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16262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570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553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785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73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49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69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7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28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94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11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 in 2007 total staffing numbers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58% decline from 2007 to 2016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Need breakdown of instrumental programs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373.9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Data we were given did not differentiate between a staff member serving as .5 at two schools</a:t>
            </a:r>
          </a:p>
        </p:txBody>
      </p:sp>
    </p:spTree>
    <p:extLst>
      <p:ext uri="{BB962C8B-B14F-4D97-AF65-F5344CB8AC3E}">
        <p14:creationId xmlns:p14="http://schemas.microsoft.com/office/powerpoint/2010/main" val="20040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85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40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@artseveryday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587" y="524625"/>
            <a:ext cx="5526825" cy="331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125" y="579275"/>
            <a:ext cx="5191574" cy="411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322925"/>
            <a:ext cx="3646949" cy="219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933" y="0"/>
            <a:ext cx="7251132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0" y="945503"/>
            <a:ext cx="9144000" cy="246314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 rot="-1567618">
            <a:off x="6085676" y="254535"/>
            <a:ext cx="649238" cy="86578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ctrTitle"/>
          </p:nvPr>
        </p:nvSpPr>
        <p:spPr>
          <a:xfrm>
            <a:off x="311708" y="42242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Julia Di Bussolo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Executive Director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ubTitle" idx="1"/>
          </p:nvPr>
        </p:nvSpPr>
        <p:spPr>
          <a:xfrm>
            <a:off x="311700" y="25871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Julia@artseveryday.org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410-685-1172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/>
              <a:t>www.artseveryday.org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4334" y="3260422"/>
            <a:ext cx="8410200" cy="162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</a:p>
          <a:p>
            <a:pPr marL="342900" marR="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" sz="2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to serve as a catalyst for creative learning in Baltimore City Public Schools. </a:t>
            </a:r>
          </a:p>
          <a:p>
            <a:pPr marL="342900" marR="0" lvl="0" indent="-342900" algn="ctr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 descr="DSC_88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550" y="353074"/>
            <a:ext cx="5064600" cy="33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IMG_243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0275" y="320387"/>
            <a:ext cx="2257798" cy="338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36C09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What does Arts Every Day do?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803783" y="1498066"/>
            <a:ext cx="7536300" cy="348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lang="en" sz="2000" b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Build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000" b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Sustain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long-term partnerships with schools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lang="en" sz="2000" b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Empower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teachers as leaders within their school communities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lang="en" sz="2000" b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Connect 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 to artists, makers, and </a:t>
            </a:r>
            <a:r>
              <a:rPr lang="en" sz="2000">
                <a:solidFill>
                  <a:schemeClr val="dk1"/>
                </a:solidFill>
              </a:rPr>
              <a:t>cultural organizations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b="1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</a:t>
            </a:r>
            <a:r>
              <a:rPr lang="en" sz="2000" b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Framework 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building a creative learning culture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chemeClr val="dk1"/>
                </a:solidFill>
              </a:rPr>
              <a:t>Work in </a:t>
            </a:r>
            <a:r>
              <a:rPr lang="en" sz="2000" b="1">
                <a:solidFill>
                  <a:srgbClr val="FF6600"/>
                </a:solidFill>
              </a:rPr>
              <a:t>Partnership</a:t>
            </a:r>
            <a:r>
              <a:rPr lang="en" sz="2000">
                <a:solidFill>
                  <a:schemeClr val="dk1"/>
                </a:solidFill>
              </a:rPr>
              <a:t> with Statewide organizations on advocacy and policy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t="2980" b="7518"/>
          <a:stretch/>
        </p:blipFill>
        <p:spPr>
          <a:xfrm>
            <a:off x="647475" y="890250"/>
            <a:ext cx="7869427" cy="39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675" y="-41650"/>
            <a:ext cx="3235624" cy="8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Arts Rich School</a:t>
            </a:r>
          </a:p>
        </p:txBody>
      </p:sp>
      <p:sp>
        <p:nvSpPr>
          <p:cNvPr id="158" name="Shape 158"/>
          <p:cNvSpPr/>
          <p:nvPr/>
        </p:nvSpPr>
        <p:spPr>
          <a:xfrm>
            <a:off x="2737750" y="1145125"/>
            <a:ext cx="3336000" cy="3195600"/>
          </a:xfrm>
          <a:prstGeom prst="ellipse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961300" y="1616875"/>
            <a:ext cx="2189700" cy="2252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728775" y="1616875"/>
            <a:ext cx="2189700" cy="22521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2495150" y="2279475"/>
            <a:ext cx="3832200" cy="18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Sequential Arts Instruction</a:t>
            </a:r>
          </a:p>
          <a:p>
            <a:pPr lvl="0" algn="ctr">
              <a:spcBef>
                <a:spcPts val="0"/>
              </a:spcBef>
              <a:buNone/>
            </a:pPr>
            <a:endParaRPr sz="2400" b="1"/>
          </a:p>
        </p:txBody>
      </p:sp>
      <p:sp>
        <p:nvSpPr>
          <p:cNvPr id="162" name="Shape 162"/>
          <p:cNvSpPr txBox="1"/>
          <p:nvPr/>
        </p:nvSpPr>
        <p:spPr>
          <a:xfrm>
            <a:off x="1311550" y="2551925"/>
            <a:ext cx="1641600" cy="63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Arts Integration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907750" y="2279475"/>
            <a:ext cx="1884300" cy="56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Partnerships Baltimore’s Arts and Cultural Community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44575"/>
            <a:ext cx="8520601" cy="3408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825" y="219899"/>
            <a:ext cx="7749825" cy="4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 descr="BAECArtsEdMap_NoTeachers [Converted].jpg"/>
          <p:cNvPicPr preferRelativeResize="0"/>
          <p:nvPr/>
        </p:nvPicPr>
        <p:blipFill rotWithShape="1">
          <a:blip r:embed="rId3">
            <a:alphaModFix/>
          </a:blip>
          <a:srcRect l="11524" t="8414" r="13202" b="14603"/>
          <a:stretch/>
        </p:blipFill>
        <p:spPr>
          <a:xfrm>
            <a:off x="2087950" y="-96499"/>
            <a:ext cx="4112251" cy="544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0" y="809629"/>
            <a:ext cx="9143999" cy="436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252392" cy="79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On-screen Show (16:9)</PresentationFormat>
  <Paragraphs>40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simple-light-2</vt:lpstr>
      <vt:lpstr>Office Theme</vt:lpstr>
      <vt:lpstr>PowerPoint Presentation</vt:lpstr>
      <vt:lpstr>PowerPoint Presentation</vt:lpstr>
      <vt:lpstr>What does Arts Every Day do?</vt:lpstr>
      <vt:lpstr>PowerPoint Presentation</vt:lpstr>
      <vt:lpstr>Arts Rich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Julia Di Bussolo Executive Director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Hwang</dc:creator>
  <cp:lastModifiedBy>Christin Hwang</cp:lastModifiedBy>
  <cp:revision>1</cp:revision>
  <dcterms:modified xsi:type="dcterms:W3CDTF">2017-05-08T17:56:12Z</dcterms:modified>
</cp:coreProperties>
</file>