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9" r:id="rId1"/>
  </p:sldMasterIdLst>
  <p:notesMasterIdLst>
    <p:notesMasterId r:id="rId11"/>
  </p:notesMasterIdLst>
  <p:sldIdLst>
    <p:sldId id="284" r:id="rId2"/>
    <p:sldId id="282" r:id="rId3"/>
    <p:sldId id="281" r:id="rId4"/>
    <p:sldId id="287" r:id="rId5"/>
    <p:sldId id="289" r:id="rId6"/>
    <p:sldId id="288" r:id="rId7"/>
    <p:sldId id="291" r:id="rId8"/>
    <p:sldId id="290" r:id="rId9"/>
    <p:sldId id="285" r:id="rId10"/>
  </p:sldIdLst>
  <p:sldSz cx="9144000" cy="5143500" type="screen16x9"/>
  <p:notesSz cx="6858000" cy="9144000"/>
  <p:embeddedFontLst>
    <p:embeddedFont>
      <p:font typeface="Ubuntu" panose="020B0604020202020204" charset="0"/>
      <p:regular r:id="rId12"/>
      <p:bold r:id="rId13"/>
      <p:italic r:id="rId14"/>
      <p:boldItalic r:id="rId15"/>
    </p:embeddedFont>
  </p:embeddedFontLst>
  <p:defaultText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2pPr>
    <a:lvl3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3pPr>
    <a:lvl4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4pPr>
    <a:lvl5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5pPr>
    <a:lvl6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6pPr>
    <a:lvl7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7pPr>
    <a:lvl8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8pPr>
    <a:lvl9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AB40"/>
    <a:srgbClr val="62626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90651C3A-4460-11DB-9652-00E08161165F}"/>
</file>

<file path=ppt/viewProps.xml><?xml version="1.0" encoding="utf-8"?>
<p:viewPr xmlns:a="http://schemas.openxmlformats.org/drawingml/2006/main" xmlns:r="http://schemas.openxmlformats.org/officeDocument/2006/relationships" xmlns:p="http://schemas.openxmlformats.org/presentationml/2006/main">
  <p:normalViewPr>
    <p:restoredLeft sz="14943" autoAdjust="0"/>
    <p:restoredTop sz="65859" autoAdjust="0"/>
  </p:normalViewPr>
  <p:slideViewPr>
    <p:cSldViewPr snapToGrid="0">
      <p:cViewPr varScale="1">
        <p:scale>
          <a:sx n="88" d="100"/>
          <a:sy n="88" d="100"/>
        </p:scale>
        <p:origin x="1024" y="5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font" Target="fonts/font2.fntdata"/><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font" Target="fonts/font1.fntdata"/><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20" Type="http://schemas.microsoft.com/office/2015/10/relationships/revisionInfo" Target="revisionInfo.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font" Target="fonts/font4.fntdata"/><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font" Target="fonts/font3.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1"/>
        <p:cNvGrpSpPr/>
        <p:nvPr/>
      </p:nvGrpSpPr>
      <p:grpSpPr>
        <a:xfrm>
          <a:off x="0" y="0"/>
          <a:ext cx="0" cy="0"/>
          <a:chOff x="0" y="0"/>
          <a:chExt cx="0" cy="0"/>
        </a:xfrm>
      </p:grpSpPr>
      <p:sp>
        <p:nvSpPr>
          <p:cNvPr id="2" name="Shape 2"/>
          <p:cNvSpPr>
            <a:spLocks noGrp="1" noRot="1" noChangeAspect="1"/>
          </p:cNvSpPr>
          <p:nvPr>
            <p:ph type="sldImg" idx="2"/>
          </p:nvPr>
        </p:nvSpPr>
        <p:spPr>
          <a:xfrm>
            <a:off x="381300" y="685800"/>
            <a:ext cx="6096075"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3" name="Shape 3"/>
          <p:cNvSpPr txBox="1">
            <a:spLocks noGrp="1"/>
          </p:cNvSpPr>
          <p:nvPr>
            <p:ph type="body" idx="1"/>
          </p:nvPr>
        </p:nvSpPr>
        <p:spPr>
          <a:xfrm>
            <a:off x="685800" y="4343400"/>
            <a:ext cx="5486399" cy="4114800"/>
          </a:xfrm>
          <a:prstGeom prst="rect">
            <a:avLst/>
          </a:prstGeom>
          <a:noFill/>
          <a:ln>
            <a:noFill/>
          </a:ln>
        </p:spPr>
        <p:txBody>
          <a:bodyPr lIns="91425" tIns="91425" rIns="91425" bIns="91425" anchor="t" anchorCtr="0"/>
          <a:lstStyle>
            <a:lvl1pPr>
              <a:spcBef>
                <a:spcPts val="0"/>
              </a:spcBef>
              <a:defRPr sz="1100"/>
            </a:lvl1pPr>
            <a:lvl2pPr>
              <a:spcBef>
                <a:spcPts val="0"/>
              </a:spcBef>
              <a:defRPr sz="1100"/>
            </a:lvl2pPr>
            <a:lvl3pPr>
              <a:spcBef>
                <a:spcPts val="0"/>
              </a:spcBef>
              <a:defRPr sz="1100"/>
            </a:lvl3pPr>
            <a:lvl4pPr>
              <a:spcBef>
                <a:spcPts val="0"/>
              </a:spcBef>
              <a:defRPr sz="1100"/>
            </a:lvl4pPr>
            <a:lvl5pPr>
              <a:spcBef>
                <a:spcPts val="0"/>
              </a:spcBef>
              <a:defRPr sz="1100"/>
            </a:lvl5pPr>
            <a:lvl6pPr>
              <a:spcBef>
                <a:spcPts val="0"/>
              </a:spcBef>
              <a:defRPr sz="1100"/>
            </a:lvl6pPr>
            <a:lvl7pPr>
              <a:spcBef>
                <a:spcPts val="0"/>
              </a:spcBef>
              <a:defRPr sz="1100"/>
            </a:lvl7pPr>
            <a:lvl8pPr>
              <a:spcBef>
                <a:spcPts val="0"/>
              </a:spcBef>
              <a:defRPr sz="1100"/>
            </a:lvl8pPr>
            <a:lvl9pPr>
              <a:spcBef>
                <a:spcPts val="0"/>
              </a:spcBef>
              <a:defRPr sz="1100"/>
            </a:lvl9pPr>
          </a:lstStyle>
          <a:p>
            <a:endParaRPr/>
          </a:p>
        </p:txBody>
      </p:sp>
    </p:spTree>
    <p:extLst>
      <p:ext uri="{BB962C8B-B14F-4D97-AF65-F5344CB8AC3E}">
        <p14:creationId xmlns:p14="http://schemas.microsoft.com/office/powerpoint/2010/main" val="10452755"/>
      </p:ext>
    </p:extLst>
  </p:cSld>
  <p:clrMap bg1="lt1" tx1="dk1" bg2="dk2" tx2="lt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lvl="0"/>
            <a:r>
              <a:rPr lang="en-US" sz="1100" kern="1200" dirty="0">
                <a:solidFill>
                  <a:schemeClr val="tx1"/>
                </a:solidFill>
                <a:effectLst/>
                <a:latin typeface="+mn-lt"/>
                <a:ea typeface="+mn-ea"/>
                <a:cs typeface="+mn-cs"/>
              </a:rPr>
              <a:t>Lots of map requests and one-of technical assistance requests lead to thinking about how to be more sustainable in answering one-off community questions</a:t>
            </a:r>
          </a:p>
          <a:p>
            <a:pPr lvl="1"/>
            <a:r>
              <a:rPr lang="en-US" sz="1100" kern="1200" dirty="0">
                <a:solidFill>
                  <a:schemeClr val="tx1"/>
                </a:solidFill>
                <a:effectLst/>
                <a:latin typeface="+mn-lt"/>
                <a:ea typeface="+mn-ea"/>
                <a:cs typeface="+mn-cs"/>
              </a:rPr>
              <a:t>PLUS common experience that hand holding is needed to correctly define the question/request for technical assistance—finding the question behind the question</a:t>
            </a:r>
          </a:p>
          <a:p>
            <a:pPr lvl="1"/>
            <a:r>
              <a:rPr lang="en-US" sz="1100" kern="1200" dirty="0">
                <a:solidFill>
                  <a:schemeClr val="tx1"/>
                </a:solidFill>
                <a:effectLst/>
                <a:latin typeface="+mn-lt"/>
                <a:ea typeface="+mn-ea"/>
                <a:cs typeface="+mn-cs"/>
              </a:rPr>
              <a:t>PLUS funder confusion about why some many agencies in town ask for funds for processing ACS data</a:t>
            </a:r>
          </a:p>
          <a:p>
            <a:endParaRPr lang="en-US" dirty="0"/>
          </a:p>
        </p:txBody>
      </p:sp>
    </p:spTree>
    <p:extLst>
      <p:ext uri="{BB962C8B-B14F-4D97-AF65-F5344CB8AC3E}">
        <p14:creationId xmlns:p14="http://schemas.microsoft.com/office/powerpoint/2010/main" val="266767081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lvl="0"/>
            <a:r>
              <a:rPr lang="en-US" sz="1100" kern="1200" dirty="0">
                <a:solidFill>
                  <a:schemeClr val="tx1"/>
                </a:solidFill>
                <a:effectLst/>
                <a:latin typeface="+mn-lt"/>
                <a:ea typeface="+mn-ea"/>
                <a:cs typeface="+mn-cs"/>
              </a:rPr>
              <a:t>Lead to thinking about how to build community capacity to meet one-of technical assistance request/data needs</a:t>
            </a:r>
          </a:p>
          <a:p>
            <a:pPr lvl="1"/>
            <a:r>
              <a:rPr lang="en-US" sz="1100" kern="1200" dirty="0">
                <a:solidFill>
                  <a:schemeClr val="tx1"/>
                </a:solidFill>
                <a:effectLst/>
                <a:latin typeface="+mn-lt"/>
                <a:ea typeface="+mn-ea"/>
                <a:cs typeface="+mn-cs"/>
              </a:rPr>
              <a:t>How can existing local research/data agencies better collaborate to meet community needs?</a:t>
            </a:r>
          </a:p>
          <a:p>
            <a:pPr lvl="2"/>
            <a:r>
              <a:rPr lang="en-US" sz="1100" kern="1200" dirty="0">
                <a:solidFill>
                  <a:schemeClr val="tx1"/>
                </a:solidFill>
                <a:effectLst/>
                <a:latin typeface="+mn-lt"/>
                <a:ea typeface="+mn-ea"/>
                <a:cs typeface="+mn-cs"/>
              </a:rPr>
              <a:t>NERDS group- informal convening of local researchers to build relationships</a:t>
            </a:r>
          </a:p>
          <a:p>
            <a:pPr lvl="2"/>
            <a:r>
              <a:rPr lang="en-US" sz="1100" kern="1200" dirty="0">
                <a:solidFill>
                  <a:schemeClr val="tx1"/>
                </a:solidFill>
                <a:effectLst/>
                <a:latin typeface="+mn-lt"/>
                <a:ea typeface="+mn-ea"/>
                <a:cs typeface="+mn-cs"/>
              </a:rPr>
              <a:t>NNIP discussion of civic tech got me involved with CFA in Cleveland</a:t>
            </a:r>
            <a:r>
              <a:rPr lang="en-US" sz="1100" kern="1200" dirty="0">
                <a:solidFill>
                  <a:schemeClr val="tx1"/>
                </a:solidFill>
                <a:effectLst/>
                <a:latin typeface="+mn-lt"/>
                <a:ea typeface="+mn-ea"/>
                <a:cs typeface="+mn-cs"/>
                <a:sym typeface="Wingdings" panose="05000000000000000000" pitchFamily="2" charset="2"/>
              </a:rPr>
              <a:t></a:t>
            </a:r>
            <a:r>
              <a:rPr lang="en-US" sz="1100" kern="1200" dirty="0">
                <a:solidFill>
                  <a:schemeClr val="tx1"/>
                </a:solidFill>
                <a:effectLst/>
                <a:latin typeface="+mn-lt"/>
                <a:ea typeface="+mn-ea"/>
                <a:cs typeface="+mn-cs"/>
              </a:rPr>
              <a:t> </a:t>
            </a:r>
          </a:p>
          <a:p>
            <a:pPr lvl="2"/>
            <a:r>
              <a:rPr lang="en-US" sz="1100" kern="1200" dirty="0">
                <a:solidFill>
                  <a:schemeClr val="tx1"/>
                </a:solidFill>
                <a:effectLst/>
                <a:latin typeface="+mn-lt"/>
                <a:ea typeface="+mn-ea"/>
                <a:cs typeface="+mn-cs"/>
              </a:rPr>
              <a:t>grew relationships into Civic Tech and Data Collaborative</a:t>
            </a:r>
            <a:r>
              <a:rPr lang="en-US" sz="1100" kern="1200" dirty="0">
                <a:solidFill>
                  <a:schemeClr val="tx1"/>
                </a:solidFill>
                <a:effectLst/>
                <a:latin typeface="+mn-lt"/>
                <a:ea typeface="+mn-ea"/>
                <a:cs typeface="+mn-cs"/>
                <a:sym typeface="Wingdings" panose="05000000000000000000" pitchFamily="2" charset="2"/>
              </a:rPr>
              <a:t></a:t>
            </a:r>
            <a:r>
              <a:rPr lang="en-US" sz="1100" kern="1200" dirty="0">
                <a:solidFill>
                  <a:schemeClr val="tx1"/>
                </a:solidFill>
                <a:effectLst/>
                <a:latin typeface="+mn-lt"/>
                <a:ea typeface="+mn-ea"/>
                <a:cs typeface="+mn-cs"/>
              </a:rPr>
              <a:t> </a:t>
            </a:r>
          </a:p>
          <a:p>
            <a:pPr lvl="2"/>
            <a:r>
              <a:rPr lang="en-US" sz="1100" kern="1200" dirty="0">
                <a:solidFill>
                  <a:schemeClr val="tx1"/>
                </a:solidFill>
                <a:effectLst/>
                <a:latin typeface="+mn-lt"/>
                <a:ea typeface="+mn-ea"/>
                <a:cs typeface="+mn-cs"/>
              </a:rPr>
              <a:t>data days conference and forthcoming ask for funding to attempt regional data alliance, open data advocacy push, grassroots civic tech exploration</a:t>
            </a:r>
          </a:p>
          <a:p>
            <a:endParaRPr lang="en-US" baseline="0" dirty="0"/>
          </a:p>
        </p:txBody>
      </p:sp>
    </p:spTree>
    <p:extLst>
      <p:ext uri="{BB962C8B-B14F-4D97-AF65-F5344CB8AC3E}">
        <p14:creationId xmlns:p14="http://schemas.microsoft.com/office/powerpoint/2010/main" val="385160675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lvl="0"/>
            <a:r>
              <a:rPr lang="en-US" sz="1100" kern="1200" dirty="0">
                <a:solidFill>
                  <a:schemeClr val="tx1"/>
                </a:solidFill>
                <a:effectLst/>
                <a:latin typeface="+mn-lt"/>
                <a:ea typeface="+mn-ea"/>
                <a:cs typeface="+mn-cs"/>
              </a:rPr>
              <a:t>Lead to thinking about how to build community capacity to meet one-of technical assistance request/data needs</a:t>
            </a:r>
          </a:p>
          <a:p>
            <a:pPr lvl="1"/>
            <a:r>
              <a:rPr lang="en-US" sz="1100" kern="1200" dirty="0">
                <a:solidFill>
                  <a:schemeClr val="tx1"/>
                </a:solidFill>
                <a:effectLst/>
                <a:latin typeface="+mn-lt"/>
                <a:ea typeface="+mn-ea"/>
                <a:cs typeface="+mn-cs"/>
              </a:rPr>
              <a:t>How can existing local research/data agencies better collaborate to meet community needs?</a:t>
            </a:r>
          </a:p>
          <a:p>
            <a:pPr lvl="2"/>
            <a:r>
              <a:rPr lang="en-US" sz="1100" kern="1200" dirty="0">
                <a:solidFill>
                  <a:schemeClr val="tx1"/>
                </a:solidFill>
                <a:effectLst/>
                <a:latin typeface="+mn-lt"/>
                <a:ea typeface="+mn-ea"/>
                <a:cs typeface="+mn-cs"/>
              </a:rPr>
              <a:t>NERDS group- informal convening of local researchers to build relationships</a:t>
            </a:r>
          </a:p>
          <a:p>
            <a:pPr lvl="2"/>
            <a:r>
              <a:rPr lang="en-US" sz="1100" kern="1200" dirty="0">
                <a:solidFill>
                  <a:schemeClr val="tx1"/>
                </a:solidFill>
                <a:effectLst/>
                <a:latin typeface="+mn-lt"/>
                <a:ea typeface="+mn-ea"/>
                <a:cs typeface="+mn-cs"/>
              </a:rPr>
              <a:t>NNIP discussion of civic tech got me involved with CFA in Cleveland</a:t>
            </a:r>
            <a:r>
              <a:rPr lang="en-US" sz="1100" kern="1200" dirty="0">
                <a:solidFill>
                  <a:schemeClr val="tx1"/>
                </a:solidFill>
                <a:effectLst/>
                <a:latin typeface="+mn-lt"/>
                <a:ea typeface="+mn-ea"/>
                <a:cs typeface="+mn-cs"/>
                <a:sym typeface="Wingdings" panose="05000000000000000000" pitchFamily="2" charset="2"/>
              </a:rPr>
              <a:t></a:t>
            </a:r>
            <a:r>
              <a:rPr lang="en-US" sz="1100" kern="1200" dirty="0">
                <a:solidFill>
                  <a:schemeClr val="tx1"/>
                </a:solidFill>
                <a:effectLst/>
                <a:latin typeface="+mn-lt"/>
                <a:ea typeface="+mn-ea"/>
                <a:cs typeface="+mn-cs"/>
              </a:rPr>
              <a:t> </a:t>
            </a:r>
          </a:p>
          <a:p>
            <a:pPr lvl="2"/>
            <a:r>
              <a:rPr lang="en-US" sz="1100" kern="1200" dirty="0">
                <a:solidFill>
                  <a:schemeClr val="tx1"/>
                </a:solidFill>
                <a:effectLst/>
                <a:latin typeface="+mn-lt"/>
                <a:ea typeface="+mn-ea"/>
                <a:cs typeface="+mn-cs"/>
              </a:rPr>
              <a:t>grew relationships into Civic Tech and Data Collaborative</a:t>
            </a:r>
            <a:r>
              <a:rPr lang="en-US" sz="1100" kern="1200" dirty="0">
                <a:solidFill>
                  <a:schemeClr val="tx1"/>
                </a:solidFill>
                <a:effectLst/>
                <a:latin typeface="+mn-lt"/>
                <a:ea typeface="+mn-ea"/>
                <a:cs typeface="+mn-cs"/>
                <a:sym typeface="Wingdings" panose="05000000000000000000" pitchFamily="2" charset="2"/>
              </a:rPr>
              <a:t></a:t>
            </a:r>
            <a:r>
              <a:rPr lang="en-US" sz="1100" kern="1200" dirty="0">
                <a:solidFill>
                  <a:schemeClr val="tx1"/>
                </a:solidFill>
                <a:effectLst/>
                <a:latin typeface="+mn-lt"/>
                <a:ea typeface="+mn-ea"/>
                <a:cs typeface="+mn-cs"/>
              </a:rPr>
              <a:t> </a:t>
            </a:r>
          </a:p>
          <a:p>
            <a:pPr lvl="2"/>
            <a:r>
              <a:rPr lang="en-US" sz="1100" kern="1200" dirty="0">
                <a:solidFill>
                  <a:schemeClr val="tx1"/>
                </a:solidFill>
                <a:effectLst/>
                <a:latin typeface="+mn-lt"/>
                <a:ea typeface="+mn-ea"/>
                <a:cs typeface="+mn-cs"/>
              </a:rPr>
              <a:t>data days conference and forthcoming ask for funding to attempt regional data alliance, open data advocacy push, grassroots civic tech exploration</a:t>
            </a:r>
          </a:p>
          <a:p>
            <a:endParaRPr lang="en-US" baseline="0" dirty="0"/>
          </a:p>
          <a:p>
            <a:endParaRPr lang="en-US" dirty="0"/>
          </a:p>
        </p:txBody>
      </p:sp>
    </p:spTree>
    <p:extLst>
      <p:ext uri="{BB962C8B-B14F-4D97-AF65-F5344CB8AC3E}">
        <p14:creationId xmlns:p14="http://schemas.microsoft.com/office/powerpoint/2010/main" val="403001244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a:t>Horizontal-</a:t>
            </a:r>
            <a:r>
              <a:rPr lang="en-US" baseline="0" dirty="0"/>
              <a:t> Nerds</a:t>
            </a:r>
          </a:p>
          <a:p>
            <a:r>
              <a:rPr lang="en-US" baseline="0" dirty="0"/>
              <a:t>Vertical- CT&amp;DC</a:t>
            </a:r>
          </a:p>
          <a:p>
            <a:endParaRPr lang="en-US" baseline="0" dirty="0"/>
          </a:p>
          <a:p>
            <a:r>
              <a:rPr lang="en-US" baseline="0" dirty="0"/>
              <a:t>Get out of it—</a:t>
            </a:r>
          </a:p>
          <a:p>
            <a:r>
              <a:rPr lang="en-US" baseline="0" dirty="0"/>
              <a:t>Better referrals through better network</a:t>
            </a:r>
          </a:p>
          <a:p>
            <a:endParaRPr lang="en-US" baseline="0" dirty="0"/>
          </a:p>
          <a:p>
            <a:r>
              <a:rPr lang="en-US" baseline="0" dirty="0"/>
              <a:t>Building data sharing connections</a:t>
            </a:r>
          </a:p>
          <a:p>
            <a:endParaRPr lang="en-US" baseline="0" dirty="0"/>
          </a:p>
          <a:p>
            <a:r>
              <a:rPr lang="en-US" baseline="0" dirty="0"/>
              <a:t>Helping to further open data movement in Cleveland</a:t>
            </a:r>
          </a:p>
          <a:p>
            <a:endParaRPr lang="en-US" baseline="0" dirty="0"/>
          </a:p>
          <a:p>
            <a:r>
              <a:rPr lang="en-US" baseline="0" dirty="0"/>
              <a:t>Building partnerships for regional data alliance</a:t>
            </a:r>
            <a:endParaRPr lang="en-US" dirty="0"/>
          </a:p>
        </p:txBody>
      </p:sp>
    </p:spTree>
    <p:extLst>
      <p:ext uri="{BB962C8B-B14F-4D97-AF65-F5344CB8AC3E}">
        <p14:creationId xmlns:p14="http://schemas.microsoft.com/office/powerpoint/2010/main" val="328620804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lvl="1"/>
            <a:r>
              <a:rPr lang="en-US" sz="1100" kern="1200" dirty="0">
                <a:solidFill>
                  <a:schemeClr val="tx1"/>
                </a:solidFill>
                <a:effectLst/>
                <a:latin typeface="+mn-lt"/>
                <a:ea typeface="+mn-ea"/>
                <a:cs typeface="+mn-cs"/>
              </a:rPr>
              <a:t>What community needs does Poverty Center currently meet?</a:t>
            </a:r>
          </a:p>
          <a:p>
            <a:pPr lvl="2"/>
            <a:r>
              <a:rPr lang="en-US" sz="1100" kern="1200" dirty="0">
                <a:solidFill>
                  <a:schemeClr val="tx1"/>
                </a:solidFill>
                <a:effectLst/>
                <a:latin typeface="+mn-lt"/>
                <a:ea typeface="+mn-ea"/>
                <a:cs typeface="+mn-cs"/>
              </a:rPr>
              <a:t>Expertise and experience in linking/integrating data </a:t>
            </a:r>
          </a:p>
          <a:p>
            <a:pPr lvl="2"/>
            <a:r>
              <a:rPr lang="en-US" sz="1100" kern="1200" dirty="0">
                <a:solidFill>
                  <a:schemeClr val="tx1"/>
                </a:solidFill>
                <a:effectLst/>
                <a:latin typeface="+mn-lt"/>
                <a:ea typeface="+mn-ea"/>
                <a:cs typeface="+mn-cs"/>
              </a:rPr>
              <a:t>Research, evaluation, consultation/technical assistance</a:t>
            </a:r>
          </a:p>
          <a:p>
            <a:pPr lvl="2"/>
            <a:r>
              <a:rPr lang="en-US" sz="1100" kern="1200" dirty="0">
                <a:solidFill>
                  <a:schemeClr val="tx1"/>
                </a:solidFill>
                <a:effectLst/>
                <a:latin typeface="+mn-lt"/>
                <a:ea typeface="+mn-ea"/>
                <a:cs typeface="+mn-cs"/>
              </a:rPr>
              <a:t>FREE access to data (in a time when more and more are monetizing this activity); public portals into Poverty Center data warehouse</a:t>
            </a:r>
          </a:p>
          <a:p>
            <a:pPr lvl="3"/>
            <a:r>
              <a:rPr lang="en-US" sz="1100" kern="1200" dirty="0">
                <a:solidFill>
                  <a:schemeClr val="tx1"/>
                </a:solidFill>
                <a:effectLst/>
                <a:latin typeface="+mn-lt"/>
                <a:ea typeface="+mn-ea"/>
                <a:cs typeface="+mn-cs"/>
              </a:rPr>
              <a:t>Data from IDSs</a:t>
            </a:r>
          </a:p>
          <a:p>
            <a:pPr lvl="3"/>
            <a:r>
              <a:rPr lang="en-US" sz="1100" kern="1200" dirty="0">
                <a:solidFill>
                  <a:schemeClr val="tx1"/>
                </a:solidFill>
                <a:effectLst/>
                <a:latin typeface="+mn-lt"/>
                <a:ea typeface="+mn-ea"/>
                <a:cs typeface="+mn-cs"/>
              </a:rPr>
              <a:t>Value add to census data: local geographies unified across time</a:t>
            </a:r>
          </a:p>
          <a:p>
            <a:pPr lvl="3"/>
            <a:r>
              <a:rPr lang="en-US" sz="1100" kern="1200" dirty="0">
                <a:solidFill>
                  <a:schemeClr val="tx1"/>
                </a:solidFill>
                <a:effectLst/>
                <a:latin typeface="+mn-lt"/>
                <a:ea typeface="+mn-ea"/>
                <a:cs typeface="+mn-cs"/>
              </a:rPr>
              <a:t>Data linked by geography</a:t>
            </a:r>
          </a:p>
          <a:p>
            <a:pPr lvl="3"/>
            <a:r>
              <a:rPr lang="en-US" sz="1100" kern="1200" dirty="0">
                <a:solidFill>
                  <a:schemeClr val="tx1"/>
                </a:solidFill>
                <a:effectLst/>
                <a:latin typeface="+mn-lt"/>
                <a:ea typeface="+mn-ea"/>
                <a:cs typeface="+mn-cs"/>
              </a:rPr>
              <a:t>“powered by NEO CANDO” specific data applications generated in close partnership with community partners</a:t>
            </a:r>
          </a:p>
          <a:p>
            <a:pPr lvl="3"/>
            <a:r>
              <a:rPr lang="en-US" sz="1100" kern="1200" dirty="0">
                <a:solidFill>
                  <a:schemeClr val="tx1"/>
                </a:solidFill>
                <a:effectLst/>
                <a:latin typeface="+mn-lt"/>
                <a:ea typeface="+mn-ea"/>
                <a:cs typeface="+mn-cs"/>
              </a:rPr>
              <a:t>not wedded to any one technology (because it’s ever-changing)</a:t>
            </a:r>
          </a:p>
          <a:p>
            <a:pPr lvl="3"/>
            <a:r>
              <a:rPr lang="en-US" sz="1100" kern="1200" dirty="0">
                <a:solidFill>
                  <a:schemeClr val="tx1"/>
                </a:solidFill>
                <a:effectLst/>
                <a:latin typeface="+mn-lt"/>
                <a:ea typeface="+mn-ea"/>
                <a:cs typeface="+mn-cs"/>
              </a:rPr>
              <a:t>free training</a:t>
            </a:r>
          </a:p>
          <a:p>
            <a:pPr lvl="3"/>
            <a:endParaRPr lang="en-US" sz="1100" kern="1200" dirty="0">
              <a:solidFill>
                <a:schemeClr val="tx1"/>
              </a:solidFill>
              <a:effectLst/>
              <a:latin typeface="+mn-lt"/>
              <a:ea typeface="+mn-ea"/>
              <a:cs typeface="+mn-cs"/>
            </a:endParaRPr>
          </a:p>
          <a:p>
            <a:pPr lvl="3"/>
            <a:endParaRPr lang="en-US" sz="1100" kern="1200" dirty="0">
              <a:solidFill>
                <a:schemeClr val="tx1"/>
              </a:solidFill>
              <a:effectLst/>
              <a:latin typeface="+mn-lt"/>
              <a:ea typeface="+mn-ea"/>
              <a:cs typeface="+mn-cs"/>
            </a:endParaRPr>
          </a:p>
          <a:p>
            <a:pPr marL="1371600" marR="0" lvl="3" indent="0" algn="l" defTabSz="914400" rtl="0" eaLnBrk="1" fontAlgn="auto" latinLnBrk="0" hangingPunct="1">
              <a:lnSpc>
                <a:spcPct val="100000"/>
              </a:lnSpc>
              <a:spcBef>
                <a:spcPts val="0"/>
              </a:spcBef>
              <a:spcAft>
                <a:spcPts val="0"/>
              </a:spcAft>
              <a:buClrTx/>
              <a:buSzTx/>
              <a:buFontTx/>
              <a:buNone/>
              <a:tabLst/>
              <a:defRPr/>
            </a:pPr>
            <a:r>
              <a:rPr lang="en-US" sz="1100" kern="1200" dirty="0">
                <a:solidFill>
                  <a:schemeClr val="tx1"/>
                </a:solidFill>
                <a:effectLst/>
                <a:latin typeface="+mn-lt"/>
                <a:ea typeface="+mn-ea"/>
                <a:cs typeface="+mn-cs"/>
              </a:rPr>
              <a:t>Overall refined our thinking about our mission, the data and research environment, the public portal environment, and where we fit in. Refined some strategic thinking about how we relate to technology. Refined how we communicate about our organizational focus and value-added</a:t>
            </a:r>
          </a:p>
          <a:p>
            <a:pPr lvl="3"/>
            <a:endParaRPr lang="en-US" sz="1100" kern="1200" dirty="0">
              <a:solidFill>
                <a:schemeClr val="tx1"/>
              </a:solidFill>
              <a:effectLst/>
              <a:latin typeface="+mn-lt"/>
              <a:ea typeface="+mn-ea"/>
              <a:cs typeface="+mn-cs"/>
            </a:endParaRPr>
          </a:p>
          <a:p>
            <a:pPr lvl="3"/>
            <a:endParaRPr lang="en-US" sz="1100" kern="1200" dirty="0">
              <a:solidFill>
                <a:schemeClr val="tx1"/>
              </a:solidFill>
              <a:effectLst/>
              <a:latin typeface="+mn-lt"/>
              <a:ea typeface="+mn-ea"/>
              <a:cs typeface="+mn-cs"/>
            </a:endParaRPr>
          </a:p>
          <a:p>
            <a:endParaRPr lang="en-US" dirty="0"/>
          </a:p>
        </p:txBody>
      </p:sp>
    </p:spTree>
    <p:extLst>
      <p:ext uri="{BB962C8B-B14F-4D97-AF65-F5344CB8AC3E}">
        <p14:creationId xmlns:p14="http://schemas.microsoft.com/office/powerpoint/2010/main" val="164489930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cSld name="CWRU Theme">
    <p:spTree>
      <p:nvGrpSpPr>
        <p:cNvPr id="1" name="Shape 8"/>
        <p:cNvGrpSpPr/>
        <p:nvPr/>
      </p:nvGrpSpPr>
      <p:grpSpPr>
        <a:xfrm>
          <a:off x="0" y="0"/>
          <a:ext cx="0" cy="0"/>
          <a:chOff x="0" y="0"/>
          <a:chExt cx="0" cy="0"/>
        </a:xfrm>
      </p:grpSpPr>
      <p:sp>
        <p:nvSpPr>
          <p:cNvPr id="9" name="Shape 9"/>
          <p:cNvSpPr txBox="1">
            <a:spLocks noGrp="1"/>
          </p:cNvSpPr>
          <p:nvPr>
            <p:ph type="ctrTitle"/>
          </p:nvPr>
        </p:nvSpPr>
        <p:spPr>
          <a:xfrm>
            <a:off x="311708" y="744575"/>
            <a:ext cx="8520599" cy="2052599"/>
          </a:xfrm>
          <a:prstGeom prst="rect">
            <a:avLst/>
          </a:prstGeom>
        </p:spPr>
        <p:txBody>
          <a:bodyPr lIns="91425" tIns="91425" rIns="91425" bIns="91425" anchor="b" anchorCtr="0"/>
          <a:lstStyle>
            <a:lvl1pPr algn="ctr">
              <a:spcBef>
                <a:spcPts val="0"/>
              </a:spcBef>
              <a:buClr>
                <a:srgbClr val="0A304E"/>
              </a:buClr>
              <a:buSzPct val="100000"/>
              <a:defRPr sz="5200">
                <a:solidFill>
                  <a:srgbClr val="0A304E"/>
                </a:solidFill>
              </a:defRPr>
            </a:lvl1pPr>
            <a:lvl2pPr algn="ctr">
              <a:spcBef>
                <a:spcPts val="0"/>
              </a:spcBef>
              <a:buSzPct val="100000"/>
              <a:defRPr sz="5200"/>
            </a:lvl2pPr>
            <a:lvl3pPr algn="ctr">
              <a:spcBef>
                <a:spcPts val="0"/>
              </a:spcBef>
              <a:buSzPct val="100000"/>
              <a:defRPr sz="5200"/>
            </a:lvl3pPr>
            <a:lvl4pPr algn="ctr">
              <a:spcBef>
                <a:spcPts val="0"/>
              </a:spcBef>
              <a:buSzPct val="100000"/>
              <a:defRPr sz="5200"/>
            </a:lvl4pPr>
            <a:lvl5pPr algn="ctr">
              <a:spcBef>
                <a:spcPts val="0"/>
              </a:spcBef>
              <a:buSzPct val="100000"/>
              <a:defRPr sz="5200"/>
            </a:lvl5pPr>
            <a:lvl6pPr algn="ctr">
              <a:spcBef>
                <a:spcPts val="0"/>
              </a:spcBef>
              <a:buSzPct val="100000"/>
              <a:defRPr sz="5200"/>
            </a:lvl6pPr>
            <a:lvl7pPr algn="ctr">
              <a:spcBef>
                <a:spcPts val="0"/>
              </a:spcBef>
              <a:buSzPct val="100000"/>
              <a:defRPr sz="5200"/>
            </a:lvl7pPr>
            <a:lvl8pPr algn="ctr">
              <a:spcBef>
                <a:spcPts val="0"/>
              </a:spcBef>
              <a:buSzPct val="100000"/>
              <a:defRPr sz="5200"/>
            </a:lvl8pPr>
            <a:lvl9pPr algn="ctr">
              <a:spcBef>
                <a:spcPts val="0"/>
              </a:spcBef>
              <a:buSzPct val="100000"/>
              <a:defRPr sz="5200"/>
            </a:lvl9pPr>
          </a:lstStyle>
          <a:p>
            <a:r>
              <a:rPr lang="en-US"/>
              <a:t>Click to edit Master title style</a:t>
            </a:r>
            <a:endParaRPr/>
          </a:p>
        </p:txBody>
      </p:sp>
      <p:sp>
        <p:nvSpPr>
          <p:cNvPr id="10" name="Shape 10"/>
          <p:cNvSpPr txBox="1">
            <a:spLocks noGrp="1"/>
          </p:cNvSpPr>
          <p:nvPr>
            <p:ph type="subTitle" idx="1"/>
          </p:nvPr>
        </p:nvSpPr>
        <p:spPr>
          <a:xfrm>
            <a:off x="311700" y="2834125"/>
            <a:ext cx="8520599" cy="792600"/>
          </a:xfrm>
          <a:prstGeom prst="rect">
            <a:avLst/>
          </a:prstGeom>
        </p:spPr>
        <p:txBody>
          <a:bodyPr lIns="91425" tIns="91425" rIns="91425" bIns="91425" anchor="t" anchorCtr="0"/>
          <a:lstStyle>
            <a:lvl1pPr algn="ctr">
              <a:lnSpc>
                <a:spcPct val="100000"/>
              </a:lnSpc>
              <a:spcBef>
                <a:spcPts val="0"/>
              </a:spcBef>
              <a:spcAft>
                <a:spcPts val="0"/>
              </a:spcAft>
              <a:buClr>
                <a:srgbClr val="626262"/>
              </a:buClr>
              <a:buSzPct val="100000"/>
              <a:buNone/>
              <a:defRPr sz="2800">
                <a:solidFill>
                  <a:srgbClr val="626262"/>
                </a:solidFill>
              </a:defRPr>
            </a:lvl1pPr>
            <a:lvl2pPr algn="ctr">
              <a:lnSpc>
                <a:spcPct val="100000"/>
              </a:lnSpc>
              <a:spcBef>
                <a:spcPts val="0"/>
              </a:spcBef>
              <a:spcAft>
                <a:spcPts val="0"/>
              </a:spcAft>
              <a:buSzPct val="100000"/>
              <a:buNone/>
              <a:defRPr sz="2800"/>
            </a:lvl2pPr>
            <a:lvl3pPr algn="ctr">
              <a:lnSpc>
                <a:spcPct val="100000"/>
              </a:lnSpc>
              <a:spcBef>
                <a:spcPts val="0"/>
              </a:spcBef>
              <a:spcAft>
                <a:spcPts val="0"/>
              </a:spcAft>
              <a:buSzPct val="100000"/>
              <a:buNone/>
              <a:defRPr sz="2800"/>
            </a:lvl3pPr>
            <a:lvl4pPr algn="ctr">
              <a:lnSpc>
                <a:spcPct val="100000"/>
              </a:lnSpc>
              <a:spcBef>
                <a:spcPts val="0"/>
              </a:spcBef>
              <a:spcAft>
                <a:spcPts val="0"/>
              </a:spcAft>
              <a:buSzPct val="100000"/>
              <a:buNone/>
              <a:defRPr sz="2800"/>
            </a:lvl4pPr>
            <a:lvl5pPr algn="ctr">
              <a:lnSpc>
                <a:spcPct val="100000"/>
              </a:lnSpc>
              <a:spcBef>
                <a:spcPts val="0"/>
              </a:spcBef>
              <a:spcAft>
                <a:spcPts val="0"/>
              </a:spcAft>
              <a:buSzPct val="100000"/>
              <a:buNone/>
              <a:defRPr sz="2800"/>
            </a:lvl5pPr>
            <a:lvl6pPr algn="ctr">
              <a:lnSpc>
                <a:spcPct val="100000"/>
              </a:lnSpc>
              <a:spcBef>
                <a:spcPts val="0"/>
              </a:spcBef>
              <a:spcAft>
                <a:spcPts val="0"/>
              </a:spcAft>
              <a:buSzPct val="100000"/>
              <a:buNone/>
              <a:defRPr sz="2800"/>
            </a:lvl6pPr>
            <a:lvl7pPr algn="ctr">
              <a:lnSpc>
                <a:spcPct val="100000"/>
              </a:lnSpc>
              <a:spcBef>
                <a:spcPts val="0"/>
              </a:spcBef>
              <a:spcAft>
                <a:spcPts val="0"/>
              </a:spcAft>
              <a:buSzPct val="100000"/>
              <a:buNone/>
              <a:defRPr sz="2800"/>
            </a:lvl7pPr>
            <a:lvl8pPr algn="ctr">
              <a:lnSpc>
                <a:spcPct val="100000"/>
              </a:lnSpc>
              <a:spcBef>
                <a:spcPts val="0"/>
              </a:spcBef>
              <a:spcAft>
                <a:spcPts val="0"/>
              </a:spcAft>
              <a:buSzPct val="100000"/>
              <a:buNone/>
              <a:defRPr sz="2800"/>
            </a:lvl8pPr>
            <a:lvl9pPr algn="ctr">
              <a:lnSpc>
                <a:spcPct val="100000"/>
              </a:lnSpc>
              <a:spcBef>
                <a:spcPts val="0"/>
              </a:spcBef>
              <a:spcAft>
                <a:spcPts val="0"/>
              </a:spcAft>
              <a:buSzPct val="100000"/>
              <a:buNone/>
              <a:defRPr sz="2800"/>
            </a:lvl9pPr>
          </a:lstStyle>
          <a:p>
            <a:r>
              <a:rPr lang="en-US"/>
              <a:t>Click to edit Master subtitle style</a:t>
            </a:r>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cSld name="One Column Text">
    <p:spTree>
      <p:nvGrpSpPr>
        <p:cNvPr id="1" name="Shape 22"/>
        <p:cNvGrpSpPr/>
        <p:nvPr/>
      </p:nvGrpSpPr>
      <p:grpSpPr>
        <a:xfrm>
          <a:off x="0" y="0"/>
          <a:ext cx="0" cy="0"/>
          <a:chOff x="0" y="0"/>
          <a:chExt cx="0" cy="0"/>
        </a:xfrm>
      </p:grpSpPr>
      <p:sp>
        <p:nvSpPr>
          <p:cNvPr id="23" name="Shape 23"/>
          <p:cNvSpPr txBox="1">
            <a:spLocks noGrp="1"/>
          </p:cNvSpPr>
          <p:nvPr>
            <p:ph type="title"/>
          </p:nvPr>
        </p:nvSpPr>
        <p:spPr>
          <a:xfrm>
            <a:off x="311700" y="555600"/>
            <a:ext cx="2807999" cy="755699"/>
          </a:xfrm>
          <a:prstGeom prst="rect">
            <a:avLst/>
          </a:prstGeom>
        </p:spPr>
        <p:txBody>
          <a:bodyPr lIns="91425" tIns="91425" rIns="91425" bIns="91425" anchor="b" anchorCtr="0"/>
          <a:lstStyle>
            <a:lvl1pPr>
              <a:spcBef>
                <a:spcPts val="0"/>
              </a:spcBef>
              <a:buSzPct val="100000"/>
              <a:defRPr sz="2400"/>
            </a:lvl1pPr>
            <a:lvl2pPr>
              <a:spcBef>
                <a:spcPts val="0"/>
              </a:spcBef>
              <a:buSzPct val="100000"/>
              <a:defRPr sz="2400"/>
            </a:lvl2pPr>
            <a:lvl3pPr>
              <a:spcBef>
                <a:spcPts val="0"/>
              </a:spcBef>
              <a:buSzPct val="100000"/>
              <a:defRPr sz="2400"/>
            </a:lvl3pPr>
            <a:lvl4pPr>
              <a:spcBef>
                <a:spcPts val="0"/>
              </a:spcBef>
              <a:buSzPct val="100000"/>
              <a:defRPr sz="2400"/>
            </a:lvl4pPr>
            <a:lvl5pPr>
              <a:spcBef>
                <a:spcPts val="0"/>
              </a:spcBef>
              <a:buSzPct val="100000"/>
              <a:defRPr sz="2400"/>
            </a:lvl5pPr>
            <a:lvl6pPr>
              <a:spcBef>
                <a:spcPts val="0"/>
              </a:spcBef>
              <a:buSzPct val="100000"/>
              <a:defRPr sz="2400"/>
            </a:lvl6pPr>
            <a:lvl7pPr>
              <a:spcBef>
                <a:spcPts val="0"/>
              </a:spcBef>
              <a:buSzPct val="100000"/>
              <a:defRPr sz="2400"/>
            </a:lvl7pPr>
            <a:lvl8pPr>
              <a:spcBef>
                <a:spcPts val="0"/>
              </a:spcBef>
              <a:buSzPct val="100000"/>
              <a:defRPr sz="2400"/>
            </a:lvl8pPr>
            <a:lvl9pPr>
              <a:spcBef>
                <a:spcPts val="0"/>
              </a:spcBef>
              <a:buSzPct val="100000"/>
              <a:defRPr sz="2400"/>
            </a:lvl9pPr>
          </a:lstStyle>
          <a:p>
            <a:r>
              <a:rPr lang="en-US"/>
              <a:t>Click to edit Master title style</a:t>
            </a:r>
            <a:endParaRPr/>
          </a:p>
        </p:txBody>
      </p:sp>
      <p:sp>
        <p:nvSpPr>
          <p:cNvPr id="24" name="Shape 24"/>
          <p:cNvSpPr txBox="1">
            <a:spLocks noGrp="1"/>
          </p:cNvSpPr>
          <p:nvPr>
            <p:ph type="body" idx="1"/>
          </p:nvPr>
        </p:nvSpPr>
        <p:spPr>
          <a:xfrm>
            <a:off x="311700" y="1389600"/>
            <a:ext cx="2807999" cy="3179400"/>
          </a:xfrm>
          <a:prstGeom prst="rect">
            <a:avLst/>
          </a:prstGeom>
        </p:spPr>
        <p:txBody>
          <a:bodyPr lIns="91425" tIns="91425" rIns="91425" bIns="91425" anchor="t" anchorCtr="0"/>
          <a:lstStyle>
            <a:lvl1pPr>
              <a:spcBef>
                <a:spcPts val="0"/>
              </a:spcBef>
              <a:buSzPct val="100000"/>
              <a:defRPr sz="1200"/>
            </a:lvl1pPr>
            <a:lvl2pPr>
              <a:spcBef>
                <a:spcPts val="0"/>
              </a:spcBef>
              <a:buSzPct val="100000"/>
              <a:defRPr sz="1200"/>
            </a:lvl2pPr>
            <a:lvl3pPr>
              <a:spcBef>
                <a:spcPts val="0"/>
              </a:spcBef>
              <a:buSzPct val="100000"/>
              <a:defRPr sz="1200"/>
            </a:lvl3pPr>
            <a:lvl4pPr>
              <a:spcBef>
                <a:spcPts val="0"/>
              </a:spcBef>
              <a:buSzPct val="100000"/>
              <a:defRPr sz="1200"/>
            </a:lvl4pPr>
            <a:lvl5pPr>
              <a:spcBef>
                <a:spcPts val="0"/>
              </a:spcBef>
              <a:buSzPct val="100000"/>
              <a:defRPr sz="1200"/>
            </a:lvl5pPr>
            <a:lvl6pPr>
              <a:spcBef>
                <a:spcPts val="0"/>
              </a:spcBef>
              <a:buSzPct val="100000"/>
              <a:defRPr sz="1200"/>
            </a:lvl6pPr>
            <a:lvl7pPr>
              <a:spcBef>
                <a:spcPts val="0"/>
              </a:spcBef>
              <a:buSzPct val="100000"/>
              <a:defRPr sz="1200"/>
            </a:lvl7pPr>
            <a:lvl8pPr>
              <a:spcBef>
                <a:spcPts val="0"/>
              </a:spcBef>
              <a:buSzPct val="100000"/>
              <a:defRPr sz="1200"/>
            </a:lvl8pPr>
            <a:lvl9pPr>
              <a:spcBef>
                <a:spcPts val="0"/>
              </a:spcBef>
              <a:buSzPct val="100000"/>
              <a:defRPr sz="1200"/>
            </a:lvl9pPr>
          </a:lstStyle>
          <a:p>
            <a:pPr lvl="0"/>
            <a:r>
              <a:rPr lang="en-US"/>
              <a:t>Click to edit Master text styles</a:t>
            </a: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cSld name="Section Title and Description">
    <p:spTree>
      <p:nvGrpSpPr>
        <p:cNvPr id="1" name="Shape 27"/>
        <p:cNvGrpSpPr/>
        <p:nvPr/>
      </p:nvGrpSpPr>
      <p:grpSpPr>
        <a:xfrm>
          <a:off x="0" y="0"/>
          <a:ext cx="0" cy="0"/>
          <a:chOff x="0" y="0"/>
          <a:chExt cx="0" cy="0"/>
        </a:xfrm>
      </p:grpSpPr>
      <p:sp>
        <p:nvSpPr>
          <p:cNvPr id="28" name="Shape 28"/>
          <p:cNvSpPr/>
          <p:nvPr/>
        </p:nvSpPr>
        <p:spPr>
          <a:xfrm>
            <a:off x="4572000" y="-125"/>
            <a:ext cx="4572000" cy="5143499"/>
          </a:xfrm>
          <a:prstGeom prst="rect">
            <a:avLst/>
          </a:prstGeom>
          <a:solidFill>
            <a:schemeClr val="lt2"/>
          </a:solidFill>
          <a:ln>
            <a:noFill/>
          </a:ln>
        </p:spPr>
        <p:txBody>
          <a:bodyPr lIns="91425" tIns="91425" rIns="91425" bIns="91425" anchor="ctr" anchorCtr="0">
            <a:noAutofit/>
          </a:bodyPr>
          <a:lstStyle/>
          <a:p>
            <a:pPr>
              <a:spcBef>
                <a:spcPts val="0"/>
              </a:spcBef>
              <a:buNone/>
            </a:pPr>
            <a:endParaRPr/>
          </a:p>
        </p:txBody>
      </p:sp>
      <p:sp>
        <p:nvSpPr>
          <p:cNvPr id="29" name="Shape 29"/>
          <p:cNvSpPr txBox="1">
            <a:spLocks noGrp="1"/>
          </p:cNvSpPr>
          <p:nvPr>
            <p:ph type="title"/>
          </p:nvPr>
        </p:nvSpPr>
        <p:spPr>
          <a:xfrm>
            <a:off x="265500" y="1233175"/>
            <a:ext cx="4045199" cy="1482300"/>
          </a:xfrm>
          <a:prstGeom prst="rect">
            <a:avLst/>
          </a:prstGeom>
        </p:spPr>
        <p:txBody>
          <a:bodyPr lIns="91425" tIns="91425" rIns="91425" bIns="91425" anchor="b" anchorCtr="0"/>
          <a:lstStyle>
            <a:lvl1pPr algn="ctr">
              <a:spcBef>
                <a:spcPts val="0"/>
              </a:spcBef>
              <a:buSzPct val="100000"/>
              <a:defRPr sz="4200"/>
            </a:lvl1pPr>
            <a:lvl2pPr algn="ctr">
              <a:spcBef>
                <a:spcPts val="0"/>
              </a:spcBef>
              <a:buSzPct val="100000"/>
              <a:defRPr sz="4200"/>
            </a:lvl2pPr>
            <a:lvl3pPr algn="ctr">
              <a:spcBef>
                <a:spcPts val="0"/>
              </a:spcBef>
              <a:buSzPct val="100000"/>
              <a:defRPr sz="4200"/>
            </a:lvl3pPr>
            <a:lvl4pPr algn="ctr">
              <a:spcBef>
                <a:spcPts val="0"/>
              </a:spcBef>
              <a:buSzPct val="100000"/>
              <a:defRPr sz="4200"/>
            </a:lvl4pPr>
            <a:lvl5pPr algn="ctr">
              <a:spcBef>
                <a:spcPts val="0"/>
              </a:spcBef>
              <a:buSzPct val="100000"/>
              <a:defRPr sz="4200"/>
            </a:lvl5pPr>
            <a:lvl6pPr algn="ctr">
              <a:spcBef>
                <a:spcPts val="0"/>
              </a:spcBef>
              <a:buSzPct val="100000"/>
              <a:defRPr sz="4200"/>
            </a:lvl6pPr>
            <a:lvl7pPr algn="ctr">
              <a:spcBef>
                <a:spcPts val="0"/>
              </a:spcBef>
              <a:buSzPct val="100000"/>
              <a:defRPr sz="4200"/>
            </a:lvl7pPr>
            <a:lvl8pPr algn="ctr">
              <a:spcBef>
                <a:spcPts val="0"/>
              </a:spcBef>
              <a:buSzPct val="100000"/>
              <a:defRPr sz="4200"/>
            </a:lvl8pPr>
            <a:lvl9pPr algn="ctr">
              <a:spcBef>
                <a:spcPts val="0"/>
              </a:spcBef>
              <a:buSzPct val="100000"/>
              <a:defRPr sz="4200"/>
            </a:lvl9pPr>
          </a:lstStyle>
          <a:p>
            <a:r>
              <a:rPr lang="en-US"/>
              <a:t>Click to edit Master title style</a:t>
            </a:r>
            <a:endParaRPr/>
          </a:p>
        </p:txBody>
      </p:sp>
      <p:sp>
        <p:nvSpPr>
          <p:cNvPr id="30" name="Shape 30"/>
          <p:cNvSpPr txBox="1">
            <a:spLocks noGrp="1"/>
          </p:cNvSpPr>
          <p:nvPr>
            <p:ph type="subTitle" idx="1"/>
          </p:nvPr>
        </p:nvSpPr>
        <p:spPr>
          <a:xfrm>
            <a:off x="265500" y="2803075"/>
            <a:ext cx="4045199" cy="1235100"/>
          </a:xfrm>
          <a:prstGeom prst="rect">
            <a:avLst/>
          </a:prstGeom>
        </p:spPr>
        <p:txBody>
          <a:bodyPr lIns="91425" tIns="91425" rIns="91425" bIns="91425" anchor="t" anchorCtr="0"/>
          <a:lstStyle>
            <a:lvl1pPr algn="ctr">
              <a:lnSpc>
                <a:spcPct val="100000"/>
              </a:lnSpc>
              <a:spcBef>
                <a:spcPts val="0"/>
              </a:spcBef>
              <a:spcAft>
                <a:spcPts val="0"/>
              </a:spcAft>
              <a:buSzPct val="100000"/>
              <a:buNone/>
              <a:defRPr sz="2100"/>
            </a:lvl1pPr>
            <a:lvl2pPr algn="ctr">
              <a:lnSpc>
                <a:spcPct val="100000"/>
              </a:lnSpc>
              <a:spcBef>
                <a:spcPts val="0"/>
              </a:spcBef>
              <a:spcAft>
                <a:spcPts val="0"/>
              </a:spcAft>
              <a:buSzPct val="100000"/>
              <a:buNone/>
              <a:defRPr sz="2100"/>
            </a:lvl2pPr>
            <a:lvl3pPr algn="ctr">
              <a:lnSpc>
                <a:spcPct val="100000"/>
              </a:lnSpc>
              <a:spcBef>
                <a:spcPts val="0"/>
              </a:spcBef>
              <a:spcAft>
                <a:spcPts val="0"/>
              </a:spcAft>
              <a:buSzPct val="100000"/>
              <a:buNone/>
              <a:defRPr sz="2100"/>
            </a:lvl3pPr>
            <a:lvl4pPr algn="ctr">
              <a:lnSpc>
                <a:spcPct val="100000"/>
              </a:lnSpc>
              <a:spcBef>
                <a:spcPts val="0"/>
              </a:spcBef>
              <a:spcAft>
                <a:spcPts val="0"/>
              </a:spcAft>
              <a:buSzPct val="100000"/>
              <a:buNone/>
              <a:defRPr sz="2100"/>
            </a:lvl4pPr>
            <a:lvl5pPr algn="ctr">
              <a:lnSpc>
                <a:spcPct val="100000"/>
              </a:lnSpc>
              <a:spcBef>
                <a:spcPts val="0"/>
              </a:spcBef>
              <a:spcAft>
                <a:spcPts val="0"/>
              </a:spcAft>
              <a:buSzPct val="100000"/>
              <a:buNone/>
              <a:defRPr sz="2100"/>
            </a:lvl5pPr>
            <a:lvl6pPr algn="ctr">
              <a:lnSpc>
                <a:spcPct val="100000"/>
              </a:lnSpc>
              <a:spcBef>
                <a:spcPts val="0"/>
              </a:spcBef>
              <a:spcAft>
                <a:spcPts val="0"/>
              </a:spcAft>
              <a:buSzPct val="100000"/>
              <a:buNone/>
              <a:defRPr sz="2100"/>
            </a:lvl6pPr>
            <a:lvl7pPr algn="ctr">
              <a:lnSpc>
                <a:spcPct val="100000"/>
              </a:lnSpc>
              <a:spcBef>
                <a:spcPts val="0"/>
              </a:spcBef>
              <a:spcAft>
                <a:spcPts val="0"/>
              </a:spcAft>
              <a:buSzPct val="100000"/>
              <a:buNone/>
              <a:defRPr sz="2100"/>
            </a:lvl7pPr>
            <a:lvl8pPr algn="ctr">
              <a:lnSpc>
                <a:spcPct val="100000"/>
              </a:lnSpc>
              <a:spcBef>
                <a:spcPts val="0"/>
              </a:spcBef>
              <a:spcAft>
                <a:spcPts val="0"/>
              </a:spcAft>
              <a:buSzPct val="100000"/>
              <a:buNone/>
              <a:defRPr sz="2100"/>
            </a:lvl8pPr>
            <a:lvl9pPr algn="ctr">
              <a:lnSpc>
                <a:spcPct val="100000"/>
              </a:lnSpc>
              <a:spcBef>
                <a:spcPts val="0"/>
              </a:spcBef>
              <a:spcAft>
                <a:spcPts val="0"/>
              </a:spcAft>
              <a:buSzPct val="100000"/>
              <a:buNone/>
              <a:defRPr sz="2100"/>
            </a:lvl9pPr>
          </a:lstStyle>
          <a:p>
            <a:r>
              <a:rPr lang="en-US"/>
              <a:t>Click to edit Master subtitle style</a:t>
            </a:r>
            <a:endParaRPr/>
          </a:p>
        </p:txBody>
      </p:sp>
      <p:sp>
        <p:nvSpPr>
          <p:cNvPr id="31" name="Shape 31"/>
          <p:cNvSpPr txBox="1">
            <a:spLocks noGrp="1"/>
          </p:cNvSpPr>
          <p:nvPr>
            <p:ph type="body" idx="2"/>
          </p:nvPr>
        </p:nvSpPr>
        <p:spPr>
          <a:xfrm>
            <a:off x="4939500" y="724075"/>
            <a:ext cx="3837000" cy="3695099"/>
          </a:xfrm>
          <a:prstGeom prst="rect">
            <a:avLst/>
          </a:prstGeom>
        </p:spPr>
        <p:txBody>
          <a:bodyPr lIns="91425" tIns="91425" rIns="91425" bIns="91425" anchor="ctr" anchorCtr="0"/>
          <a:lstStyle>
            <a:lvl1pPr>
              <a:spcBef>
                <a:spcPts val="0"/>
              </a:spcBef>
              <a:defRPr/>
            </a:lvl1pPr>
            <a:lvl2pPr>
              <a:spcBef>
                <a:spcPts val="0"/>
              </a:spcBef>
              <a:defRPr/>
            </a:lvl2pPr>
            <a:lvl3pPr>
              <a:spcBef>
                <a:spcPts val="0"/>
              </a:spcBef>
              <a:defRPr/>
            </a:lvl3pPr>
            <a:lvl4pPr>
              <a:spcBef>
                <a:spcPts val="0"/>
              </a:spcBef>
              <a:defRPr/>
            </a:lvl4pPr>
            <a:lvl5pPr>
              <a:spcBef>
                <a:spcPts val="0"/>
              </a:spcBef>
              <a:defRPr/>
            </a:lvl5pPr>
            <a:lvl6pPr>
              <a:spcBef>
                <a:spcPts val="0"/>
              </a:spcBef>
              <a:defRPr/>
            </a:lvl6pPr>
            <a:lvl7pPr>
              <a:spcBef>
                <a:spcPts val="0"/>
              </a:spcBef>
              <a:defRPr/>
            </a:lvl7pPr>
            <a:lvl8pPr>
              <a:spcBef>
                <a:spcPts val="0"/>
              </a:spcBef>
              <a:defRPr/>
            </a:lvl8pPr>
            <a:lvl9pPr>
              <a:spcBef>
                <a:spcPts val="0"/>
              </a:spcBef>
              <a:defRPr/>
            </a:lvl9pPr>
          </a:lstStyle>
          <a:p>
            <a:pPr lvl="0"/>
            <a:r>
              <a:rPr lang="en-US"/>
              <a:t>Click to edit Master text styles</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cSld name="Caption">
    <p:spTree>
      <p:nvGrpSpPr>
        <p:cNvPr id="1" name="Shape 32"/>
        <p:cNvGrpSpPr/>
        <p:nvPr/>
      </p:nvGrpSpPr>
      <p:grpSpPr>
        <a:xfrm>
          <a:off x="0" y="0"/>
          <a:ext cx="0" cy="0"/>
          <a:chOff x="0" y="0"/>
          <a:chExt cx="0" cy="0"/>
        </a:xfrm>
      </p:grpSpPr>
      <p:sp>
        <p:nvSpPr>
          <p:cNvPr id="33" name="Shape 33"/>
          <p:cNvSpPr txBox="1">
            <a:spLocks noGrp="1"/>
          </p:cNvSpPr>
          <p:nvPr>
            <p:ph type="body" idx="1"/>
          </p:nvPr>
        </p:nvSpPr>
        <p:spPr>
          <a:xfrm>
            <a:off x="311700" y="4230575"/>
            <a:ext cx="5998800" cy="605100"/>
          </a:xfrm>
          <a:prstGeom prst="rect">
            <a:avLst/>
          </a:prstGeom>
        </p:spPr>
        <p:txBody>
          <a:bodyPr lIns="91425" tIns="91425" rIns="91425" bIns="91425" anchor="ctr" anchorCtr="0"/>
          <a:lstStyle>
            <a:lvl1pPr>
              <a:lnSpc>
                <a:spcPct val="100000"/>
              </a:lnSpc>
              <a:spcBef>
                <a:spcPts val="0"/>
              </a:spcBef>
              <a:spcAft>
                <a:spcPts val="0"/>
              </a:spcAft>
              <a:buNone/>
              <a:defRPr/>
            </a:lvl1pPr>
          </a:lstStyle>
          <a:p>
            <a:pPr lvl="0"/>
            <a:r>
              <a:rPr lang="en-US"/>
              <a:t>Click to edit Master text styles</a:t>
            </a: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cSld name="Big Number">
    <p:spTree>
      <p:nvGrpSpPr>
        <p:cNvPr id="1" name="Shape 34"/>
        <p:cNvGrpSpPr/>
        <p:nvPr/>
      </p:nvGrpSpPr>
      <p:grpSpPr>
        <a:xfrm>
          <a:off x="0" y="0"/>
          <a:ext cx="0" cy="0"/>
          <a:chOff x="0" y="0"/>
          <a:chExt cx="0" cy="0"/>
        </a:xfrm>
      </p:grpSpPr>
      <p:sp>
        <p:nvSpPr>
          <p:cNvPr id="35" name="Shape 35"/>
          <p:cNvSpPr txBox="1">
            <a:spLocks noGrp="1"/>
          </p:cNvSpPr>
          <p:nvPr>
            <p:ph type="title"/>
          </p:nvPr>
        </p:nvSpPr>
        <p:spPr>
          <a:xfrm>
            <a:off x="311700" y="1106125"/>
            <a:ext cx="8520599" cy="1963500"/>
          </a:xfrm>
          <a:prstGeom prst="rect">
            <a:avLst/>
          </a:prstGeom>
        </p:spPr>
        <p:txBody>
          <a:bodyPr lIns="91425" tIns="91425" rIns="91425" bIns="91425" anchor="b" anchorCtr="0"/>
          <a:lstStyle>
            <a:lvl1pPr algn="ctr">
              <a:spcBef>
                <a:spcPts val="0"/>
              </a:spcBef>
              <a:buSzPct val="100000"/>
              <a:defRPr sz="12000"/>
            </a:lvl1pPr>
            <a:lvl2pPr algn="ctr">
              <a:spcBef>
                <a:spcPts val="0"/>
              </a:spcBef>
              <a:buSzPct val="100000"/>
              <a:defRPr sz="12000"/>
            </a:lvl2pPr>
            <a:lvl3pPr algn="ctr">
              <a:spcBef>
                <a:spcPts val="0"/>
              </a:spcBef>
              <a:buSzPct val="100000"/>
              <a:defRPr sz="12000"/>
            </a:lvl3pPr>
            <a:lvl4pPr algn="ctr">
              <a:spcBef>
                <a:spcPts val="0"/>
              </a:spcBef>
              <a:buSzPct val="100000"/>
              <a:defRPr sz="12000"/>
            </a:lvl4pPr>
            <a:lvl5pPr algn="ctr">
              <a:spcBef>
                <a:spcPts val="0"/>
              </a:spcBef>
              <a:buSzPct val="100000"/>
              <a:defRPr sz="12000"/>
            </a:lvl5pPr>
            <a:lvl6pPr algn="ctr">
              <a:spcBef>
                <a:spcPts val="0"/>
              </a:spcBef>
              <a:buSzPct val="100000"/>
              <a:defRPr sz="12000"/>
            </a:lvl6pPr>
            <a:lvl7pPr algn="ctr">
              <a:spcBef>
                <a:spcPts val="0"/>
              </a:spcBef>
              <a:buSzPct val="100000"/>
              <a:defRPr sz="12000"/>
            </a:lvl7pPr>
            <a:lvl8pPr algn="ctr">
              <a:spcBef>
                <a:spcPts val="0"/>
              </a:spcBef>
              <a:buSzPct val="100000"/>
              <a:defRPr sz="12000"/>
            </a:lvl8pPr>
            <a:lvl9pPr algn="ctr">
              <a:spcBef>
                <a:spcPts val="0"/>
              </a:spcBef>
              <a:buSzPct val="100000"/>
              <a:defRPr sz="12000"/>
            </a:lvl9pPr>
          </a:lstStyle>
          <a:p>
            <a:r>
              <a:rPr lang="en-US"/>
              <a:t>Click to edit Master title style</a:t>
            </a:r>
            <a:endParaRPr/>
          </a:p>
        </p:txBody>
      </p:sp>
      <p:sp>
        <p:nvSpPr>
          <p:cNvPr id="36" name="Shape 36"/>
          <p:cNvSpPr txBox="1">
            <a:spLocks noGrp="1"/>
          </p:cNvSpPr>
          <p:nvPr>
            <p:ph type="body" idx="1"/>
          </p:nvPr>
        </p:nvSpPr>
        <p:spPr>
          <a:xfrm>
            <a:off x="311700" y="3152225"/>
            <a:ext cx="8520599" cy="1300800"/>
          </a:xfrm>
          <a:prstGeom prst="rect">
            <a:avLst/>
          </a:prstGeom>
        </p:spPr>
        <p:txBody>
          <a:bodyPr lIns="91425" tIns="91425" rIns="91425" bIns="91425" anchor="t" anchorCtr="0"/>
          <a:lstStyle>
            <a:lvl1pPr algn="ctr">
              <a:spcBef>
                <a:spcPts val="0"/>
              </a:spcBef>
              <a:defRPr/>
            </a:lvl1pPr>
            <a:lvl2pPr algn="ctr">
              <a:spcBef>
                <a:spcPts val="0"/>
              </a:spcBef>
              <a:defRPr/>
            </a:lvl2pPr>
            <a:lvl3pPr algn="ctr">
              <a:spcBef>
                <a:spcPts val="0"/>
              </a:spcBef>
              <a:defRPr/>
            </a:lvl3pPr>
            <a:lvl4pPr algn="ctr">
              <a:spcBef>
                <a:spcPts val="0"/>
              </a:spcBef>
              <a:defRPr/>
            </a:lvl4pPr>
            <a:lvl5pPr algn="ctr">
              <a:spcBef>
                <a:spcPts val="0"/>
              </a:spcBef>
              <a:defRPr/>
            </a:lvl5pPr>
            <a:lvl6pPr algn="ctr">
              <a:spcBef>
                <a:spcPts val="0"/>
              </a:spcBef>
              <a:defRPr/>
            </a:lvl6pPr>
            <a:lvl7pPr algn="ctr">
              <a:spcBef>
                <a:spcPts val="0"/>
              </a:spcBef>
              <a:defRPr/>
            </a:lvl7pPr>
            <a:lvl8pPr algn="ctr">
              <a:spcBef>
                <a:spcPts val="0"/>
              </a:spcBef>
              <a:defRPr/>
            </a:lvl8pPr>
            <a:lvl9pPr algn="ctr">
              <a:spcBef>
                <a:spcPts val="0"/>
              </a:spcBef>
              <a:defRPr/>
            </a:lvl9pPr>
          </a:lstStyle>
          <a:p>
            <a:pPr lvl="0"/>
            <a:r>
              <a:rPr lang="en-US"/>
              <a:t>Click to edit Master text styles</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x">
  <p:cSld name="Title and Body">
    <p:spTree>
      <p:nvGrpSpPr>
        <p:cNvPr id="1" name="Shape 13"/>
        <p:cNvGrpSpPr/>
        <p:nvPr/>
      </p:nvGrpSpPr>
      <p:grpSpPr>
        <a:xfrm>
          <a:off x="0" y="0"/>
          <a:ext cx="0" cy="0"/>
          <a:chOff x="0" y="0"/>
          <a:chExt cx="0" cy="0"/>
        </a:xfrm>
      </p:grpSpPr>
      <p:sp>
        <p:nvSpPr>
          <p:cNvPr id="14" name="Shape 14"/>
          <p:cNvSpPr txBox="1">
            <a:spLocks noGrp="1"/>
          </p:cNvSpPr>
          <p:nvPr>
            <p:ph type="title"/>
          </p:nvPr>
        </p:nvSpPr>
        <p:spPr>
          <a:xfrm>
            <a:off x="311700" y="445025"/>
            <a:ext cx="8520599" cy="572699"/>
          </a:xfrm>
          <a:prstGeom prst="rect">
            <a:avLst/>
          </a:prstGeom>
        </p:spPr>
        <p:txBody>
          <a:bodyPr lIns="91425" tIns="91425" rIns="91425" bIns="91425" anchor="t" anchorCtr="0"/>
          <a:lstStyle>
            <a:lvl1pPr>
              <a:spcBef>
                <a:spcPts val="0"/>
              </a:spcBef>
              <a:defRPr/>
            </a:lvl1pPr>
            <a:lvl2pPr>
              <a:spcBef>
                <a:spcPts val="0"/>
              </a:spcBef>
              <a:defRPr/>
            </a:lvl2pPr>
            <a:lvl3pPr>
              <a:spcBef>
                <a:spcPts val="0"/>
              </a:spcBef>
              <a:defRPr/>
            </a:lvl3pPr>
            <a:lvl4pPr>
              <a:spcBef>
                <a:spcPts val="0"/>
              </a:spcBef>
              <a:defRPr/>
            </a:lvl4pPr>
            <a:lvl5pPr>
              <a:spcBef>
                <a:spcPts val="0"/>
              </a:spcBef>
              <a:defRPr/>
            </a:lvl5pPr>
            <a:lvl6pPr>
              <a:spcBef>
                <a:spcPts val="0"/>
              </a:spcBef>
              <a:defRPr/>
            </a:lvl6pPr>
            <a:lvl7pPr>
              <a:spcBef>
                <a:spcPts val="0"/>
              </a:spcBef>
              <a:defRPr/>
            </a:lvl7pPr>
            <a:lvl8pPr>
              <a:spcBef>
                <a:spcPts val="0"/>
              </a:spcBef>
              <a:defRPr/>
            </a:lvl8pPr>
            <a:lvl9pPr>
              <a:spcBef>
                <a:spcPts val="0"/>
              </a:spcBef>
              <a:defRPr/>
            </a:lvl9pPr>
          </a:lstStyle>
          <a:p>
            <a:r>
              <a:rPr lang="en-US"/>
              <a:t>Click to edit Master title style</a:t>
            </a:r>
            <a:endParaRPr/>
          </a:p>
        </p:txBody>
      </p:sp>
      <p:sp>
        <p:nvSpPr>
          <p:cNvPr id="15" name="Shape 15"/>
          <p:cNvSpPr txBox="1">
            <a:spLocks noGrp="1"/>
          </p:cNvSpPr>
          <p:nvPr>
            <p:ph type="body" idx="1"/>
          </p:nvPr>
        </p:nvSpPr>
        <p:spPr>
          <a:xfrm>
            <a:off x="311700" y="1152475"/>
            <a:ext cx="8520599" cy="3416400"/>
          </a:xfrm>
          <a:prstGeom prst="rect">
            <a:avLst/>
          </a:prstGeom>
        </p:spPr>
        <p:txBody>
          <a:bodyPr lIns="91425" tIns="91425" rIns="91425" bIns="91425" anchor="t" anchorCtr="0"/>
          <a:lstStyle>
            <a:lvl1pPr>
              <a:spcBef>
                <a:spcPts val="0"/>
              </a:spcBef>
              <a:defRPr/>
            </a:lvl1pPr>
            <a:lvl2pPr>
              <a:spcBef>
                <a:spcPts val="0"/>
              </a:spcBef>
              <a:defRPr/>
            </a:lvl2pPr>
            <a:lvl3pPr>
              <a:spcBef>
                <a:spcPts val="0"/>
              </a:spcBef>
              <a:defRPr/>
            </a:lvl3pPr>
            <a:lvl4pPr>
              <a:spcBef>
                <a:spcPts val="0"/>
              </a:spcBef>
              <a:defRPr/>
            </a:lvl4pPr>
            <a:lvl5pPr>
              <a:spcBef>
                <a:spcPts val="0"/>
              </a:spcBef>
              <a:defRPr/>
            </a:lvl5pPr>
            <a:lvl6pPr>
              <a:spcBef>
                <a:spcPts val="0"/>
              </a:spcBef>
              <a:defRPr/>
            </a:lvl6pPr>
            <a:lvl7pPr>
              <a:spcBef>
                <a:spcPts val="0"/>
              </a:spcBef>
              <a:defRPr/>
            </a:lvl7pPr>
            <a:lvl8pPr>
              <a:spcBef>
                <a:spcPts val="0"/>
              </a:spcBef>
              <a:defRPr/>
            </a:lvl8pPr>
            <a:lvl9pPr>
              <a:spcBef>
                <a:spcPts val="0"/>
              </a:spcBef>
              <a:defRPr/>
            </a:lvl9pPr>
          </a:lstStyle>
          <a:p>
            <a:pPr lvl="0"/>
            <a:r>
              <a:rPr lang="en-US"/>
              <a:t>Click to edit Master text styles</a:t>
            </a:r>
          </a:p>
        </p:txBody>
      </p:sp>
    </p:spTree>
    <p:extLst>
      <p:ext uri="{BB962C8B-B14F-4D97-AF65-F5344CB8AC3E}">
        <p14:creationId xmlns:p14="http://schemas.microsoft.com/office/powerpoint/2010/main" val="347670755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4"/>
        <p:cNvGrpSpPr/>
        <p:nvPr/>
      </p:nvGrpSpPr>
      <p:grpSpPr>
        <a:xfrm>
          <a:off x="0" y="0"/>
          <a:ext cx="0" cy="0"/>
          <a:chOff x="0" y="0"/>
          <a:chExt cx="0" cy="0"/>
        </a:xfrm>
      </p:grpSpPr>
      <p:sp>
        <p:nvSpPr>
          <p:cNvPr id="5" name="Shape 5"/>
          <p:cNvSpPr txBox="1">
            <a:spLocks noGrp="1"/>
          </p:cNvSpPr>
          <p:nvPr>
            <p:ph type="title"/>
          </p:nvPr>
        </p:nvSpPr>
        <p:spPr>
          <a:xfrm>
            <a:off x="311700" y="445025"/>
            <a:ext cx="8520599" cy="572699"/>
          </a:xfrm>
          <a:prstGeom prst="rect">
            <a:avLst/>
          </a:prstGeom>
          <a:noFill/>
          <a:ln>
            <a:noFill/>
          </a:ln>
        </p:spPr>
        <p:txBody>
          <a:bodyPr lIns="91425" tIns="91425" rIns="91425" bIns="91425" anchor="t" anchorCtr="0"/>
          <a:lstStyle>
            <a:lvl1pPr>
              <a:spcBef>
                <a:spcPts val="0"/>
              </a:spcBef>
              <a:buClr>
                <a:srgbClr val="0A304E"/>
              </a:buClr>
              <a:buSzPct val="100000"/>
              <a:buFont typeface="Ubuntu"/>
              <a:buNone/>
              <a:defRPr sz="2800">
                <a:solidFill>
                  <a:srgbClr val="0A304E"/>
                </a:solidFill>
                <a:latin typeface="Ubuntu"/>
                <a:ea typeface="Ubuntu"/>
                <a:cs typeface="Ubuntu"/>
                <a:sym typeface="Ubuntu"/>
              </a:defRPr>
            </a:lvl1pPr>
            <a:lvl2pPr>
              <a:spcBef>
                <a:spcPts val="0"/>
              </a:spcBef>
              <a:buClr>
                <a:schemeClr val="dk1"/>
              </a:buClr>
              <a:buSzPct val="100000"/>
              <a:buNone/>
              <a:defRPr sz="2800">
                <a:solidFill>
                  <a:schemeClr val="dk1"/>
                </a:solidFill>
              </a:defRPr>
            </a:lvl2pPr>
            <a:lvl3pPr>
              <a:spcBef>
                <a:spcPts val="0"/>
              </a:spcBef>
              <a:buClr>
                <a:schemeClr val="dk1"/>
              </a:buClr>
              <a:buSzPct val="100000"/>
              <a:buNone/>
              <a:defRPr sz="2800">
                <a:solidFill>
                  <a:schemeClr val="dk1"/>
                </a:solidFill>
              </a:defRPr>
            </a:lvl3pPr>
            <a:lvl4pPr>
              <a:spcBef>
                <a:spcPts val="0"/>
              </a:spcBef>
              <a:buClr>
                <a:schemeClr val="dk1"/>
              </a:buClr>
              <a:buSzPct val="100000"/>
              <a:buNone/>
              <a:defRPr sz="2800">
                <a:solidFill>
                  <a:schemeClr val="dk1"/>
                </a:solidFill>
              </a:defRPr>
            </a:lvl4pPr>
            <a:lvl5pPr>
              <a:spcBef>
                <a:spcPts val="0"/>
              </a:spcBef>
              <a:buClr>
                <a:schemeClr val="dk1"/>
              </a:buClr>
              <a:buSzPct val="100000"/>
              <a:buNone/>
              <a:defRPr sz="2800">
                <a:solidFill>
                  <a:schemeClr val="dk1"/>
                </a:solidFill>
              </a:defRPr>
            </a:lvl5pPr>
            <a:lvl6pPr>
              <a:spcBef>
                <a:spcPts val="0"/>
              </a:spcBef>
              <a:buClr>
                <a:schemeClr val="dk1"/>
              </a:buClr>
              <a:buSzPct val="100000"/>
              <a:buNone/>
              <a:defRPr sz="2800">
                <a:solidFill>
                  <a:schemeClr val="dk1"/>
                </a:solidFill>
              </a:defRPr>
            </a:lvl6pPr>
            <a:lvl7pPr>
              <a:spcBef>
                <a:spcPts val="0"/>
              </a:spcBef>
              <a:buClr>
                <a:schemeClr val="dk1"/>
              </a:buClr>
              <a:buSzPct val="100000"/>
              <a:buNone/>
              <a:defRPr sz="2800">
                <a:solidFill>
                  <a:schemeClr val="dk1"/>
                </a:solidFill>
              </a:defRPr>
            </a:lvl7pPr>
            <a:lvl8pPr>
              <a:spcBef>
                <a:spcPts val="0"/>
              </a:spcBef>
              <a:buClr>
                <a:schemeClr val="dk1"/>
              </a:buClr>
              <a:buSzPct val="100000"/>
              <a:buNone/>
              <a:defRPr sz="2800">
                <a:solidFill>
                  <a:schemeClr val="dk1"/>
                </a:solidFill>
              </a:defRPr>
            </a:lvl8pPr>
            <a:lvl9pPr>
              <a:spcBef>
                <a:spcPts val="0"/>
              </a:spcBef>
              <a:buClr>
                <a:schemeClr val="dk1"/>
              </a:buClr>
              <a:buSzPct val="100000"/>
              <a:buNone/>
              <a:defRPr sz="2800">
                <a:solidFill>
                  <a:schemeClr val="dk1"/>
                </a:solidFill>
              </a:defRPr>
            </a:lvl9pPr>
          </a:lstStyle>
          <a:p>
            <a:endParaRPr/>
          </a:p>
        </p:txBody>
      </p:sp>
      <p:sp>
        <p:nvSpPr>
          <p:cNvPr id="6" name="Shape 6"/>
          <p:cNvSpPr txBox="1">
            <a:spLocks noGrp="1"/>
          </p:cNvSpPr>
          <p:nvPr>
            <p:ph type="body" idx="1"/>
          </p:nvPr>
        </p:nvSpPr>
        <p:spPr>
          <a:xfrm>
            <a:off x="311700" y="1152475"/>
            <a:ext cx="8520599" cy="3416400"/>
          </a:xfrm>
          <a:prstGeom prst="rect">
            <a:avLst/>
          </a:prstGeom>
          <a:noFill/>
          <a:ln>
            <a:noFill/>
          </a:ln>
        </p:spPr>
        <p:txBody>
          <a:bodyPr lIns="91425" tIns="91425" rIns="91425" bIns="91425" anchor="t" anchorCtr="0"/>
          <a:lstStyle>
            <a:lvl1pPr>
              <a:lnSpc>
                <a:spcPct val="115000"/>
              </a:lnSpc>
              <a:spcBef>
                <a:spcPts val="0"/>
              </a:spcBef>
              <a:spcAft>
                <a:spcPts val="1600"/>
              </a:spcAft>
              <a:buClr>
                <a:srgbClr val="626262"/>
              </a:buClr>
              <a:buSzPct val="100000"/>
              <a:buFont typeface="Ubuntu"/>
              <a:defRPr sz="1800">
                <a:solidFill>
                  <a:srgbClr val="626262"/>
                </a:solidFill>
                <a:latin typeface="Ubuntu"/>
                <a:ea typeface="Ubuntu"/>
                <a:cs typeface="Ubuntu"/>
                <a:sym typeface="Ubuntu"/>
              </a:defRPr>
            </a:lvl1pPr>
            <a:lvl2pPr>
              <a:lnSpc>
                <a:spcPct val="115000"/>
              </a:lnSpc>
              <a:spcBef>
                <a:spcPts val="0"/>
              </a:spcBef>
              <a:spcAft>
                <a:spcPts val="1600"/>
              </a:spcAft>
              <a:buClr>
                <a:srgbClr val="626262"/>
              </a:buClr>
              <a:buFont typeface="Ubuntu"/>
              <a:defRPr>
                <a:solidFill>
                  <a:srgbClr val="626262"/>
                </a:solidFill>
                <a:latin typeface="Ubuntu"/>
                <a:ea typeface="Ubuntu"/>
                <a:cs typeface="Ubuntu"/>
                <a:sym typeface="Ubuntu"/>
              </a:defRPr>
            </a:lvl2pPr>
            <a:lvl3pPr>
              <a:lnSpc>
                <a:spcPct val="115000"/>
              </a:lnSpc>
              <a:spcBef>
                <a:spcPts val="0"/>
              </a:spcBef>
              <a:spcAft>
                <a:spcPts val="1600"/>
              </a:spcAft>
              <a:buClr>
                <a:srgbClr val="626262"/>
              </a:buClr>
              <a:buFont typeface="Ubuntu"/>
              <a:defRPr>
                <a:solidFill>
                  <a:srgbClr val="626262"/>
                </a:solidFill>
                <a:latin typeface="Ubuntu"/>
                <a:ea typeface="Ubuntu"/>
                <a:cs typeface="Ubuntu"/>
                <a:sym typeface="Ubuntu"/>
              </a:defRPr>
            </a:lvl3pPr>
            <a:lvl4pPr>
              <a:lnSpc>
                <a:spcPct val="115000"/>
              </a:lnSpc>
              <a:spcBef>
                <a:spcPts val="0"/>
              </a:spcBef>
              <a:spcAft>
                <a:spcPts val="1600"/>
              </a:spcAft>
              <a:buClr>
                <a:srgbClr val="626262"/>
              </a:buClr>
              <a:buFont typeface="Ubuntu"/>
              <a:defRPr>
                <a:solidFill>
                  <a:srgbClr val="626262"/>
                </a:solidFill>
                <a:latin typeface="Ubuntu"/>
                <a:ea typeface="Ubuntu"/>
                <a:cs typeface="Ubuntu"/>
                <a:sym typeface="Ubuntu"/>
              </a:defRPr>
            </a:lvl4pPr>
            <a:lvl5pPr>
              <a:lnSpc>
                <a:spcPct val="115000"/>
              </a:lnSpc>
              <a:spcBef>
                <a:spcPts val="0"/>
              </a:spcBef>
              <a:spcAft>
                <a:spcPts val="1600"/>
              </a:spcAft>
              <a:buClr>
                <a:srgbClr val="626262"/>
              </a:buClr>
              <a:buFont typeface="Ubuntu"/>
              <a:defRPr>
                <a:solidFill>
                  <a:srgbClr val="626262"/>
                </a:solidFill>
                <a:latin typeface="Ubuntu"/>
                <a:ea typeface="Ubuntu"/>
                <a:cs typeface="Ubuntu"/>
                <a:sym typeface="Ubuntu"/>
              </a:defRPr>
            </a:lvl5pPr>
            <a:lvl6pPr>
              <a:lnSpc>
                <a:spcPct val="115000"/>
              </a:lnSpc>
              <a:spcBef>
                <a:spcPts val="0"/>
              </a:spcBef>
              <a:spcAft>
                <a:spcPts val="1600"/>
              </a:spcAft>
              <a:buClr>
                <a:srgbClr val="626262"/>
              </a:buClr>
              <a:buFont typeface="Ubuntu"/>
              <a:defRPr>
                <a:solidFill>
                  <a:srgbClr val="626262"/>
                </a:solidFill>
                <a:latin typeface="Ubuntu"/>
                <a:ea typeface="Ubuntu"/>
                <a:cs typeface="Ubuntu"/>
                <a:sym typeface="Ubuntu"/>
              </a:defRPr>
            </a:lvl6pPr>
            <a:lvl7pPr>
              <a:lnSpc>
                <a:spcPct val="115000"/>
              </a:lnSpc>
              <a:spcBef>
                <a:spcPts val="0"/>
              </a:spcBef>
              <a:spcAft>
                <a:spcPts val="1600"/>
              </a:spcAft>
              <a:buClr>
                <a:srgbClr val="626262"/>
              </a:buClr>
              <a:buFont typeface="Ubuntu"/>
              <a:defRPr>
                <a:solidFill>
                  <a:srgbClr val="626262"/>
                </a:solidFill>
                <a:latin typeface="Ubuntu"/>
                <a:ea typeface="Ubuntu"/>
                <a:cs typeface="Ubuntu"/>
                <a:sym typeface="Ubuntu"/>
              </a:defRPr>
            </a:lvl7pPr>
            <a:lvl8pPr>
              <a:lnSpc>
                <a:spcPct val="115000"/>
              </a:lnSpc>
              <a:spcBef>
                <a:spcPts val="0"/>
              </a:spcBef>
              <a:spcAft>
                <a:spcPts val="1600"/>
              </a:spcAft>
              <a:buClr>
                <a:srgbClr val="626262"/>
              </a:buClr>
              <a:buFont typeface="Ubuntu"/>
              <a:defRPr>
                <a:solidFill>
                  <a:srgbClr val="626262"/>
                </a:solidFill>
                <a:latin typeface="Ubuntu"/>
                <a:ea typeface="Ubuntu"/>
                <a:cs typeface="Ubuntu"/>
                <a:sym typeface="Ubuntu"/>
              </a:defRPr>
            </a:lvl8pPr>
            <a:lvl9pPr>
              <a:lnSpc>
                <a:spcPct val="115000"/>
              </a:lnSpc>
              <a:spcBef>
                <a:spcPts val="0"/>
              </a:spcBef>
              <a:spcAft>
                <a:spcPts val="1600"/>
              </a:spcAft>
              <a:buClr>
                <a:srgbClr val="626262"/>
              </a:buClr>
              <a:buFont typeface="Ubuntu"/>
              <a:defRPr>
                <a:solidFill>
                  <a:srgbClr val="626262"/>
                </a:solidFill>
                <a:latin typeface="Ubuntu"/>
                <a:ea typeface="Ubuntu"/>
                <a:cs typeface="Ubuntu"/>
                <a:sym typeface="Ubuntu"/>
              </a:defRPr>
            </a:lvl9pPr>
          </a:lstStyle>
          <a:p>
            <a:endParaRPr dirty="0"/>
          </a:p>
        </p:txBody>
      </p:sp>
      <p:pic>
        <p:nvPicPr>
          <p:cNvPr id="7" name="Shape 7"/>
          <p:cNvPicPr preferRelativeResize="0">
            <a:picLocks noChangeAspect="1"/>
          </p:cNvPicPr>
          <p:nvPr/>
        </p:nvPicPr>
        <p:blipFill>
          <a:blip r:embed="rId8">
            <a:alphaModFix/>
          </a:blip>
          <a:stretch>
            <a:fillRect/>
          </a:stretch>
        </p:blipFill>
        <p:spPr>
          <a:xfrm>
            <a:off x="97386" y="4360726"/>
            <a:ext cx="3110593" cy="685800"/>
          </a:xfrm>
          <a:prstGeom prst="rect">
            <a:avLst/>
          </a:prstGeom>
          <a:noFill/>
          <a:ln>
            <a:noFill/>
          </a:ln>
        </p:spPr>
      </p:pic>
    </p:spTree>
  </p:cSld>
  <p:clrMap bg1="lt1" tx1="dk1" bg2="dk2" tx2="lt2" accent1="accent1" accent2="accent2" accent3="accent3" accent4="accent4" accent5="accent5" accent6="accent6" hlink="hlink" folHlink="folHlink"/>
  <p:sldLayoutIdLst>
    <p:sldLayoutId id="2147483648" r:id="rId1"/>
    <p:sldLayoutId id="2147483653" r:id="rId2"/>
    <p:sldLayoutId id="2147483655" r:id="rId3"/>
    <p:sldLayoutId id="2147483656" r:id="rId4"/>
    <p:sldLayoutId id="2147483657" r:id="rId5"/>
    <p:sldLayoutId id="2147483661" r:id="rId6"/>
  </p:sldLayoutIdLst>
  <p:hf sldNum="0" hdr="0" ftr="0" dt="0"/>
  <p:txStyles>
    <p:titleStyle>
      <a:defPPr marR="0" algn="l" rtl="0">
        <a:lnSpc>
          <a:spcPct val="100000"/>
        </a:lnSpc>
        <a:spcBef>
          <a:spcPts val="0"/>
        </a:spcBef>
        <a:spcAft>
          <a:spcPts val="0"/>
        </a:spcAft>
      </a:defPPr>
      <a:lvl1pPr marR="0" algn="l" rtl="0" eaLnBrk="1" hangingPunct="1">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1pPr>
    </p:titleStyle>
    <p:bodyStyle>
      <a:defPPr marR="0" algn="l" rtl="0">
        <a:lnSpc>
          <a:spcPct val="100000"/>
        </a:lnSpc>
        <a:spcBef>
          <a:spcPts val="0"/>
        </a:spcBef>
        <a:spcAft>
          <a:spcPts val="0"/>
        </a:spcAft>
      </a:defPPr>
      <a:lvl1pPr marR="0" algn="l" rtl="0" eaLnBrk="1" hangingPunct="1">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1pPr>
      <a:lvl2pPr marR="0" algn="l" rtl="0" eaLnBrk="1" hangingPunct="1">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2pPr>
      <a:lvl3pPr marR="0" algn="l" rtl="0" eaLnBrk="1" hangingPunct="1">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3pPr>
      <a:lvl4pPr marR="0" algn="l" rtl="0" eaLnBrk="1" hangingPunct="1">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4pPr>
      <a:lvl5pPr marR="0" algn="l" rtl="0" eaLnBrk="1" hangingPunct="1">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5pPr>
      <a:lvl6pPr marR="0" algn="l" rtl="0" eaLnBrk="1" hangingPunct="1">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6pPr>
      <a:lvl7pPr marR="0" algn="l" rtl="0" eaLnBrk="1" hangingPunct="1">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7pPr>
      <a:lvl8pPr marR="0" algn="l" rtl="0" eaLnBrk="1" hangingPunct="1">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8pPr>
      <a:lvl9pPr marR="0" algn="l" rtl="0" eaLnBrk="1" hangingPunct="1">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9pPr>
    </p:bodyStyle>
    <p:otherStyle>
      <a:defPPr marR="0" algn="l" rtl="0">
        <a:lnSpc>
          <a:spcPct val="100000"/>
        </a:lnSpc>
        <a:spcBef>
          <a:spcPts val="0"/>
        </a:spcBef>
        <a:spcAft>
          <a:spcPts val="0"/>
        </a:spcAft>
      </a:defPPr>
      <a:lvl1pPr marR="0" algn="l" rtl="0" eaLnBrk="1" hangingPunct="1">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1pPr>
      <a:lvl2pPr marR="0" algn="l" rtl="0" eaLnBrk="1" hangingPunct="1">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2pPr>
      <a:lvl3pPr marR="0" algn="l" rtl="0" eaLnBrk="1" hangingPunct="1">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3pPr>
      <a:lvl4pPr marR="0" algn="l" rtl="0" eaLnBrk="1" hangingPunct="1">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4pPr>
      <a:lvl5pPr marR="0" algn="l" rtl="0" eaLnBrk="1" hangingPunct="1">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5pPr>
      <a:lvl6pPr marR="0" algn="l" rtl="0" eaLnBrk="1" hangingPunct="1">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6pPr>
      <a:lvl7pPr marR="0" algn="l" rtl="0" eaLnBrk="1" hangingPunct="1">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7pPr>
      <a:lvl8pPr marR="0" algn="l" rtl="0" eaLnBrk="1" hangingPunct="1">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8pPr>
      <a:lvl9pPr marR="0" algn="l" rtl="0" eaLnBrk="1" hangingPunct="1">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8" Type="http://schemas.openxmlformats.org/officeDocument/2006/relationships/image" Target="../media/image7.jpg"/><Relationship Id="rId3" Type="http://schemas.openxmlformats.org/officeDocument/2006/relationships/image" Target="../media/image2.jpg"/><Relationship Id="rId7" Type="http://schemas.openxmlformats.org/officeDocument/2006/relationships/image" Target="../media/image6.jpg"/><Relationship Id="rId2" Type="http://schemas.openxmlformats.org/officeDocument/2006/relationships/notesSlide" Target="../notesSlides/notesSlide1.xml"/><Relationship Id="rId1" Type="http://schemas.openxmlformats.org/officeDocument/2006/relationships/slideLayout" Target="../slideLayouts/slideLayout6.xml"/><Relationship Id="rId6" Type="http://schemas.openxmlformats.org/officeDocument/2006/relationships/image" Target="../media/image5.jpg"/><Relationship Id="rId5" Type="http://schemas.openxmlformats.org/officeDocument/2006/relationships/image" Target="../media/image4.jpg"/><Relationship Id="rId4" Type="http://schemas.openxmlformats.org/officeDocument/2006/relationships/image" Target="../media/image3.jp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hyperlink" Target="mailto:April.urban@case.edu" TargetMode="Externa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Fostering a Data-Driven Community</a:t>
            </a:r>
          </a:p>
        </p:txBody>
      </p:sp>
      <p:sp>
        <p:nvSpPr>
          <p:cNvPr id="3" name="Subtitle 2"/>
          <p:cNvSpPr>
            <a:spLocks noGrp="1"/>
          </p:cNvSpPr>
          <p:nvPr>
            <p:ph type="subTitle" idx="1"/>
          </p:nvPr>
        </p:nvSpPr>
        <p:spPr/>
        <p:txBody>
          <a:bodyPr/>
          <a:lstStyle/>
          <a:p>
            <a:r>
              <a:rPr lang="en-US" dirty="0"/>
              <a:t>What we’re trying over in Cleveland</a:t>
            </a:r>
          </a:p>
        </p:txBody>
      </p:sp>
    </p:spTree>
    <p:extLst>
      <p:ext uri="{BB962C8B-B14F-4D97-AF65-F5344CB8AC3E}">
        <p14:creationId xmlns:p14="http://schemas.microsoft.com/office/powerpoint/2010/main" val="389887374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11701" y="688063"/>
            <a:ext cx="1381297" cy="3241152"/>
          </a:xfrm>
        </p:spPr>
        <p:txBody>
          <a:bodyPr/>
          <a:lstStyle/>
          <a:p>
            <a:r>
              <a:rPr lang="en-US" dirty="0"/>
              <a:t>There’s</a:t>
            </a:r>
            <a:br>
              <a:rPr lang="en-US" dirty="0"/>
            </a:br>
            <a:r>
              <a:rPr lang="en-US" dirty="0" err="1"/>
              <a:t>gotta</a:t>
            </a:r>
            <a:br>
              <a:rPr lang="en-US" dirty="0"/>
            </a:br>
            <a:r>
              <a:rPr lang="en-US" dirty="0"/>
              <a:t>be</a:t>
            </a:r>
            <a:br>
              <a:rPr lang="en-US" dirty="0"/>
            </a:br>
            <a:r>
              <a:rPr lang="en-US" dirty="0"/>
              <a:t>a</a:t>
            </a:r>
            <a:br>
              <a:rPr lang="en-US" dirty="0"/>
            </a:br>
            <a:r>
              <a:rPr lang="en-US" dirty="0"/>
              <a:t>better</a:t>
            </a:r>
            <a:br>
              <a:rPr lang="en-US" dirty="0"/>
            </a:br>
            <a:r>
              <a:rPr lang="en-US" dirty="0"/>
              <a:t>way</a:t>
            </a: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774471" y="322384"/>
            <a:ext cx="2286000" cy="1714500"/>
          </a:xfrm>
          <a:prstGeom prst="rect">
            <a:avLst/>
          </a:prstGeom>
        </p:spPr>
      </p:pic>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141952" y="322384"/>
            <a:ext cx="2286000" cy="1714500"/>
          </a:xfrm>
          <a:prstGeom prst="rect">
            <a:avLst/>
          </a:prstGeom>
        </p:spPr>
      </p:pic>
      <p:pic>
        <p:nvPicPr>
          <p:cNvPr id="6" name="Picture 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151005" y="2326519"/>
            <a:ext cx="2286000" cy="1714500"/>
          </a:xfrm>
          <a:prstGeom prst="rect">
            <a:avLst/>
          </a:prstGeom>
        </p:spPr>
      </p:pic>
      <p:pic>
        <p:nvPicPr>
          <p:cNvPr id="7" name="Picture 6"/>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509433" y="2295099"/>
            <a:ext cx="2286000" cy="1714500"/>
          </a:xfrm>
          <a:prstGeom prst="rect">
            <a:avLst/>
          </a:prstGeom>
        </p:spPr>
      </p:pic>
      <p:pic>
        <p:nvPicPr>
          <p:cNvPr id="8" name="Picture 7"/>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6509433" y="322384"/>
            <a:ext cx="2286000" cy="1714500"/>
          </a:xfrm>
          <a:prstGeom prst="rect">
            <a:avLst/>
          </a:prstGeom>
        </p:spPr>
      </p:pic>
      <p:pic>
        <p:nvPicPr>
          <p:cNvPr id="9" name="Picture 8"/>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805834" y="2295099"/>
            <a:ext cx="2286000" cy="1714500"/>
          </a:xfrm>
          <a:prstGeom prst="rect">
            <a:avLst/>
          </a:prstGeom>
        </p:spPr>
      </p:pic>
    </p:spTree>
    <p:extLst>
      <p:ext uri="{BB962C8B-B14F-4D97-AF65-F5344CB8AC3E}">
        <p14:creationId xmlns:p14="http://schemas.microsoft.com/office/powerpoint/2010/main" val="121386471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65500" y="262550"/>
            <a:ext cx="4045199" cy="3557447"/>
          </a:xfrm>
        </p:spPr>
        <p:txBody>
          <a:bodyPr/>
          <a:lstStyle/>
          <a:p>
            <a:pPr algn="l"/>
            <a:r>
              <a:rPr lang="en-US" dirty="0"/>
              <a:t>Better understand needs</a:t>
            </a:r>
          </a:p>
        </p:txBody>
      </p:sp>
      <p:sp>
        <p:nvSpPr>
          <p:cNvPr id="3" name="Text Placeholder 2"/>
          <p:cNvSpPr>
            <a:spLocks noGrp="1"/>
          </p:cNvSpPr>
          <p:nvPr>
            <p:ph type="body" idx="2"/>
          </p:nvPr>
        </p:nvSpPr>
        <p:spPr/>
        <p:txBody>
          <a:bodyPr/>
          <a:lstStyle/>
          <a:p>
            <a:r>
              <a:rPr lang="en-US" dirty="0"/>
              <a:t>What </a:t>
            </a:r>
            <a:r>
              <a:rPr lang="en-US" i="1" dirty="0"/>
              <a:t>are </a:t>
            </a:r>
            <a:r>
              <a:rPr lang="en-US" dirty="0"/>
              <a:t>community data/information needs?</a:t>
            </a:r>
          </a:p>
          <a:p>
            <a:endParaRPr lang="en-US" dirty="0"/>
          </a:p>
          <a:p>
            <a:r>
              <a:rPr lang="en-US" dirty="0"/>
              <a:t>Who’s in the ecosystem?</a:t>
            </a:r>
            <a:br>
              <a:rPr lang="en-US" dirty="0"/>
            </a:br>
            <a:endParaRPr lang="en-US" dirty="0"/>
          </a:p>
        </p:txBody>
      </p:sp>
    </p:spTree>
    <p:extLst>
      <p:ext uri="{BB962C8B-B14F-4D97-AF65-F5344CB8AC3E}">
        <p14:creationId xmlns:p14="http://schemas.microsoft.com/office/powerpoint/2010/main" val="80343503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4965" y="2174735"/>
            <a:ext cx="4045199" cy="1482300"/>
          </a:xfrm>
        </p:spPr>
        <p:txBody>
          <a:bodyPr/>
          <a:lstStyle/>
          <a:p>
            <a:pPr algn="l"/>
            <a:r>
              <a:rPr lang="en-US" dirty="0"/>
              <a:t>Build local capacity to meet needs</a:t>
            </a:r>
          </a:p>
        </p:txBody>
      </p:sp>
      <p:sp>
        <p:nvSpPr>
          <p:cNvPr id="3" name="Text Placeholder 2"/>
          <p:cNvSpPr>
            <a:spLocks noGrp="1"/>
          </p:cNvSpPr>
          <p:nvPr>
            <p:ph type="body" idx="2"/>
          </p:nvPr>
        </p:nvSpPr>
        <p:spPr/>
        <p:txBody>
          <a:bodyPr/>
          <a:lstStyle/>
          <a:p>
            <a:r>
              <a:rPr lang="en-US" dirty="0"/>
              <a:t>Where are there unmet needs?</a:t>
            </a:r>
          </a:p>
          <a:p>
            <a:endParaRPr lang="en-US" dirty="0"/>
          </a:p>
          <a:p>
            <a:r>
              <a:rPr lang="en-US" dirty="0"/>
              <a:t>How can existing local research/data agencies </a:t>
            </a:r>
            <a:r>
              <a:rPr lang="en-US" b="1" dirty="0"/>
              <a:t>better collaborate</a:t>
            </a:r>
            <a:r>
              <a:rPr lang="en-US" dirty="0"/>
              <a:t> to meet community data/information needs?</a:t>
            </a:r>
          </a:p>
          <a:p>
            <a:endParaRPr lang="en-US" dirty="0"/>
          </a:p>
          <a:p>
            <a:r>
              <a:rPr lang="en-US" dirty="0"/>
              <a:t>What else is missing?</a:t>
            </a:r>
          </a:p>
          <a:p>
            <a:endParaRPr lang="en-US" dirty="0"/>
          </a:p>
        </p:txBody>
      </p:sp>
    </p:spTree>
    <p:extLst>
      <p:ext uri="{BB962C8B-B14F-4D97-AF65-F5344CB8AC3E}">
        <p14:creationId xmlns:p14="http://schemas.microsoft.com/office/powerpoint/2010/main" val="16371058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83607" y="2337697"/>
            <a:ext cx="4045199" cy="1482300"/>
          </a:xfrm>
        </p:spPr>
        <p:txBody>
          <a:bodyPr/>
          <a:lstStyle/>
          <a:p>
            <a:pPr algn="l"/>
            <a:r>
              <a:rPr lang="en-US" dirty="0"/>
              <a:t>What we are doing</a:t>
            </a:r>
          </a:p>
        </p:txBody>
      </p:sp>
      <p:sp>
        <p:nvSpPr>
          <p:cNvPr id="4" name="Text Placeholder 3"/>
          <p:cNvSpPr>
            <a:spLocks noGrp="1"/>
          </p:cNvSpPr>
          <p:nvPr>
            <p:ph type="body" idx="2"/>
          </p:nvPr>
        </p:nvSpPr>
        <p:spPr/>
        <p:txBody>
          <a:bodyPr/>
          <a:lstStyle/>
          <a:p>
            <a:r>
              <a:rPr lang="en-US" dirty="0"/>
              <a:t>NERDS group- local group of area research entities meet informally to share current work, network </a:t>
            </a:r>
          </a:p>
          <a:p>
            <a:endParaRPr lang="en-US" dirty="0"/>
          </a:p>
          <a:p>
            <a:r>
              <a:rPr lang="en-US" dirty="0"/>
              <a:t>Cleveland Civic Tech and Open Data Collaborative- cross-sector collaborative focusing on civic tech and open data</a:t>
            </a:r>
          </a:p>
        </p:txBody>
      </p:sp>
    </p:spTree>
    <p:extLst>
      <p:ext uri="{BB962C8B-B14F-4D97-AF65-F5344CB8AC3E}">
        <p14:creationId xmlns:p14="http://schemas.microsoft.com/office/powerpoint/2010/main" val="290376918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74554" y="2364858"/>
            <a:ext cx="4045199" cy="1482300"/>
          </a:xfrm>
        </p:spPr>
        <p:txBody>
          <a:bodyPr/>
          <a:lstStyle/>
          <a:p>
            <a:pPr algn="l"/>
            <a:r>
              <a:rPr lang="en-US" dirty="0"/>
              <a:t>Refine your unique value</a:t>
            </a:r>
          </a:p>
        </p:txBody>
      </p:sp>
      <p:sp>
        <p:nvSpPr>
          <p:cNvPr id="5" name="Text Placeholder 4"/>
          <p:cNvSpPr>
            <a:spLocks noGrp="1"/>
          </p:cNvSpPr>
          <p:nvPr>
            <p:ph type="body" idx="2"/>
          </p:nvPr>
        </p:nvSpPr>
        <p:spPr/>
        <p:txBody>
          <a:bodyPr/>
          <a:lstStyle/>
          <a:p>
            <a:r>
              <a:rPr lang="en-US" dirty="0"/>
              <a:t>Poverty Center as an example</a:t>
            </a:r>
          </a:p>
          <a:p>
            <a:pPr marL="285750" indent="-285750">
              <a:buFontTx/>
              <a:buChar char="-"/>
            </a:pPr>
            <a:r>
              <a:rPr lang="en-US" dirty="0"/>
              <a:t>Expertise and experience in linking and integrating data</a:t>
            </a:r>
          </a:p>
          <a:p>
            <a:pPr marL="285750" indent="-285750">
              <a:buFontTx/>
              <a:buChar char="-"/>
            </a:pPr>
            <a:r>
              <a:rPr lang="en-US" dirty="0"/>
              <a:t>Research, evaluation, consultation and technical assistance</a:t>
            </a:r>
          </a:p>
          <a:p>
            <a:pPr marL="285750" indent="-285750">
              <a:buFontTx/>
              <a:buChar char="-"/>
            </a:pPr>
            <a:r>
              <a:rPr lang="en-US" dirty="0"/>
              <a:t>FREE access to data</a:t>
            </a:r>
          </a:p>
        </p:txBody>
      </p:sp>
    </p:spTree>
    <p:extLst>
      <p:ext uri="{BB962C8B-B14F-4D97-AF65-F5344CB8AC3E}">
        <p14:creationId xmlns:p14="http://schemas.microsoft.com/office/powerpoint/2010/main" val="93404161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8340" y="2392018"/>
            <a:ext cx="4045199" cy="1482300"/>
          </a:xfrm>
        </p:spPr>
        <p:txBody>
          <a:bodyPr/>
          <a:lstStyle/>
          <a:p>
            <a:pPr algn="l"/>
            <a:r>
              <a:rPr lang="en-US" dirty="0"/>
              <a:t>New questions</a:t>
            </a:r>
          </a:p>
        </p:txBody>
      </p:sp>
      <p:sp>
        <p:nvSpPr>
          <p:cNvPr id="4" name="Text Placeholder 3"/>
          <p:cNvSpPr>
            <a:spLocks noGrp="1"/>
          </p:cNvSpPr>
          <p:nvPr>
            <p:ph type="body" idx="2"/>
          </p:nvPr>
        </p:nvSpPr>
        <p:spPr/>
        <p:txBody>
          <a:bodyPr/>
          <a:lstStyle/>
          <a:p>
            <a:r>
              <a:rPr lang="en-US" dirty="0"/>
              <a:t>Does the community value free data?</a:t>
            </a:r>
          </a:p>
          <a:p>
            <a:r>
              <a:rPr lang="en-US" dirty="0"/>
              <a:t>What is our role in advocating for open </a:t>
            </a:r>
            <a:r>
              <a:rPr lang="en-US"/>
              <a:t>data?</a:t>
            </a:r>
            <a:endParaRPr lang="en-US" dirty="0"/>
          </a:p>
        </p:txBody>
      </p:sp>
    </p:spTree>
    <p:extLst>
      <p:ext uri="{BB962C8B-B14F-4D97-AF65-F5344CB8AC3E}">
        <p14:creationId xmlns:p14="http://schemas.microsoft.com/office/powerpoint/2010/main" val="146514851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14375" y="0"/>
            <a:ext cx="7715250" cy="5143500"/>
          </a:xfrm>
          <a:prstGeom prst="rect">
            <a:avLst/>
          </a:prstGeom>
        </p:spPr>
      </p:pic>
    </p:spTree>
    <p:extLst>
      <p:ext uri="{BB962C8B-B14F-4D97-AF65-F5344CB8AC3E}">
        <p14:creationId xmlns:p14="http://schemas.microsoft.com/office/powerpoint/2010/main" val="1909310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Contact</a:t>
            </a:r>
          </a:p>
        </p:txBody>
      </p:sp>
      <p:sp>
        <p:nvSpPr>
          <p:cNvPr id="3" name="Text Placeholder 2"/>
          <p:cNvSpPr>
            <a:spLocks noGrp="1"/>
          </p:cNvSpPr>
          <p:nvPr>
            <p:ph type="body" idx="1"/>
          </p:nvPr>
        </p:nvSpPr>
        <p:spPr>
          <a:xfrm>
            <a:off x="311700" y="1692997"/>
            <a:ext cx="8520599" cy="2875877"/>
          </a:xfrm>
        </p:spPr>
        <p:txBody>
          <a:bodyPr/>
          <a:lstStyle/>
          <a:p>
            <a:pPr algn="ctr">
              <a:lnSpc>
                <a:spcPct val="100000"/>
              </a:lnSpc>
              <a:spcAft>
                <a:spcPts val="0"/>
              </a:spcAft>
            </a:pPr>
            <a:r>
              <a:rPr lang="en-US" dirty="0"/>
              <a:t>April Hirsh Urban</a:t>
            </a:r>
          </a:p>
          <a:p>
            <a:pPr algn="ctr">
              <a:lnSpc>
                <a:spcPct val="100000"/>
              </a:lnSpc>
              <a:spcAft>
                <a:spcPts val="0"/>
              </a:spcAft>
            </a:pPr>
            <a:endParaRPr lang="en-US" dirty="0"/>
          </a:p>
          <a:p>
            <a:pPr algn="ctr">
              <a:lnSpc>
                <a:spcPct val="100000"/>
              </a:lnSpc>
              <a:spcAft>
                <a:spcPts val="0"/>
              </a:spcAft>
            </a:pPr>
            <a:r>
              <a:rPr lang="en-US" dirty="0"/>
              <a:t>Center on Urban Poverty and Community Development</a:t>
            </a:r>
          </a:p>
          <a:p>
            <a:pPr algn="ctr">
              <a:lnSpc>
                <a:spcPct val="100000"/>
              </a:lnSpc>
              <a:spcAft>
                <a:spcPts val="0"/>
              </a:spcAft>
            </a:pPr>
            <a:r>
              <a:rPr lang="en-US" dirty="0">
                <a:hlinkClick r:id="rId2"/>
              </a:rPr>
              <a:t>April.urban@case.edu</a:t>
            </a:r>
            <a:endParaRPr lang="en-US" dirty="0"/>
          </a:p>
          <a:p>
            <a:pPr algn="ctr">
              <a:lnSpc>
                <a:spcPct val="100000"/>
              </a:lnSpc>
              <a:spcAft>
                <a:spcPts val="0"/>
              </a:spcAft>
            </a:pPr>
            <a:r>
              <a:rPr lang="en-US" dirty="0"/>
              <a:t>216-368-3390</a:t>
            </a:r>
          </a:p>
          <a:p>
            <a:pPr algn="ctr">
              <a:lnSpc>
                <a:spcPct val="100000"/>
              </a:lnSpc>
              <a:spcAft>
                <a:spcPts val="0"/>
              </a:spcAft>
            </a:pPr>
            <a:r>
              <a:rPr lang="en-US" dirty="0"/>
              <a:t>@</a:t>
            </a:r>
            <a:r>
              <a:rPr lang="en-US" dirty="0" err="1"/>
              <a:t>AprilHirsh</a:t>
            </a:r>
            <a:endParaRPr lang="en-US" dirty="0"/>
          </a:p>
        </p:txBody>
      </p:sp>
    </p:spTree>
    <p:extLst>
      <p:ext uri="{BB962C8B-B14F-4D97-AF65-F5344CB8AC3E}">
        <p14:creationId xmlns:p14="http://schemas.microsoft.com/office/powerpoint/2010/main" val="1781488983"/>
      </p:ext>
    </p:extLst>
  </p:cSld>
  <p:clrMapOvr>
    <a:masterClrMapping/>
  </p:clrMapOvr>
</p:sld>
</file>

<file path=ppt/theme/theme1.xml><?xml version="1.0" encoding="utf-8"?>
<a:theme xmlns:a="http://schemas.openxmlformats.org/drawingml/2006/main" name="simple-light-2">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CWRU template simple" id="{43B29F2A-7AD4-458E-962E-7E2D1DC3BD2E}" vid="{50B048C1-0265-459B-859B-099A03945D39}"/>
    </a:ext>
  </a:extLst>
</a:theme>
</file>

<file path=ppt/theme/theme2.xml><?xml version="1.0" encoding="utf-8"?>
<a:theme xmlns:a="http://schemas.openxmlformats.org/drawingml/2006/main"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CWRU template simple</Template>
  <TotalTime>25885</TotalTime>
  <Words>584</Words>
  <Application>Microsoft Office PowerPoint</Application>
  <PresentationFormat>On-screen Show (16:9)</PresentationFormat>
  <Paragraphs>72</Paragraphs>
  <Slides>9</Slides>
  <Notes>5</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9</vt:i4>
      </vt:variant>
    </vt:vector>
  </HeadingPairs>
  <TitlesOfParts>
    <vt:vector size="13" baseType="lpstr">
      <vt:lpstr>Arial</vt:lpstr>
      <vt:lpstr>Wingdings</vt:lpstr>
      <vt:lpstr>Ubuntu</vt:lpstr>
      <vt:lpstr>simple-light-2</vt:lpstr>
      <vt:lpstr>Fostering a Data-Driven Community</vt:lpstr>
      <vt:lpstr>There’s gotta be a better way</vt:lpstr>
      <vt:lpstr>Better understand needs</vt:lpstr>
      <vt:lpstr>Build local capacity to meet needs</vt:lpstr>
      <vt:lpstr>What we are doing</vt:lpstr>
      <vt:lpstr>Refine your unique value</vt:lpstr>
      <vt:lpstr>New questions</vt:lpstr>
      <vt:lpstr>PowerPoint Presentation</vt:lpstr>
      <vt:lpstr>Contact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Institutionalizing Data Resources</dc:title>
  <dc:creator>April Hirsh</dc:creator>
  <cp:lastModifiedBy>Kathy Pettit</cp:lastModifiedBy>
  <cp:revision>101</cp:revision>
  <dcterms:created xsi:type="dcterms:W3CDTF">2016-09-22T15:08:49Z</dcterms:created>
  <dcterms:modified xsi:type="dcterms:W3CDTF">2017-10-10T12:41:22Z</dcterms:modified>
</cp:coreProperties>
</file>