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6" r:id="rId2"/>
    <p:sldId id="257" r:id="rId3"/>
    <p:sldId id="258" r:id="rId4"/>
    <p:sldId id="263" r:id="rId5"/>
    <p:sldId id="264" r:id="rId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79976" autoAdjust="0"/>
  </p:normalViewPr>
  <p:slideViewPr>
    <p:cSldViewPr snapToGrid="0">
      <p:cViewPr varScale="1">
        <p:scale>
          <a:sx n="86" d="100"/>
          <a:sy n="86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0825B30-2933-4DED-8137-64A40974A703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FDA4A59-9AA6-4105-9334-F62584CFD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42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762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Super-brief</a:t>
            </a:r>
            <a:r>
              <a:rPr lang="en-US" baseline="0" dirty="0" smtClean="0"/>
              <a:t> – refer people back to the handout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787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27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95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8F077-0438-4E4E-9923-BF043C181E9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85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135" y="6236821"/>
            <a:ext cx="1497330" cy="56608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437778"/>
            <a:ext cx="182562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641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1DC8CB-EA18-4432-A746-A99880D3DEDA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1525" y="6337300"/>
            <a:ext cx="2743200" cy="365125"/>
          </a:xfrm>
          <a:prstGeom prst="rect">
            <a:avLst/>
          </a:prstGeom>
        </p:spPr>
        <p:txBody>
          <a:bodyPr/>
          <a:lstStyle/>
          <a:p>
            <a:fld id="{11C2D753-08CF-4060-BD37-2152530F5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4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1DC8CB-EA18-4432-A746-A99880D3DEDA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1525" y="6337300"/>
            <a:ext cx="2743200" cy="365125"/>
          </a:xfrm>
          <a:prstGeom prst="rect">
            <a:avLst/>
          </a:prstGeom>
        </p:spPr>
        <p:txBody>
          <a:bodyPr/>
          <a:lstStyle/>
          <a:p>
            <a:fld id="{11C2D753-08CF-4060-BD37-2152530F5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53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1DC8CB-EA18-4432-A746-A99880D3DEDA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1525" y="6337300"/>
            <a:ext cx="2743200" cy="365125"/>
          </a:xfrm>
          <a:prstGeom prst="rect">
            <a:avLst/>
          </a:prstGeom>
        </p:spPr>
        <p:txBody>
          <a:bodyPr/>
          <a:lstStyle/>
          <a:p>
            <a:fld id="{11C2D753-08CF-4060-BD37-2152530F5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1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1DC8CB-EA18-4432-A746-A99880D3DEDA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581525" y="6337300"/>
            <a:ext cx="2743200" cy="365125"/>
          </a:xfrm>
          <a:prstGeom prst="rect">
            <a:avLst/>
          </a:prstGeom>
        </p:spPr>
        <p:txBody>
          <a:bodyPr/>
          <a:lstStyle/>
          <a:p>
            <a:fld id="{11C2D753-08CF-4060-BD37-2152530F5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02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5100"/>
            <a:ext cx="10515600" cy="682625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1DC8CB-EA18-4432-A746-A99880D3DEDA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81525" y="6337300"/>
            <a:ext cx="2743200" cy="365125"/>
          </a:xfrm>
          <a:prstGeom prst="rect">
            <a:avLst/>
          </a:prstGeom>
        </p:spPr>
        <p:txBody>
          <a:bodyPr/>
          <a:lstStyle/>
          <a:p>
            <a:fld id="{11C2D753-08CF-4060-BD37-2152530F5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37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1DC8CB-EA18-4432-A746-A99880D3DEDA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81525" y="6337300"/>
            <a:ext cx="2743200" cy="365125"/>
          </a:xfrm>
          <a:prstGeom prst="rect">
            <a:avLst/>
          </a:prstGeom>
        </p:spPr>
        <p:txBody>
          <a:bodyPr/>
          <a:lstStyle/>
          <a:p>
            <a:fld id="{11C2D753-08CF-4060-BD37-2152530F5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27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1DC8CB-EA18-4432-A746-A99880D3DEDA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1525" y="6337300"/>
            <a:ext cx="2743200" cy="365125"/>
          </a:xfrm>
          <a:prstGeom prst="rect">
            <a:avLst/>
          </a:prstGeom>
        </p:spPr>
        <p:txBody>
          <a:bodyPr/>
          <a:lstStyle/>
          <a:p>
            <a:fld id="{11C2D753-08CF-4060-BD37-2152530F5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54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1DC8CB-EA18-4432-A746-A99880D3DEDA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1525" y="6337300"/>
            <a:ext cx="2743200" cy="365125"/>
          </a:xfrm>
          <a:prstGeom prst="rect">
            <a:avLst/>
          </a:prstGeom>
        </p:spPr>
        <p:txBody>
          <a:bodyPr/>
          <a:lstStyle/>
          <a:p>
            <a:fld id="{11C2D753-08CF-4060-BD37-2152530F5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5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1DC8CB-EA18-4432-A746-A99880D3DEDA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1525" y="6337300"/>
            <a:ext cx="2743200" cy="365125"/>
          </a:xfrm>
          <a:prstGeom prst="rect">
            <a:avLst/>
          </a:prstGeom>
        </p:spPr>
        <p:txBody>
          <a:bodyPr/>
          <a:lstStyle/>
          <a:p>
            <a:fld id="{11C2D753-08CF-4060-BD37-2152530F5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70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7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015" y="656057"/>
            <a:ext cx="4073910" cy="40739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2510" y="5423747"/>
            <a:ext cx="6027415" cy="1241520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Community Information Now</a:t>
            </a:r>
            <a:br>
              <a:rPr lang="en-US" sz="3200" b="1" dirty="0"/>
            </a:br>
            <a:r>
              <a:rPr lang="en-US" sz="2400" dirty="0"/>
              <a:t>Local data that’s trustworthy, neutral, and </a:t>
            </a:r>
            <a:r>
              <a:rPr lang="en-US" sz="2400" dirty="0" smtClean="0"/>
              <a:t>timely</a:t>
            </a:r>
            <a:br>
              <a:rPr lang="en-US" sz="2400" dirty="0" smtClean="0"/>
            </a:br>
            <a:r>
              <a:rPr lang="en-US" sz="1200" dirty="0" smtClean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Laura McKieran, Executive Director</a:t>
            </a:r>
            <a:endParaRPr lang="en-US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-69096" y="425816"/>
            <a:ext cx="10888201" cy="24627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/>
          </a:p>
        </p:txBody>
      </p:sp>
      <p:pic>
        <p:nvPicPr>
          <p:cNvPr id="7" name="Picture 6" descr="CiNowLogo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52568" y="5698276"/>
            <a:ext cx="3125563" cy="69246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31724" y="2905346"/>
            <a:ext cx="10888201" cy="121373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National Neighborhood Indicators Partnership</a:t>
            </a:r>
          </a:p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Laura McKieran</a:t>
            </a:r>
          </a:p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October 11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2017</a:t>
            </a:r>
          </a:p>
          <a:p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31724" y="1483943"/>
            <a:ext cx="10888201" cy="121373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Your Role in Fostering a Data-Driven Community</a:t>
            </a:r>
            <a:endParaRPr lang="en-US" sz="4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88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2425" y="222251"/>
            <a:ext cx="10515600" cy="9017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A big bucket of data online: necessary but not sufficient</a:t>
            </a:r>
            <a:endParaRPr 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552575"/>
            <a:ext cx="10515600" cy="4649978"/>
          </a:xfrm>
        </p:spPr>
        <p:txBody>
          <a:bodyPr/>
          <a:lstStyle/>
          <a:p>
            <a:pPr marL="463550" lvl="0" indent="-341313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ulture of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valuing data</a:t>
            </a:r>
          </a:p>
          <a:p>
            <a:pPr marL="463550" indent="-341313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Data literacy</a:t>
            </a:r>
          </a:p>
          <a:p>
            <a:pPr marL="463550" lvl="0" indent="-341313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rocesses and structures to support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engagement around data </a:t>
            </a:r>
          </a:p>
          <a:p>
            <a:pPr marL="463550" lvl="0" indent="-341313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ood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data management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practices</a:t>
            </a:r>
          </a:p>
          <a:p>
            <a:pPr marL="463550" lvl="0" indent="-341313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ccess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data</a:t>
            </a:r>
          </a:p>
          <a:p>
            <a:pPr marL="463550" lvl="0" indent="-341313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ccess to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help in using data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effectively</a:t>
            </a:r>
          </a:p>
          <a:p>
            <a:pPr marL="463550" lvl="0" indent="-341313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ollaborative and continual planning and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coordinated action to build local capacity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use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99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212725"/>
            <a:ext cx="10515600" cy="84455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Why bother organizing and coordinating?</a:t>
            </a:r>
            <a:endParaRPr 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8147"/>
            <a:ext cx="10515600" cy="4805363"/>
          </a:xfrm>
        </p:spPr>
        <p:txBody>
          <a:bodyPr>
            <a:noAutofit/>
          </a:bodyPr>
          <a:lstStyle/>
          <a:p>
            <a:r>
              <a:rPr lang="en-US" dirty="0" smtClean="0"/>
              <a:t>No one organization holds all the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</a:p>
          <a:p>
            <a:pPr lvl="1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info you need is in somebody else’s dataset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egitimate privacy issues and red-herring turf issues are both real</a:t>
            </a:r>
          </a:p>
          <a:p>
            <a:endParaRPr lang="en-US" sz="1500" dirty="0" smtClean="0"/>
          </a:p>
          <a:p>
            <a:r>
              <a:rPr lang="en-US" dirty="0" smtClean="0"/>
              <a:t>No one organization holds all the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power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 share or get data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 set public policy, organizational policies and practices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 use data thoughtfully and to good effect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 access funding and human resources</a:t>
            </a:r>
          </a:p>
          <a:p>
            <a:endParaRPr lang="en-US" sz="1500" dirty="0" smtClean="0"/>
          </a:p>
          <a:p>
            <a:r>
              <a:rPr lang="en-US" dirty="0" smtClean="0"/>
              <a:t>No one organization holds all the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good ideas</a:t>
            </a:r>
          </a:p>
          <a:p>
            <a:pPr lvl="1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More brains are so much better than 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24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14325" y="203201"/>
            <a:ext cx="10515600" cy="787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Do you see a role for yourself here?</a:t>
            </a:r>
            <a:endParaRPr 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8725"/>
            <a:ext cx="10877550" cy="4948238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Help people learn about and connect with each other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Community newsletter, or feature someone else’s work in your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newsletter/blog/website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Ecosystem map, with mapped funding if possible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Coordinate local meetup or listserv</a:t>
            </a:r>
          </a:p>
          <a:p>
            <a:endParaRPr lang="en-US" sz="15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Convene people for specific purposes (planning, networking)</a:t>
            </a:r>
          </a:p>
          <a:p>
            <a:endParaRPr lang="en-US" sz="15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Draft things for community input and wider use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Data-sharing agreement templates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O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pen data policies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ata training modules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36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Maintain a live map of crowdsourced data need and use examples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“We’re in a neighborhood association meeting over here at St. Patrick’s Church and need neighborhood change data”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“Data just changed the conversation at City Council B session because we had no idea there was a 20-year gap in life expectancy between northside and eastside/westside”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5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Lead or support the development of a shared vision, community strategy/plan, shared measures of success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5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Organize a project-specific workgroup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5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Help people think bigger and get fired up about what’s possible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14325" y="203201"/>
            <a:ext cx="10515600" cy="787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Do you see a role for yourself here?</a:t>
            </a:r>
            <a:endParaRPr 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4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</TotalTime>
  <Words>339</Words>
  <Application>Microsoft Office PowerPoint</Application>
  <PresentationFormat>Widescreen</PresentationFormat>
  <Paragraphs>58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Community Information Now Local data that’s trustworthy, neutral, and timely   Laura McKieran, Executive Director</vt:lpstr>
      <vt:lpstr>A big bucket of data online: necessary but not sufficient</vt:lpstr>
      <vt:lpstr>Why bother organizing and coordinating?</vt:lpstr>
      <vt:lpstr>Do you see a role for yourself here?</vt:lpstr>
      <vt:lpstr>Do you see a role for yourself here?</vt:lpstr>
    </vt:vector>
  </TitlesOfParts>
  <Company>UT Health School of Public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McKieran, Laura C</dc:creator>
  <cp:lastModifiedBy>McKieran, Laura C</cp:lastModifiedBy>
  <cp:revision>12</cp:revision>
  <cp:lastPrinted>2017-10-05T19:40:43Z</cp:lastPrinted>
  <dcterms:created xsi:type="dcterms:W3CDTF">2017-10-05T19:39:12Z</dcterms:created>
  <dcterms:modified xsi:type="dcterms:W3CDTF">2017-10-06T16:47:06Z</dcterms:modified>
</cp:coreProperties>
</file>