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57" r:id="rId6"/>
    <p:sldId id="831" r:id="rId7"/>
    <p:sldId id="2114" r:id="rId8"/>
    <p:sldId id="309" r:id="rId9"/>
    <p:sldId id="2119" r:id="rId10"/>
    <p:sldId id="2137" r:id="rId11"/>
    <p:sldId id="2139" r:id="rId12"/>
    <p:sldId id="267" r:id="rId13"/>
    <p:sldId id="2133" r:id="rId14"/>
    <p:sldId id="2117" r:id="rId15"/>
    <p:sldId id="2135" r:id="rId16"/>
    <p:sldId id="798" r:id="rId17"/>
    <p:sldId id="2138" r:id="rId18"/>
    <p:sldId id="263" r:id="rId19"/>
    <p:sldId id="2142" r:id="rId20"/>
    <p:sldId id="812" r:id="rId21"/>
    <p:sldId id="2134" r:id="rId22"/>
    <p:sldId id="2141" r:id="rId23"/>
    <p:sldId id="2120" r:id="rId24"/>
    <p:sldId id="2140" r:id="rId25"/>
    <p:sldId id="2121" r:id="rId26"/>
    <p:sldId id="2122" r:id="rId27"/>
    <p:sldId id="7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946EB9-DA5B-482D-B25A-1AE4E76B49E2}">
          <p14:sldIdLst>
            <p14:sldId id="257"/>
            <p14:sldId id="831"/>
            <p14:sldId id="2114"/>
            <p14:sldId id="309"/>
            <p14:sldId id="2119"/>
            <p14:sldId id="2137"/>
            <p14:sldId id="2139"/>
            <p14:sldId id="267"/>
            <p14:sldId id="2133"/>
            <p14:sldId id="2117"/>
            <p14:sldId id="2135"/>
            <p14:sldId id="798"/>
            <p14:sldId id="2138"/>
            <p14:sldId id="263"/>
            <p14:sldId id="2142"/>
            <p14:sldId id="812"/>
            <p14:sldId id="2134"/>
            <p14:sldId id="2141"/>
            <p14:sldId id="2120"/>
            <p14:sldId id="2140"/>
            <p14:sldId id="2121"/>
            <p14:sldId id="2122"/>
            <p14:sldId id="797"/>
          </p14:sldIdLst>
        </p14:section>
        <p14:section name="Graveyard" id="{FDB95E32-F555-40E6-B461-732EE56C4B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47943C-B696-EF87-F1C8-BF3C0613BD35}" name="Ashley Williams Clark" initials="AW" userId="S::aclark@detroitfuturecity.com::47b7eaf4-4dec-49fa-99ee-3c3887c64d7d" providerId="AD"/>
  <p188:author id="{6D82F75D-E8CD-F6BD-F07A-BCCF449302E4}" name="Kendall Nash" initials="KN" userId="S::knash@detroitfuturecity.com::b4d52546-9d9d-4f7f-95ee-7b277768826c" providerId="AD"/>
  <p188:author id="{4B00EDAD-F72C-5BB0-687D-F92299B388AE}" name="Shari Williams" initials="SW" userId="S::swilliams@detroitfuturecity.com::9022890e-9ab7-427e-9a0f-68bb03d05108" providerId="AD"/>
  <p188:author id="{E56106C8-DD54-FF0C-361B-1FBF613AD169}" name="Anika Goss-Foster" initials="AG" userId="S::anika.gossfoster@detroitfuturecity.com::9a349514-a8b0-4aa3-a488-6c292495df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65AC"/>
    <a:srgbClr val="FFFFFF"/>
    <a:srgbClr val="0C3699"/>
    <a:srgbClr val="8E99C8"/>
    <a:srgbClr val="D5D9EB"/>
    <a:srgbClr val="203F97"/>
    <a:srgbClr val="0FABDD"/>
    <a:srgbClr val="B757A1"/>
    <a:srgbClr val="EAF2FA"/>
    <a:srgbClr val="F4F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2B016-D30D-48EA-9080-3A7B2DA3CE92}" v="301" dt="2023-11-06T22:50:49.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83" autoAdjust="0"/>
  </p:normalViewPr>
  <p:slideViewPr>
    <p:cSldViewPr snapToGrid="0">
      <p:cViewPr>
        <p:scale>
          <a:sx n="84" d="100"/>
          <a:sy n="84" d="100"/>
        </p:scale>
        <p:origin x="76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dall Nash" userId="b4d52546-9d9d-4f7f-95ee-7b277768826c" providerId="ADAL" clId="{A1666296-2DA0-435E-B536-C5ABD63ED6B3}"/>
    <pc:docChg chg="custSel modSld">
      <pc:chgData name="Kendall Nash" userId="b4d52546-9d9d-4f7f-95ee-7b277768826c" providerId="ADAL" clId="{A1666296-2DA0-435E-B536-C5ABD63ED6B3}" dt="2023-06-21T19:39:02.073" v="120" actId="20577"/>
      <pc:docMkLst>
        <pc:docMk/>
      </pc:docMkLst>
      <pc:sldChg chg="addSp delSp modSp mod modNotesTx">
        <pc:chgData name="Kendall Nash" userId="b4d52546-9d9d-4f7f-95ee-7b277768826c" providerId="ADAL" clId="{A1666296-2DA0-435E-B536-C5ABD63ED6B3}" dt="2023-06-21T19:39:02.073" v="120" actId="20577"/>
        <pc:sldMkLst>
          <pc:docMk/>
          <pc:sldMk cId="78403996" sldId="805"/>
        </pc:sldMkLst>
        <pc:spChg chg="mod">
          <ac:chgData name="Kendall Nash" userId="b4d52546-9d9d-4f7f-95ee-7b277768826c" providerId="ADAL" clId="{A1666296-2DA0-435E-B536-C5ABD63ED6B3}" dt="2023-06-21T19:37:30.913" v="5" actId="1076"/>
          <ac:spMkLst>
            <pc:docMk/>
            <pc:sldMk cId="78403996" sldId="805"/>
            <ac:spMk id="17" creationId="{E1A5FBC9-3B13-F4B5-FD8E-FC9D0757E074}"/>
          </ac:spMkLst>
        </pc:spChg>
        <pc:spChg chg="del mod">
          <ac:chgData name="Kendall Nash" userId="b4d52546-9d9d-4f7f-95ee-7b277768826c" providerId="ADAL" clId="{A1666296-2DA0-435E-B536-C5ABD63ED6B3}" dt="2023-06-21T19:37:18.823" v="3" actId="478"/>
          <ac:spMkLst>
            <pc:docMk/>
            <pc:sldMk cId="78403996" sldId="805"/>
            <ac:spMk id="18" creationId="{6853B7D8-918E-6414-AF55-944D6265C5E1}"/>
          </ac:spMkLst>
        </pc:spChg>
        <pc:spChg chg="add mod">
          <ac:chgData name="Kendall Nash" userId="b4d52546-9d9d-4f7f-95ee-7b277768826c" providerId="ADAL" clId="{A1666296-2DA0-435E-B536-C5ABD63ED6B3}" dt="2023-06-21T19:37:49.455" v="10" actId="1076"/>
          <ac:spMkLst>
            <pc:docMk/>
            <pc:sldMk cId="78403996" sldId="805"/>
            <ac:spMk id="23" creationId="{4F7B4D45-E80F-85DC-ABCA-7F9F013D162A}"/>
          </ac:spMkLst>
        </pc:spChg>
        <pc:cxnChg chg="del">
          <ac:chgData name="Kendall Nash" userId="b4d52546-9d9d-4f7f-95ee-7b277768826c" providerId="ADAL" clId="{A1666296-2DA0-435E-B536-C5ABD63ED6B3}" dt="2023-06-21T19:37:32.613" v="6" actId="478"/>
          <ac:cxnSpMkLst>
            <pc:docMk/>
            <pc:sldMk cId="78403996" sldId="805"/>
            <ac:cxnSpMk id="11" creationId="{205CC4A0-19B9-C6AD-5730-2B87979B6B42}"/>
          </ac:cxnSpMkLst>
        </pc:cxnChg>
        <pc:cxnChg chg="mod">
          <ac:chgData name="Kendall Nash" userId="b4d52546-9d9d-4f7f-95ee-7b277768826c" providerId="ADAL" clId="{A1666296-2DA0-435E-B536-C5ABD63ED6B3}" dt="2023-06-21T19:37:25.099" v="4" actId="1076"/>
          <ac:cxnSpMkLst>
            <pc:docMk/>
            <pc:sldMk cId="78403996" sldId="805"/>
            <ac:cxnSpMk id="12" creationId="{E1A6F7B8-373F-650C-419E-76D7305FA97A}"/>
          </ac:cxnSpMkLst>
        </pc:cxnChg>
      </pc:sldChg>
    </pc:docChg>
  </pc:docChgLst>
  <pc:docChgLst>
    <pc:chgData name="Ashley Williams Clark" userId="47b7eaf4-4dec-49fa-99ee-3c3887c64d7d" providerId="ADAL" clId="{E9FB1719-9968-482C-92CD-005753C42E16}"/>
    <pc:docChg chg="undo redo custSel addSld delSld modSld sldOrd modMainMaster addSection modSection">
      <pc:chgData name="Ashley Williams Clark" userId="47b7eaf4-4dec-49fa-99ee-3c3887c64d7d" providerId="ADAL" clId="{E9FB1719-9968-482C-92CD-005753C42E16}" dt="2023-10-16T21:10:38.343" v="1243"/>
      <pc:docMkLst>
        <pc:docMk/>
      </pc:docMkLst>
      <pc:sldChg chg="addSp delSp modSp mod modCm">
        <pc:chgData name="Ashley Williams Clark" userId="47b7eaf4-4dec-49fa-99ee-3c3887c64d7d" providerId="ADAL" clId="{E9FB1719-9968-482C-92CD-005753C42E16}" dt="2023-10-16T13:23:47.494" v="1242"/>
        <pc:sldMkLst>
          <pc:docMk/>
          <pc:sldMk cId="2193227584" sldId="257"/>
        </pc:sldMkLst>
        <pc:spChg chg="del">
          <ac:chgData name="Ashley Williams Clark" userId="47b7eaf4-4dec-49fa-99ee-3c3887c64d7d" providerId="ADAL" clId="{E9FB1719-9968-482C-92CD-005753C42E16}" dt="2023-10-13T04:43:48.943" v="2" actId="478"/>
          <ac:spMkLst>
            <pc:docMk/>
            <pc:sldMk cId="2193227584" sldId="257"/>
            <ac:spMk id="2" creationId="{49D1E4F2-870E-EDCB-45AF-B6823FCE86EF}"/>
          </ac:spMkLst>
        </pc:spChg>
        <pc:spChg chg="add del mod">
          <ac:chgData name="Ashley Williams Clark" userId="47b7eaf4-4dec-49fa-99ee-3c3887c64d7d" providerId="ADAL" clId="{E9FB1719-9968-482C-92CD-005753C42E16}" dt="2023-10-13T04:43:52.261" v="4" actId="478"/>
          <ac:spMkLst>
            <pc:docMk/>
            <pc:sldMk cId="2193227584" sldId="257"/>
            <ac:spMk id="6" creationId="{0F2CAD14-AD8D-AFC7-B2C2-0405506FDF21}"/>
          </ac:spMkLst>
        </pc:spChg>
        <pc:spChg chg="mod">
          <ac:chgData name="Ashley Williams Clark" userId="47b7eaf4-4dec-49fa-99ee-3c3887c64d7d" providerId="ADAL" clId="{E9FB1719-9968-482C-92CD-005753C42E16}" dt="2023-10-13T04:45:25.869" v="44" actId="1076"/>
          <ac:spMkLst>
            <pc:docMk/>
            <pc:sldMk cId="2193227584" sldId="257"/>
            <ac:spMk id="16" creationId="{A2A39660-8D68-3CC6-44A4-EDB3E70887C6}"/>
          </ac:spMkLst>
        </pc:spChg>
        <pc:spChg chg="mod">
          <ac:chgData name="Ashley Williams Clark" userId="47b7eaf4-4dec-49fa-99ee-3c3887c64d7d" providerId="ADAL" clId="{E9FB1719-9968-482C-92CD-005753C42E16}" dt="2023-10-13T04:45:25.869" v="44" actId="1076"/>
          <ac:spMkLst>
            <pc:docMk/>
            <pc:sldMk cId="2193227584" sldId="257"/>
            <ac:spMk id="18" creationId="{4256DC24-71C2-0C93-3594-B6B8FC9D4013}"/>
          </ac:spMkLst>
        </pc:spChg>
        <pc:spChg chg="mod">
          <ac:chgData name="Ashley Williams Clark" userId="47b7eaf4-4dec-49fa-99ee-3c3887c64d7d" providerId="ADAL" clId="{E9FB1719-9968-482C-92CD-005753C42E16}" dt="2023-10-13T04:45:25.869" v="44" actId="1076"/>
          <ac:spMkLst>
            <pc:docMk/>
            <pc:sldMk cId="2193227584" sldId="257"/>
            <ac:spMk id="23" creationId="{DAF34348-9452-EB2A-7C93-1E9C70ECDFE5}"/>
          </ac:spMkLst>
        </pc:spChg>
        <pc:spChg chg="mod">
          <ac:chgData name="Ashley Williams Clark" userId="47b7eaf4-4dec-49fa-99ee-3c3887c64d7d" providerId="ADAL" clId="{E9FB1719-9968-482C-92CD-005753C42E16}" dt="2023-10-13T04:45:25.869" v="44" actId="1076"/>
          <ac:spMkLst>
            <pc:docMk/>
            <pc:sldMk cId="2193227584" sldId="257"/>
            <ac:spMk id="25" creationId="{FE986B53-60B8-001C-6A0F-C2BA5356692A}"/>
          </ac:spMkLst>
        </pc:spChg>
        <pc:spChg chg="mod">
          <ac:chgData name="Ashley Williams Clark" userId="47b7eaf4-4dec-49fa-99ee-3c3887c64d7d" providerId="ADAL" clId="{E9FB1719-9968-482C-92CD-005753C42E16}" dt="2023-10-13T04:45:25.869" v="44" actId="1076"/>
          <ac:spMkLst>
            <pc:docMk/>
            <pc:sldMk cId="2193227584" sldId="257"/>
            <ac:spMk id="27" creationId="{B1635F20-4F1A-18E7-286D-E301543FEB95}"/>
          </ac:spMkLst>
        </pc:spChg>
        <pc:spChg chg="mod">
          <ac:chgData name="Ashley Williams Clark" userId="47b7eaf4-4dec-49fa-99ee-3c3887c64d7d" providerId="ADAL" clId="{E9FB1719-9968-482C-92CD-005753C42E16}" dt="2023-10-13T04:45:25.869" v="44" actId="1076"/>
          <ac:spMkLst>
            <pc:docMk/>
            <pc:sldMk cId="2193227584" sldId="257"/>
            <ac:spMk id="29" creationId="{9CDCBE44-C53E-7CEB-6B1A-31985C43043F}"/>
          </ac:spMkLst>
        </pc:spChg>
        <pc:spChg chg="mod">
          <ac:chgData name="Ashley Williams Clark" userId="47b7eaf4-4dec-49fa-99ee-3c3887c64d7d" providerId="ADAL" clId="{E9FB1719-9968-482C-92CD-005753C42E16}" dt="2023-10-13T04:45:25.869" v="44" actId="1076"/>
          <ac:spMkLst>
            <pc:docMk/>
            <pc:sldMk cId="2193227584" sldId="257"/>
            <ac:spMk id="31" creationId="{5467CE4E-E892-A6C4-BBD4-C231B62691D1}"/>
          </ac:spMkLst>
        </pc:spChg>
        <pc:spChg chg="add mod">
          <ac:chgData name="Ashley Williams Clark" userId="47b7eaf4-4dec-49fa-99ee-3c3887c64d7d" providerId="ADAL" clId="{E9FB1719-9968-482C-92CD-005753C42E16}" dt="2023-10-13T04:44:50.650" v="36"/>
          <ac:spMkLst>
            <pc:docMk/>
            <pc:sldMk cId="2193227584" sldId="257"/>
            <ac:spMk id="33" creationId="{1FC966FB-4C00-2B14-F598-A46A9804304F}"/>
          </ac:spMkLst>
        </pc:spChg>
        <pc:grpChg chg="del">
          <ac:chgData name="Ashley Williams Clark" userId="47b7eaf4-4dec-49fa-99ee-3c3887c64d7d" providerId="ADAL" clId="{E9FB1719-9968-482C-92CD-005753C42E16}" dt="2023-10-13T04:43:49.758" v="3" actId="478"/>
          <ac:grpSpMkLst>
            <pc:docMk/>
            <pc:sldMk cId="2193227584" sldId="257"/>
            <ac:grpSpMk id="8" creationId="{3E5DB0DC-DE2B-AAAE-AEEB-693CD75D47F2}"/>
          </ac:grpSpMkLst>
        </pc:grpChg>
        <pc:grpChg chg="mod">
          <ac:chgData name="Ashley Williams Clark" userId="47b7eaf4-4dec-49fa-99ee-3c3887c64d7d" providerId="ADAL" clId="{E9FB1719-9968-482C-92CD-005753C42E16}" dt="2023-10-13T04:45:25.869" v="44" actId="1076"/>
          <ac:grpSpMkLst>
            <pc:docMk/>
            <pc:sldMk cId="2193227584" sldId="257"/>
            <ac:grpSpMk id="13" creationId="{ED6673E3-EDCF-A5CB-9557-6F6455AB5E5E}"/>
          </ac:grpSpMkLst>
        </pc:grpChg>
        <pc:grpChg chg="mod">
          <ac:chgData name="Ashley Williams Clark" userId="47b7eaf4-4dec-49fa-99ee-3c3887c64d7d" providerId="ADAL" clId="{E9FB1719-9968-482C-92CD-005753C42E16}" dt="2023-10-13T04:45:25.869" v="44" actId="1076"/>
          <ac:grpSpMkLst>
            <pc:docMk/>
            <pc:sldMk cId="2193227584" sldId="257"/>
            <ac:grpSpMk id="14" creationId="{2BAA9ACD-02B5-575C-D2B2-EBFDF961D96C}"/>
          </ac:grpSpMkLst>
        </pc:grpChg>
        <pc:grpChg chg="mod">
          <ac:chgData name="Ashley Williams Clark" userId="47b7eaf4-4dec-49fa-99ee-3c3887c64d7d" providerId="ADAL" clId="{E9FB1719-9968-482C-92CD-005753C42E16}" dt="2023-10-13T04:45:25.869" v="44" actId="1076"/>
          <ac:grpSpMkLst>
            <pc:docMk/>
            <pc:sldMk cId="2193227584" sldId="257"/>
            <ac:grpSpMk id="15" creationId="{73A84A75-0A75-56A7-74EA-5830B931BD42}"/>
          </ac:grpSpMkLst>
        </pc:grpChg>
        <pc:grpChg chg="mod">
          <ac:chgData name="Ashley Williams Clark" userId="47b7eaf4-4dec-49fa-99ee-3c3887c64d7d" providerId="ADAL" clId="{E9FB1719-9968-482C-92CD-005753C42E16}" dt="2023-10-13T04:45:25.869" v="44" actId="1076"/>
          <ac:grpSpMkLst>
            <pc:docMk/>
            <pc:sldMk cId="2193227584" sldId="257"/>
            <ac:grpSpMk id="17" creationId="{845F8DC3-EB71-E85E-F0B1-955B49D23ECE}"/>
          </ac:grpSpMkLst>
        </pc:grpChg>
        <pc:grpChg chg="mod">
          <ac:chgData name="Ashley Williams Clark" userId="47b7eaf4-4dec-49fa-99ee-3c3887c64d7d" providerId="ADAL" clId="{E9FB1719-9968-482C-92CD-005753C42E16}" dt="2023-10-13T04:45:25.869" v="44" actId="1076"/>
          <ac:grpSpMkLst>
            <pc:docMk/>
            <pc:sldMk cId="2193227584" sldId="257"/>
            <ac:grpSpMk id="19" creationId="{0190443A-EFCC-0FA6-E233-0A6341F60D67}"/>
          </ac:grpSpMkLst>
        </pc:grpChg>
        <pc:picChg chg="del mod">
          <ac:chgData name="Ashley Williams Clark" userId="47b7eaf4-4dec-49fa-99ee-3c3887c64d7d" providerId="ADAL" clId="{E9FB1719-9968-482C-92CD-005753C42E16}" dt="2023-10-13T04:45:17.122" v="40" actId="21"/>
          <ac:picMkLst>
            <pc:docMk/>
            <pc:sldMk cId="2193227584" sldId="257"/>
            <ac:picMk id="3" creationId="{590C7097-8E24-005F-6F53-07EF610AF90B}"/>
          </ac:picMkLst>
        </pc:picChg>
        <pc:picChg chg="del">
          <ac:chgData name="Ashley Williams Clark" userId="47b7eaf4-4dec-49fa-99ee-3c3887c64d7d" providerId="ADAL" clId="{E9FB1719-9968-482C-92CD-005753C42E16}" dt="2023-10-13T04:44:27.710" v="11" actId="478"/>
          <ac:picMkLst>
            <pc:docMk/>
            <pc:sldMk cId="2193227584" sldId="257"/>
            <ac:picMk id="5" creationId="{312DD5AD-B453-6F7A-CD74-2DA84F704E68}"/>
          </ac:picMkLst>
        </pc:picChg>
        <pc:picChg chg="add mod modCrop">
          <ac:chgData name="Ashley Williams Clark" userId="47b7eaf4-4dec-49fa-99ee-3c3887c64d7d" providerId="ADAL" clId="{E9FB1719-9968-482C-92CD-005753C42E16}" dt="2023-10-13T04:44:29.897" v="12" actId="1076"/>
          <ac:picMkLst>
            <pc:docMk/>
            <pc:sldMk cId="2193227584" sldId="257"/>
            <ac:picMk id="7" creationId="{08DB639D-D135-8DE7-C248-08601AD85F3C}"/>
          </ac:picMkLst>
        </pc:picChg>
        <pc:picChg chg="mod">
          <ac:chgData name="Ashley Williams Clark" userId="47b7eaf4-4dec-49fa-99ee-3c3887c64d7d" providerId="ADAL" clId="{E9FB1719-9968-482C-92CD-005753C42E16}" dt="2023-10-13T04:45:25.869" v="44" actId="1076"/>
          <ac:picMkLst>
            <pc:docMk/>
            <pc:sldMk cId="2193227584" sldId="257"/>
            <ac:picMk id="20" creationId="{E1961162-A1AC-9E67-FFC9-F0F92F685F88}"/>
          </ac:picMkLst>
        </pc:picChg>
        <pc:picChg chg="mod">
          <ac:chgData name="Ashley Williams Clark" userId="47b7eaf4-4dec-49fa-99ee-3c3887c64d7d" providerId="ADAL" clId="{E9FB1719-9968-482C-92CD-005753C42E16}" dt="2023-10-13T04:45:25.869" v="44" actId="1076"/>
          <ac:picMkLst>
            <pc:docMk/>
            <pc:sldMk cId="2193227584" sldId="257"/>
            <ac:picMk id="21" creationId="{080B71DD-8A46-AE15-DFE2-A605DD92D801}"/>
          </ac:picMkLst>
        </pc:picChg>
        <pc:picChg chg="mod">
          <ac:chgData name="Ashley Williams Clark" userId="47b7eaf4-4dec-49fa-99ee-3c3887c64d7d" providerId="ADAL" clId="{E9FB1719-9968-482C-92CD-005753C42E16}" dt="2023-10-13T04:45:25.869" v="44" actId="1076"/>
          <ac:picMkLst>
            <pc:docMk/>
            <pc:sldMk cId="2193227584" sldId="257"/>
            <ac:picMk id="22" creationId="{5D3347E7-E19E-AF27-53AB-D2F5C6B3B7DE}"/>
          </ac:picMkLst>
        </pc:picChg>
        <pc:picChg chg="mod">
          <ac:chgData name="Ashley Williams Clark" userId="47b7eaf4-4dec-49fa-99ee-3c3887c64d7d" providerId="ADAL" clId="{E9FB1719-9968-482C-92CD-005753C42E16}" dt="2023-10-13T04:45:25.869" v="44" actId="1076"/>
          <ac:picMkLst>
            <pc:docMk/>
            <pc:sldMk cId="2193227584" sldId="257"/>
            <ac:picMk id="24" creationId="{61E7969E-C580-E315-DE88-9EDC02E0FE58}"/>
          </ac:picMkLst>
        </pc:picChg>
        <pc:picChg chg="mod">
          <ac:chgData name="Ashley Williams Clark" userId="47b7eaf4-4dec-49fa-99ee-3c3887c64d7d" providerId="ADAL" clId="{E9FB1719-9968-482C-92CD-005753C42E16}" dt="2023-10-13T04:45:25.869" v="44" actId="1076"/>
          <ac:picMkLst>
            <pc:docMk/>
            <pc:sldMk cId="2193227584" sldId="257"/>
            <ac:picMk id="26" creationId="{1401DDD9-8E5D-0711-A17F-4DAFB7917AC7}"/>
          </ac:picMkLst>
        </pc:picChg>
        <pc:picChg chg="mod">
          <ac:chgData name="Ashley Williams Clark" userId="47b7eaf4-4dec-49fa-99ee-3c3887c64d7d" providerId="ADAL" clId="{E9FB1719-9968-482C-92CD-005753C42E16}" dt="2023-10-13T04:45:25.869" v="44" actId="1076"/>
          <ac:picMkLst>
            <pc:docMk/>
            <pc:sldMk cId="2193227584" sldId="257"/>
            <ac:picMk id="28" creationId="{B62D825D-C18A-37B4-965E-CF1391A1E163}"/>
          </ac:picMkLst>
        </pc:picChg>
        <pc:picChg chg="mod">
          <ac:chgData name="Ashley Williams Clark" userId="47b7eaf4-4dec-49fa-99ee-3c3887c64d7d" providerId="ADAL" clId="{E9FB1719-9968-482C-92CD-005753C42E16}" dt="2023-10-13T04:45:25.869" v="44" actId="1076"/>
          <ac:picMkLst>
            <pc:docMk/>
            <pc:sldMk cId="2193227584" sldId="257"/>
            <ac:picMk id="30" creationId="{CDB54F81-0A8E-FD1B-F486-347844AE0241}"/>
          </ac:picMkLst>
        </pc:picChg>
        <pc:picChg chg="add mod">
          <ac:chgData name="Ashley Williams Clark" userId="47b7eaf4-4dec-49fa-99ee-3c3887c64d7d" providerId="ADAL" clId="{E9FB1719-9968-482C-92CD-005753C42E16}" dt="2023-10-13T04:45:36.430" v="60" actId="1038"/>
          <ac:picMkLst>
            <pc:docMk/>
            <pc:sldMk cId="2193227584" sldId="257"/>
            <ac:picMk id="32" creationId="{7A3E8FFD-0866-83BD-DA18-B58B2518E231}"/>
          </ac:picMkLst>
        </pc:picChg>
        <pc:picChg chg="add del mod">
          <ac:chgData name="Ashley Williams Clark" userId="47b7eaf4-4dec-49fa-99ee-3c3887c64d7d" providerId="ADAL" clId="{E9FB1719-9968-482C-92CD-005753C42E16}" dt="2023-10-13T05:55:57.360" v="698" actId="21"/>
          <ac:picMkLst>
            <pc:docMk/>
            <pc:sldMk cId="2193227584" sldId="257"/>
            <ac:picMk id="34" creationId="{E3A12890-E8E4-4ED8-A344-EF4364FB2490}"/>
          </ac:picMkLst>
        </pc:picChg>
        <pc:picChg chg="mod">
          <ac:chgData name="Ashley Williams Clark" userId="47b7eaf4-4dec-49fa-99ee-3c3887c64d7d" providerId="ADAL" clId="{E9FB1719-9968-482C-92CD-005753C42E16}" dt="2023-10-13T04:45:25.869" v="44" actId="1076"/>
          <ac:picMkLst>
            <pc:docMk/>
            <pc:sldMk cId="2193227584" sldId="257"/>
            <ac:picMk id="1026" creationId="{0596305B-366E-6AB7-5B62-838172B7AC02}"/>
          </ac:picMkLst>
        </pc:picChg>
        <pc:extLst>
          <p:ext xmlns:p="http://schemas.openxmlformats.org/presentationml/2006/main" uri="{D6D511B9-2390-475A-947B-AFAB55BFBCF1}">
            <pc226:cmChg xmlns:pc226="http://schemas.microsoft.com/office/powerpoint/2022/06/main/command" chg="mod">
              <pc226:chgData name="Ashley Williams Clark" userId="47b7eaf4-4dec-49fa-99ee-3c3887c64d7d" providerId="ADAL" clId="{E9FB1719-9968-482C-92CD-005753C42E16}" dt="2023-10-16T13:23:47.494" v="1242"/>
              <pc2:cmMkLst xmlns:pc2="http://schemas.microsoft.com/office/powerpoint/2019/9/main/command">
                <pc:docMk/>
                <pc:sldMk cId="2193227584" sldId="257"/>
                <pc2:cmMk id="{6BC956DD-9ACA-4749-9ADD-E9895AD1C5BD}"/>
              </pc2:cmMkLst>
              <pc226:cmRplyChg chg="add">
                <pc226:chgData name="Ashley Williams Clark" userId="47b7eaf4-4dec-49fa-99ee-3c3887c64d7d" providerId="ADAL" clId="{E9FB1719-9968-482C-92CD-005753C42E16}" dt="2023-10-16T13:23:47.494" v="1242"/>
                <pc2:cmRplyMkLst xmlns:pc2="http://schemas.microsoft.com/office/powerpoint/2019/9/main/command">
                  <pc:docMk/>
                  <pc:sldMk cId="2193227584" sldId="257"/>
                  <pc2:cmMk id="{6BC956DD-9ACA-4749-9ADD-E9895AD1C5BD}"/>
                  <pc2:cmRplyMk id="{C9C58E9A-355C-4886-8C6D-0D50130A15D7}"/>
                </pc2:cmRplyMkLst>
              </pc226:cmRplyChg>
            </pc226:cmChg>
          </p:ext>
        </pc:extLst>
      </pc:sldChg>
      <pc:sldChg chg="modSp">
        <pc:chgData name="Ashley Williams Clark" userId="47b7eaf4-4dec-49fa-99ee-3c3887c64d7d" providerId="ADAL" clId="{E9FB1719-9968-482C-92CD-005753C42E16}" dt="2023-10-13T05:29:14.654" v="495" actId="1036"/>
        <pc:sldMkLst>
          <pc:docMk/>
          <pc:sldMk cId="3817847477" sldId="260"/>
        </pc:sldMkLst>
        <pc:picChg chg="mod">
          <ac:chgData name="Ashley Williams Clark" userId="47b7eaf4-4dec-49fa-99ee-3c3887c64d7d" providerId="ADAL" clId="{E9FB1719-9968-482C-92CD-005753C42E16}" dt="2023-10-13T05:29:14.654" v="495" actId="1036"/>
          <ac:picMkLst>
            <pc:docMk/>
            <pc:sldMk cId="3817847477" sldId="260"/>
            <ac:picMk id="5" creationId="{0D19D416-53C8-DE7C-EB71-539245189776}"/>
          </ac:picMkLst>
        </pc:picChg>
      </pc:sldChg>
      <pc:sldChg chg="addSp delSp modSp mod">
        <pc:chgData name="Ashley Williams Clark" userId="47b7eaf4-4dec-49fa-99ee-3c3887c64d7d" providerId="ADAL" clId="{E9FB1719-9968-482C-92CD-005753C42E16}" dt="2023-10-14T04:23:15.984" v="1213" actId="14100"/>
        <pc:sldMkLst>
          <pc:docMk/>
          <pc:sldMk cId="3764935300" sldId="261"/>
        </pc:sldMkLst>
        <pc:spChg chg="mod">
          <ac:chgData name="Ashley Williams Clark" userId="47b7eaf4-4dec-49fa-99ee-3c3887c64d7d" providerId="ADAL" clId="{E9FB1719-9968-482C-92CD-005753C42E16}" dt="2023-10-14T04:23:15.984" v="1213" actId="14100"/>
          <ac:spMkLst>
            <pc:docMk/>
            <pc:sldMk cId="3764935300" sldId="261"/>
            <ac:spMk id="4" creationId="{F51600E8-E870-8EED-E3AB-5891050DC59B}"/>
          </ac:spMkLst>
        </pc:spChg>
        <pc:spChg chg="add mod ord">
          <ac:chgData name="Ashley Williams Clark" userId="47b7eaf4-4dec-49fa-99ee-3c3887c64d7d" providerId="ADAL" clId="{E9FB1719-9968-482C-92CD-005753C42E16}" dt="2023-10-13T05:42:12.979" v="594" actId="2711"/>
          <ac:spMkLst>
            <pc:docMk/>
            <pc:sldMk cId="3764935300" sldId="261"/>
            <ac:spMk id="8" creationId="{C5ECBA59-2463-86EA-3C87-2EFAA508F435}"/>
          </ac:spMkLst>
        </pc:spChg>
        <pc:spChg chg="add mod">
          <ac:chgData name="Ashley Williams Clark" userId="47b7eaf4-4dec-49fa-99ee-3c3887c64d7d" providerId="ADAL" clId="{E9FB1719-9968-482C-92CD-005753C42E16}" dt="2023-10-13T05:43:11.102" v="599" actId="1076"/>
          <ac:spMkLst>
            <pc:docMk/>
            <pc:sldMk cId="3764935300" sldId="261"/>
            <ac:spMk id="12" creationId="{AEE16C0C-29E0-BB69-D82C-72CC022A8FE1}"/>
          </ac:spMkLst>
        </pc:spChg>
        <pc:graphicFrameChg chg="add mod">
          <ac:chgData name="Ashley Williams Clark" userId="47b7eaf4-4dec-49fa-99ee-3c3887c64d7d" providerId="ADAL" clId="{E9FB1719-9968-482C-92CD-005753C42E16}" dt="2023-10-13T05:44:54.482" v="622" actId="2711"/>
          <ac:graphicFrameMkLst>
            <pc:docMk/>
            <pc:sldMk cId="3764935300" sldId="261"/>
            <ac:graphicFrameMk id="11" creationId="{DED48C87-1E74-499A-596D-4E24DFB9691C}"/>
          </ac:graphicFrameMkLst>
        </pc:graphicFrameChg>
        <pc:picChg chg="add del mod">
          <ac:chgData name="Ashley Williams Clark" userId="47b7eaf4-4dec-49fa-99ee-3c3887c64d7d" providerId="ADAL" clId="{E9FB1719-9968-482C-92CD-005753C42E16}" dt="2023-10-13T05:39:44.223" v="555" actId="478"/>
          <ac:picMkLst>
            <pc:docMk/>
            <pc:sldMk cId="3764935300" sldId="261"/>
            <ac:picMk id="7" creationId="{F35EBABD-7B7C-F7FE-30D6-1E41D2F7BE08}"/>
          </ac:picMkLst>
        </pc:picChg>
        <pc:picChg chg="add del mod">
          <ac:chgData name="Ashley Williams Clark" userId="47b7eaf4-4dec-49fa-99ee-3c3887c64d7d" providerId="ADAL" clId="{E9FB1719-9968-482C-92CD-005753C42E16}" dt="2023-10-13T05:39:23.196" v="552" actId="478"/>
          <ac:picMkLst>
            <pc:docMk/>
            <pc:sldMk cId="3764935300" sldId="261"/>
            <ac:picMk id="10" creationId="{4000FD18-5524-128D-C4EA-9596EDA5E320}"/>
          </ac:picMkLst>
        </pc:picChg>
      </pc:sldChg>
      <pc:sldChg chg="addSp delSp modSp mod addCm delCm">
        <pc:chgData name="Ashley Williams Clark" userId="47b7eaf4-4dec-49fa-99ee-3c3887c64d7d" providerId="ADAL" clId="{E9FB1719-9968-482C-92CD-005753C42E16}" dt="2023-10-16T21:10:38.343" v="1243"/>
        <pc:sldMkLst>
          <pc:docMk/>
          <pc:sldMk cId="3506196698" sldId="263"/>
        </pc:sldMkLst>
        <pc:spChg chg="mod">
          <ac:chgData name="Ashley Williams Clark" userId="47b7eaf4-4dec-49fa-99ee-3c3887c64d7d" providerId="ADAL" clId="{E9FB1719-9968-482C-92CD-005753C42E16}" dt="2023-10-13T05:28:02.783" v="493" actId="1076"/>
          <ac:spMkLst>
            <pc:docMk/>
            <pc:sldMk cId="3506196698" sldId="263"/>
            <ac:spMk id="2" creationId="{48F26EF2-C945-15A8-94BE-E2B64EB1735D}"/>
          </ac:spMkLst>
        </pc:spChg>
        <pc:spChg chg="mod">
          <ac:chgData name="Ashley Williams Clark" userId="47b7eaf4-4dec-49fa-99ee-3c3887c64d7d" providerId="ADAL" clId="{E9FB1719-9968-482C-92CD-005753C42E16}" dt="2023-10-13T05:27:57.656" v="492" actId="1076"/>
          <ac:spMkLst>
            <pc:docMk/>
            <pc:sldMk cId="3506196698" sldId="263"/>
            <ac:spMk id="3" creationId="{5751D51D-D3D0-7E68-AF55-FFAA4C59E6FA}"/>
          </ac:spMkLst>
        </pc:spChg>
        <pc:spChg chg="mod">
          <ac:chgData name="Ashley Williams Clark" userId="47b7eaf4-4dec-49fa-99ee-3c3887c64d7d" providerId="ADAL" clId="{E9FB1719-9968-482C-92CD-005753C42E16}" dt="2023-10-13T05:22:35.810" v="404" actId="21"/>
          <ac:spMkLst>
            <pc:docMk/>
            <pc:sldMk cId="3506196698" sldId="263"/>
            <ac:spMk id="4" creationId="{F51600E8-E870-8EED-E3AB-5891050DC59B}"/>
          </ac:spMkLst>
        </pc:spChg>
        <pc:spChg chg="add mod">
          <ac:chgData name="Ashley Williams Clark" userId="47b7eaf4-4dec-49fa-99ee-3c3887c64d7d" providerId="ADAL" clId="{E9FB1719-9968-482C-92CD-005753C42E16}" dt="2023-10-13T05:46:17.582" v="640" actId="1076"/>
          <ac:spMkLst>
            <pc:docMk/>
            <pc:sldMk cId="3506196698" sldId="263"/>
            <ac:spMk id="5" creationId="{5ECADDBC-ED91-933E-0DF2-B7B1BC2B56C6}"/>
          </ac:spMkLst>
        </pc:spChg>
        <pc:spChg chg="del mod">
          <ac:chgData name="Ashley Williams Clark" userId="47b7eaf4-4dec-49fa-99ee-3c3887c64d7d" providerId="ADAL" clId="{E9FB1719-9968-482C-92CD-005753C42E16}" dt="2023-10-13T05:46:12.936" v="638" actId="478"/>
          <ac:spMkLst>
            <pc:docMk/>
            <pc:sldMk cId="3506196698" sldId="263"/>
            <ac:spMk id="7" creationId="{1F00D73B-7C6E-5A51-90B2-0708766B5713}"/>
          </ac:spMkLst>
        </pc:spChg>
        <pc:graphicFrameChg chg="mod">
          <ac:chgData name="Ashley Williams Clark" userId="47b7eaf4-4dec-49fa-99ee-3c3887c64d7d" providerId="ADAL" clId="{E9FB1719-9968-482C-92CD-005753C42E16}" dt="2023-10-13T05:27:53.335" v="491" actId="403"/>
          <ac:graphicFrameMkLst>
            <pc:docMk/>
            <pc:sldMk cId="3506196698" sldId="263"/>
            <ac:graphicFrameMk id="6" creationId="{DF03D64A-16CE-ECDB-90DE-2E56AF2AD130}"/>
          </ac:graphicFrameMkLst>
        </pc:graphicFrameChg>
        <pc:extLst>
          <p:ext xmlns:p="http://schemas.openxmlformats.org/presentationml/2006/main" uri="{D6D511B9-2390-475A-947B-AFAB55BFBCF1}">
            <pc226:cmChg xmlns:pc226="http://schemas.microsoft.com/office/powerpoint/2022/06/main/command" chg="add del">
              <pc226:chgData name="Ashley Williams Clark" userId="47b7eaf4-4dec-49fa-99ee-3c3887c64d7d" providerId="ADAL" clId="{E9FB1719-9968-482C-92CD-005753C42E16}" dt="2023-10-16T21:10:38.343" v="1243"/>
              <pc2:cmMkLst xmlns:pc2="http://schemas.microsoft.com/office/powerpoint/2019/9/main/command">
                <pc:docMk/>
                <pc:sldMk cId="3506196698" sldId="263"/>
                <pc2:cmMk id="{5600B954-78A7-43DB-8E63-592677F5871E}"/>
              </pc2:cmMkLst>
            </pc226:cmChg>
          </p:ext>
        </pc:extLst>
      </pc:sldChg>
      <pc:sldChg chg="addSp delSp modSp mod ord">
        <pc:chgData name="Ashley Williams Clark" userId="47b7eaf4-4dec-49fa-99ee-3c3887c64d7d" providerId="ADAL" clId="{E9FB1719-9968-482C-92CD-005753C42E16}" dt="2023-10-13T05:54:01.566" v="684"/>
        <pc:sldMkLst>
          <pc:docMk/>
          <pc:sldMk cId="2770601802" sldId="798"/>
        </pc:sldMkLst>
        <pc:spChg chg="mod">
          <ac:chgData name="Ashley Williams Clark" userId="47b7eaf4-4dec-49fa-99ee-3c3887c64d7d" providerId="ADAL" clId="{E9FB1719-9968-482C-92CD-005753C42E16}" dt="2023-10-13T05:54:01.566" v="684"/>
          <ac:spMkLst>
            <pc:docMk/>
            <pc:sldMk cId="2770601802" sldId="798"/>
            <ac:spMk id="2" creationId="{340B889A-132F-D5D2-8A1E-7E3EC6615566}"/>
          </ac:spMkLst>
        </pc:spChg>
        <pc:spChg chg="add mod">
          <ac:chgData name="Ashley Williams Clark" userId="47b7eaf4-4dec-49fa-99ee-3c3887c64d7d" providerId="ADAL" clId="{E9FB1719-9968-482C-92CD-005753C42E16}" dt="2023-10-13T05:23:03.175" v="418" actId="20577"/>
          <ac:spMkLst>
            <pc:docMk/>
            <pc:sldMk cId="2770601802" sldId="798"/>
            <ac:spMk id="3" creationId="{B3F639E6-3CE6-B44E-9DC5-7C43D9DCD283}"/>
          </ac:spMkLst>
        </pc:spChg>
        <pc:spChg chg="add del mod">
          <ac:chgData name="Ashley Williams Clark" userId="47b7eaf4-4dec-49fa-99ee-3c3887c64d7d" providerId="ADAL" clId="{E9FB1719-9968-482C-92CD-005753C42E16}" dt="2023-10-13T04:56:51.316" v="368" actId="478"/>
          <ac:spMkLst>
            <pc:docMk/>
            <pc:sldMk cId="2770601802" sldId="798"/>
            <ac:spMk id="5" creationId="{96439C7A-E5D5-251A-168B-33DAC30ACA70}"/>
          </ac:spMkLst>
        </pc:spChg>
        <pc:spChg chg="del mod">
          <ac:chgData name="Ashley Williams Clark" userId="47b7eaf4-4dec-49fa-99ee-3c3887c64d7d" providerId="ADAL" clId="{E9FB1719-9968-482C-92CD-005753C42E16}" dt="2023-10-13T04:56:48.891" v="367" actId="21"/>
          <ac:spMkLst>
            <pc:docMk/>
            <pc:sldMk cId="2770601802" sldId="798"/>
            <ac:spMk id="9" creationId="{EE2944F5-11EB-9E53-5CEF-88FDD5A295A8}"/>
          </ac:spMkLst>
        </pc:spChg>
        <pc:picChg chg="add del">
          <ac:chgData name="Ashley Williams Clark" userId="47b7eaf4-4dec-49fa-99ee-3c3887c64d7d" providerId="ADAL" clId="{E9FB1719-9968-482C-92CD-005753C42E16}" dt="2023-10-13T04:51:07.459" v="147"/>
          <ac:picMkLst>
            <pc:docMk/>
            <pc:sldMk cId="2770601802" sldId="798"/>
            <ac:picMk id="2050" creationId="{D78DA663-9311-9435-67BC-F4973C3F7B64}"/>
          </ac:picMkLst>
        </pc:picChg>
      </pc:sldChg>
      <pc:sldChg chg="addSp delSp modSp mod">
        <pc:chgData name="Ashley Williams Clark" userId="47b7eaf4-4dec-49fa-99ee-3c3887c64d7d" providerId="ADAL" clId="{E9FB1719-9968-482C-92CD-005753C42E16}" dt="2023-10-13T05:46:03.596" v="637" actId="1076"/>
        <pc:sldMkLst>
          <pc:docMk/>
          <pc:sldMk cId="3489325393" sldId="800"/>
        </pc:sldMkLst>
        <pc:spChg chg="del">
          <ac:chgData name="Ashley Williams Clark" userId="47b7eaf4-4dec-49fa-99ee-3c3887c64d7d" providerId="ADAL" clId="{E9FB1719-9968-482C-92CD-005753C42E16}" dt="2023-10-13T05:45:59.585" v="635" actId="478"/>
          <ac:spMkLst>
            <pc:docMk/>
            <pc:sldMk cId="3489325393" sldId="800"/>
            <ac:spMk id="6" creationId="{DE655B62-75CE-0FBC-79A4-4F4988C82A16}"/>
          </ac:spMkLst>
        </pc:spChg>
        <pc:spChg chg="add mod ord">
          <ac:chgData name="Ashley Williams Clark" userId="47b7eaf4-4dec-49fa-99ee-3c3887c64d7d" providerId="ADAL" clId="{E9FB1719-9968-482C-92CD-005753C42E16}" dt="2023-10-13T05:38:53.011" v="548" actId="171"/>
          <ac:spMkLst>
            <pc:docMk/>
            <pc:sldMk cId="3489325393" sldId="800"/>
            <ac:spMk id="9" creationId="{36A362A7-CB64-BA67-5133-08E4F2229BD4}"/>
          </ac:spMkLst>
        </pc:spChg>
        <pc:spChg chg="add mod">
          <ac:chgData name="Ashley Williams Clark" userId="47b7eaf4-4dec-49fa-99ee-3c3887c64d7d" providerId="ADAL" clId="{E9FB1719-9968-482C-92CD-005753C42E16}" dt="2023-10-13T05:46:03.596" v="637" actId="1076"/>
          <ac:spMkLst>
            <pc:docMk/>
            <pc:sldMk cId="3489325393" sldId="800"/>
            <ac:spMk id="11" creationId="{5ECADDBC-ED91-933E-0DF2-B7B1BC2B56C6}"/>
          </ac:spMkLst>
        </pc:spChg>
        <pc:graphicFrameChg chg="mod">
          <ac:chgData name="Ashley Williams Clark" userId="47b7eaf4-4dec-49fa-99ee-3c3887c64d7d" providerId="ADAL" clId="{E9FB1719-9968-482C-92CD-005753C42E16}" dt="2023-10-13T05:31:32.254" v="498" actId="1076"/>
          <ac:graphicFrameMkLst>
            <pc:docMk/>
            <pc:sldMk cId="3489325393" sldId="800"/>
            <ac:graphicFrameMk id="8" creationId="{50E3631E-000E-D93C-7FE7-E61BF5E4D075}"/>
          </ac:graphicFrameMkLst>
        </pc:graphicFrameChg>
        <pc:graphicFrameChg chg="add del mod">
          <ac:chgData name="Ashley Williams Clark" userId="47b7eaf4-4dec-49fa-99ee-3c3887c64d7d" providerId="ADAL" clId="{E9FB1719-9968-482C-92CD-005753C42E16}" dt="2023-10-13T05:45:54.778" v="634"/>
          <ac:graphicFrameMkLst>
            <pc:docMk/>
            <pc:sldMk cId="3489325393" sldId="800"/>
            <ac:graphicFrameMk id="10" creationId="{40CDB6BA-E09B-B905-A43D-6CB7ECF8822E}"/>
          </ac:graphicFrameMkLst>
        </pc:graphicFrameChg>
        <pc:picChg chg="add del mod modCrop">
          <ac:chgData name="Ashley Williams Clark" userId="47b7eaf4-4dec-49fa-99ee-3c3887c64d7d" providerId="ADAL" clId="{E9FB1719-9968-482C-92CD-005753C42E16}" dt="2023-10-13T05:44:18.299" v="607" actId="478"/>
          <ac:picMkLst>
            <pc:docMk/>
            <pc:sldMk cId="3489325393" sldId="800"/>
            <ac:picMk id="3" creationId="{EFCE018B-CA6C-A4BC-9824-4B0970D3F264}"/>
          </ac:picMkLst>
        </pc:picChg>
      </pc:sldChg>
      <pc:sldChg chg="addSp delSp modSp mod">
        <pc:chgData name="Ashley Williams Clark" userId="47b7eaf4-4dec-49fa-99ee-3c3887c64d7d" providerId="ADAL" clId="{E9FB1719-9968-482C-92CD-005753C42E16}" dt="2023-10-14T04:18:23.932" v="1114" actId="403"/>
        <pc:sldMkLst>
          <pc:docMk/>
          <pc:sldMk cId="1912548722" sldId="801"/>
        </pc:sldMkLst>
        <pc:spChg chg="mod">
          <ac:chgData name="Ashley Williams Clark" userId="47b7eaf4-4dec-49fa-99ee-3c3887c64d7d" providerId="ADAL" clId="{E9FB1719-9968-482C-92CD-005753C42E16}" dt="2023-10-14T04:18:23.932" v="1114" actId="403"/>
          <ac:spMkLst>
            <pc:docMk/>
            <pc:sldMk cId="1912548722" sldId="801"/>
            <ac:spMk id="4" creationId="{F51600E8-E870-8EED-E3AB-5891050DC59B}"/>
          </ac:spMkLst>
        </pc:spChg>
        <pc:picChg chg="add del">
          <ac:chgData name="Ashley Williams Clark" userId="47b7eaf4-4dec-49fa-99ee-3c3887c64d7d" providerId="ADAL" clId="{E9FB1719-9968-482C-92CD-005753C42E16}" dt="2023-10-14T04:10:36.376" v="1086" actId="22"/>
          <ac:picMkLst>
            <pc:docMk/>
            <pc:sldMk cId="1912548722" sldId="801"/>
            <ac:picMk id="3" creationId="{367D24D6-FE3C-4416-7D62-B3F3783603F5}"/>
          </ac:picMkLst>
        </pc:picChg>
        <pc:picChg chg="add del">
          <ac:chgData name="Ashley Williams Clark" userId="47b7eaf4-4dec-49fa-99ee-3c3887c64d7d" providerId="ADAL" clId="{E9FB1719-9968-482C-92CD-005753C42E16}" dt="2023-10-14T04:10:43.546" v="1088" actId="22"/>
          <ac:picMkLst>
            <pc:docMk/>
            <pc:sldMk cId="1912548722" sldId="801"/>
            <ac:picMk id="6" creationId="{46AE88A4-875B-BEA3-B8F9-0D95BA4D86DD}"/>
          </ac:picMkLst>
        </pc:picChg>
      </pc:sldChg>
      <pc:sldChg chg="addSp delSp modSp mod">
        <pc:chgData name="Ashley Williams Clark" userId="47b7eaf4-4dec-49fa-99ee-3c3887c64d7d" providerId="ADAL" clId="{E9FB1719-9968-482C-92CD-005753C42E16}" dt="2023-10-13T05:45:09.697" v="624" actId="404"/>
        <pc:sldMkLst>
          <pc:docMk/>
          <pc:sldMk cId="904624874" sldId="802"/>
        </pc:sldMkLst>
        <pc:spChg chg="del">
          <ac:chgData name="Ashley Williams Clark" userId="47b7eaf4-4dec-49fa-99ee-3c3887c64d7d" providerId="ADAL" clId="{E9FB1719-9968-482C-92CD-005753C42E16}" dt="2023-10-13T05:40:47.154" v="572" actId="478"/>
          <ac:spMkLst>
            <pc:docMk/>
            <pc:sldMk cId="904624874" sldId="802"/>
            <ac:spMk id="3" creationId="{6355777A-E4C4-9D68-2F63-9759F6AB000A}"/>
          </ac:spMkLst>
        </pc:spChg>
        <pc:spChg chg="del">
          <ac:chgData name="Ashley Williams Clark" userId="47b7eaf4-4dec-49fa-99ee-3c3887c64d7d" providerId="ADAL" clId="{E9FB1719-9968-482C-92CD-005753C42E16}" dt="2023-10-13T05:40:47.154" v="572" actId="478"/>
          <ac:spMkLst>
            <pc:docMk/>
            <pc:sldMk cId="904624874" sldId="802"/>
            <ac:spMk id="5" creationId="{2FBFD311-D18A-1B61-B358-317A4EEDE92A}"/>
          </ac:spMkLst>
        </pc:spChg>
        <pc:spChg chg="del">
          <ac:chgData name="Ashley Williams Clark" userId="47b7eaf4-4dec-49fa-99ee-3c3887c64d7d" providerId="ADAL" clId="{E9FB1719-9968-482C-92CD-005753C42E16}" dt="2023-10-13T05:40:47.154" v="572" actId="478"/>
          <ac:spMkLst>
            <pc:docMk/>
            <pc:sldMk cId="904624874" sldId="802"/>
            <ac:spMk id="6" creationId="{DE655B62-75CE-0FBC-79A4-4F4988C82A16}"/>
          </ac:spMkLst>
        </pc:spChg>
        <pc:spChg chg="add del mod">
          <ac:chgData name="Ashley Williams Clark" userId="47b7eaf4-4dec-49fa-99ee-3c3887c64d7d" providerId="ADAL" clId="{E9FB1719-9968-482C-92CD-005753C42E16}" dt="2023-10-13T05:40:47.154" v="572" actId="478"/>
          <ac:spMkLst>
            <pc:docMk/>
            <pc:sldMk cId="904624874" sldId="802"/>
            <ac:spMk id="10" creationId="{CBBB191F-E669-65BE-87D7-1BC2B90F0BBB}"/>
          </ac:spMkLst>
        </pc:spChg>
        <pc:spChg chg="add mod">
          <ac:chgData name="Ashley Williams Clark" userId="47b7eaf4-4dec-49fa-99ee-3c3887c64d7d" providerId="ADAL" clId="{E9FB1719-9968-482C-92CD-005753C42E16}" dt="2023-10-13T05:43:31.899" v="603" actId="1076"/>
          <ac:spMkLst>
            <pc:docMk/>
            <pc:sldMk cId="904624874" sldId="802"/>
            <ac:spMk id="12" creationId="{B7D2F379-E707-B102-E517-A198DCB30738}"/>
          </ac:spMkLst>
        </pc:spChg>
        <pc:graphicFrameChg chg="del ord">
          <ac:chgData name="Ashley Williams Clark" userId="47b7eaf4-4dec-49fa-99ee-3c3887c64d7d" providerId="ADAL" clId="{E9FB1719-9968-482C-92CD-005753C42E16}" dt="2023-10-13T05:40:47.154" v="572" actId="478"/>
          <ac:graphicFrameMkLst>
            <pc:docMk/>
            <pc:sldMk cId="904624874" sldId="802"/>
            <ac:graphicFrameMk id="7" creationId="{1BFAB278-E87D-AED6-3A22-8DA799F98ABC}"/>
          </ac:graphicFrameMkLst>
        </pc:graphicFrameChg>
        <pc:graphicFrameChg chg="add mod">
          <ac:chgData name="Ashley Williams Clark" userId="47b7eaf4-4dec-49fa-99ee-3c3887c64d7d" providerId="ADAL" clId="{E9FB1719-9968-482C-92CD-005753C42E16}" dt="2023-10-13T05:45:09.697" v="624" actId="404"/>
          <ac:graphicFrameMkLst>
            <pc:docMk/>
            <pc:sldMk cId="904624874" sldId="802"/>
            <ac:graphicFrameMk id="11" creationId="{D87130E0-71CB-574C-1A27-AEBB1A0C9543}"/>
          </ac:graphicFrameMkLst>
        </pc:graphicFrameChg>
        <pc:picChg chg="add del mod ord">
          <ac:chgData name="Ashley Williams Clark" userId="47b7eaf4-4dec-49fa-99ee-3c3887c64d7d" providerId="ADAL" clId="{E9FB1719-9968-482C-92CD-005753C42E16}" dt="2023-10-13T05:40:47.154" v="572" actId="478"/>
          <ac:picMkLst>
            <pc:docMk/>
            <pc:sldMk cId="904624874" sldId="802"/>
            <ac:picMk id="8" creationId="{AF10F44A-2A8C-C18B-7ECC-35CE4870E481}"/>
          </ac:picMkLst>
        </pc:picChg>
      </pc:sldChg>
      <pc:sldChg chg="ord addCm">
        <pc:chgData name="Ashley Williams Clark" userId="47b7eaf4-4dec-49fa-99ee-3c3887c64d7d" providerId="ADAL" clId="{E9FB1719-9968-482C-92CD-005753C42E16}" dt="2023-10-14T04:31:50.493" v="1241"/>
        <pc:sldMkLst>
          <pc:docMk/>
          <pc:sldMk cId="78403996" sldId="805"/>
        </pc:sldMkLst>
        <pc:extLst>
          <p:ext xmlns:p="http://schemas.openxmlformats.org/presentationml/2006/main" uri="{D6D511B9-2390-475A-947B-AFAB55BFBCF1}">
            <pc226:cmChg xmlns:pc226="http://schemas.microsoft.com/office/powerpoint/2022/06/main/command" chg="add">
              <pc226:chgData name="Ashley Williams Clark" userId="47b7eaf4-4dec-49fa-99ee-3c3887c64d7d" providerId="ADAL" clId="{E9FB1719-9968-482C-92CD-005753C42E16}" dt="2023-10-13T05:30:34.478" v="496"/>
              <pc2:cmMkLst xmlns:pc2="http://schemas.microsoft.com/office/powerpoint/2019/9/main/command">
                <pc:docMk/>
                <pc:sldMk cId="78403996" sldId="805"/>
                <pc2:cmMk id="{6137F576-F1CE-414F-8FCE-CA8D4243449A}"/>
              </pc2:cmMkLst>
            </pc226:cmChg>
          </p:ext>
        </pc:extLst>
      </pc:sldChg>
      <pc:sldChg chg="ord">
        <pc:chgData name="Ashley Williams Clark" userId="47b7eaf4-4dec-49fa-99ee-3c3887c64d7d" providerId="ADAL" clId="{E9FB1719-9968-482C-92CD-005753C42E16}" dt="2023-10-14T04:31:50.493" v="1241"/>
        <pc:sldMkLst>
          <pc:docMk/>
          <pc:sldMk cId="121738705" sldId="808"/>
        </pc:sldMkLst>
      </pc:sldChg>
      <pc:sldChg chg="addCm">
        <pc:chgData name="Ashley Williams Clark" userId="47b7eaf4-4dec-49fa-99ee-3c3887c64d7d" providerId="ADAL" clId="{E9FB1719-9968-482C-92CD-005753C42E16}" dt="2023-10-13T05:28:59.081" v="494"/>
        <pc:sldMkLst>
          <pc:docMk/>
          <pc:sldMk cId="3890825615" sldId="809"/>
        </pc:sldMkLst>
        <pc:extLst>
          <p:ext xmlns:p="http://schemas.openxmlformats.org/presentationml/2006/main" uri="{D6D511B9-2390-475A-947B-AFAB55BFBCF1}">
            <pc226:cmChg xmlns:pc226="http://schemas.microsoft.com/office/powerpoint/2022/06/main/command" chg="add">
              <pc226:chgData name="Ashley Williams Clark" userId="47b7eaf4-4dec-49fa-99ee-3c3887c64d7d" providerId="ADAL" clId="{E9FB1719-9968-482C-92CD-005753C42E16}" dt="2023-10-13T05:28:59.081" v="494"/>
              <pc2:cmMkLst xmlns:pc2="http://schemas.microsoft.com/office/powerpoint/2019/9/main/command">
                <pc:docMk/>
                <pc:sldMk cId="3890825615" sldId="809"/>
                <pc2:cmMk id="{2DA50CA1-CEC5-4F94-92DF-33F904FCCC37}"/>
              </pc2:cmMkLst>
            </pc226:cmChg>
          </p:ext>
        </pc:extLst>
      </pc:sldChg>
      <pc:sldChg chg="ord">
        <pc:chgData name="Ashley Williams Clark" userId="47b7eaf4-4dec-49fa-99ee-3c3887c64d7d" providerId="ADAL" clId="{E9FB1719-9968-482C-92CD-005753C42E16}" dt="2023-10-14T04:31:50.493" v="1241"/>
        <pc:sldMkLst>
          <pc:docMk/>
          <pc:sldMk cId="2927883934" sldId="810"/>
        </pc:sldMkLst>
      </pc:sldChg>
      <pc:sldChg chg="addSp delSp modSp mod addCm delCm modCm">
        <pc:chgData name="Ashley Williams Clark" userId="47b7eaf4-4dec-49fa-99ee-3c3887c64d7d" providerId="ADAL" clId="{E9FB1719-9968-482C-92CD-005753C42E16}" dt="2023-10-14T02:19:53.561" v="711"/>
        <pc:sldMkLst>
          <pc:docMk/>
          <pc:sldMk cId="13749753" sldId="812"/>
        </pc:sldMkLst>
        <pc:spChg chg="add del mod ord">
          <ac:chgData name="Ashley Williams Clark" userId="47b7eaf4-4dec-49fa-99ee-3c3887c64d7d" providerId="ADAL" clId="{E9FB1719-9968-482C-92CD-005753C42E16}" dt="2023-10-13T05:27:33.107" v="480" actId="478"/>
          <ac:spMkLst>
            <pc:docMk/>
            <pc:sldMk cId="13749753" sldId="812"/>
            <ac:spMk id="3" creationId="{D215BD54-503F-ED50-77D9-17544A45E5EE}"/>
          </ac:spMkLst>
        </pc:spChg>
        <pc:spChg chg="mod">
          <ac:chgData name="Ashley Williams Clark" userId="47b7eaf4-4dec-49fa-99ee-3c3887c64d7d" providerId="ADAL" clId="{E9FB1719-9968-482C-92CD-005753C42E16}" dt="2023-10-13T05:10:18.509" v="392" actId="207"/>
          <ac:spMkLst>
            <pc:docMk/>
            <pc:sldMk cId="13749753" sldId="812"/>
            <ac:spMk id="8" creationId="{35EAC074-3857-362C-82D3-758D7B43B2A1}"/>
          </ac:spMkLst>
        </pc:spChg>
        <pc:spChg chg="mod">
          <ac:chgData name="Ashley Williams Clark" userId="47b7eaf4-4dec-49fa-99ee-3c3887c64d7d" providerId="ADAL" clId="{E9FB1719-9968-482C-92CD-005753C42E16}" dt="2023-10-13T05:26:20.295" v="449" actId="1076"/>
          <ac:spMkLst>
            <pc:docMk/>
            <pc:sldMk cId="13749753" sldId="812"/>
            <ac:spMk id="12" creationId="{31247184-9EB4-8610-386B-77760B438081}"/>
          </ac:spMkLst>
        </pc:spChg>
        <pc:spChg chg="mod">
          <ac:chgData name="Ashley Williams Clark" userId="47b7eaf4-4dec-49fa-99ee-3c3887c64d7d" providerId="ADAL" clId="{E9FB1719-9968-482C-92CD-005753C42E16}" dt="2023-10-13T05:26:23.271" v="452" actId="403"/>
          <ac:spMkLst>
            <pc:docMk/>
            <pc:sldMk cId="13749753" sldId="812"/>
            <ac:spMk id="14" creationId="{8347623F-CFC3-CADF-5114-B4C01F600D24}"/>
          </ac:spMkLst>
        </pc:spChg>
        <pc:spChg chg="mod">
          <ac:chgData name="Ashley Williams Clark" userId="47b7eaf4-4dec-49fa-99ee-3c3887c64d7d" providerId="ADAL" clId="{E9FB1719-9968-482C-92CD-005753C42E16}" dt="2023-10-13T05:26:33.499" v="462" actId="1037"/>
          <ac:spMkLst>
            <pc:docMk/>
            <pc:sldMk cId="13749753" sldId="812"/>
            <ac:spMk id="23" creationId="{E3623B23-44EA-70BD-54D4-F302AFC14CCD}"/>
          </ac:spMkLst>
        </pc:spChg>
        <pc:spChg chg="mod">
          <ac:chgData name="Ashley Williams Clark" userId="47b7eaf4-4dec-49fa-99ee-3c3887c64d7d" providerId="ADAL" clId="{E9FB1719-9968-482C-92CD-005753C42E16}" dt="2023-10-13T05:26:38.144" v="463" actId="1076"/>
          <ac:spMkLst>
            <pc:docMk/>
            <pc:sldMk cId="13749753" sldId="812"/>
            <ac:spMk id="25" creationId="{0FE06D24-7F0F-20C9-B4D1-63866A994065}"/>
          </ac:spMkLst>
        </pc:spChg>
        <pc:spChg chg="mod">
          <ac:chgData name="Ashley Williams Clark" userId="47b7eaf4-4dec-49fa-99ee-3c3887c64d7d" providerId="ADAL" clId="{E9FB1719-9968-482C-92CD-005753C42E16}" dt="2023-10-13T05:22:48.543" v="413" actId="403"/>
          <ac:spMkLst>
            <pc:docMk/>
            <pc:sldMk cId="13749753" sldId="812"/>
            <ac:spMk id="26" creationId="{C74ADA2A-6FFD-B412-7433-B80D3DB1BD3C}"/>
          </ac:spMkLst>
        </pc:spChg>
        <pc:grpChg chg="add mod">
          <ac:chgData name="Ashley Williams Clark" userId="47b7eaf4-4dec-49fa-99ee-3c3887c64d7d" providerId="ADAL" clId="{E9FB1719-9968-482C-92CD-005753C42E16}" dt="2023-10-13T05:10:09.956" v="390" actId="1076"/>
          <ac:grpSpMkLst>
            <pc:docMk/>
            <pc:sldMk cId="13749753" sldId="812"/>
            <ac:grpSpMk id="2" creationId="{CDBD0439-B35A-3E72-2889-EC2A8C89663E}"/>
          </ac:grpSpMkLst>
        </pc:grpChg>
        <pc:graphicFrameChg chg="mod">
          <ac:chgData name="Ashley Williams Clark" userId="47b7eaf4-4dec-49fa-99ee-3c3887c64d7d" providerId="ADAL" clId="{E9FB1719-9968-482C-92CD-005753C42E16}" dt="2023-10-13T05:25:47.576" v="427" actId="403"/>
          <ac:graphicFrameMkLst>
            <pc:docMk/>
            <pc:sldMk cId="13749753" sldId="812"/>
            <ac:graphicFrameMk id="6" creationId="{EAEBEF33-A69B-493D-7EC6-2EF062AD47B3}"/>
          </ac:graphicFrameMkLst>
        </pc:graphicFrameChg>
        <pc:graphicFrameChg chg="mod">
          <ac:chgData name="Ashley Williams Clark" userId="47b7eaf4-4dec-49fa-99ee-3c3887c64d7d" providerId="ADAL" clId="{E9FB1719-9968-482C-92CD-005753C42E16}" dt="2023-10-13T05:26:00.445" v="439" actId="404"/>
          <ac:graphicFrameMkLst>
            <pc:docMk/>
            <pc:sldMk cId="13749753" sldId="812"/>
            <ac:graphicFrameMk id="7" creationId="{65CB368A-1359-ED5E-DD79-9E6C492A91E6}"/>
          </ac:graphicFrameMkLst>
        </pc:graphicFrameChg>
        <pc:cxnChg chg="mod">
          <ac:chgData name="Ashley Williams Clark" userId="47b7eaf4-4dec-49fa-99ee-3c3887c64d7d" providerId="ADAL" clId="{E9FB1719-9968-482C-92CD-005753C42E16}" dt="2023-10-13T05:09:07.529" v="385" actId="164"/>
          <ac:cxnSpMkLst>
            <pc:docMk/>
            <pc:sldMk cId="13749753" sldId="812"/>
            <ac:cxnSpMk id="15" creationId="{7A0EB278-D28C-FA81-34E8-EF15CC065740}"/>
          </ac:cxnSpMkLst>
        </pc:cxnChg>
        <pc:cxnChg chg="mod">
          <ac:chgData name="Ashley Williams Clark" userId="47b7eaf4-4dec-49fa-99ee-3c3887c64d7d" providerId="ADAL" clId="{E9FB1719-9968-482C-92CD-005753C42E16}" dt="2023-10-13T05:09:07.529" v="385" actId="164"/>
          <ac:cxnSpMkLst>
            <pc:docMk/>
            <pc:sldMk cId="13749753" sldId="812"/>
            <ac:cxnSpMk id="17" creationId="{8B133369-1C16-03F4-26BD-66A464718664}"/>
          </ac:cxnSpMkLst>
        </pc:cxnChg>
        <pc:extLst>
          <p:ext xmlns:p="http://schemas.openxmlformats.org/presentationml/2006/main" uri="{D6D511B9-2390-475A-947B-AFAB55BFBCF1}">
            <pc226:cmChg xmlns:pc226="http://schemas.microsoft.com/office/powerpoint/2022/06/main/command" chg="del mod">
              <pc226:chgData name="Ashley Williams Clark" userId="47b7eaf4-4dec-49fa-99ee-3c3887c64d7d" providerId="ADAL" clId="{E9FB1719-9968-482C-92CD-005753C42E16}" dt="2023-10-14T02:19:53.561" v="711"/>
              <pc2:cmMkLst xmlns:pc2="http://schemas.microsoft.com/office/powerpoint/2019/9/main/command">
                <pc:docMk/>
                <pc:sldMk cId="13749753" sldId="812"/>
                <pc2:cmMk id="{06FFEE2D-E049-409F-86F8-E62AA40E8D9C}"/>
              </pc2:cmMkLst>
              <pc226:cmRplyChg chg="add">
                <pc226:chgData name="Ashley Williams Clark" userId="47b7eaf4-4dec-49fa-99ee-3c3887c64d7d" providerId="ADAL" clId="{E9FB1719-9968-482C-92CD-005753C42E16}" dt="2023-10-13T05:25:31.461" v="419"/>
                <pc2:cmRplyMkLst xmlns:pc2="http://schemas.microsoft.com/office/powerpoint/2019/9/main/command">
                  <pc:docMk/>
                  <pc:sldMk cId="13749753" sldId="812"/>
                  <pc2:cmMk id="{06FFEE2D-E049-409F-86F8-E62AA40E8D9C}"/>
                  <pc2:cmRplyMk id="{BC423538-B1F7-4BE6-B5A2-CB3ACECE47BD}"/>
                </pc2:cmRplyMkLst>
              </pc226:cmRplyChg>
            </pc226:cmChg>
            <pc226:cmChg xmlns:pc226="http://schemas.microsoft.com/office/powerpoint/2022/06/main/command" chg="add del mod">
              <pc226:chgData name="Ashley Williams Clark" userId="47b7eaf4-4dec-49fa-99ee-3c3887c64d7d" providerId="ADAL" clId="{E9FB1719-9968-482C-92CD-005753C42E16}" dt="2023-10-14T02:19:50.707" v="710"/>
              <pc2:cmMkLst xmlns:pc2="http://schemas.microsoft.com/office/powerpoint/2019/9/main/command">
                <pc:docMk/>
                <pc:sldMk cId="13749753" sldId="812"/>
                <pc2:cmMk id="{64777D7E-7307-4683-8725-C4BDA8E34BAD}"/>
              </pc2:cmMkLst>
            </pc226:cmChg>
          </p:ext>
        </pc:extLst>
      </pc:sldChg>
      <pc:sldChg chg="ord">
        <pc:chgData name="Ashley Williams Clark" userId="47b7eaf4-4dec-49fa-99ee-3c3887c64d7d" providerId="ADAL" clId="{E9FB1719-9968-482C-92CD-005753C42E16}" dt="2023-10-13T05:49:07.410" v="644"/>
        <pc:sldMkLst>
          <pc:docMk/>
          <pc:sldMk cId="1902046545" sldId="813"/>
        </pc:sldMkLst>
      </pc:sldChg>
      <pc:sldChg chg="modSp add del mod">
        <pc:chgData name="Ashley Williams Clark" userId="47b7eaf4-4dec-49fa-99ee-3c3887c64d7d" providerId="ADAL" clId="{E9FB1719-9968-482C-92CD-005753C42E16}" dt="2023-10-13T04:45:40.736" v="62" actId="47"/>
        <pc:sldMkLst>
          <pc:docMk/>
          <pc:sldMk cId="2723951720" sldId="2116"/>
        </pc:sldMkLst>
        <pc:picChg chg="mod">
          <ac:chgData name="Ashley Williams Clark" userId="47b7eaf4-4dec-49fa-99ee-3c3887c64d7d" providerId="ADAL" clId="{E9FB1719-9968-482C-92CD-005753C42E16}" dt="2023-10-13T04:43:30.674" v="1" actId="14826"/>
          <ac:picMkLst>
            <pc:docMk/>
            <pc:sldMk cId="2723951720" sldId="2116"/>
            <ac:picMk id="2" creationId="{00000000-0000-0000-0000-000000000000}"/>
          </ac:picMkLst>
        </pc:picChg>
      </pc:sldChg>
      <pc:sldChg chg="addSp delSp modSp new mod modClrScheme chgLayout modNotesTx">
        <pc:chgData name="Ashley Williams Clark" userId="47b7eaf4-4dec-49fa-99ee-3c3887c64d7d" providerId="ADAL" clId="{E9FB1719-9968-482C-92CD-005753C42E16}" dt="2023-10-13T04:50:58.034" v="145" actId="20577"/>
        <pc:sldMkLst>
          <pc:docMk/>
          <pc:sldMk cId="2019553445" sldId="2117"/>
        </pc:sldMkLst>
        <pc:spChg chg="del mod ord">
          <ac:chgData name="Ashley Williams Clark" userId="47b7eaf4-4dec-49fa-99ee-3c3887c64d7d" providerId="ADAL" clId="{E9FB1719-9968-482C-92CD-005753C42E16}" dt="2023-10-13T04:45:48.632" v="63" actId="700"/>
          <ac:spMkLst>
            <pc:docMk/>
            <pc:sldMk cId="2019553445" sldId="2117"/>
            <ac:spMk id="2" creationId="{303519E9-0AA8-1299-A9F6-AEC80A57D9E8}"/>
          </ac:spMkLst>
        </pc:spChg>
        <pc:spChg chg="del">
          <ac:chgData name="Ashley Williams Clark" userId="47b7eaf4-4dec-49fa-99ee-3c3887c64d7d" providerId="ADAL" clId="{E9FB1719-9968-482C-92CD-005753C42E16}" dt="2023-10-13T04:45:48.632" v="63" actId="700"/>
          <ac:spMkLst>
            <pc:docMk/>
            <pc:sldMk cId="2019553445" sldId="2117"/>
            <ac:spMk id="3" creationId="{4B26BDC0-2FBF-3A19-9931-F0D514DBFBA4}"/>
          </ac:spMkLst>
        </pc:spChg>
        <pc:spChg chg="add mod ord">
          <ac:chgData name="Ashley Williams Clark" userId="47b7eaf4-4dec-49fa-99ee-3c3887c64d7d" providerId="ADAL" clId="{E9FB1719-9968-482C-92CD-005753C42E16}" dt="2023-10-13T04:45:52.856" v="79" actId="20577"/>
          <ac:spMkLst>
            <pc:docMk/>
            <pc:sldMk cId="2019553445" sldId="2117"/>
            <ac:spMk id="4" creationId="{11330B09-2FD5-9124-130F-D9D9BD5B8D82}"/>
          </ac:spMkLst>
        </pc:spChg>
        <pc:spChg chg="add mod">
          <ac:chgData name="Ashley Williams Clark" userId="47b7eaf4-4dec-49fa-99ee-3c3887c64d7d" providerId="ADAL" clId="{E9FB1719-9968-482C-92CD-005753C42E16}" dt="2023-10-13T04:50:58.034" v="145" actId="20577"/>
          <ac:spMkLst>
            <pc:docMk/>
            <pc:sldMk cId="2019553445" sldId="2117"/>
            <ac:spMk id="6" creationId="{B656D2F4-773D-60A4-95C8-BE7DDCFA50EB}"/>
          </ac:spMkLst>
        </pc:spChg>
        <pc:picChg chg="add mod">
          <ac:chgData name="Ashley Williams Clark" userId="47b7eaf4-4dec-49fa-99ee-3c3887c64d7d" providerId="ADAL" clId="{E9FB1719-9968-482C-92CD-005753C42E16}" dt="2023-10-13T04:50:09.426" v="137" actId="1076"/>
          <ac:picMkLst>
            <pc:docMk/>
            <pc:sldMk cId="2019553445" sldId="2117"/>
            <ac:picMk id="5" creationId="{C977A244-11A8-3DC5-2B5E-EF487AF439BE}"/>
          </ac:picMkLst>
        </pc:picChg>
        <pc:picChg chg="add mod">
          <ac:chgData name="Ashley Williams Clark" userId="47b7eaf4-4dec-49fa-99ee-3c3887c64d7d" providerId="ADAL" clId="{E9FB1719-9968-482C-92CD-005753C42E16}" dt="2023-10-13T04:50:45.025" v="140" actId="1076"/>
          <ac:picMkLst>
            <pc:docMk/>
            <pc:sldMk cId="2019553445" sldId="2117"/>
            <ac:picMk id="1026" creationId="{1A28C3B9-CE99-A402-947F-5CCC53116496}"/>
          </ac:picMkLst>
        </pc:picChg>
      </pc:sldChg>
      <pc:sldChg chg="addSp delSp modSp add mod">
        <pc:chgData name="Ashley Williams Clark" userId="47b7eaf4-4dec-49fa-99ee-3c3887c64d7d" providerId="ADAL" clId="{E9FB1719-9968-482C-92CD-005753C42E16}" dt="2023-10-13T05:53:55.750" v="682"/>
        <pc:sldMkLst>
          <pc:docMk/>
          <pc:sldMk cId="154596016" sldId="2118"/>
        </pc:sldMkLst>
        <pc:spChg chg="mod">
          <ac:chgData name="Ashley Williams Clark" userId="47b7eaf4-4dec-49fa-99ee-3c3887c64d7d" providerId="ADAL" clId="{E9FB1719-9968-482C-92CD-005753C42E16}" dt="2023-10-13T05:53:55.750" v="682"/>
          <ac:spMkLst>
            <pc:docMk/>
            <pc:sldMk cId="154596016" sldId="2118"/>
            <ac:spMk id="2" creationId="{340B889A-132F-D5D2-8A1E-7E3EC6615566}"/>
          </ac:spMkLst>
        </pc:spChg>
        <pc:spChg chg="add del mod">
          <ac:chgData name="Ashley Williams Clark" userId="47b7eaf4-4dec-49fa-99ee-3c3887c64d7d" providerId="ADAL" clId="{E9FB1719-9968-482C-92CD-005753C42E16}" dt="2023-10-13T04:57:08.301" v="377" actId="478"/>
          <ac:spMkLst>
            <pc:docMk/>
            <pc:sldMk cId="154596016" sldId="2118"/>
            <ac:spMk id="3" creationId="{322C1A7A-1968-B5FF-98D1-DF131B1FB905}"/>
          </ac:spMkLst>
        </pc:spChg>
        <pc:spChg chg="mod">
          <ac:chgData name="Ashley Williams Clark" userId="47b7eaf4-4dec-49fa-99ee-3c3887c64d7d" providerId="ADAL" clId="{E9FB1719-9968-482C-92CD-005753C42E16}" dt="2023-10-13T04:51:38.572" v="163" actId="14100"/>
          <ac:spMkLst>
            <pc:docMk/>
            <pc:sldMk cId="154596016" sldId="2118"/>
            <ac:spMk id="9" creationId="{EE2944F5-11EB-9E53-5CEF-88FDD5A295A8}"/>
          </ac:spMkLst>
        </pc:spChg>
      </pc:sldChg>
      <pc:sldChg chg="modSp add mod">
        <pc:chgData name="Ashley Williams Clark" userId="47b7eaf4-4dec-49fa-99ee-3c3887c64d7d" providerId="ADAL" clId="{E9FB1719-9968-482C-92CD-005753C42E16}" dt="2023-10-13T05:54:06.694" v="686" actId="1036"/>
        <pc:sldMkLst>
          <pc:docMk/>
          <pc:sldMk cId="186477931" sldId="2119"/>
        </pc:sldMkLst>
        <pc:spChg chg="mod">
          <ac:chgData name="Ashley Williams Clark" userId="47b7eaf4-4dec-49fa-99ee-3c3887c64d7d" providerId="ADAL" clId="{E9FB1719-9968-482C-92CD-005753C42E16}" dt="2023-10-13T05:54:06.694" v="686" actId="1036"/>
          <ac:spMkLst>
            <pc:docMk/>
            <pc:sldMk cId="186477931" sldId="2119"/>
            <ac:spMk id="2" creationId="{340B889A-132F-D5D2-8A1E-7E3EC6615566}"/>
          </ac:spMkLst>
        </pc:spChg>
        <pc:spChg chg="mod">
          <ac:chgData name="Ashley Williams Clark" userId="47b7eaf4-4dec-49fa-99ee-3c3887c64d7d" providerId="ADAL" clId="{E9FB1719-9968-482C-92CD-005753C42E16}" dt="2023-10-13T04:57:13.779" v="378" actId="21"/>
          <ac:spMkLst>
            <pc:docMk/>
            <pc:sldMk cId="186477931" sldId="2119"/>
            <ac:spMk id="3" creationId="{322C1A7A-1968-B5FF-98D1-DF131B1FB905}"/>
          </ac:spMkLst>
        </pc:spChg>
        <pc:spChg chg="mod">
          <ac:chgData name="Ashley Williams Clark" userId="47b7eaf4-4dec-49fa-99ee-3c3887c64d7d" providerId="ADAL" clId="{E9FB1719-9968-482C-92CD-005753C42E16}" dt="2023-10-13T04:57:15.377" v="379"/>
          <ac:spMkLst>
            <pc:docMk/>
            <pc:sldMk cId="186477931" sldId="2119"/>
            <ac:spMk id="9" creationId="{EE2944F5-11EB-9E53-5CEF-88FDD5A295A8}"/>
          </ac:spMkLst>
        </pc:spChg>
      </pc:sldChg>
      <pc:sldChg chg="addSp delSp modSp new mod">
        <pc:chgData name="Ashley Williams Clark" userId="47b7eaf4-4dec-49fa-99ee-3c3887c64d7d" providerId="ADAL" clId="{E9FB1719-9968-482C-92CD-005753C42E16}" dt="2023-10-13T05:50:11.397" v="654" actId="1076"/>
        <pc:sldMkLst>
          <pc:docMk/>
          <pc:sldMk cId="4072212315" sldId="2120"/>
        </pc:sldMkLst>
        <pc:spChg chg="del">
          <ac:chgData name="Ashley Williams Clark" userId="47b7eaf4-4dec-49fa-99ee-3c3887c64d7d" providerId="ADAL" clId="{E9FB1719-9968-482C-92CD-005753C42E16}" dt="2023-10-13T05:49:17.383" v="645" actId="478"/>
          <ac:spMkLst>
            <pc:docMk/>
            <pc:sldMk cId="4072212315" sldId="2120"/>
            <ac:spMk id="2" creationId="{DC7F11DC-F8D1-83E6-4E39-94D21D2CDE25}"/>
          </ac:spMkLst>
        </pc:spChg>
        <pc:spChg chg="del">
          <ac:chgData name="Ashley Williams Clark" userId="47b7eaf4-4dec-49fa-99ee-3c3887c64d7d" providerId="ADAL" clId="{E9FB1719-9968-482C-92CD-005753C42E16}" dt="2023-10-13T05:49:17.383" v="645" actId="478"/>
          <ac:spMkLst>
            <pc:docMk/>
            <pc:sldMk cId="4072212315" sldId="2120"/>
            <ac:spMk id="3" creationId="{E428B848-1123-E9E4-DD63-E0BA3937984C}"/>
          </ac:spMkLst>
        </pc:spChg>
        <pc:picChg chg="add del mod">
          <ac:chgData name="Ashley Williams Clark" userId="47b7eaf4-4dec-49fa-99ee-3c3887c64d7d" providerId="ADAL" clId="{E9FB1719-9968-482C-92CD-005753C42E16}" dt="2023-10-13T05:49:56.049" v="650" actId="478"/>
          <ac:picMkLst>
            <pc:docMk/>
            <pc:sldMk cId="4072212315" sldId="2120"/>
            <ac:picMk id="5" creationId="{0B07EEF7-1E01-659A-909C-6EE5B191D1EE}"/>
          </ac:picMkLst>
        </pc:picChg>
        <pc:picChg chg="add mod">
          <ac:chgData name="Ashley Williams Clark" userId="47b7eaf4-4dec-49fa-99ee-3c3887c64d7d" providerId="ADAL" clId="{E9FB1719-9968-482C-92CD-005753C42E16}" dt="2023-10-13T05:50:11.397" v="654" actId="1076"/>
          <ac:picMkLst>
            <pc:docMk/>
            <pc:sldMk cId="4072212315" sldId="2120"/>
            <ac:picMk id="7" creationId="{53DB8226-7268-4127-E08E-986D2364EFDA}"/>
          </ac:picMkLst>
        </pc:picChg>
      </pc:sldChg>
      <pc:sldChg chg="addSp delSp modSp new mod">
        <pc:chgData name="Ashley Williams Clark" userId="47b7eaf4-4dec-49fa-99ee-3c3887c64d7d" providerId="ADAL" clId="{E9FB1719-9968-482C-92CD-005753C42E16}" dt="2023-10-13T05:54:54.688" v="694" actId="207"/>
        <pc:sldMkLst>
          <pc:docMk/>
          <pc:sldMk cId="1711948969" sldId="2121"/>
        </pc:sldMkLst>
        <pc:spChg chg="del">
          <ac:chgData name="Ashley Williams Clark" userId="47b7eaf4-4dec-49fa-99ee-3c3887c64d7d" providerId="ADAL" clId="{E9FB1719-9968-482C-92CD-005753C42E16}" dt="2023-10-13T05:50:42.322" v="656" actId="478"/>
          <ac:spMkLst>
            <pc:docMk/>
            <pc:sldMk cId="1711948969" sldId="2121"/>
            <ac:spMk id="2" creationId="{26832F7E-3A38-0060-19E4-F5825EB3594B}"/>
          </ac:spMkLst>
        </pc:spChg>
        <pc:spChg chg="del">
          <ac:chgData name="Ashley Williams Clark" userId="47b7eaf4-4dec-49fa-99ee-3c3887c64d7d" providerId="ADAL" clId="{E9FB1719-9968-482C-92CD-005753C42E16}" dt="2023-10-13T05:50:40.468" v="655" actId="478"/>
          <ac:spMkLst>
            <pc:docMk/>
            <pc:sldMk cId="1711948969" sldId="2121"/>
            <ac:spMk id="3" creationId="{24E86115-7E6B-E196-75DD-BF8EA59F3F2F}"/>
          </ac:spMkLst>
        </pc:spChg>
        <pc:spChg chg="add mod">
          <ac:chgData name="Ashley Williams Clark" userId="47b7eaf4-4dec-49fa-99ee-3c3887c64d7d" providerId="ADAL" clId="{E9FB1719-9968-482C-92CD-005753C42E16}" dt="2023-10-13T05:51:13.670" v="665" actId="14100"/>
          <ac:spMkLst>
            <pc:docMk/>
            <pc:sldMk cId="1711948969" sldId="2121"/>
            <ac:spMk id="5" creationId="{59D912AD-857F-E8B7-15CD-992346C44694}"/>
          </ac:spMkLst>
        </pc:spChg>
        <pc:spChg chg="add mod">
          <ac:chgData name="Ashley Williams Clark" userId="47b7eaf4-4dec-49fa-99ee-3c3887c64d7d" providerId="ADAL" clId="{E9FB1719-9968-482C-92CD-005753C42E16}" dt="2023-10-13T05:54:54.688" v="694" actId="207"/>
          <ac:spMkLst>
            <pc:docMk/>
            <pc:sldMk cId="1711948969" sldId="2121"/>
            <ac:spMk id="6" creationId="{F733B18A-520E-B1DE-011C-0F9E731BA0FC}"/>
          </ac:spMkLst>
        </pc:spChg>
      </pc:sldChg>
      <pc:sldChg chg="modSp add mod">
        <pc:chgData name="Ashley Williams Clark" userId="47b7eaf4-4dec-49fa-99ee-3c3887c64d7d" providerId="ADAL" clId="{E9FB1719-9968-482C-92CD-005753C42E16}" dt="2023-10-13T16:00:43.031" v="708"/>
        <pc:sldMkLst>
          <pc:docMk/>
          <pc:sldMk cId="3769345914" sldId="2122"/>
        </pc:sldMkLst>
        <pc:spChg chg="mod">
          <ac:chgData name="Ashley Williams Clark" userId="47b7eaf4-4dec-49fa-99ee-3c3887c64d7d" providerId="ADAL" clId="{E9FB1719-9968-482C-92CD-005753C42E16}" dt="2023-10-13T16:00:43.031" v="708"/>
          <ac:spMkLst>
            <pc:docMk/>
            <pc:sldMk cId="3769345914" sldId="2122"/>
            <ac:spMk id="5" creationId="{59D912AD-857F-E8B7-15CD-992346C44694}"/>
          </ac:spMkLst>
        </pc:spChg>
        <pc:spChg chg="mod">
          <ac:chgData name="Ashley Williams Clark" userId="47b7eaf4-4dec-49fa-99ee-3c3887c64d7d" providerId="ADAL" clId="{E9FB1719-9968-482C-92CD-005753C42E16}" dt="2023-10-13T05:54:35.889" v="693"/>
          <ac:spMkLst>
            <pc:docMk/>
            <pc:sldMk cId="3769345914" sldId="2122"/>
            <ac:spMk id="6" creationId="{F733B18A-520E-B1DE-011C-0F9E731BA0FC}"/>
          </ac:spMkLst>
        </pc:spChg>
      </pc:sldChg>
      <pc:sldChg chg="addSp delSp modSp new mod ord">
        <pc:chgData name="Ashley Williams Clark" userId="47b7eaf4-4dec-49fa-99ee-3c3887c64d7d" providerId="ADAL" clId="{E9FB1719-9968-482C-92CD-005753C42E16}" dt="2023-10-14T04:29:36.021" v="1216" actId="20577"/>
        <pc:sldMkLst>
          <pc:docMk/>
          <pc:sldMk cId="212060468" sldId="2123"/>
        </pc:sldMkLst>
        <pc:spChg chg="del">
          <ac:chgData name="Ashley Williams Clark" userId="47b7eaf4-4dec-49fa-99ee-3c3887c64d7d" providerId="ADAL" clId="{E9FB1719-9968-482C-92CD-005753C42E16}" dt="2023-10-14T04:02:29.630" v="1069" actId="478"/>
          <ac:spMkLst>
            <pc:docMk/>
            <pc:sldMk cId="212060468" sldId="2123"/>
            <ac:spMk id="2" creationId="{F2950638-E317-688A-B106-4AD82BEF90AD}"/>
          </ac:spMkLst>
        </pc:spChg>
        <pc:spChg chg="del">
          <ac:chgData name="Ashley Williams Clark" userId="47b7eaf4-4dec-49fa-99ee-3c3887c64d7d" providerId="ADAL" clId="{E9FB1719-9968-482C-92CD-005753C42E16}" dt="2023-10-14T04:02:29.630" v="1069" actId="478"/>
          <ac:spMkLst>
            <pc:docMk/>
            <pc:sldMk cId="212060468" sldId="2123"/>
            <ac:spMk id="3" creationId="{295F0912-1391-8641-007E-9ACACF1F0E11}"/>
          </ac:spMkLst>
        </pc:spChg>
        <pc:spChg chg="add mod">
          <ac:chgData name="Ashley Williams Clark" userId="47b7eaf4-4dec-49fa-99ee-3c3887c64d7d" providerId="ADAL" clId="{E9FB1719-9968-482C-92CD-005753C42E16}" dt="2023-10-14T04:29:36.021" v="1216" actId="20577"/>
          <ac:spMkLst>
            <pc:docMk/>
            <pc:sldMk cId="212060468" sldId="2123"/>
            <ac:spMk id="8" creationId="{246A0789-2FA3-0CF9-6BD1-F22A6E8ED1F9}"/>
          </ac:spMkLst>
        </pc:spChg>
        <pc:picChg chg="add mod">
          <ac:chgData name="Ashley Williams Clark" userId="47b7eaf4-4dec-49fa-99ee-3c3887c64d7d" providerId="ADAL" clId="{E9FB1719-9968-482C-92CD-005753C42E16}" dt="2023-10-14T04:09:45.864" v="1084" actId="14826"/>
          <ac:picMkLst>
            <pc:docMk/>
            <pc:sldMk cId="212060468" sldId="2123"/>
            <ac:picMk id="5" creationId="{59CD267B-E814-700A-315D-4A49EF2385A8}"/>
          </ac:picMkLst>
        </pc:picChg>
        <pc:picChg chg="add del">
          <ac:chgData name="Ashley Williams Clark" userId="47b7eaf4-4dec-49fa-99ee-3c3887c64d7d" providerId="ADAL" clId="{E9FB1719-9968-482C-92CD-005753C42E16}" dt="2023-10-14T04:08:02.157" v="1074" actId="21"/>
          <ac:picMkLst>
            <pc:docMk/>
            <pc:sldMk cId="212060468" sldId="2123"/>
            <ac:picMk id="7" creationId="{87049F85-283C-0136-FB26-F739C3C16DB9}"/>
          </ac:picMkLst>
        </pc:picChg>
      </pc:sldChg>
      <pc:sldChg chg="addSp delSp modSp add del mod">
        <pc:chgData name="Ashley Williams Clark" userId="47b7eaf4-4dec-49fa-99ee-3c3887c64d7d" providerId="ADAL" clId="{E9FB1719-9968-482C-92CD-005753C42E16}" dt="2023-10-14T04:01:08.457" v="1065" actId="47"/>
        <pc:sldMkLst>
          <pc:docMk/>
          <pc:sldMk cId="2244707662" sldId="2123"/>
        </pc:sldMkLst>
        <pc:spChg chg="del">
          <ac:chgData name="Ashley Williams Clark" userId="47b7eaf4-4dec-49fa-99ee-3c3887c64d7d" providerId="ADAL" clId="{E9FB1719-9968-482C-92CD-005753C42E16}" dt="2023-10-14T03:17:40.235" v="714" actId="478"/>
          <ac:spMkLst>
            <pc:docMk/>
            <pc:sldMk cId="2244707662" sldId="2123"/>
            <ac:spMk id="2" creationId="{48F26EF2-C945-15A8-94BE-E2B64EB1735D}"/>
          </ac:spMkLst>
        </pc:spChg>
        <pc:spChg chg="del">
          <ac:chgData name="Ashley Williams Clark" userId="47b7eaf4-4dec-49fa-99ee-3c3887c64d7d" providerId="ADAL" clId="{E9FB1719-9968-482C-92CD-005753C42E16}" dt="2023-10-14T03:17:40.235" v="714" actId="478"/>
          <ac:spMkLst>
            <pc:docMk/>
            <pc:sldMk cId="2244707662" sldId="2123"/>
            <ac:spMk id="3" creationId="{5751D51D-D3D0-7E68-AF55-FFAA4C59E6FA}"/>
          </ac:spMkLst>
        </pc:spChg>
        <pc:spChg chg="del">
          <ac:chgData name="Ashley Williams Clark" userId="47b7eaf4-4dec-49fa-99ee-3c3887c64d7d" providerId="ADAL" clId="{E9FB1719-9968-482C-92CD-005753C42E16}" dt="2023-10-14T03:17:40.235" v="714" actId="478"/>
          <ac:spMkLst>
            <pc:docMk/>
            <pc:sldMk cId="2244707662" sldId="2123"/>
            <ac:spMk id="4" creationId="{F51600E8-E870-8EED-E3AB-5891050DC59B}"/>
          </ac:spMkLst>
        </pc:spChg>
        <pc:spChg chg="del">
          <ac:chgData name="Ashley Williams Clark" userId="47b7eaf4-4dec-49fa-99ee-3c3887c64d7d" providerId="ADAL" clId="{E9FB1719-9968-482C-92CD-005753C42E16}" dt="2023-10-14T03:17:40.235" v="714" actId="478"/>
          <ac:spMkLst>
            <pc:docMk/>
            <pc:sldMk cId="2244707662" sldId="2123"/>
            <ac:spMk id="5" creationId="{5ECADDBC-ED91-933E-0DF2-B7B1BC2B56C6}"/>
          </ac:spMkLst>
        </pc:spChg>
        <pc:spChg chg="add mod">
          <ac:chgData name="Ashley Williams Clark" userId="47b7eaf4-4dec-49fa-99ee-3c3887c64d7d" providerId="ADAL" clId="{E9FB1719-9968-482C-92CD-005753C42E16}" dt="2023-10-14T03:19:44.695" v="771" actId="20577"/>
          <ac:spMkLst>
            <pc:docMk/>
            <pc:sldMk cId="2244707662" sldId="2123"/>
            <ac:spMk id="8" creationId="{66E7554D-90AF-B153-76B7-EE72D4D98A76}"/>
          </ac:spMkLst>
        </pc:spChg>
        <pc:spChg chg="add del mod">
          <ac:chgData name="Ashley Williams Clark" userId="47b7eaf4-4dec-49fa-99ee-3c3887c64d7d" providerId="ADAL" clId="{E9FB1719-9968-482C-92CD-005753C42E16}" dt="2023-10-14T03:20:15.002" v="772" actId="478"/>
          <ac:spMkLst>
            <pc:docMk/>
            <pc:sldMk cId="2244707662" sldId="2123"/>
            <ac:spMk id="10" creationId="{E981F777-CFBF-8148-A998-6A220D8E4E6E}"/>
          </ac:spMkLst>
        </pc:spChg>
        <pc:spChg chg="add mod">
          <ac:chgData name="Ashley Williams Clark" userId="47b7eaf4-4dec-49fa-99ee-3c3887c64d7d" providerId="ADAL" clId="{E9FB1719-9968-482C-92CD-005753C42E16}" dt="2023-10-14T03:45:47.904" v="1009" actId="1076"/>
          <ac:spMkLst>
            <pc:docMk/>
            <pc:sldMk cId="2244707662" sldId="2123"/>
            <ac:spMk id="11" creationId="{FE34C2A3-3F05-167B-5C49-3E191EA6354B}"/>
          </ac:spMkLst>
        </pc:spChg>
        <pc:spChg chg="add mod">
          <ac:chgData name="Ashley Williams Clark" userId="47b7eaf4-4dec-49fa-99ee-3c3887c64d7d" providerId="ADAL" clId="{E9FB1719-9968-482C-92CD-005753C42E16}" dt="2023-10-14T03:39:23.317" v="998" actId="1076"/>
          <ac:spMkLst>
            <pc:docMk/>
            <pc:sldMk cId="2244707662" sldId="2123"/>
            <ac:spMk id="18" creationId="{326FEF21-9519-8559-9FFA-6097372598D4}"/>
          </ac:spMkLst>
        </pc:spChg>
        <pc:spChg chg="add mod">
          <ac:chgData name="Ashley Williams Clark" userId="47b7eaf4-4dec-49fa-99ee-3c3887c64d7d" providerId="ADAL" clId="{E9FB1719-9968-482C-92CD-005753C42E16}" dt="2023-10-14T03:39:20.220" v="997" actId="14100"/>
          <ac:spMkLst>
            <pc:docMk/>
            <pc:sldMk cId="2244707662" sldId="2123"/>
            <ac:spMk id="19" creationId="{26943B49-A398-E3CF-27BB-3DE2E84CAF11}"/>
          </ac:spMkLst>
        </pc:spChg>
        <pc:spChg chg="add del mod">
          <ac:chgData name="Ashley Williams Clark" userId="47b7eaf4-4dec-49fa-99ee-3c3887c64d7d" providerId="ADAL" clId="{E9FB1719-9968-482C-92CD-005753C42E16}" dt="2023-10-14T03:49:18.393" v="1015" actId="478"/>
          <ac:spMkLst>
            <pc:docMk/>
            <pc:sldMk cId="2244707662" sldId="2123"/>
            <ac:spMk id="20" creationId="{4E5E4710-9EC7-FDD4-D919-DA7BAE897432}"/>
          </ac:spMkLst>
        </pc:spChg>
        <pc:graphicFrameChg chg="del">
          <ac:chgData name="Ashley Williams Clark" userId="47b7eaf4-4dec-49fa-99ee-3c3887c64d7d" providerId="ADAL" clId="{E9FB1719-9968-482C-92CD-005753C42E16}" dt="2023-10-14T03:17:40.235" v="714" actId="478"/>
          <ac:graphicFrameMkLst>
            <pc:docMk/>
            <pc:sldMk cId="2244707662" sldId="2123"/>
            <ac:graphicFrameMk id="6" creationId="{DF03D64A-16CE-ECDB-90DE-2E56AF2AD130}"/>
          </ac:graphicFrameMkLst>
        </pc:graphicFrameChg>
        <pc:graphicFrameChg chg="add del mod">
          <ac:chgData name="Ashley Williams Clark" userId="47b7eaf4-4dec-49fa-99ee-3c3887c64d7d" providerId="ADAL" clId="{E9FB1719-9968-482C-92CD-005753C42E16}" dt="2023-10-14T03:34:24.547" v="913" actId="478"/>
          <ac:graphicFrameMkLst>
            <pc:docMk/>
            <pc:sldMk cId="2244707662" sldId="2123"/>
            <ac:graphicFrameMk id="14" creationId="{FB303422-FAE2-BC75-8C0C-2249A801ECC4}"/>
          </ac:graphicFrameMkLst>
        </pc:graphicFrameChg>
        <pc:graphicFrameChg chg="add mod">
          <ac:chgData name="Ashley Williams Clark" userId="47b7eaf4-4dec-49fa-99ee-3c3887c64d7d" providerId="ADAL" clId="{E9FB1719-9968-482C-92CD-005753C42E16}" dt="2023-10-14T03:56:14.026" v="1062" actId="20577"/>
          <ac:graphicFrameMkLst>
            <pc:docMk/>
            <pc:sldMk cId="2244707662" sldId="2123"/>
            <ac:graphicFrameMk id="17" creationId="{9A2C703F-2A5D-CE87-301C-85963C0E28E0}"/>
          </ac:graphicFrameMkLst>
        </pc:graphicFrameChg>
        <pc:graphicFrameChg chg="add mod">
          <ac:chgData name="Ashley Williams Clark" userId="47b7eaf4-4dec-49fa-99ee-3c3887c64d7d" providerId="ADAL" clId="{E9FB1719-9968-482C-92CD-005753C42E16}" dt="2023-10-14T03:55:59.575" v="1060" actId="208"/>
          <ac:graphicFrameMkLst>
            <pc:docMk/>
            <pc:sldMk cId="2244707662" sldId="2123"/>
            <ac:graphicFrameMk id="23" creationId="{3D91B7C9-200D-860F-C19D-E332F92D14E1}"/>
          </ac:graphicFrameMkLst>
        </pc:graphicFrameChg>
        <pc:graphicFrameChg chg="add mod">
          <ac:chgData name="Ashley Williams Clark" userId="47b7eaf4-4dec-49fa-99ee-3c3887c64d7d" providerId="ADAL" clId="{E9FB1719-9968-482C-92CD-005753C42E16}" dt="2023-10-14T03:54:30.566" v="1051" actId="1076"/>
          <ac:graphicFrameMkLst>
            <pc:docMk/>
            <pc:sldMk cId="2244707662" sldId="2123"/>
            <ac:graphicFrameMk id="24" creationId="{65CB368A-1359-ED5E-DD79-9E6C492A91E6}"/>
          </ac:graphicFrameMkLst>
        </pc:graphicFrameChg>
        <pc:cxnChg chg="add del">
          <ac:chgData name="Ashley Williams Clark" userId="47b7eaf4-4dec-49fa-99ee-3c3887c64d7d" providerId="ADAL" clId="{E9FB1719-9968-482C-92CD-005753C42E16}" dt="2023-10-14T04:00:53.725" v="1064" actId="478"/>
          <ac:cxnSpMkLst>
            <pc:docMk/>
            <pc:sldMk cId="2244707662" sldId="2123"/>
            <ac:cxnSpMk id="26" creationId="{5FBA100F-45B0-815B-3425-C0A7C30AF95F}"/>
          </ac:cxnSpMkLst>
        </pc:cxnChg>
      </pc:sldChg>
      <pc:sldChg chg="addSp delSp modSp new mod">
        <pc:chgData name="Ashley Williams Clark" userId="47b7eaf4-4dec-49fa-99ee-3c3887c64d7d" providerId="ADAL" clId="{E9FB1719-9968-482C-92CD-005753C42E16}" dt="2023-10-14T04:30:07.233" v="1224" actId="1076"/>
        <pc:sldMkLst>
          <pc:docMk/>
          <pc:sldMk cId="1979546600" sldId="2124"/>
        </pc:sldMkLst>
        <pc:spChg chg="del">
          <ac:chgData name="Ashley Williams Clark" userId="47b7eaf4-4dec-49fa-99ee-3c3887c64d7d" providerId="ADAL" clId="{E9FB1719-9968-482C-92CD-005753C42E16}" dt="2023-10-14T04:08:25.525" v="1081" actId="478"/>
          <ac:spMkLst>
            <pc:docMk/>
            <pc:sldMk cId="1979546600" sldId="2124"/>
            <ac:spMk id="2" creationId="{51322FC6-33FF-604B-75E9-A3AB7AE10BE4}"/>
          </ac:spMkLst>
        </pc:spChg>
        <pc:spChg chg="del">
          <ac:chgData name="Ashley Williams Clark" userId="47b7eaf4-4dec-49fa-99ee-3c3887c64d7d" providerId="ADAL" clId="{E9FB1719-9968-482C-92CD-005753C42E16}" dt="2023-10-14T04:08:25.525" v="1081" actId="478"/>
          <ac:spMkLst>
            <pc:docMk/>
            <pc:sldMk cId="1979546600" sldId="2124"/>
            <ac:spMk id="3" creationId="{C5B0813E-36BB-48CA-1280-9C53455EC4D5}"/>
          </ac:spMkLst>
        </pc:spChg>
        <pc:spChg chg="add mod">
          <ac:chgData name="Ashley Williams Clark" userId="47b7eaf4-4dec-49fa-99ee-3c3887c64d7d" providerId="ADAL" clId="{E9FB1719-9968-482C-92CD-005753C42E16}" dt="2023-10-14T04:29:59.204" v="1221" actId="20577"/>
          <ac:spMkLst>
            <pc:docMk/>
            <pc:sldMk cId="1979546600" sldId="2124"/>
            <ac:spMk id="5" creationId="{F5FD9C81-3822-C471-30C1-1AE75D016F8C}"/>
          </ac:spMkLst>
        </pc:spChg>
        <pc:picChg chg="add mod">
          <ac:chgData name="Ashley Williams Clark" userId="47b7eaf4-4dec-49fa-99ee-3c3887c64d7d" providerId="ADAL" clId="{E9FB1719-9968-482C-92CD-005753C42E16}" dt="2023-10-14T04:30:07.233" v="1224" actId="1076"/>
          <ac:picMkLst>
            <pc:docMk/>
            <pc:sldMk cId="1979546600" sldId="2124"/>
            <ac:picMk id="4" creationId="{BE953BB2-B729-E3A1-8B07-F80489E2726F}"/>
          </ac:picMkLst>
        </pc:picChg>
      </pc:sldChg>
      <pc:sldChg chg="modSp add del mod">
        <pc:chgData name="Ashley Williams Clark" userId="47b7eaf4-4dec-49fa-99ee-3c3887c64d7d" providerId="ADAL" clId="{E9FB1719-9968-482C-92CD-005753C42E16}" dt="2023-10-14T04:13:00.296" v="1102" actId="2696"/>
        <pc:sldMkLst>
          <pc:docMk/>
          <pc:sldMk cId="2674876283" sldId="2125"/>
        </pc:sldMkLst>
        <pc:picChg chg="mod">
          <ac:chgData name="Ashley Williams Clark" userId="47b7eaf4-4dec-49fa-99ee-3c3887c64d7d" providerId="ADAL" clId="{E9FB1719-9968-482C-92CD-005753C42E16}" dt="2023-10-14T04:12:03.753" v="1097" actId="1035"/>
          <ac:picMkLst>
            <pc:docMk/>
            <pc:sldMk cId="2674876283" sldId="2125"/>
            <ac:picMk id="5" creationId="{59CD267B-E814-700A-315D-4A49EF2385A8}"/>
          </ac:picMkLst>
        </pc:picChg>
      </pc:sldChg>
      <pc:sldChg chg="addSp modSp add mod">
        <pc:chgData name="Ashley Williams Clark" userId="47b7eaf4-4dec-49fa-99ee-3c3887c64d7d" providerId="ADAL" clId="{E9FB1719-9968-482C-92CD-005753C42E16}" dt="2023-10-14T04:31:21.637" v="1232" actId="20577"/>
        <pc:sldMkLst>
          <pc:docMk/>
          <pc:sldMk cId="3235782424" sldId="2125"/>
        </pc:sldMkLst>
        <pc:spChg chg="add mod">
          <ac:chgData name="Ashley Williams Clark" userId="47b7eaf4-4dec-49fa-99ee-3c3887c64d7d" providerId="ADAL" clId="{E9FB1719-9968-482C-92CD-005753C42E16}" dt="2023-10-14T04:31:21.637" v="1232" actId="20577"/>
          <ac:spMkLst>
            <pc:docMk/>
            <pc:sldMk cId="3235782424" sldId="2125"/>
            <ac:spMk id="2" creationId="{D7704AD7-DDC9-A45A-5FA0-907C0CDCC88F}"/>
          </ac:spMkLst>
        </pc:spChg>
        <pc:picChg chg="mod">
          <ac:chgData name="Ashley Williams Clark" userId="47b7eaf4-4dec-49fa-99ee-3c3887c64d7d" providerId="ADAL" clId="{E9FB1719-9968-482C-92CD-005753C42E16}" dt="2023-10-14T04:16:18.707" v="1108" actId="14826"/>
          <ac:picMkLst>
            <pc:docMk/>
            <pc:sldMk cId="3235782424" sldId="2125"/>
            <ac:picMk id="5" creationId="{59CD267B-E814-700A-315D-4A49EF2385A8}"/>
          </ac:picMkLst>
        </pc:picChg>
      </pc:sldChg>
      <pc:sldChg chg="addSp modSp add mod">
        <pc:chgData name="Ashley Williams Clark" userId="47b7eaf4-4dec-49fa-99ee-3c3887c64d7d" providerId="ADAL" clId="{E9FB1719-9968-482C-92CD-005753C42E16}" dt="2023-10-14T04:31:35.691" v="1239" actId="20577"/>
        <pc:sldMkLst>
          <pc:docMk/>
          <pc:sldMk cId="2781213560" sldId="2126"/>
        </pc:sldMkLst>
        <pc:spChg chg="add mod">
          <ac:chgData name="Ashley Williams Clark" userId="47b7eaf4-4dec-49fa-99ee-3c3887c64d7d" providerId="ADAL" clId="{E9FB1719-9968-482C-92CD-005753C42E16}" dt="2023-10-14T04:31:35.691" v="1239" actId="20577"/>
          <ac:spMkLst>
            <pc:docMk/>
            <pc:sldMk cId="2781213560" sldId="2126"/>
            <ac:spMk id="2" creationId="{87514226-89C1-C2F9-0AE7-936A7A262A8A}"/>
          </ac:spMkLst>
        </pc:spChg>
        <pc:picChg chg="mod">
          <ac:chgData name="Ashley Williams Clark" userId="47b7eaf4-4dec-49fa-99ee-3c3887c64d7d" providerId="ADAL" clId="{E9FB1719-9968-482C-92CD-005753C42E16}" dt="2023-10-14T04:31:30.577" v="1234" actId="14100"/>
          <ac:picMkLst>
            <pc:docMk/>
            <pc:sldMk cId="2781213560" sldId="2126"/>
            <ac:picMk id="4" creationId="{BE953BB2-B729-E3A1-8B07-F80489E2726F}"/>
          </ac:picMkLst>
        </pc:picChg>
      </pc:sldChg>
      <pc:sldChg chg="add del">
        <pc:chgData name="Ashley Williams Clark" userId="47b7eaf4-4dec-49fa-99ee-3c3887c64d7d" providerId="ADAL" clId="{E9FB1719-9968-482C-92CD-005753C42E16}" dt="2023-10-14T04:13:00.296" v="1102" actId="2696"/>
        <pc:sldMkLst>
          <pc:docMk/>
          <pc:sldMk cId="3104194501" sldId="2126"/>
        </pc:sldMkLst>
      </pc:sldChg>
      <pc:sldChg chg="addSp modSp add mod">
        <pc:chgData name="Ashley Williams Clark" userId="47b7eaf4-4dec-49fa-99ee-3c3887c64d7d" providerId="ADAL" clId="{E9FB1719-9968-482C-92CD-005753C42E16}" dt="2023-10-14T04:22:24.273" v="1205" actId="20577"/>
        <pc:sldMkLst>
          <pc:docMk/>
          <pc:sldMk cId="3874974074" sldId="2127"/>
        </pc:sldMkLst>
        <pc:spChg chg="add mod">
          <ac:chgData name="Ashley Williams Clark" userId="47b7eaf4-4dec-49fa-99ee-3c3887c64d7d" providerId="ADAL" clId="{E9FB1719-9968-482C-92CD-005753C42E16}" dt="2023-10-14T04:22:24.273" v="1205" actId="20577"/>
          <ac:spMkLst>
            <pc:docMk/>
            <pc:sldMk cId="3874974074" sldId="2127"/>
            <ac:spMk id="2" creationId="{5B11D428-8E6F-124D-FD23-81229714B6DB}"/>
          </ac:spMkLst>
        </pc:spChg>
        <pc:picChg chg="mod">
          <ac:chgData name="Ashley Williams Clark" userId="47b7eaf4-4dec-49fa-99ee-3c3887c64d7d" providerId="ADAL" clId="{E9FB1719-9968-482C-92CD-005753C42E16}" dt="2023-10-14T04:19:49.448" v="1153" actId="14826"/>
          <ac:picMkLst>
            <pc:docMk/>
            <pc:sldMk cId="3874974074" sldId="2127"/>
            <ac:picMk id="5" creationId="{59CD267B-E814-700A-315D-4A49EF2385A8}"/>
          </ac:picMkLst>
        </pc:picChg>
      </pc:sldChg>
      <pc:sldChg chg="addSp modSp add mod">
        <pc:chgData name="Ashley Williams Clark" userId="47b7eaf4-4dec-49fa-99ee-3c3887c64d7d" providerId="ADAL" clId="{E9FB1719-9968-482C-92CD-005753C42E16}" dt="2023-10-14T04:23:06.464" v="1212" actId="1076"/>
        <pc:sldMkLst>
          <pc:docMk/>
          <pc:sldMk cId="4155470859" sldId="2128"/>
        </pc:sldMkLst>
        <pc:spChg chg="add mod">
          <ac:chgData name="Ashley Williams Clark" userId="47b7eaf4-4dec-49fa-99ee-3c3887c64d7d" providerId="ADAL" clId="{E9FB1719-9968-482C-92CD-005753C42E16}" dt="2023-10-14T04:22:49.190" v="1208" actId="207"/>
          <ac:spMkLst>
            <pc:docMk/>
            <pc:sldMk cId="4155470859" sldId="2128"/>
            <ac:spMk id="2" creationId="{5F8482FE-5898-6FD1-1A6A-5F56AD963DB4}"/>
          </ac:spMkLst>
        </pc:spChg>
        <pc:picChg chg="mod">
          <ac:chgData name="Ashley Williams Clark" userId="47b7eaf4-4dec-49fa-99ee-3c3887c64d7d" providerId="ADAL" clId="{E9FB1719-9968-482C-92CD-005753C42E16}" dt="2023-10-14T04:23:06.464" v="1212" actId="1076"/>
          <ac:picMkLst>
            <pc:docMk/>
            <pc:sldMk cId="4155470859" sldId="2128"/>
            <ac:picMk id="4" creationId="{BE953BB2-B729-E3A1-8B07-F80489E2726F}"/>
          </ac:picMkLst>
        </pc:picChg>
      </pc:sldChg>
      <pc:sldMasterChg chg="addSp modSp mod">
        <pc:chgData name="Ashley Williams Clark" userId="47b7eaf4-4dec-49fa-99ee-3c3887c64d7d" providerId="ADAL" clId="{E9FB1719-9968-482C-92CD-005753C42E16}" dt="2023-10-13T05:56:15.780" v="702" actId="1076"/>
        <pc:sldMasterMkLst>
          <pc:docMk/>
          <pc:sldMasterMk cId="4039214676" sldId="2147483660"/>
        </pc:sldMasterMkLst>
        <pc:spChg chg="mod">
          <ac:chgData name="Ashley Williams Clark" userId="47b7eaf4-4dec-49fa-99ee-3c3887c64d7d" providerId="ADAL" clId="{E9FB1719-9968-482C-92CD-005753C42E16}" dt="2023-10-13T05:55:07.470" v="695" actId="207"/>
          <ac:spMkLst>
            <pc:docMk/>
            <pc:sldMasterMk cId="4039214676" sldId="2147483660"/>
            <ac:spMk id="7" creationId="{A5D8D07E-D1DC-4721-BF3E-E0E85BCD1BFD}"/>
          </ac:spMkLst>
        </pc:spChg>
        <pc:picChg chg="add mod">
          <ac:chgData name="Ashley Williams Clark" userId="47b7eaf4-4dec-49fa-99ee-3c3887c64d7d" providerId="ADAL" clId="{E9FB1719-9968-482C-92CD-005753C42E16}" dt="2023-10-13T05:56:15.780" v="702" actId="1076"/>
          <ac:picMkLst>
            <pc:docMk/>
            <pc:sldMasterMk cId="4039214676" sldId="2147483660"/>
            <ac:picMk id="8" creationId="{18974372-6B88-997E-7EF4-F7B9D1989D72}"/>
          </ac:picMkLst>
        </pc:picChg>
      </pc:sldMasterChg>
    </pc:docChg>
  </pc:docChgLst>
  <pc:docChgLst>
    <pc:chgData name="Kendall Nash" userId="b4d52546-9d9d-4f7f-95ee-7b277768826c" providerId="ADAL" clId="{4015A5C4-6CDA-454A-9B6C-43F144B20F7C}"/>
    <pc:docChg chg="undo custSel modSld sldOrd">
      <pc:chgData name="Kendall Nash" userId="b4d52546-9d9d-4f7f-95ee-7b277768826c" providerId="ADAL" clId="{4015A5C4-6CDA-454A-9B6C-43F144B20F7C}" dt="2023-09-12T18:06:35.479" v="105" actId="20577"/>
      <pc:docMkLst>
        <pc:docMk/>
      </pc:docMkLst>
      <pc:sldChg chg="modSp mod">
        <pc:chgData name="Kendall Nash" userId="b4d52546-9d9d-4f7f-95ee-7b277768826c" providerId="ADAL" clId="{4015A5C4-6CDA-454A-9B6C-43F144B20F7C}" dt="2023-09-12T18:06:12.010" v="71" actId="20577"/>
        <pc:sldMkLst>
          <pc:docMk/>
          <pc:sldMk cId="2193227584" sldId="257"/>
        </pc:sldMkLst>
        <pc:spChg chg="mod">
          <ac:chgData name="Kendall Nash" userId="b4d52546-9d9d-4f7f-95ee-7b277768826c" providerId="ADAL" clId="{4015A5C4-6CDA-454A-9B6C-43F144B20F7C}" dt="2023-09-12T18:06:12.010" v="71" actId="20577"/>
          <ac:spMkLst>
            <pc:docMk/>
            <pc:sldMk cId="2193227584" sldId="257"/>
            <ac:spMk id="2" creationId="{49D1E4F2-870E-EDCB-45AF-B6823FCE86EF}"/>
          </ac:spMkLst>
        </pc:spChg>
      </pc:sldChg>
      <pc:sldChg chg="addSp delSp modSp mod">
        <pc:chgData name="Kendall Nash" userId="b4d52546-9d9d-4f7f-95ee-7b277768826c" providerId="ADAL" clId="{4015A5C4-6CDA-454A-9B6C-43F144B20F7C}" dt="2023-09-12T16:33:09.518" v="31" actId="1076"/>
        <pc:sldMkLst>
          <pc:docMk/>
          <pc:sldMk cId="3817847477" sldId="260"/>
        </pc:sldMkLst>
        <pc:spChg chg="add del mod">
          <ac:chgData name="Kendall Nash" userId="b4d52546-9d9d-4f7f-95ee-7b277768826c" providerId="ADAL" clId="{4015A5C4-6CDA-454A-9B6C-43F144B20F7C}" dt="2023-09-12T16:32:58.247" v="28" actId="478"/>
          <ac:spMkLst>
            <pc:docMk/>
            <pc:sldMk cId="3817847477" sldId="260"/>
            <ac:spMk id="3" creationId="{29021811-B49B-3FD6-BDF3-9B060C1279E5}"/>
          </ac:spMkLst>
        </pc:spChg>
        <pc:spChg chg="mod">
          <ac:chgData name="Kendall Nash" userId="b4d52546-9d9d-4f7f-95ee-7b277768826c" providerId="ADAL" clId="{4015A5C4-6CDA-454A-9B6C-43F144B20F7C}" dt="2023-09-12T16:33:09.518" v="31" actId="1076"/>
          <ac:spMkLst>
            <pc:docMk/>
            <pc:sldMk cId="3817847477" sldId="260"/>
            <ac:spMk id="4" creationId="{F51600E8-E870-8EED-E3AB-5891050DC59B}"/>
          </ac:spMkLst>
        </pc:spChg>
        <pc:picChg chg="add mod">
          <ac:chgData name="Kendall Nash" userId="b4d52546-9d9d-4f7f-95ee-7b277768826c" providerId="ADAL" clId="{4015A5C4-6CDA-454A-9B6C-43F144B20F7C}" dt="2023-09-12T16:33:06.273" v="30" actId="1076"/>
          <ac:picMkLst>
            <pc:docMk/>
            <pc:sldMk cId="3817847477" sldId="260"/>
            <ac:picMk id="5" creationId="{0D19D416-53C8-DE7C-EB71-539245189776}"/>
          </ac:picMkLst>
        </pc:picChg>
        <pc:picChg chg="del">
          <ac:chgData name="Kendall Nash" userId="b4d52546-9d9d-4f7f-95ee-7b277768826c" providerId="ADAL" clId="{4015A5C4-6CDA-454A-9B6C-43F144B20F7C}" dt="2023-09-12T16:29:47.659" v="12" actId="478"/>
          <ac:picMkLst>
            <pc:docMk/>
            <pc:sldMk cId="3817847477" sldId="260"/>
            <ac:picMk id="1026" creationId="{1684D35A-1EAE-99DD-7FFB-379E351F8B11}"/>
          </ac:picMkLst>
        </pc:picChg>
      </pc:sldChg>
      <pc:sldChg chg="modSp mod">
        <pc:chgData name="Kendall Nash" userId="b4d52546-9d9d-4f7f-95ee-7b277768826c" providerId="ADAL" clId="{4015A5C4-6CDA-454A-9B6C-43F144B20F7C}" dt="2023-09-12T16:27:45.631" v="1" actId="1076"/>
        <pc:sldMkLst>
          <pc:docMk/>
          <pc:sldMk cId="3506196698" sldId="263"/>
        </pc:sldMkLst>
        <pc:spChg chg="mod">
          <ac:chgData name="Kendall Nash" userId="b4d52546-9d9d-4f7f-95ee-7b277768826c" providerId="ADAL" clId="{4015A5C4-6CDA-454A-9B6C-43F144B20F7C}" dt="2023-09-12T16:27:45.631" v="1" actId="1076"/>
          <ac:spMkLst>
            <pc:docMk/>
            <pc:sldMk cId="3506196698" sldId="263"/>
            <ac:spMk id="2" creationId="{48F26EF2-C945-15A8-94BE-E2B64EB1735D}"/>
          </ac:spMkLst>
        </pc:spChg>
        <pc:spChg chg="mod">
          <ac:chgData name="Kendall Nash" userId="b4d52546-9d9d-4f7f-95ee-7b277768826c" providerId="ADAL" clId="{4015A5C4-6CDA-454A-9B6C-43F144B20F7C}" dt="2023-09-12T16:27:40.084" v="0" actId="1076"/>
          <ac:spMkLst>
            <pc:docMk/>
            <pc:sldMk cId="3506196698" sldId="263"/>
            <ac:spMk id="3" creationId="{5751D51D-D3D0-7E68-AF55-FFAA4C59E6FA}"/>
          </ac:spMkLst>
        </pc:spChg>
      </pc:sldChg>
      <pc:sldChg chg="modSp mod">
        <pc:chgData name="Kendall Nash" userId="b4d52546-9d9d-4f7f-95ee-7b277768826c" providerId="ADAL" clId="{4015A5C4-6CDA-454A-9B6C-43F144B20F7C}" dt="2023-09-12T18:06:35.479" v="105" actId="20577"/>
        <pc:sldMkLst>
          <pc:docMk/>
          <pc:sldMk cId="2770601802" sldId="798"/>
        </pc:sldMkLst>
        <pc:spChg chg="mod">
          <ac:chgData name="Kendall Nash" userId="b4d52546-9d9d-4f7f-95ee-7b277768826c" providerId="ADAL" clId="{4015A5C4-6CDA-454A-9B6C-43F144B20F7C}" dt="2023-09-12T18:06:35.479" v="105" actId="20577"/>
          <ac:spMkLst>
            <pc:docMk/>
            <pc:sldMk cId="2770601802" sldId="798"/>
            <ac:spMk id="9" creationId="{EE2944F5-11EB-9E53-5CEF-88FDD5A295A8}"/>
          </ac:spMkLst>
        </pc:spChg>
      </pc:sldChg>
      <pc:sldChg chg="modSp mod">
        <pc:chgData name="Kendall Nash" userId="b4d52546-9d9d-4f7f-95ee-7b277768826c" providerId="ADAL" clId="{4015A5C4-6CDA-454A-9B6C-43F144B20F7C}" dt="2023-09-12T16:29:47.808" v="13" actId="27636"/>
        <pc:sldMkLst>
          <pc:docMk/>
          <pc:sldMk cId="1937857154" sldId="804"/>
        </pc:sldMkLst>
        <pc:spChg chg="mod">
          <ac:chgData name="Kendall Nash" userId="b4d52546-9d9d-4f7f-95ee-7b277768826c" providerId="ADAL" clId="{4015A5C4-6CDA-454A-9B6C-43F144B20F7C}" dt="2023-09-12T16:29:47.808" v="13" actId="27636"/>
          <ac:spMkLst>
            <pc:docMk/>
            <pc:sldMk cId="1937857154" sldId="804"/>
            <ac:spMk id="9" creationId="{EE2944F5-11EB-9E53-5CEF-88FDD5A295A8}"/>
          </ac:spMkLst>
        </pc:spChg>
      </pc:sldChg>
      <pc:sldChg chg="modSp mod ord modShow">
        <pc:chgData name="Kendall Nash" userId="b4d52546-9d9d-4f7f-95ee-7b277768826c" providerId="ADAL" clId="{4015A5C4-6CDA-454A-9B6C-43F144B20F7C}" dt="2023-09-12T18:02:41.770" v="59" actId="207"/>
        <pc:sldMkLst>
          <pc:docMk/>
          <pc:sldMk cId="78403996" sldId="805"/>
        </pc:sldMkLst>
        <pc:spChg chg="mod">
          <ac:chgData name="Kendall Nash" userId="b4d52546-9d9d-4f7f-95ee-7b277768826c" providerId="ADAL" clId="{4015A5C4-6CDA-454A-9B6C-43F144B20F7C}" dt="2023-09-12T16:28:16.642" v="11" actId="20577"/>
          <ac:spMkLst>
            <pc:docMk/>
            <pc:sldMk cId="78403996" sldId="805"/>
            <ac:spMk id="22" creationId="{9090CE54-087D-3550-A3CB-1DF5E766C954}"/>
          </ac:spMkLst>
        </pc:spChg>
        <pc:spChg chg="mod">
          <ac:chgData name="Kendall Nash" userId="b4d52546-9d9d-4f7f-95ee-7b277768826c" providerId="ADAL" clId="{4015A5C4-6CDA-454A-9B6C-43F144B20F7C}" dt="2023-09-12T18:02:31.672" v="58" actId="207"/>
          <ac:spMkLst>
            <pc:docMk/>
            <pc:sldMk cId="78403996" sldId="805"/>
            <ac:spMk id="25" creationId="{DDA55727-D5A2-9DAD-4D50-1D0734D079ED}"/>
          </ac:spMkLst>
        </pc:spChg>
        <pc:spChg chg="mod">
          <ac:chgData name="Kendall Nash" userId="b4d52546-9d9d-4f7f-95ee-7b277768826c" providerId="ADAL" clId="{4015A5C4-6CDA-454A-9B6C-43F144B20F7C}" dt="2023-09-12T18:02:41.770" v="59" actId="207"/>
          <ac:spMkLst>
            <pc:docMk/>
            <pc:sldMk cId="78403996" sldId="805"/>
            <ac:spMk id="26" creationId="{C133DF3F-7491-5ADA-3D9C-BA3014142E41}"/>
          </ac:spMkLst>
        </pc:spChg>
      </pc:sldChg>
    </pc:docChg>
  </pc:docChgLst>
  <pc:docChgLst>
    <pc:chgData name="Ashley Williams Clark" userId="47b7eaf4-4dec-49fa-99ee-3c3887c64d7d" providerId="ADAL" clId="{4882B016-D30D-48EA-9080-3A7B2DA3CE92}"/>
    <pc:docChg chg="undo redo custSel addSld delSld modSld sldOrd delMainMaster delSection modSection">
      <pc:chgData name="Ashley Williams Clark" userId="47b7eaf4-4dec-49fa-99ee-3c3887c64d7d" providerId="ADAL" clId="{4882B016-D30D-48EA-9080-3A7B2DA3CE92}" dt="2023-11-06T22:53:07.145" v="2329"/>
      <pc:docMkLst>
        <pc:docMk/>
      </pc:docMkLst>
      <pc:sldChg chg="delSp modSp mod ord">
        <pc:chgData name="Ashley Williams Clark" userId="47b7eaf4-4dec-49fa-99ee-3c3887c64d7d" providerId="ADAL" clId="{4882B016-D30D-48EA-9080-3A7B2DA3CE92}" dt="2023-11-06T21:05:42.613" v="96" actId="1076"/>
        <pc:sldMkLst>
          <pc:docMk/>
          <pc:sldMk cId="2193227584" sldId="257"/>
        </pc:sldMkLst>
        <pc:grpChg chg="mod">
          <ac:chgData name="Ashley Williams Clark" userId="47b7eaf4-4dec-49fa-99ee-3c3887c64d7d" providerId="ADAL" clId="{4882B016-D30D-48EA-9080-3A7B2DA3CE92}" dt="2023-11-06T21:05:42.613" v="96" actId="1076"/>
          <ac:grpSpMkLst>
            <pc:docMk/>
            <pc:sldMk cId="2193227584" sldId="257"/>
            <ac:grpSpMk id="13" creationId="{ED6673E3-EDCF-A5CB-9557-6F6455AB5E5E}"/>
          </ac:grpSpMkLst>
        </pc:grpChg>
        <pc:picChg chg="del">
          <ac:chgData name="Ashley Williams Clark" userId="47b7eaf4-4dec-49fa-99ee-3c3887c64d7d" providerId="ADAL" clId="{4882B016-D30D-48EA-9080-3A7B2DA3CE92}" dt="2023-11-06T21:05:39.910" v="95" actId="478"/>
          <ac:picMkLst>
            <pc:docMk/>
            <pc:sldMk cId="2193227584" sldId="257"/>
            <ac:picMk id="1026" creationId="{0596305B-366E-6AB7-5B62-838172B7AC02}"/>
          </ac:picMkLst>
        </pc:picChg>
      </pc:sldChg>
      <pc:sldChg chg="del">
        <pc:chgData name="Ashley Williams Clark" userId="47b7eaf4-4dec-49fa-99ee-3c3887c64d7d" providerId="ADAL" clId="{4882B016-D30D-48EA-9080-3A7B2DA3CE92}" dt="2023-11-06T22:02:59.700" v="1234" actId="47"/>
        <pc:sldMkLst>
          <pc:docMk/>
          <pc:sldMk cId="3817847477" sldId="260"/>
        </pc:sldMkLst>
      </pc:sldChg>
      <pc:sldChg chg="del mod ord modShow">
        <pc:chgData name="Ashley Williams Clark" userId="47b7eaf4-4dec-49fa-99ee-3c3887c64d7d" providerId="ADAL" clId="{4882B016-D30D-48EA-9080-3A7B2DA3CE92}" dt="2023-11-06T21:43:42.412" v="826" actId="47"/>
        <pc:sldMkLst>
          <pc:docMk/>
          <pc:sldMk cId="3764935300" sldId="261"/>
        </pc:sldMkLst>
      </pc:sldChg>
      <pc:sldChg chg="add del">
        <pc:chgData name="Ashley Williams Clark" userId="47b7eaf4-4dec-49fa-99ee-3c3887c64d7d" providerId="ADAL" clId="{4882B016-D30D-48EA-9080-3A7B2DA3CE92}" dt="2023-11-06T21:02:23.381" v="56" actId="47"/>
        <pc:sldMkLst>
          <pc:docMk/>
          <pc:sldMk cId="0" sldId="262"/>
        </pc:sldMkLst>
      </pc:sldChg>
      <pc:sldChg chg="addSp delSp modSp mod ord">
        <pc:chgData name="Ashley Williams Clark" userId="47b7eaf4-4dec-49fa-99ee-3c3887c64d7d" providerId="ADAL" clId="{4882B016-D30D-48EA-9080-3A7B2DA3CE92}" dt="2023-11-06T22:53:07.145" v="2329"/>
        <pc:sldMkLst>
          <pc:docMk/>
          <pc:sldMk cId="3506196698" sldId="263"/>
        </pc:sldMkLst>
        <pc:spChg chg="del">
          <ac:chgData name="Ashley Williams Clark" userId="47b7eaf4-4dec-49fa-99ee-3c3887c64d7d" providerId="ADAL" clId="{4882B016-D30D-48EA-9080-3A7B2DA3CE92}" dt="2023-11-06T22:05:43.192" v="1254" actId="478"/>
          <ac:spMkLst>
            <pc:docMk/>
            <pc:sldMk cId="3506196698" sldId="263"/>
            <ac:spMk id="2" creationId="{48F26EF2-C945-15A8-94BE-E2B64EB1735D}"/>
          </ac:spMkLst>
        </pc:spChg>
        <pc:spChg chg="del">
          <ac:chgData name="Ashley Williams Clark" userId="47b7eaf4-4dec-49fa-99ee-3c3887c64d7d" providerId="ADAL" clId="{4882B016-D30D-48EA-9080-3A7B2DA3CE92}" dt="2023-11-06T22:05:43.192" v="1254" actId="478"/>
          <ac:spMkLst>
            <pc:docMk/>
            <pc:sldMk cId="3506196698" sldId="263"/>
            <ac:spMk id="3" creationId="{5751D51D-D3D0-7E68-AF55-FFAA4C59E6FA}"/>
          </ac:spMkLst>
        </pc:spChg>
        <pc:spChg chg="mod">
          <ac:chgData name="Ashley Williams Clark" userId="47b7eaf4-4dec-49fa-99ee-3c3887c64d7d" providerId="ADAL" clId="{4882B016-D30D-48EA-9080-3A7B2DA3CE92}" dt="2023-11-06T22:51:11.797" v="2181" actId="14100"/>
          <ac:spMkLst>
            <pc:docMk/>
            <pc:sldMk cId="3506196698" sldId="263"/>
            <ac:spMk id="4" creationId="{F51600E8-E870-8EED-E3AB-5891050DC59B}"/>
          </ac:spMkLst>
        </pc:spChg>
        <pc:spChg chg="del">
          <ac:chgData name="Ashley Williams Clark" userId="47b7eaf4-4dec-49fa-99ee-3c3887c64d7d" providerId="ADAL" clId="{4882B016-D30D-48EA-9080-3A7B2DA3CE92}" dt="2023-11-06T22:06:49.123" v="1308" actId="478"/>
          <ac:spMkLst>
            <pc:docMk/>
            <pc:sldMk cId="3506196698" sldId="263"/>
            <ac:spMk id="5" creationId="{5ECADDBC-ED91-933E-0DF2-B7B1BC2B56C6}"/>
          </ac:spMkLst>
        </pc:spChg>
        <pc:spChg chg="add del mod">
          <ac:chgData name="Ashley Williams Clark" userId="47b7eaf4-4dec-49fa-99ee-3c3887c64d7d" providerId="ADAL" clId="{4882B016-D30D-48EA-9080-3A7B2DA3CE92}" dt="2023-11-06T22:05:37.210" v="1253" actId="478"/>
          <ac:spMkLst>
            <pc:docMk/>
            <pc:sldMk cId="3506196698" sldId="263"/>
            <ac:spMk id="8" creationId="{CC0B0766-C9CD-069F-5A4E-763E90F1B1DB}"/>
          </ac:spMkLst>
        </pc:spChg>
        <pc:graphicFrameChg chg="del">
          <ac:chgData name="Ashley Williams Clark" userId="47b7eaf4-4dec-49fa-99ee-3c3887c64d7d" providerId="ADAL" clId="{4882B016-D30D-48EA-9080-3A7B2DA3CE92}" dt="2023-11-06T22:05:34.149" v="1252" actId="478"/>
          <ac:graphicFrameMkLst>
            <pc:docMk/>
            <pc:sldMk cId="3506196698" sldId="263"/>
            <ac:graphicFrameMk id="6" creationId="{DF03D64A-16CE-ECDB-90DE-2E56AF2AD130}"/>
          </ac:graphicFrameMkLst>
        </pc:graphicFrameChg>
        <pc:picChg chg="add mod modCrop">
          <ac:chgData name="Ashley Williams Clark" userId="47b7eaf4-4dec-49fa-99ee-3c3887c64d7d" providerId="ADAL" clId="{4882B016-D30D-48EA-9080-3A7B2DA3CE92}" dt="2023-11-06T22:51:06.069" v="2180" actId="18131"/>
          <ac:picMkLst>
            <pc:docMk/>
            <pc:sldMk cId="3506196698" sldId="263"/>
            <ac:picMk id="10" creationId="{7585D976-1D9E-A041-7FC1-DB0628752D2F}"/>
          </ac:picMkLst>
        </pc:picChg>
      </pc:sldChg>
      <pc:sldChg chg="del mod ord modShow">
        <pc:chgData name="Ashley Williams Clark" userId="47b7eaf4-4dec-49fa-99ee-3c3887c64d7d" providerId="ADAL" clId="{4882B016-D30D-48EA-9080-3A7B2DA3CE92}" dt="2023-11-06T21:43:42.412" v="826" actId="47"/>
        <pc:sldMkLst>
          <pc:docMk/>
          <pc:sldMk cId="1628186342" sldId="266"/>
        </pc:sldMkLst>
      </pc:sldChg>
      <pc:sldChg chg="addSp modSp mod ord modNotesTx">
        <pc:chgData name="Ashley Williams Clark" userId="47b7eaf4-4dec-49fa-99ee-3c3887c64d7d" providerId="ADAL" clId="{4882B016-D30D-48EA-9080-3A7B2DA3CE92}" dt="2023-11-06T22:21:59.217" v="1469" actId="20577"/>
        <pc:sldMkLst>
          <pc:docMk/>
          <pc:sldMk cId="1638392410" sldId="267"/>
        </pc:sldMkLst>
        <pc:spChg chg="mod">
          <ac:chgData name="Ashley Williams Clark" userId="47b7eaf4-4dec-49fa-99ee-3c3887c64d7d" providerId="ADAL" clId="{4882B016-D30D-48EA-9080-3A7B2DA3CE92}" dt="2023-11-06T22:13:46.152" v="1364" actId="1076"/>
          <ac:spMkLst>
            <pc:docMk/>
            <pc:sldMk cId="1638392410" sldId="267"/>
            <ac:spMk id="2" creationId="{4DEC983F-9AC7-F7A1-279B-808930142BFE}"/>
          </ac:spMkLst>
        </pc:spChg>
        <pc:spChg chg="add mod">
          <ac:chgData name="Ashley Williams Clark" userId="47b7eaf4-4dec-49fa-99ee-3c3887c64d7d" providerId="ADAL" clId="{4882B016-D30D-48EA-9080-3A7B2DA3CE92}" dt="2023-11-06T22:13:29.034" v="1361" actId="14100"/>
          <ac:spMkLst>
            <pc:docMk/>
            <pc:sldMk cId="1638392410" sldId="267"/>
            <ac:spMk id="3" creationId="{E6E1FB51-6505-6A34-AA12-0D4B5C4BEB88}"/>
          </ac:spMkLst>
        </pc:spChg>
        <pc:spChg chg="add mod">
          <ac:chgData name="Ashley Williams Clark" userId="47b7eaf4-4dec-49fa-99ee-3c3887c64d7d" providerId="ADAL" clId="{4882B016-D30D-48EA-9080-3A7B2DA3CE92}" dt="2023-11-06T22:13:18.613" v="1357" actId="14100"/>
          <ac:spMkLst>
            <pc:docMk/>
            <pc:sldMk cId="1638392410" sldId="267"/>
            <ac:spMk id="5" creationId="{669B7472-FCEE-5B76-E9EC-FA569954C0A8}"/>
          </ac:spMkLst>
        </pc:spChg>
        <pc:graphicFrameChg chg="mod">
          <ac:chgData name="Ashley Williams Clark" userId="47b7eaf4-4dec-49fa-99ee-3c3887c64d7d" providerId="ADAL" clId="{4882B016-D30D-48EA-9080-3A7B2DA3CE92}" dt="2023-11-06T22:12:22.444" v="1351" actId="404"/>
          <ac:graphicFrameMkLst>
            <pc:docMk/>
            <pc:sldMk cId="1638392410" sldId="267"/>
            <ac:graphicFrameMk id="4" creationId="{809D3013-561F-C4B9-F807-4E29D0051426}"/>
          </ac:graphicFrameMkLst>
        </pc:graphicFrameChg>
      </pc:sldChg>
      <pc:sldChg chg="add">
        <pc:chgData name="Ashley Williams Clark" userId="47b7eaf4-4dec-49fa-99ee-3c3887c64d7d" providerId="ADAL" clId="{4882B016-D30D-48EA-9080-3A7B2DA3CE92}" dt="2023-11-06T22:09:53.947" v="1346"/>
        <pc:sldMkLst>
          <pc:docMk/>
          <pc:sldMk cId="4165327711" sldId="309"/>
        </pc:sldMkLst>
      </pc:sldChg>
      <pc:sldChg chg="add del">
        <pc:chgData name="Ashley Williams Clark" userId="47b7eaf4-4dec-49fa-99ee-3c3887c64d7d" providerId="ADAL" clId="{4882B016-D30D-48EA-9080-3A7B2DA3CE92}" dt="2023-11-06T21:15:51.827" v="187" actId="47"/>
        <pc:sldMkLst>
          <pc:docMk/>
          <pc:sldMk cId="3431484507" sldId="766"/>
        </pc:sldMkLst>
      </pc:sldChg>
      <pc:sldChg chg="add del ord">
        <pc:chgData name="Ashley Williams Clark" userId="47b7eaf4-4dec-49fa-99ee-3c3887c64d7d" providerId="ADAL" clId="{4882B016-D30D-48EA-9080-3A7B2DA3CE92}" dt="2023-11-06T21:03:52.400" v="71" actId="47"/>
        <pc:sldMkLst>
          <pc:docMk/>
          <pc:sldMk cId="1481442697" sldId="786"/>
        </pc:sldMkLst>
      </pc:sldChg>
      <pc:sldChg chg="modSp add del mod">
        <pc:chgData name="Ashley Williams Clark" userId="47b7eaf4-4dec-49fa-99ee-3c3887c64d7d" providerId="ADAL" clId="{4882B016-D30D-48EA-9080-3A7B2DA3CE92}" dt="2023-11-06T21:03:19" v="66" actId="1076"/>
        <pc:sldMkLst>
          <pc:docMk/>
          <pc:sldMk cId="803014541" sldId="797"/>
        </pc:sldMkLst>
        <pc:spChg chg="mod">
          <ac:chgData name="Ashley Williams Clark" userId="47b7eaf4-4dec-49fa-99ee-3c3887c64d7d" providerId="ADAL" clId="{4882B016-D30D-48EA-9080-3A7B2DA3CE92}" dt="2023-11-06T21:03:19" v="66" actId="1076"/>
          <ac:spMkLst>
            <pc:docMk/>
            <pc:sldMk cId="803014541" sldId="797"/>
            <ac:spMk id="2" creationId="{0FC731F0-93CA-4052-9385-E0B8E8B6477D}"/>
          </ac:spMkLst>
        </pc:spChg>
      </pc:sldChg>
      <pc:sldChg chg="modSp mod ord">
        <pc:chgData name="Ashley Williams Clark" userId="47b7eaf4-4dec-49fa-99ee-3c3887c64d7d" providerId="ADAL" clId="{4882B016-D30D-48EA-9080-3A7B2DA3CE92}" dt="2023-11-06T22:23:48.216" v="1554"/>
        <pc:sldMkLst>
          <pc:docMk/>
          <pc:sldMk cId="2770601802" sldId="798"/>
        </pc:sldMkLst>
        <pc:spChg chg="mod">
          <ac:chgData name="Ashley Williams Clark" userId="47b7eaf4-4dec-49fa-99ee-3c3887c64d7d" providerId="ADAL" clId="{4882B016-D30D-48EA-9080-3A7B2DA3CE92}" dt="2023-11-06T21:41:23.251" v="782" actId="403"/>
          <ac:spMkLst>
            <pc:docMk/>
            <pc:sldMk cId="2770601802" sldId="798"/>
            <ac:spMk id="2" creationId="{340B889A-132F-D5D2-8A1E-7E3EC6615566}"/>
          </ac:spMkLst>
        </pc:spChg>
        <pc:spChg chg="mod">
          <ac:chgData name="Ashley Williams Clark" userId="47b7eaf4-4dec-49fa-99ee-3c3887c64d7d" providerId="ADAL" clId="{4882B016-D30D-48EA-9080-3A7B2DA3CE92}" dt="2023-11-06T22:23:48.216" v="1554"/>
          <ac:spMkLst>
            <pc:docMk/>
            <pc:sldMk cId="2770601802" sldId="798"/>
            <ac:spMk id="3" creationId="{B3F639E6-3CE6-B44E-9DC5-7C43D9DCD283}"/>
          </ac:spMkLst>
        </pc:spChg>
      </pc:sldChg>
      <pc:sldChg chg="del mod ord modShow">
        <pc:chgData name="Ashley Williams Clark" userId="47b7eaf4-4dec-49fa-99ee-3c3887c64d7d" providerId="ADAL" clId="{4882B016-D30D-48EA-9080-3A7B2DA3CE92}" dt="2023-11-06T21:43:42.412" v="826" actId="47"/>
        <pc:sldMkLst>
          <pc:docMk/>
          <pc:sldMk cId="1233806881" sldId="799"/>
        </pc:sldMkLst>
      </pc:sldChg>
      <pc:sldChg chg="del mod ord modShow">
        <pc:chgData name="Ashley Williams Clark" userId="47b7eaf4-4dec-49fa-99ee-3c3887c64d7d" providerId="ADAL" clId="{4882B016-D30D-48EA-9080-3A7B2DA3CE92}" dt="2023-11-06T21:43:42.412" v="826" actId="47"/>
        <pc:sldMkLst>
          <pc:docMk/>
          <pc:sldMk cId="3489325393" sldId="800"/>
        </pc:sldMkLst>
      </pc:sldChg>
      <pc:sldChg chg="del mod ord modShow">
        <pc:chgData name="Ashley Williams Clark" userId="47b7eaf4-4dec-49fa-99ee-3c3887c64d7d" providerId="ADAL" clId="{4882B016-D30D-48EA-9080-3A7B2DA3CE92}" dt="2023-11-06T21:43:42.412" v="826" actId="47"/>
        <pc:sldMkLst>
          <pc:docMk/>
          <pc:sldMk cId="1912548722" sldId="801"/>
        </pc:sldMkLst>
      </pc:sldChg>
      <pc:sldChg chg="del mod ord modShow">
        <pc:chgData name="Ashley Williams Clark" userId="47b7eaf4-4dec-49fa-99ee-3c3887c64d7d" providerId="ADAL" clId="{4882B016-D30D-48EA-9080-3A7B2DA3CE92}" dt="2023-11-06T21:43:42.412" v="826" actId="47"/>
        <pc:sldMkLst>
          <pc:docMk/>
          <pc:sldMk cId="904624874" sldId="802"/>
        </pc:sldMkLst>
      </pc:sldChg>
      <pc:sldChg chg="modSp del mod">
        <pc:chgData name="Ashley Williams Clark" userId="47b7eaf4-4dec-49fa-99ee-3c3887c64d7d" providerId="ADAL" clId="{4882B016-D30D-48EA-9080-3A7B2DA3CE92}" dt="2023-11-06T22:02:30.632" v="1233" actId="47"/>
        <pc:sldMkLst>
          <pc:docMk/>
          <pc:sldMk cId="1937857154" sldId="804"/>
        </pc:sldMkLst>
        <pc:spChg chg="mod">
          <ac:chgData name="Ashley Williams Clark" userId="47b7eaf4-4dec-49fa-99ee-3c3887c64d7d" providerId="ADAL" clId="{4882B016-D30D-48EA-9080-3A7B2DA3CE92}" dt="2023-11-06T21:45:55.860" v="829" actId="27636"/>
          <ac:spMkLst>
            <pc:docMk/>
            <pc:sldMk cId="1937857154" sldId="804"/>
            <ac:spMk id="9" creationId="{EE2944F5-11EB-9E53-5CEF-88FDD5A295A8}"/>
          </ac:spMkLst>
        </pc:spChg>
      </pc:sldChg>
      <pc:sldChg chg="del">
        <pc:chgData name="Ashley Williams Clark" userId="47b7eaf4-4dec-49fa-99ee-3c3887c64d7d" providerId="ADAL" clId="{4882B016-D30D-48EA-9080-3A7B2DA3CE92}" dt="2023-11-06T18:26:48.683" v="53" actId="47"/>
        <pc:sldMkLst>
          <pc:docMk/>
          <pc:sldMk cId="78403996" sldId="805"/>
        </pc:sldMkLst>
      </pc:sldChg>
      <pc:sldChg chg="del">
        <pc:chgData name="Ashley Williams Clark" userId="47b7eaf4-4dec-49fa-99ee-3c3887c64d7d" providerId="ADAL" clId="{4882B016-D30D-48EA-9080-3A7B2DA3CE92}" dt="2023-11-06T18:26:47.278" v="52" actId="47"/>
        <pc:sldMkLst>
          <pc:docMk/>
          <pc:sldMk cId="1899121407" sldId="806"/>
        </pc:sldMkLst>
      </pc:sldChg>
      <pc:sldChg chg="del">
        <pc:chgData name="Ashley Williams Clark" userId="47b7eaf4-4dec-49fa-99ee-3c3887c64d7d" providerId="ADAL" clId="{4882B016-D30D-48EA-9080-3A7B2DA3CE92}" dt="2023-11-06T18:26:49.267" v="54" actId="47"/>
        <pc:sldMkLst>
          <pc:docMk/>
          <pc:sldMk cId="121738705" sldId="808"/>
        </pc:sldMkLst>
      </pc:sldChg>
      <pc:sldChg chg="del">
        <pc:chgData name="Ashley Williams Clark" userId="47b7eaf4-4dec-49fa-99ee-3c3887c64d7d" providerId="ADAL" clId="{4882B016-D30D-48EA-9080-3A7B2DA3CE92}" dt="2023-11-06T18:26:49.738" v="55" actId="47"/>
        <pc:sldMkLst>
          <pc:docMk/>
          <pc:sldMk cId="2927883934" sldId="810"/>
        </pc:sldMkLst>
      </pc:sldChg>
      <pc:sldChg chg="modSp del mod">
        <pc:chgData name="Ashley Williams Clark" userId="47b7eaf4-4dec-49fa-99ee-3c3887c64d7d" providerId="ADAL" clId="{4882B016-D30D-48EA-9080-3A7B2DA3CE92}" dt="2023-11-06T22:27:09.729" v="1613" actId="47"/>
        <pc:sldMkLst>
          <pc:docMk/>
          <pc:sldMk cId="2822861701" sldId="811"/>
        </pc:sldMkLst>
        <pc:spChg chg="mod">
          <ac:chgData name="Ashley Williams Clark" userId="47b7eaf4-4dec-49fa-99ee-3c3887c64d7d" providerId="ADAL" clId="{4882B016-D30D-48EA-9080-3A7B2DA3CE92}" dt="2023-11-06T22:03:29.620" v="1247" actId="207"/>
          <ac:spMkLst>
            <pc:docMk/>
            <pc:sldMk cId="2822861701" sldId="811"/>
            <ac:spMk id="2" creationId="{340B889A-132F-D5D2-8A1E-7E3EC6615566}"/>
          </ac:spMkLst>
        </pc:spChg>
        <pc:spChg chg="mod">
          <ac:chgData name="Ashley Williams Clark" userId="47b7eaf4-4dec-49fa-99ee-3c3887c64d7d" providerId="ADAL" clId="{4882B016-D30D-48EA-9080-3A7B2DA3CE92}" dt="2023-11-06T22:03:34.653" v="1248" actId="207"/>
          <ac:spMkLst>
            <pc:docMk/>
            <pc:sldMk cId="2822861701" sldId="811"/>
            <ac:spMk id="9" creationId="{EE2944F5-11EB-9E53-5CEF-88FDD5A295A8}"/>
          </ac:spMkLst>
        </pc:spChg>
      </pc:sldChg>
      <pc:sldChg chg="addSp delSp modSp mod modTransition modNotesTx">
        <pc:chgData name="Ashley Williams Clark" userId="47b7eaf4-4dec-49fa-99ee-3c3887c64d7d" providerId="ADAL" clId="{4882B016-D30D-48EA-9080-3A7B2DA3CE92}" dt="2023-11-06T22:45:47.304" v="2131" actId="20577"/>
        <pc:sldMkLst>
          <pc:docMk/>
          <pc:sldMk cId="13749753" sldId="812"/>
        </pc:sldMkLst>
        <pc:spChg chg="add mod">
          <ac:chgData name="Ashley Williams Clark" userId="47b7eaf4-4dec-49fa-99ee-3c3887c64d7d" providerId="ADAL" clId="{4882B016-D30D-48EA-9080-3A7B2DA3CE92}" dt="2023-11-06T21:23:15.820" v="264" actId="2085"/>
          <ac:spMkLst>
            <pc:docMk/>
            <pc:sldMk cId="13749753" sldId="812"/>
            <ac:spMk id="3" creationId="{AFB16BBF-3609-3F19-171F-483BA4363B33}"/>
          </ac:spMkLst>
        </pc:spChg>
        <pc:spChg chg="add mod">
          <ac:chgData name="Ashley Williams Clark" userId="47b7eaf4-4dec-49fa-99ee-3c3887c64d7d" providerId="ADAL" clId="{4882B016-D30D-48EA-9080-3A7B2DA3CE92}" dt="2023-11-06T21:23:20.666" v="267" actId="14100"/>
          <ac:spMkLst>
            <pc:docMk/>
            <pc:sldMk cId="13749753" sldId="812"/>
            <ac:spMk id="4" creationId="{25119240-55AC-54B6-EF26-AB1A91CF7444}"/>
          </ac:spMkLst>
        </pc:spChg>
        <pc:spChg chg="mod">
          <ac:chgData name="Ashley Williams Clark" userId="47b7eaf4-4dec-49fa-99ee-3c3887c64d7d" providerId="ADAL" clId="{4882B016-D30D-48EA-9080-3A7B2DA3CE92}" dt="2023-11-06T22:45:47.304" v="2131" actId="20577"/>
          <ac:spMkLst>
            <pc:docMk/>
            <pc:sldMk cId="13749753" sldId="812"/>
            <ac:spMk id="8" creationId="{35EAC074-3857-362C-82D3-758D7B43B2A1}"/>
          </ac:spMkLst>
        </pc:spChg>
        <pc:spChg chg="add del mod">
          <ac:chgData name="Ashley Williams Clark" userId="47b7eaf4-4dec-49fa-99ee-3c3887c64d7d" providerId="ADAL" clId="{4882B016-D30D-48EA-9080-3A7B2DA3CE92}" dt="2023-11-06T22:41:38.399" v="2088" actId="478"/>
          <ac:spMkLst>
            <pc:docMk/>
            <pc:sldMk cId="13749753" sldId="812"/>
            <ac:spMk id="9" creationId="{179B099A-FF3D-D349-66D7-464197B77B71}"/>
          </ac:spMkLst>
        </pc:spChg>
        <pc:spChg chg="del mod">
          <ac:chgData name="Ashley Williams Clark" userId="47b7eaf4-4dec-49fa-99ee-3c3887c64d7d" providerId="ADAL" clId="{4882B016-D30D-48EA-9080-3A7B2DA3CE92}" dt="2023-11-06T22:41:35.769" v="2087" actId="478"/>
          <ac:spMkLst>
            <pc:docMk/>
            <pc:sldMk cId="13749753" sldId="812"/>
            <ac:spMk id="26" creationId="{C74ADA2A-6FFD-B412-7433-B80D3DB1BD3C}"/>
          </ac:spMkLst>
        </pc:spChg>
      </pc:sldChg>
      <pc:sldChg chg="add del">
        <pc:chgData name="Ashley Williams Clark" userId="47b7eaf4-4dec-49fa-99ee-3c3887c64d7d" providerId="ADAL" clId="{4882B016-D30D-48EA-9080-3A7B2DA3CE92}" dt="2023-11-06T21:38:52.415" v="686" actId="47"/>
        <pc:sldMkLst>
          <pc:docMk/>
          <pc:sldMk cId="2933516537" sldId="827"/>
        </pc:sldMkLst>
      </pc:sldChg>
      <pc:sldChg chg="modSp add mod ord modClrScheme chgLayout">
        <pc:chgData name="Ashley Williams Clark" userId="47b7eaf4-4dec-49fa-99ee-3c3887c64d7d" providerId="ADAL" clId="{4882B016-D30D-48EA-9080-3A7B2DA3CE92}" dt="2023-11-06T22:26:16.905" v="1573" actId="20578"/>
        <pc:sldMkLst>
          <pc:docMk/>
          <pc:sldMk cId="352268630" sldId="831"/>
        </pc:sldMkLst>
        <pc:spChg chg="mod">
          <ac:chgData name="Ashley Williams Clark" userId="47b7eaf4-4dec-49fa-99ee-3c3887c64d7d" providerId="ADAL" clId="{4882B016-D30D-48EA-9080-3A7B2DA3CE92}" dt="2023-11-06T18:22:57.953" v="38" actId="207"/>
          <ac:spMkLst>
            <pc:docMk/>
            <pc:sldMk cId="352268630" sldId="831"/>
            <ac:spMk id="4" creationId="{4B70CB00-58EB-12FB-17F0-D851BF763294}"/>
          </ac:spMkLst>
        </pc:spChg>
        <pc:spChg chg="mod ord">
          <ac:chgData name="Ashley Williams Clark" userId="47b7eaf4-4dec-49fa-99ee-3c3887c64d7d" providerId="ADAL" clId="{4882B016-D30D-48EA-9080-3A7B2DA3CE92}" dt="2023-11-06T21:05:31.349" v="94" actId="207"/>
          <ac:spMkLst>
            <pc:docMk/>
            <pc:sldMk cId="352268630" sldId="831"/>
            <ac:spMk id="16" creationId="{7F660961-2480-68B8-F3F0-37C377653215}"/>
          </ac:spMkLst>
        </pc:spChg>
        <pc:spChg chg="mod ord">
          <ac:chgData name="Ashley Williams Clark" userId="47b7eaf4-4dec-49fa-99ee-3c3887c64d7d" providerId="ADAL" clId="{4882B016-D30D-48EA-9080-3A7B2DA3CE92}" dt="2023-11-06T18:22:48.475" v="34" actId="700"/>
          <ac:spMkLst>
            <pc:docMk/>
            <pc:sldMk cId="352268630" sldId="831"/>
            <ac:spMk id="17" creationId="{95BA86DE-EC9B-986A-49CF-9737A28ABB69}"/>
          </ac:spMkLst>
        </pc:spChg>
        <pc:picChg chg="mod ord">
          <ac:chgData name="Ashley Williams Clark" userId="47b7eaf4-4dec-49fa-99ee-3c3887c64d7d" providerId="ADAL" clId="{4882B016-D30D-48EA-9080-3A7B2DA3CE92}" dt="2023-11-06T18:22:48.475" v="34" actId="700"/>
          <ac:picMkLst>
            <pc:docMk/>
            <pc:sldMk cId="352268630" sldId="831"/>
            <ac:picMk id="21" creationId="{0F681E90-BF34-FF2F-4D65-504668D00341}"/>
          </ac:picMkLst>
        </pc:picChg>
      </pc:sldChg>
      <pc:sldChg chg="add del mod modClrScheme chgLayout modNotesTx">
        <pc:chgData name="Ashley Williams Clark" userId="47b7eaf4-4dec-49fa-99ee-3c3887c64d7d" providerId="ADAL" clId="{4882B016-D30D-48EA-9080-3A7B2DA3CE92}" dt="2023-11-06T21:51:28.098" v="871" actId="2696"/>
        <pc:sldMkLst>
          <pc:docMk/>
          <pc:sldMk cId="533565569" sldId="833"/>
        </pc:sldMkLst>
      </pc:sldChg>
      <pc:sldChg chg="modSp add del mod ord">
        <pc:chgData name="Ashley Williams Clark" userId="47b7eaf4-4dec-49fa-99ee-3c3887c64d7d" providerId="ADAL" clId="{4882B016-D30D-48EA-9080-3A7B2DA3CE92}" dt="2023-11-06T22:09:32.971" v="1345" actId="47"/>
        <pc:sldMkLst>
          <pc:docMk/>
          <pc:sldMk cId="3819164914" sldId="833"/>
        </pc:sldMkLst>
        <pc:spChg chg="mod">
          <ac:chgData name="Ashley Williams Clark" userId="47b7eaf4-4dec-49fa-99ee-3c3887c64d7d" providerId="ADAL" clId="{4882B016-D30D-48EA-9080-3A7B2DA3CE92}" dt="2023-11-06T22:09:17.846" v="1344" actId="2711"/>
          <ac:spMkLst>
            <pc:docMk/>
            <pc:sldMk cId="3819164914" sldId="833"/>
            <ac:spMk id="8" creationId="{68ABA664-38E7-4792-8CA7-6E795181186E}"/>
          </ac:spMkLst>
        </pc:spChg>
      </pc:sldChg>
      <pc:sldChg chg="add del">
        <pc:chgData name="Ashley Williams Clark" userId="47b7eaf4-4dec-49fa-99ee-3c3887c64d7d" providerId="ADAL" clId="{4882B016-D30D-48EA-9080-3A7B2DA3CE92}" dt="2023-11-06T21:18:50.922" v="194" actId="47"/>
        <pc:sldMkLst>
          <pc:docMk/>
          <pc:sldMk cId="4030410926" sldId="859"/>
        </pc:sldMkLst>
      </pc:sldChg>
      <pc:sldChg chg="add del">
        <pc:chgData name="Ashley Williams Clark" userId="47b7eaf4-4dec-49fa-99ee-3c3887c64d7d" providerId="ADAL" clId="{4882B016-D30D-48EA-9080-3A7B2DA3CE92}" dt="2023-11-06T21:02:50.228" v="59"/>
        <pc:sldMkLst>
          <pc:docMk/>
          <pc:sldMk cId="414954826" sldId="860"/>
        </pc:sldMkLst>
      </pc:sldChg>
      <pc:sldChg chg="add del">
        <pc:chgData name="Ashley Williams Clark" userId="47b7eaf4-4dec-49fa-99ee-3c3887c64d7d" providerId="ADAL" clId="{4882B016-D30D-48EA-9080-3A7B2DA3CE92}" dt="2023-11-06T21:02:50.228" v="59"/>
        <pc:sldMkLst>
          <pc:docMk/>
          <pc:sldMk cId="448864733" sldId="865"/>
        </pc:sldMkLst>
      </pc:sldChg>
      <pc:sldChg chg="add del">
        <pc:chgData name="Ashley Williams Clark" userId="47b7eaf4-4dec-49fa-99ee-3c3887c64d7d" providerId="ADAL" clId="{4882B016-D30D-48EA-9080-3A7B2DA3CE92}" dt="2023-11-06T21:02:50.228" v="59"/>
        <pc:sldMkLst>
          <pc:docMk/>
          <pc:sldMk cId="3426537990" sldId="866"/>
        </pc:sldMkLst>
      </pc:sldChg>
      <pc:sldChg chg="add del">
        <pc:chgData name="Ashley Williams Clark" userId="47b7eaf4-4dec-49fa-99ee-3c3887c64d7d" providerId="ADAL" clId="{4882B016-D30D-48EA-9080-3A7B2DA3CE92}" dt="2023-11-06T21:02:50.228" v="59"/>
        <pc:sldMkLst>
          <pc:docMk/>
          <pc:sldMk cId="2622821226" sldId="867"/>
        </pc:sldMkLst>
      </pc:sldChg>
      <pc:sldChg chg="add del">
        <pc:chgData name="Ashley Williams Clark" userId="47b7eaf4-4dec-49fa-99ee-3c3887c64d7d" providerId="ADAL" clId="{4882B016-D30D-48EA-9080-3A7B2DA3CE92}" dt="2023-11-06T21:02:50.228" v="59"/>
        <pc:sldMkLst>
          <pc:docMk/>
          <pc:sldMk cId="3034854245" sldId="871"/>
        </pc:sldMkLst>
      </pc:sldChg>
      <pc:sldChg chg="add del">
        <pc:chgData name="Ashley Williams Clark" userId="47b7eaf4-4dec-49fa-99ee-3c3887c64d7d" providerId="ADAL" clId="{4882B016-D30D-48EA-9080-3A7B2DA3CE92}" dt="2023-11-06T21:02:50.228" v="59"/>
        <pc:sldMkLst>
          <pc:docMk/>
          <pc:sldMk cId="3488072999" sldId="875"/>
        </pc:sldMkLst>
      </pc:sldChg>
      <pc:sldChg chg="add del">
        <pc:chgData name="Ashley Williams Clark" userId="47b7eaf4-4dec-49fa-99ee-3c3887c64d7d" providerId="ADAL" clId="{4882B016-D30D-48EA-9080-3A7B2DA3CE92}" dt="2023-11-06T21:02:50.228" v="59"/>
        <pc:sldMkLst>
          <pc:docMk/>
          <pc:sldMk cId="2639130874" sldId="876"/>
        </pc:sldMkLst>
      </pc:sldChg>
      <pc:sldChg chg="add del">
        <pc:chgData name="Ashley Williams Clark" userId="47b7eaf4-4dec-49fa-99ee-3c3887c64d7d" providerId="ADAL" clId="{4882B016-D30D-48EA-9080-3A7B2DA3CE92}" dt="2023-11-06T21:02:50.228" v="59"/>
        <pc:sldMkLst>
          <pc:docMk/>
          <pc:sldMk cId="1048936644" sldId="878"/>
        </pc:sldMkLst>
      </pc:sldChg>
      <pc:sldChg chg="add del">
        <pc:chgData name="Ashley Williams Clark" userId="47b7eaf4-4dec-49fa-99ee-3c3887c64d7d" providerId="ADAL" clId="{4882B016-D30D-48EA-9080-3A7B2DA3CE92}" dt="2023-11-06T21:02:50.228" v="59"/>
        <pc:sldMkLst>
          <pc:docMk/>
          <pc:sldMk cId="2798067538" sldId="879"/>
        </pc:sldMkLst>
      </pc:sldChg>
      <pc:sldChg chg="add del">
        <pc:chgData name="Ashley Williams Clark" userId="47b7eaf4-4dec-49fa-99ee-3c3887c64d7d" providerId="ADAL" clId="{4882B016-D30D-48EA-9080-3A7B2DA3CE92}" dt="2023-11-06T21:15:49.780" v="186" actId="47"/>
        <pc:sldMkLst>
          <pc:docMk/>
          <pc:sldMk cId="628722913" sldId="944"/>
        </pc:sldMkLst>
      </pc:sldChg>
      <pc:sldChg chg="addSp delSp modSp add mod ord modClrScheme chgLayout">
        <pc:chgData name="Ashley Williams Clark" userId="47b7eaf4-4dec-49fa-99ee-3c3887c64d7d" providerId="ADAL" clId="{4882B016-D30D-48EA-9080-3A7B2DA3CE92}" dt="2023-11-06T22:26:16.905" v="1573" actId="20578"/>
        <pc:sldMkLst>
          <pc:docMk/>
          <pc:sldMk cId="3121393706" sldId="2114"/>
        </pc:sldMkLst>
        <pc:spChg chg="mod">
          <ac:chgData name="Ashley Williams Clark" userId="47b7eaf4-4dec-49fa-99ee-3c3887c64d7d" providerId="ADAL" clId="{4882B016-D30D-48EA-9080-3A7B2DA3CE92}" dt="2023-11-06T18:23:01.656" v="39" actId="207"/>
          <ac:spMkLst>
            <pc:docMk/>
            <pc:sldMk cId="3121393706" sldId="2114"/>
            <ac:spMk id="2" creationId="{DA6F8548-9096-E4EE-4917-E4A0C9C537CB}"/>
          </ac:spMkLst>
        </pc:spChg>
        <pc:spChg chg="del">
          <ac:chgData name="Ashley Williams Clark" userId="47b7eaf4-4dec-49fa-99ee-3c3887c64d7d" providerId="ADAL" clId="{4882B016-D30D-48EA-9080-3A7B2DA3CE92}" dt="2023-11-06T18:22:48.475" v="34" actId="700"/>
          <ac:spMkLst>
            <pc:docMk/>
            <pc:sldMk cId="3121393706" sldId="2114"/>
            <ac:spMk id="5" creationId="{FA79C9E6-F21B-CE76-593B-AD32A5858024}"/>
          </ac:spMkLst>
        </pc:spChg>
        <pc:picChg chg="add del">
          <ac:chgData name="Ashley Williams Clark" userId="47b7eaf4-4dec-49fa-99ee-3c3887c64d7d" providerId="ADAL" clId="{4882B016-D30D-48EA-9080-3A7B2DA3CE92}" dt="2023-11-06T21:51:20.660" v="866" actId="22"/>
          <ac:picMkLst>
            <pc:docMk/>
            <pc:sldMk cId="3121393706" sldId="2114"/>
            <ac:picMk id="6" creationId="{E3146BC9-E741-D0F9-B9CA-61DAB4DF5941}"/>
          </ac:picMkLst>
        </pc:picChg>
      </pc:sldChg>
      <pc:sldChg chg="modSp add del mod ord">
        <pc:chgData name="Ashley Williams Clark" userId="47b7eaf4-4dec-49fa-99ee-3c3887c64d7d" providerId="ADAL" clId="{4882B016-D30D-48EA-9080-3A7B2DA3CE92}" dt="2023-11-06T21:38:52.415" v="686" actId="47"/>
        <pc:sldMkLst>
          <pc:docMk/>
          <pc:sldMk cId="1907003355" sldId="2116"/>
        </pc:sldMkLst>
        <pc:spChg chg="mod">
          <ac:chgData name="Ashley Williams Clark" userId="47b7eaf4-4dec-49fa-99ee-3c3887c64d7d" providerId="ADAL" clId="{4882B016-D30D-48EA-9080-3A7B2DA3CE92}" dt="2023-11-06T21:30:46.378" v="533" actId="403"/>
          <ac:spMkLst>
            <pc:docMk/>
            <pc:sldMk cId="1907003355" sldId="2116"/>
            <ac:spMk id="2" creationId="{3691DF93-24BC-5D0E-9F2E-58BDABBBC2D9}"/>
          </ac:spMkLst>
        </pc:spChg>
        <pc:spChg chg="mod">
          <ac:chgData name="Ashley Williams Clark" userId="47b7eaf4-4dec-49fa-99ee-3c3887c64d7d" providerId="ADAL" clId="{4882B016-D30D-48EA-9080-3A7B2DA3CE92}" dt="2023-11-06T21:31:28.236" v="543" actId="1076"/>
          <ac:spMkLst>
            <pc:docMk/>
            <pc:sldMk cId="1907003355" sldId="2116"/>
            <ac:spMk id="4" creationId="{75A4D1B0-7230-BBD5-07CF-9983A1C8EA84}"/>
          </ac:spMkLst>
        </pc:spChg>
        <pc:spChg chg="mod">
          <ac:chgData name="Ashley Williams Clark" userId="47b7eaf4-4dec-49fa-99ee-3c3887c64d7d" providerId="ADAL" clId="{4882B016-D30D-48EA-9080-3A7B2DA3CE92}" dt="2023-11-06T21:33:15.740" v="578" actId="20577"/>
          <ac:spMkLst>
            <pc:docMk/>
            <pc:sldMk cId="1907003355" sldId="2116"/>
            <ac:spMk id="5" creationId="{EE5D98AE-1386-4E60-950D-AC1145B33CCA}"/>
          </ac:spMkLst>
        </pc:spChg>
        <pc:spChg chg="mod">
          <ac:chgData name="Ashley Williams Clark" userId="47b7eaf4-4dec-49fa-99ee-3c3887c64d7d" providerId="ADAL" clId="{4882B016-D30D-48EA-9080-3A7B2DA3CE92}" dt="2023-11-06T21:31:25.802" v="542" actId="1076"/>
          <ac:spMkLst>
            <pc:docMk/>
            <pc:sldMk cId="1907003355" sldId="2116"/>
            <ac:spMk id="7" creationId="{B0213E8E-0C12-E853-F27C-53FDDE841A1C}"/>
          </ac:spMkLst>
        </pc:spChg>
        <pc:spChg chg="mod">
          <ac:chgData name="Ashley Williams Clark" userId="47b7eaf4-4dec-49fa-99ee-3c3887c64d7d" providerId="ADAL" clId="{4882B016-D30D-48EA-9080-3A7B2DA3CE92}" dt="2023-11-06T21:31:12.011" v="538" actId="1076"/>
          <ac:spMkLst>
            <pc:docMk/>
            <pc:sldMk cId="1907003355" sldId="2116"/>
            <ac:spMk id="8" creationId="{7A98CAA9-EA63-535E-1245-CCB61BE5A4F6}"/>
          </ac:spMkLst>
        </pc:spChg>
        <pc:graphicFrameChg chg="mod">
          <ac:chgData name="Ashley Williams Clark" userId="47b7eaf4-4dec-49fa-99ee-3c3887c64d7d" providerId="ADAL" clId="{4882B016-D30D-48EA-9080-3A7B2DA3CE92}" dt="2023-11-06T21:31:08.944" v="537" actId="14100"/>
          <ac:graphicFrameMkLst>
            <pc:docMk/>
            <pc:sldMk cId="1907003355" sldId="2116"/>
            <ac:graphicFrameMk id="6" creationId="{22E8D877-EDBC-806C-4CFB-F0D2261C1120}"/>
          </ac:graphicFrameMkLst>
        </pc:graphicFrameChg>
      </pc:sldChg>
      <pc:sldChg chg="modSp del mod ord">
        <pc:chgData name="Ashley Williams Clark" userId="47b7eaf4-4dec-49fa-99ee-3c3887c64d7d" providerId="ADAL" clId="{4882B016-D30D-48EA-9080-3A7B2DA3CE92}" dt="2023-11-06T22:24:21.619" v="1559" actId="2696"/>
        <pc:sldMkLst>
          <pc:docMk/>
          <pc:sldMk cId="2019553445" sldId="2117"/>
        </pc:sldMkLst>
        <pc:spChg chg="mod">
          <ac:chgData name="Ashley Williams Clark" userId="47b7eaf4-4dec-49fa-99ee-3c3887c64d7d" providerId="ADAL" clId="{4882B016-D30D-48EA-9080-3A7B2DA3CE92}" dt="2023-11-06T22:10:43.189" v="1347" actId="207"/>
          <ac:spMkLst>
            <pc:docMk/>
            <pc:sldMk cId="2019553445" sldId="2117"/>
            <ac:spMk id="4" creationId="{11330B09-2FD5-9124-130F-D9D9BD5B8D82}"/>
          </ac:spMkLst>
        </pc:spChg>
        <pc:spChg chg="mod">
          <ac:chgData name="Ashley Williams Clark" userId="47b7eaf4-4dec-49fa-99ee-3c3887c64d7d" providerId="ADAL" clId="{4882B016-D30D-48EA-9080-3A7B2DA3CE92}" dt="2023-11-06T18:21:22.415" v="31" actId="20577"/>
          <ac:spMkLst>
            <pc:docMk/>
            <pc:sldMk cId="2019553445" sldId="2117"/>
            <ac:spMk id="6" creationId="{B656D2F4-773D-60A4-95C8-BE7DDCFA50EB}"/>
          </ac:spMkLst>
        </pc:spChg>
        <pc:picChg chg="mod">
          <ac:chgData name="Ashley Williams Clark" userId="47b7eaf4-4dec-49fa-99ee-3c3887c64d7d" providerId="ADAL" clId="{4882B016-D30D-48EA-9080-3A7B2DA3CE92}" dt="2023-11-06T18:21:12.382" v="28" actId="1076"/>
          <ac:picMkLst>
            <pc:docMk/>
            <pc:sldMk cId="2019553445" sldId="2117"/>
            <ac:picMk id="5" creationId="{C977A244-11A8-3DC5-2B5E-EF487AF439BE}"/>
          </ac:picMkLst>
        </pc:picChg>
        <pc:picChg chg="mod">
          <ac:chgData name="Ashley Williams Clark" userId="47b7eaf4-4dec-49fa-99ee-3c3887c64d7d" providerId="ADAL" clId="{4882B016-D30D-48EA-9080-3A7B2DA3CE92}" dt="2023-11-06T18:21:25.099" v="32" actId="1076"/>
          <ac:picMkLst>
            <pc:docMk/>
            <pc:sldMk cId="2019553445" sldId="2117"/>
            <ac:picMk id="1026" creationId="{1A28C3B9-CE99-A402-947F-5CCC53116496}"/>
          </ac:picMkLst>
        </pc:picChg>
      </pc:sldChg>
      <pc:sldChg chg="modSp add del mod ord">
        <pc:chgData name="Ashley Williams Clark" userId="47b7eaf4-4dec-49fa-99ee-3c3887c64d7d" providerId="ADAL" clId="{4882B016-D30D-48EA-9080-3A7B2DA3CE92}" dt="2023-11-06T22:36:01.847" v="1865" actId="2696"/>
        <pc:sldMkLst>
          <pc:docMk/>
          <pc:sldMk cId="3429497367" sldId="2117"/>
        </pc:sldMkLst>
        <pc:spChg chg="mod">
          <ac:chgData name="Ashley Williams Clark" userId="47b7eaf4-4dec-49fa-99ee-3c3887c64d7d" providerId="ADAL" clId="{4882B016-D30D-48EA-9080-3A7B2DA3CE92}" dt="2023-11-06T22:35:58.354" v="1863" actId="20577"/>
          <ac:spMkLst>
            <pc:docMk/>
            <pc:sldMk cId="3429497367" sldId="2117"/>
            <ac:spMk id="4" creationId="{11330B09-2FD5-9124-130F-D9D9BD5B8D82}"/>
          </ac:spMkLst>
        </pc:spChg>
      </pc:sldChg>
      <pc:sldChg chg="add">
        <pc:chgData name="Ashley Williams Clark" userId="47b7eaf4-4dec-49fa-99ee-3c3887c64d7d" providerId="ADAL" clId="{4882B016-D30D-48EA-9080-3A7B2DA3CE92}" dt="2023-11-06T22:36:08.638" v="1866"/>
        <pc:sldMkLst>
          <pc:docMk/>
          <pc:sldMk cId="4022514314" sldId="2117"/>
        </pc:sldMkLst>
      </pc:sldChg>
      <pc:sldChg chg="addSp delSp modSp del mod ord modNotesTx">
        <pc:chgData name="Ashley Williams Clark" userId="47b7eaf4-4dec-49fa-99ee-3c3887c64d7d" providerId="ADAL" clId="{4882B016-D30D-48EA-9080-3A7B2DA3CE92}" dt="2023-11-06T22:24:12.363" v="1558" actId="47"/>
        <pc:sldMkLst>
          <pc:docMk/>
          <pc:sldMk cId="154596016" sldId="2118"/>
        </pc:sldMkLst>
        <pc:spChg chg="del">
          <ac:chgData name="Ashley Williams Clark" userId="47b7eaf4-4dec-49fa-99ee-3c3887c64d7d" providerId="ADAL" clId="{4882B016-D30D-48EA-9080-3A7B2DA3CE92}" dt="2023-11-06T21:40:31.038" v="702" actId="478"/>
          <ac:spMkLst>
            <pc:docMk/>
            <pc:sldMk cId="154596016" sldId="2118"/>
            <ac:spMk id="2" creationId="{340B889A-132F-D5D2-8A1E-7E3EC6615566}"/>
          </ac:spMkLst>
        </pc:spChg>
        <pc:spChg chg="add del">
          <ac:chgData name="Ashley Williams Clark" userId="47b7eaf4-4dec-49fa-99ee-3c3887c64d7d" providerId="ADAL" clId="{4882B016-D30D-48EA-9080-3A7B2DA3CE92}" dt="2023-11-06T21:40:14.281" v="698" actId="22"/>
          <ac:spMkLst>
            <pc:docMk/>
            <pc:sldMk cId="154596016" sldId="2118"/>
            <ac:spMk id="4" creationId="{39F2827B-2D92-98C1-639D-BFABF95E3BF1}"/>
          </ac:spMkLst>
        </pc:spChg>
        <pc:spChg chg="add del mod">
          <ac:chgData name="Ashley Williams Clark" userId="47b7eaf4-4dec-49fa-99ee-3c3887c64d7d" providerId="ADAL" clId="{4882B016-D30D-48EA-9080-3A7B2DA3CE92}" dt="2023-11-06T21:40:37.717" v="704" actId="478"/>
          <ac:spMkLst>
            <pc:docMk/>
            <pc:sldMk cId="154596016" sldId="2118"/>
            <ac:spMk id="6" creationId="{841B79CB-DE33-E6BD-DDE1-F12ACC1EDA96}"/>
          </ac:spMkLst>
        </pc:spChg>
        <pc:spChg chg="add del mod">
          <ac:chgData name="Ashley Williams Clark" userId="47b7eaf4-4dec-49fa-99ee-3c3887c64d7d" providerId="ADAL" clId="{4882B016-D30D-48EA-9080-3A7B2DA3CE92}" dt="2023-11-06T21:40:39.428" v="706" actId="478"/>
          <ac:spMkLst>
            <pc:docMk/>
            <pc:sldMk cId="154596016" sldId="2118"/>
            <ac:spMk id="8" creationId="{4DF8215D-6846-94C1-AF2B-1AC3463E7339}"/>
          </ac:spMkLst>
        </pc:spChg>
        <pc:spChg chg="del mod">
          <ac:chgData name="Ashley Williams Clark" userId="47b7eaf4-4dec-49fa-99ee-3c3887c64d7d" providerId="ADAL" clId="{4882B016-D30D-48EA-9080-3A7B2DA3CE92}" dt="2023-11-06T21:40:37.717" v="704" actId="478"/>
          <ac:spMkLst>
            <pc:docMk/>
            <pc:sldMk cId="154596016" sldId="2118"/>
            <ac:spMk id="9" creationId="{EE2944F5-11EB-9E53-5CEF-88FDD5A295A8}"/>
          </ac:spMkLst>
        </pc:spChg>
        <pc:spChg chg="add mod">
          <ac:chgData name="Ashley Williams Clark" userId="47b7eaf4-4dec-49fa-99ee-3c3887c64d7d" providerId="ADAL" clId="{4882B016-D30D-48EA-9080-3A7B2DA3CE92}" dt="2023-11-06T21:41:43.569" v="819" actId="20577"/>
          <ac:spMkLst>
            <pc:docMk/>
            <pc:sldMk cId="154596016" sldId="2118"/>
            <ac:spMk id="10" creationId="{B475DDAA-002F-B290-3AFC-9BAB255670BB}"/>
          </ac:spMkLst>
        </pc:spChg>
      </pc:sldChg>
      <pc:sldChg chg="modSp add mod">
        <pc:chgData name="Ashley Williams Clark" userId="47b7eaf4-4dec-49fa-99ee-3c3887c64d7d" providerId="ADAL" clId="{4882B016-D30D-48EA-9080-3A7B2DA3CE92}" dt="2023-11-06T22:08:51.191" v="1331" actId="207"/>
        <pc:sldMkLst>
          <pc:docMk/>
          <pc:sldMk cId="62379671" sldId="2119"/>
        </pc:sldMkLst>
        <pc:spChg chg="mod">
          <ac:chgData name="Ashley Williams Clark" userId="47b7eaf4-4dec-49fa-99ee-3c3887c64d7d" providerId="ADAL" clId="{4882B016-D30D-48EA-9080-3A7B2DA3CE92}" dt="2023-11-06T22:08:51.191" v="1331" actId="207"/>
          <ac:spMkLst>
            <pc:docMk/>
            <pc:sldMk cId="62379671" sldId="2119"/>
            <ac:spMk id="6" creationId="{62637BD0-0CD1-F8F8-E97F-4BA334281CCE}"/>
          </ac:spMkLst>
        </pc:spChg>
      </pc:sldChg>
      <pc:sldChg chg="add del">
        <pc:chgData name="Ashley Williams Clark" userId="47b7eaf4-4dec-49fa-99ee-3c3887c64d7d" providerId="ADAL" clId="{4882B016-D30D-48EA-9080-3A7B2DA3CE92}" dt="2023-11-06T21:41:17.184" v="778" actId="47"/>
        <pc:sldMkLst>
          <pc:docMk/>
          <pc:sldMk cId="186477931" sldId="2119"/>
        </pc:sldMkLst>
      </pc:sldChg>
      <pc:sldChg chg="add del mod modClrScheme chgLayout">
        <pc:chgData name="Ashley Williams Clark" userId="47b7eaf4-4dec-49fa-99ee-3c3887c64d7d" providerId="ADAL" clId="{4882B016-D30D-48EA-9080-3A7B2DA3CE92}" dt="2023-11-06T21:51:28.098" v="871" actId="2696"/>
        <pc:sldMkLst>
          <pc:docMk/>
          <pc:sldMk cId="1067292468" sldId="2119"/>
        </pc:sldMkLst>
      </pc:sldChg>
      <pc:sldChg chg="addSp delSp modSp mod chgLayout modNotesTx">
        <pc:chgData name="Ashley Williams Clark" userId="47b7eaf4-4dec-49fa-99ee-3c3887c64d7d" providerId="ADAL" clId="{4882B016-D30D-48EA-9080-3A7B2DA3CE92}" dt="2023-11-06T22:50:23.190" v="2174" actId="207"/>
        <pc:sldMkLst>
          <pc:docMk/>
          <pc:sldMk cId="4072212315" sldId="2120"/>
        </pc:sldMkLst>
        <pc:spChg chg="add mod ord">
          <ac:chgData name="Ashley Williams Clark" userId="47b7eaf4-4dec-49fa-99ee-3c3887c64d7d" providerId="ADAL" clId="{4882B016-D30D-48EA-9080-3A7B2DA3CE92}" dt="2023-11-06T22:30:29.241" v="1664" actId="700"/>
          <ac:spMkLst>
            <pc:docMk/>
            <pc:sldMk cId="4072212315" sldId="2120"/>
            <ac:spMk id="2" creationId="{80012FB9-ACAA-0F7C-64D3-B81327FAC42F}"/>
          </ac:spMkLst>
        </pc:spChg>
        <pc:spChg chg="add mod ord">
          <ac:chgData name="Ashley Williams Clark" userId="47b7eaf4-4dec-49fa-99ee-3c3887c64d7d" providerId="ADAL" clId="{4882B016-D30D-48EA-9080-3A7B2DA3CE92}" dt="2023-11-06T22:50:23.190" v="2174" actId="207"/>
          <ac:spMkLst>
            <pc:docMk/>
            <pc:sldMk cId="4072212315" sldId="2120"/>
            <ac:spMk id="3" creationId="{B3430A40-FFA6-B30F-28EE-EB2D7006BD17}"/>
          </ac:spMkLst>
        </pc:spChg>
        <pc:picChg chg="add del mod">
          <ac:chgData name="Ashley Williams Clark" userId="47b7eaf4-4dec-49fa-99ee-3c3887c64d7d" providerId="ADAL" clId="{4882B016-D30D-48EA-9080-3A7B2DA3CE92}" dt="2023-11-06T22:49:27.343" v="2159" actId="478"/>
          <ac:picMkLst>
            <pc:docMk/>
            <pc:sldMk cId="4072212315" sldId="2120"/>
            <ac:picMk id="5" creationId="{78A1E6C7-119C-014A-F413-88621CEDCA75}"/>
          </ac:picMkLst>
        </pc:picChg>
        <pc:picChg chg="del mod modCrop">
          <ac:chgData name="Ashley Williams Clark" userId="47b7eaf4-4dec-49fa-99ee-3c3887c64d7d" providerId="ADAL" clId="{4882B016-D30D-48EA-9080-3A7B2DA3CE92}" dt="2023-11-06T22:30:26.149" v="1663" actId="478"/>
          <ac:picMkLst>
            <pc:docMk/>
            <pc:sldMk cId="4072212315" sldId="2120"/>
            <ac:picMk id="7" creationId="{53DB8226-7268-4127-E08E-986D2364EFDA}"/>
          </ac:picMkLst>
        </pc:picChg>
        <pc:picChg chg="add mod modCrop">
          <ac:chgData name="Ashley Williams Clark" userId="47b7eaf4-4dec-49fa-99ee-3c3887c64d7d" providerId="ADAL" clId="{4882B016-D30D-48EA-9080-3A7B2DA3CE92}" dt="2023-11-06T22:50:14.255" v="2172" actId="18131"/>
          <ac:picMkLst>
            <pc:docMk/>
            <pc:sldMk cId="4072212315" sldId="2120"/>
            <ac:picMk id="8" creationId="{6487EA36-E2AE-CF5F-95C3-DF826894A15D}"/>
          </ac:picMkLst>
        </pc:picChg>
        <pc:picChg chg="add del mod">
          <ac:chgData name="Ashley Williams Clark" userId="47b7eaf4-4dec-49fa-99ee-3c3887c64d7d" providerId="ADAL" clId="{4882B016-D30D-48EA-9080-3A7B2DA3CE92}" dt="2023-11-06T22:49:46.103" v="2166" actId="478"/>
          <ac:picMkLst>
            <pc:docMk/>
            <pc:sldMk cId="4072212315" sldId="2120"/>
            <ac:picMk id="10" creationId="{CE38C58E-F72E-F181-B892-D0D8C9B367FA}"/>
          </ac:picMkLst>
        </pc:picChg>
      </pc:sldChg>
      <pc:sldChg chg="modSp mod modNotesTx">
        <pc:chgData name="Ashley Williams Clark" userId="47b7eaf4-4dec-49fa-99ee-3c3887c64d7d" providerId="ADAL" clId="{4882B016-D30D-48EA-9080-3A7B2DA3CE92}" dt="2023-11-06T22:02:07.616" v="1232" actId="20577"/>
        <pc:sldMkLst>
          <pc:docMk/>
          <pc:sldMk cId="1711948969" sldId="2121"/>
        </pc:sldMkLst>
        <pc:spChg chg="mod">
          <ac:chgData name="Ashley Williams Clark" userId="47b7eaf4-4dec-49fa-99ee-3c3887c64d7d" providerId="ADAL" clId="{4882B016-D30D-48EA-9080-3A7B2DA3CE92}" dt="2023-11-06T22:02:07.616" v="1232" actId="20577"/>
          <ac:spMkLst>
            <pc:docMk/>
            <pc:sldMk cId="1711948969" sldId="2121"/>
            <ac:spMk id="5" creationId="{59D912AD-857F-E8B7-15CD-992346C44694}"/>
          </ac:spMkLst>
        </pc:spChg>
        <pc:spChg chg="mod">
          <ac:chgData name="Ashley Williams Clark" userId="47b7eaf4-4dec-49fa-99ee-3c3887c64d7d" providerId="ADAL" clId="{4882B016-D30D-48EA-9080-3A7B2DA3CE92}" dt="2023-11-06T22:00:48.696" v="1161" actId="179"/>
          <ac:spMkLst>
            <pc:docMk/>
            <pc:sldMk cId="1711948969" sldId="2121"/>
            <ac:spMk id="6" creationId="{F733B18A-520E-B1DE-011C-0F9E731BA0FC}"/>
          </ac:spMkLst>
        </pc:spChg>
      </pc:sldChg>
      <pc:sldChg chg="modSp mod">
        <pc:chgData name="Ashley Williams Clark" userId="47b7eaf4-4dec-49fa-99ee-3c3887c64d7d" providerId="ADAL" clId="{4882B016-D30D-48EA-9080-3A7B2DA3CE92}" dt="2023-11-06T22:00:49.782" v="1167" actId="108"/>
        <pc:sldMkLst>
          <pc:docMk/>
          <pc:sldMk cId="3769345914" sldId="2122"/>
        </pc:sldMkLst>
        <pc:spChg chg="mod">
          <ac:chgData name="Ashley Williams Clark" userId="47b7eaf4-4dec-49fa-99ee-3c3887c64d7d" providerId="ADAL" clId="{4882B016-D30D-48EA-9080-3A7B2DA3CE92}" dt="2023-11-06T22:00:49.782" v="1167" actId="108"/>
          <ac:spMkLst>
            <pc:docMk/>
            <pc:sldMk cId="3769345914" sldId="2122"/>
            <ac:spMk id="5" creationId="{59D912AD-857F-E8B7-15CD-992346C44694}"/>
          </ac:spMkLst>
        </pc:spChg>
        <pc:spChg chg="mod">
          <ac:chgData name="Ashley Williams Clark" userId="47b7eaf4-4dec-49fa-99ee-3c3887c64d7d" providerId="ADAL" clId="{4882B016-D30D-48EA-9080-3A7B2DA3CE92}" dt="2023-11-06T22:00:48.883" v="1162" actId="108"/>
          <ac:spMkLst>
            <pc:docMk/>
            <pc:sldMk cId="3769345914" sldId="2122"/>
            <ac:spMk id="6" creationId="{F733B18A-520E-B1DE-011C-0F9E731BA0FC}"/>
          </ac:spMkLst>
        </pc:spChg>
      </pc:sldChg>
      <pc:sldChg chg="del mod ord modShow">
        <pc:chgData name="Ashley Williams Clark" userId="47b7eaf4-4dec-49fa-99ee-3c3887c64d7d" providerId="ADAL" clId="{4882B016-D30D-48EA-9080-3A7B2DA3CE92}" dt="2023-11-06T21:43:42.412" v="826" actId="47"/>
        <pc:sldMkLst>
          <pc:docMk/>
          <pc:sldMk cId="212060468" sldId="2123"/>
        </pc:sldMkLst>
      </pc:sldChg>
      <pc:sldChg chg="del mod ord modShow">
        <pc:chgData name="Ashley Williams Clark" userId="47b7eaf4-4dec-49fa-99ee-3c3887c64d7d" providerId="ADAL" clId="{4882B016-D30D-48EA-9080-3A7B2DA3CE92}" dt="2023-11-06T21:43:42.412" v="826" actId="47"/>
        <pc:sldMkLst>
          <pc:docMk/>
          <pc:sldMk cId="1979546600" sldId="2124"/>
        </pc:sldMkLst>
      </pc:sldChg>
      <pc:sldChg chg="del mod ord modShow">
        <pc:chgData name="Ashley Williams Clark" userId="47b7eaf4-4dec-49fa-99ee-3c3887c64d7d" providerId="ADAL" clId="{4882B016-D30D-48EA-9080-3A7B2DA3CE92}" dt="2023-11-06T21:43:42.412" v="826" actId="47"/>
        <pc:sldMkLst>
          <pc:docMk/>
          <pc:sldMk cId="3235782424" sldId="2125"/>
        </pc:sldMkLst>
      </pc:sldChg>
      <pc:sldChg chg="del mod ord modShow">
        <pc:chgData name="Ashley Williams Clark" userId="47b7eaf4-4dec-49fa-99ee-3c3887c64d7d" providerId="ADAL" clId="{4882B016-D30D-48EA-9080-3A7B2DA3CE92}" dt="2023-11-06T21:43:42.412" v="826" actId="47"/>
        <pc:sldMkLst>
          <pc:docMk/>
          <pc:sldMk cId="2781213560" sldId="2126"/>
        </pc:sldMkLst>
      </pc:sldChg>
      <pc:sldChg chg="del mod ord modShow">
        <pc:chgData name="Ashley Williams Clark" userId="47b7eaf4-4dec-49fa-99ee-3c3887c64d7d" providerId="ADAL" clId="{4882B016-D30D-48EA-9080-3A7B2DA3CE92}" dt="2023-11-06T21:43:42.412" v="826" actId="47"/>
        <pc:sldMkLst>
          <pc:docMk/>
          <pc:sldMk cId="3874974074" sldId="2127"/>
        </pc:sldMkLst>
      </pc:sldChg>
      <pc:sldChg chg="del mod ord modShow">
        <pc:chgData name="Ashley Williams Clark" userId="47b7eaf4-4dec-49fa-99ee-3c3887c64d7d" providerId="ADAL" clId="{4882B016-D30D-48EA-9080-3A7B2DA3CE92}" dt="2023-11-06T21:43:42.412" v="826" actId="47"/>
        <pc:sldMkLst>
          <pc:docMk/>
          <pc:sldMk cId="4155470859" sldId="2128"/>
        </pc:sldMkLst>
      </pc:sldChg>
      <pc:sldChg chg="new del">
        <pc:chgData name="Ashley Williams Clark" userId="47b7eaf4-4dec-49fa-99ee-3c3887c64d7d" providerId="ADAL" clId="{4882B016-D30D-48EA-9080-3A7B2DA3CE92}" dt="2023-11-06T18:24:08.592" v="44" actId="47"/>
        <pc:sldMkLst>
          <pc:docMk/>
          <pc:sldMk cId="462293931" sldId="2129"/>
        </pc:sldMkLst>
      </pc:sldChg>
      <pc:sldChg chg="delSp modSp add del mod ord">
        <pc:chgData name="Ashley Williams Clark" userId="47b7eaf4-4dec-49fa-99ee-3c3887c64d7d" providerId="ADAL" clId="{4882B016-D30D-48EA-9080-3A7B2DA3CE92}" dt="2023-11-06T22:18:59.333" v="1403" actId="47"/>
        <pc:sldMkLst>
          <pc:docMk/>
          <pc:sldMk cId="3251573304" sldId="2130"/>
        </pc:sldMkLst>
        <pc:spChg chg="del mod">
          <ac:chgData name="Ashley Williams Clark" userId="47b7eaf4-4dec-49fa-99ee-3c3887c64d7d" providerId="ADAL" clId="{4882B016-D30D-48EA-9080-3A7B2DA3CE92}" dt="2023-11-06T21:30:14.665" v="530" actId="478"/>
          <ac:spMkLst>
            <pc:docMk/>
            <pc:sldMk cId="3251573304" sldId="2130"/>
            <ac:spMk id="3" creationId="{66DAD3B5-1525-CA47-BD0D-90C33DE22E27}"/>
          </ac:spMkLst>
        </pc:spChg>
      </pc:sldChg>
      <pc:sldChg chg="add del">
        <pc:chgData name="Ashley Williams Clark" userId="47b7eaf4-4dec-49fa-99ee-3c3887c64d7d" providerId="ADAL" clId="{4882B016-D30D-48EA-9080-3A7B2DA3CE92}" dt="2023-11-06T21:38:52.415" v="686" actId="47"/>
        <pc:sldMkLst>
          <pc:docMk/>
          <pc:sldMk cId="1067292468" sldId="2131"/>
        </pc:sldMkLst>
      </pc:sldChg>
      <pc:sldChg chg="add del">
        <pc:chgData name="Ashley Williams Clark" userId="47b7eaf4-4dec-49fa-99ee-3c3887c64d7d" providerId="ADAL" clId="{4882B016-D30D-48EA-9080-3A7B2DA3CE92}" dt="2023-11-06T21:38:52.415" v="686" actId="47"/>
        <pc:sldMkLst>
          <pc:docMk/>
          <pc:sldMk cId="102714887" sldId="2132"/>
        </pc:sldMkLst>
      </pc:sldChg>
      <pc:sldChg chg="add del">
        <pc:chgData name="Ashley Williams Clark" userId="47b7eaf4-4dec-49fa-99ee-3c3887c64d7d" providerId="ADAL" clId="{4882B016-D30D-48EA-9080-3A7B2DA3CE92}" dt="2023-11-06T22:26:15.966" v="1572"/>
        <pc:sldMkLst>
          <pc:docMk/>
          <pc:sldMk cId="1603977895" sldId="2133"/>
        </pc:sldMkLst>
      </pc:sldChg>
      <pc:sldChg chg="add">
        <pc:chgData name="Ashley Williams Clark" userId="47b7eaf4-4dec-49fa-99ee-3c3887c64d7d" providerId="ADAL" clId="{4882B016-D30D-48EA-9080-3A7B2DA3CE92}" dt="2023-11-06T22:36:08.638" v="1866"/>
        <pc:sldMkLst>
          <pc:docMk/>
          <pc:sldMk cId="2460624064" sldId="2133"/>
        </pc:sldMkLst>
      </pc:sldChg>
      <pc:sldChg chg="addSp modSp new add del mod ord modNotesTx">
        <pc:chgData name="Ashley Williams Clark" userId="47b7eaf4-4dec-49fa-99ee-3c3887c64d7d" providerId="ADAL" clId="{4882B016-D30D-48EA-9080-3A7B2DA3CE92}" dt="2023-11-06T22:36:01.847" v="1865" actId="2696"/>
        <pc:sldMkLst>
          <pc:docMk/>
          <pc:sldMk cId="3837920471" sldId="2133"/>
        </pc:sldMkLst>
        <pc:picChg chg="add mod modCrop">
          <ac:chgData name="Ashley Williams Clark" userId="47b7eaf4-4dec-49fa-99ee-3c3887c64d7d" providerId="ADAL" clId="{4882B016-D30D-48EA-9080-3A7B2DA3CE92}" dt="2023-11-06T21:18:53.637" v="195" actId="1076"/>
          <ac:picMkLst>
            <pc:docMk/>
            <pc:sldMk cId="3837920471" sldId="2133"/>
            <ac:picMk id="3" creationId="{7E395AE9-5526-893F-C4AB-08E461810778}"/>
          </ac:picMkLst>
        </pc:picChg>
        <pc:picChg chg="add mod">
          <ac:chgData name="Ashley Williams Clark" userId="47b7eaf4-4dec-49fa-99ee-3c3887c64d7d" providerId="ADAL" clId="{4882B016-D30D-48EA-9080-3A7B2DA3CE92}" dt="2023-11-06T21:20:02.751" v="210" actId="1076"/>
          <ac:picMkLst>
            <pc:docMk/>
            <pc:sldMk cId="3837920471" sldId="2133"/>
            <ac:picMk id="4" creationId="{A9F6552F-D9E9-81C4-482D-172210E5969D}"/>
          </ac:picMkLst>
        </pc:picChg>
        <pc:picChg chg="add mod">
          <ac:chgData name="Ashley Williams Clark" userId="47b7eaf4-4dec-49fa-99ee-3c3887c64d7d" providerId="ADAL" clId="{4882B016-D30D-48EA-9080-3A7B2DA3CE92}" dt="2023-11-06T21:20:02.751" v="210" actId="1076"/>
          <ac:picMkLst>
            <pc:docMk/>
            <pc:sldMk cId="3837920471" sldId="2133"/>
            <ac:picMk id="5" creationId="{6B3C63C7-81BF-668E-6957-6E38C37CDB22}"/>
          </ac:picMkLst>
        </pc:picChg>
      </pc:sldChg>
      <pc:sldChg chg="addSp delSp modSp add mod modTransition modNotesTx">
        <pc:chgData name="Ashley Williams Clark" userId="47b7eaf4-4dec-49fa-99ee-3c3887c64d7d" providerId="ADAL" clId="{4882B016-D30D-48EA-9080-3A7B2DA3CE92}" dt="2023-11-06T22:52:42.209" v="2326" actId="20577"/>
        <pc:sldMkLst>
          <pc:docMk/>
          <pc:sldMk cId="2734095739" sldId="2134"/>
        </pc:sldMkLst>
        <pc:spChg chg="add mod">
          <ac:chgData name="Ashley Williams Clark" userId="47b7eaf4-4dec-49fa-99ee-3c3887c64d7d" providerId="ADAL" clId="{4882B016-D30D-48EA-9080-3A7B2DA3CE92}" dt="2023-11-06T22:39:51.902" v="2064" actId="207"/>
          <ac:spMkLst>
            <pc:docMk/>
            <pc:sldMk cId="2734095739" sldId="2134"/>
            <ac:spMk id="3" creationId="{27D75B93-99F7-5054-D6EE-3515C504CB9E}"/>
          </ac:spMkLst>
        </pc:spChg>
        <pc:spChg chg="add del mod">
          <ac:chgData name="Ashley Williams Clark" userId="47b7eaf4-4dec-49fa-99ee-3c3887c64d7d" providerId="ADAL" clId="{4882B016-D30D-48EA-9080-3A7B2DA3CE92}" dt="2023-11-06T22:45:56.489" v="2137" actId="478"/>
          <ac:spMkLst>
            <pc:docMk/>
            <pc:sldMk cId="2734095739" sldId="2134"/>
            <ac:spMk id="5" creationId="{AB5AC5D2-90DE-6D2B-B2C9-9E5186473A9F}"/>
          </ac:spMkLst>
        </pc:spChg>
        <pc:spChg chg="mod">
          <ac:chgData name="Ashley Williams Clark" userId="47b7eaf4-4dec-49fa-99ee-3c3887c64d7d" providerId="ADAL" clId="{4882B016-D30D-48EA-9080-3A7B2DA3CE92}" dt="2023-11-06T22:42:04.033" v="2101" actId="20577"/>
          <ac:spMkLst>
            <pc:docMk/>
            <pc:sldMk cId="2734095739" sldId="2134"/>
            <ac:spMk id="8" creationId="{35EAC074-3857-362C-82D3-758D7B43B2A1}"/>
          </ac:spMkLst>
        </pc:spChg>
        <pc:spChg chg="mod">
          <ac:chgData name="Ashley Williams Clark" userId="47b7eaf4-4dec-49fa-99ee-3c3887c64d7d" providerId="ADAL" clId="{4882B016-D30D-48EA-9080-3A7B2DA3CE92}" dt="2023-11-06T22:45:47.469" v="2132" actId="207"/>
          <ac:spMkLst>
            <pc:docMk/>
            <pc:sldMk cId="2734095739" sldId="2134"/>
            <ac:spMk id="12" creationId="{31247184-9EB4-8610-386B-77760B438081}"/>
          </ac:spMkLst>
        </pc:spChg>
        <pc:spChg chg="add del mod">
          <ac:chgData name="Ashley Williams Clark" userId="47b7eaf4-4dec-49fa-99ee-3c3887c64d7d" providerId="ADAL" clId="{4882B016-D30D-48EA-9080-3A7B2DA3CE92}" dt="2023-11-06T22:45:48.657" v="2136" actId="478"/>
          <ac:spMkLst>
            <pc:docMk/>
            <pc:sldMk cId="2734095739" sldId="2134"/>
            <ac:spMk id="26" creationId="{C74ADA2A-6FFD-B412-7433-B80D3DB1BD3C}"/>
          </ac:spMkLst>
        </pc:spChg>
        <pc:grpChg chg="mod">
          <ac:chgData name="Ashley Williams Clark" userId="47b7eaf4-4dec-49fa-99ee-3c3887c64d7d" providerId="ADAL" clId="{4882B016-D30D-48EA-9080-3A7B2DA3CE92}" dt="2023-11-06T22:42:06.589" v="2103" actId="1036"/>
          <ac:grpSpMkLst>
            <pc:docMk/>
            <pc:sldMk cId="2734095739" sldId="2134"/>
            <ac:grpSpMk id="2" creationId="{CDBD0439-B35A-3E72-2889-EC2A8C89663E}"/>
          </ac:grpSpMkLst>
        </pc:grpChg>
        <pc:graphicFrameChg chg="mod">
          <ac:chgData name="Ashley Williams Clark" userId="47b7eaf4-4dec-49fa-99ee-3c3887c64d7d" providerId="ADAL" clId="{4882B016-D30D-48EA-9080-3A7B2DA3CE92}" dt="2023-11-06T22:41:50.132" v="2089"/>
          <ac:graphicFrameMkLst>
            <pc:docMk/>
            <pc:sldMk cId="2734095739" sldId="2134"/>
            <ac:graphicFrameMk id="6" creationId="{EAEBEF33-A69B-493D-7EC6-2EF062AD47B3}"/>
          </ac:graphicFrameMkLst>
        </pc:graphicFrameChg>
        <pc:graphicFrameChg chg="mod">
          <ac:chgData name="Ashley Williams Clark" userId="47b7eaf4-4dec-49fa-99ee-3c3887c64d7d" providerId="ADAL" clId="{4882B016-D30D-48EA-9080-3A7B2DA3CE92}" dt="2023-11-06T22:43:17.999" v="2116" actId="207"/>
          <ac:graphicFrameMkLst>
            <pc:docMk/>
            <pc:sldMk cId="2734095739" sldId="2134"/>
            <ac:graphicFrameMk id="7" creationId="{65CB368A-1359-ED5E-DD79-9E6C492A91E6}"/>
          </ac:graphicFrameMkLst>
        </pc:graphicFrameChg>
      </pc:sldChg>
      <pc:sldChg chg="add">
        <pc:chgData name="Ashley Williams Clark" userId="47b7eaf4-4dec-49fa-99ee-3c3887c64d7d" providerId="ADAL" clId="{4882B016-D30D-48EA-9080-3A7B2DA3CE92}" dt="2023-11-06T22:36:08.638" v="1866"/>
        <pc:sldMkLst>
          <pc:docMk/>
          <pc:sldMk cId="1898958710" sldId="2135"/>
        </pc:sldMkLst>
      </pc:sldChg>
      <pc:sldChg chg="add del ord">
        <pc:chgData name="Ashley Williams Clark" userId="47b7eaf4-4dec-49fa-99ee-3c3887c64d7d" providerId="ADAL" clId="{4882B016-D30D-48EA-9080-3A7B2DA3CE92}" dt="2023-11-06T22:36:01.847" v="1865" actId="2696"/>
        <pc:sldMkLst>
          <pc:docMk/>
          <pc:sldMk cId="2374586737" sldId="2135"/>
        </pc:sldMkLst>
      </pc:sldChg>
      <pc:sldChg chg="addSp delSp modSp new del mod ord">
        <pc:chgData name="Ashley Williams Clark" userId="47b7eaf4-4dec-49fa-99ee-3c3887c64d7d" providerId="ADAL" clId="{4882B016-D30D-48EA-9080-3A7B2DA3CE92}" dt="2023-11-06T22:24:21.619" v="1559" actId="2696"/>
        <pc:sldMkLst>
          <pc:docMk/>
          <pc:sldMk cId="4040631508" sldId="2135"/>
        </pc:sldMkLst>
        <pc:spChg chg="del">
          <ac:chgData name="Ashley Williams Clark" userId="47b7eaf4-4dec-49fa-99ee-3c3887c64d7d" providerId="ADAL" clId="{4882B016-D30D-48EA-9080-3A7B2DA3CE92}" dt="2023-11-06T21:27:12.913" v="437" actId="478"/>
          <ac:spMkLst>
            <pc:docMk/>
            <pc:sldMk cId="4040631508" sldId="2135"/>
            <ac:spMk id="2" creationId="{6C150E4C-B622-08EA-C491-652F1E35DB8E}"/>
          </ac:spMkLst>
        </pc:spChg>
        <pc:spChg chg="del">
          <ac:chgData name="Ashley Williams Clark" userId="47b7eaf4-4dec-49fa-99ee-3c3887c64d7d" providerId="ADAL" clId="{4882B016-D30D-48EA-9080-3A7B2DA3CE92}" dt="2023-11-06T21:27:12.913" v="437" actId="478"/>
          <ac:spMkLst>
            <pc:docMk/>
            <pc:sldMk cId="4040631508" sldId="2135"/>
            <ac:spMk id="3" creationId="{370F740B-AFB5-F42A-AD5A-06B062CA1063}"/>
          </ac:spMkLst>
        </pc:spChg>
        <pc:spChg chg="add mod">
          <ac:chgData name="Ashley Williams Clark" userId="47b7eaf4-4dec-49fa-99ee-3c3887c64d7d" providerId="ADAL" clId="{4882B016-D30D-48EA-9080-3A7B2DA3CE92}" dt="2023-11-06T21:28:33.639" v="512" actId="20577"/>
          <ac:spMkLst>
            <pc:docMk/>
            <pc:sldMk cId="4040631508" sldId="2135"/>
            <ac:spMk id="4" creationId="{EAD99A6E-62AF-3036-142E-ABBDC97F9817}"/>
          </ac:spMkLst>
        </pc:spChg>
        <pc:picChg chg="add mod">
          <ac:chgData name="Ashley Williams Clark" userId="47b7eaf4-4dec-49fa-99ee-3c3887c64d7d" providerId="ADAL" clId="{4882B016-D30D-48EA-9080-3A7B2DA3CE92}" dt="2023-11-06T21:27:32.999" v="443" actId="1076"/>
          <ac:picMkLst>
            <pc:docMk/>
            <pc:sldMk cId="4040631508" sldId="2135"/>
            <ac:picMk id="1026" creationId="{83A7C7AE-BF27-CE47-9322-154D316F20C6}"/>
          </ac:picMkLst>
        </pc:picChg>
      </pc:sldChg>
      <pc:sldChg chg="addSp modSp new del mod modNotesTx">
        <pc:chgData name="Ashley Williams Clark" userId="47b7eaf4-4dec-49fa-99ee-3c3887c64d7d" providerId="ADAL" clId="{4882B016-D30D-48EA-9080-3A7B2DA3CE92}" dt="2023-11-06T22:19:44.410" v="1408" actId="47"/>
        <pc:sldMkLst>
          <pc:docMk/>
          <pc:sldMk cId="4092704835" sldId="2136"/>
        </pc:sldMkLst>
        <pc:spChg chg="add mod">
          <ac:chgData name="Ashley Williams Clark" userId="47b7eaf4-4dec-49fa-99ee-3c3887c64d7d" providerId="ADAL" clId="{4882B016-D30D-48EA-9080-3A7B2DA3CE92}" dt="2023-11-06T21:37:24.340" v="637" actId="207"/>
          <ac:spMkLst>
            <pc:docMk/>
            <pc:sldMk cId="4092704835" sldId="2136"/>
            <ac:spMk id="2" creationId="{A48EE1B2-9487-6305-C919-0BF04228DC48}"/>
          </ac:spMkLst>
        </pc:spChg>
      </pc:sldChg>
      <pc:sldChg chg="add del mod modClrScheme chgLayout">
        <pc:chgData name="Ashley Williams Clark" userId="47b7eaf4-4dec-49fa-99ee-3c3887c64d7d" providerId="ADAL" clId="{4882B016-D30D-48EA-9080-3A7B2DA3CE92}" dt="2023-11-06T21:51:28.098" v="871" actId="2696"/>
        <pc:sldMkLst>
          <pc:docMk/>
          <pc:sldMk cId="102714887" sldId="2137"/>
        </pc:sldMkLst>
      </pc:sldChg>
      <pc:sldChg chg="modSp add mod">
        <pc:chgData name="Ashley Williams Clark" userId="47b7eaf4-4dec-49fa-99ee-3c3887c64d7d" providerId="ADAL" clId="{4882B016-D30D-48EA-9080-3A7B2DA3CE92}" dt="2023-11-06T22:09:01.881" v="1335"/>
        <pc:sldMkLst>
          <pc:docMk/>
          <pc:sldMk cId="576309147" sldId="2137"/>
        </pc:sldMkLst>
        <pc:spChg chg="mod">
          <ac:chgData name="Ashley Williams Clark" userId="47b7eaf4-4dec-49fa-99ee-3c3887c64d7d" providerId="ADAL" clId="{4882B016-D30D-48EA-9080-3A7B2DA3CE92}" dt="2023-11-06T22:09:01.881" v="1335"/>
          <ac:spMkLst>
            <pc:docMk/>
            <pc:sldMk cId="576309147" sldId="2137"/>
            <ac:spMk id="6" creationId="{62637BD0-0CD1-F8F8-E97F-4BA334281CCE}"/>
          </ac:spMkLst>
        </pc:spChg>
      </pc:sldChg>
      <pc:sldChg chg="addSp delSp modSp new mod ord chgLayout">
        <pc:chgData name="Ashley Williams Clark" userId="47b7eaf4-4dec-49fa-99ee-3c3887c64d7d" providerId="ADAL" clId="{4882B016-D30D-48EA-9080-3A7B2DA3CE92}" dt="2023-11-06T22:46:55.010" v="2146" actId="14100"/>
        <pc:sldMkLst>
          <pc:docMk/>
          <pc:sldMk cId="445291106" sldId="2138"/>
        </pc:sldMkLst>
        <pc:spChg chg="del">
          <ac:chgData name="Ashley Williams Clark" userId="47b7eaf4-4dec-49fa-99ee-3c3887c64d7d" providerId="ADAL" clId="{4882B016-D30D-48EA-9080-3A7B2DA3CE92}" dt="2023-11-06T21:49:48.555" v="858" actId="478"/>
          <ac:spMkLst>
            <pc:docMk/>
            <pc:sldMk cId="445291106" sldId="2138"/>
            <ac:spMk id="2" creationId="{FF49C98B-2D75-331D-B7B0-4599B89A31D4}"/>
          </ac:spMkLst>
        </pc:spChg>
        <pc:spChg chg="del">
          <ac:chgData name="Ashley Williams Clark" userId="47b7eaf4-4dec-49fa-99ee-3c3887c64d7d" providerId="ADAL" clId="{4882B016-D30D-48EA-9080-3A7B2DA3CE92}" dt="2023-11-06T21:49:48.555" v="858" actId="478"/>
          <ac:spMkLst>
            <pc:docMk/>
            <pc:sldMk cId="445291106" sldId="2138"/>
            <ac:spMk id="3" creationId="{9C43FB0E-A7E7-DF08-34BF-A2BB5DF70BB1}"/>
          </ac:spMkLst>
        </pc:spChg>
        <pc:spChg chg="add del mod">
          <ac:chgData name="Ashley Williams Clark" userId="47b7eaf4-4dec-49fa-99ee-3c3887c64d7d" providerId="ADAL" clId="{4882B016-D30D-48EA-9080-3A7B2DA3CE92}" dt="2023-11-06T22:36:32.339" v="1870" actId="478"/>
          <ac:spMkLst>
            <pc:docMk/>
            <pc:sldMk cId="445291106" sldId="2138"/>
            <ac:spMk id="6" creationId="{857D0869-F373-22CE-2B3D-00EAD4FAD191}"/>
          </ac:spMkLst>
        </pc:spChg>
        <pc:spChg chg="add mod ord">
          <ac:chgData name="Ashley Williams Clark" userId="47b7eaf4-4dec-49fa-99ee-3c3887c64d7d" providerId="ADAL" clId="{4882B016-D30D-48EA-9080-3A7B2DA3CE92}" dt="2023-11-06T22:46:48.772" v="2145" actId="14100"/>
          <ac:spMkLst>
            <pc:docMk/>
            <pc:sldMk cId="445291106" sldId="2138"/>
            <ac:spMk id="7" creationId="{125B4AB9-220A-9372-48A0-E007C88CB438}"/>
          </ac:spMkLst>
        </pc:spChg>
        <pc:spChg chg="add mod ord">
          <ac:chgData name="Ashley Williams Clark" userId="47b7eaf4-4dec-49fa-99ee-3c3887c64d7d" providerId="ADAL" clId="{4882B016-D30D-48EA-9080-3A7B2DA3CE92}" dt="2023-11-06T22:37:11.498" v="1996"/>
          <ac:spMkLst>
            <pc:docMk/>
            <pc:sldMk cId="445291106" sldId="2138"/>
            <ac:spMk id="8" creationId="{9A6C98A0-736A-8518-DEE0-9503BB031802}"/>
          </ac:spMkLst>
        </pc:spChg>
        <pc:picChg chg="add del mod">
          <ac:chgData name="Ashley Williams Clark" userId="47b7eaf4-4dec-49fa-99ee-3c3887c64d7d" providerId="ADAL" clId="{4882B016-D30D-48EA-9080-3A7B2DA3CE92}" dt="2023-11-06T22:36:57.654" v="1991" actId="478"/>
          <ac:picMkLst>
            <pc:docMk/>
            <pc:sldMk cId="445291106" sldId="2138"/>
            <ac:picMk id="5" creationId="{4CB5CBBA-E1A4-33A2-14F3-5C3625613726}"/>
          </ac:picMkLst>
        </pc:picChg>
        <pc:picChg chg="add mod">
          <ac:chgData name="Ashley Williams Clark" userId="47b7eaf4-4dec-49fa-99ee-3c3887c64d7d" providerId="ADAL" clId="{4882B016-D30D-48EA-9080-3A7B2DA3CE92}" dt="2023-11-06T22:46:55.010" v="2146" actId="14100"/>
          <ac:picMkLst>
            <pc:docMk/>
            <pc:sldMk cId="445291106" sldId="2138"/>
            <ac:picMk id="10" creationId="{71A00513-8C3B-84B4-54C2-E7435AC0AD6B}"/>
          </ac:picMkLst>
        </pc:picChg>
      </pc:sldChg>
      <pc:sldChg chg="addSp delSp modSp new del mod">
        <pc:chgData name="Ashley Williams Clark" userId="47b7eaf4-4dec-49fa-99ee-3c3887c64d7d" providerId="ADAL" clId="{4882B016-D30D-48EA-9080-3A7B2DA3CE92}" dt="2023-11-06T21:49:30.776" v="855" actId="47"/>
        <pc:sldMkLst>
          <pc:docMk/>
          <pc:sldMk cId="1576214969" sldId="2138"/>
        </pc:sldMkLst>
        <pc:spChg chg="add del mod">
          <ac:chgData name="Ashley Williams Clark" userId="47b7eaf4-4dec-49fa-99ee-3c3887c64d7d" providerId="ADAL" clId="{4882B016-D30D-48EA-9080-3A7B2DA3CE92}" dt="2023-11-06T21:43:30.483" v="825" actId="478"/>
          <ac:spMkLst>
            <pc:docMk/>
            <pc:sldMk cId="1576214969" sldId="2138"/>
            <ac:spMk id="2" creationId="{8936977D-7351-FA7F-98F1-94A07BC93161}"/>
          </ac:spMkLst>
        </pc:spChg>
      </pc:sldChg>
      <pc:sldChg chg="add del">
        <pc:chgData name="Ashley Williams Clark" userId="47b7eaf4-4dec-49fa-99ee-3c3887c64d7d" providerId="ADAL" clId="{4882B016-D30D-48EA-9080-3A7B2DA3CE92}" dt="2023-11-06T21:49:50.090" v="860"/>
        <pc:sldMkLst>
          <pc:docMk/>
          <pc:sldMk cId="2329703948" sldId="2139"/>
        </pc:sldMkLst>
      </pc:sldChg>
      <pc:sldChg chg="addSp modSp new mod ord">
        <pc:chgData name="Ashley Williams Clark" userId="47b7eaf4-4dec-49fa-99ee-3c3887c64d7d" providerId="ADAL" clId="{4882B016-D30D-48EA-9080-3A7B2DA3CE92}" dt="2023-11-06T22:21:30.341" v="1463" actId="404"/>
        <pc:sldMkLst>
          <pc:docMk/>
          <pc:sldMk cId="2783922407" sldId="2139"/>
        </pc:sldMkLst>
        <pc:spChg chg="add mod">
          <ac:chgData name="Ashley Williams Clark" userId="47b7eaf4-4dec-49fa-99ee-3c3887c64d7d" providerId="ADAL" clId="{4882B016-D30D-48EA-9080-3A7B2DA3CE92}" dt="2023-11-06T22:21:28.050" v="1460" actId="404"/>
          <ac:spMkLst>
            <pc:docMk/>
            <pc:sldMk cId="2783922407" sldId="2139"/>
            <ac:spMk id="2" creationId="{6F79D901-DA63-DADE-AD90-1B28C3540DD7}"/>
          </ac:spMkLst>
        </pc:spChg>
        <pc:spChg chg="add mod">
          <ac:chgData name="Ashley Williams Clark" userId="47b7eaf4-4dec-49fa-99ee-3c3887c64d7d" providerId="ADAL" clId="{4882B016-D30D-48EA-9080-3A7B2DA3CE92}" dt="2023-11-06T22:21:30.341" v="1463" actId="404"/>
          <ac:spMkLst>
            <pc:docMk/>
            <pc:sldMk cId="2783922407" sldId="2139"/>
            <ac:spMk id="3" creationId="{63B3336F-E879-C4F3-111F-E81023DCAF8B}"/>
          </ac:spMkLst>
        </pc:spChg>
      </pc:sldChg>
      <pc:sldChg chg="addSp delSp modSp add mod">
        <pc:chgData name="Ashley Williams Clark" userId="47b7eaf4-4dec-49fa-99ee-3c3887c64d7d" providerId="ADAL" clId="{4882B016-D30D-48EA-9080-3A7B2DA3CE92}" dt="2023-11-06T22:34:27.337" v="1846" actId="20577"/>
        <pc:sldMkLst>
          <pc:docMk/>
          <pc:sldMk cId="1155208280" sldId="2140"/>
        </pc:sldMkLst>
        <pc:spChg chg="add del mod">
          <ac:chgData name="Ashley Williams Clark" userId="47b7eaf4-4dec-49fa-99ee-3c3887c64d7d" providerId="ADAL" clId="{4882B016-D30D-48EA-9080-3A7B2DA3CE92}" dt="2023-11-06T22:34:27.337" v="1846" actId="20577"/>
          <ac:spMkLst>
            <pc:docMk/>
            <pc:sldMk cId="1155208280" sldId="2140"/>
            <ac:spMk id="2" creationId="{80012FB9-ACAA-0F7C-64D3-B81327FAC42F}"/>
          </ac:spMkLst>
        </pc:spChg>
        <pc:spChg chg="add del mod">
          <ac:chgData name="Ashley Williams Clark" userId="47b7eaf4-4dec-49fa-99ee-3c3887c64d7d" providerId="ADAL" clId="{4882B016-D30D-48EA-9080-3A7B2DA3CE92}" dt="2023-11-06T22:34:24.457" v="1837" actId="478"/>
          <ac:spMkLst>
            <pc:docMk/>
            <pc:sldMk cId="1155208280" sldId="2140"/>
            <ac:spMk id="4" creationId="{948EB4B4-A229-6FF8-BCC2-535FD94EF433}"/>
          </ac:spMkLst>
        </pc:spChg>
      </pc:sldChg>
      <pc:sldChg chg="addSp delSp modSp new del mod ord">
        <pc:chgData name="Ashley Williams Clark" userId="47b7eaf4-4dec-49fa-99ee-3c3887c64d7d" providerId="ADAL" clId="{4882B016-D30D-48EA-9080-3A7B2DA3CE92}" dt="2023-11-06T22:22:00.675" v="1470" actId="47"/>
        <pc:sldMkLst>
          <pc:docMk/>
          <pc:sldMk cId="2249313056" sldId="2140"/>
        </pc:sldMkLst>
        <pc:spChg chg="add del mod">
          <ac:chgData name="Ashley Williams Clark" userId="47b7eaf4-4dec-49fa-99ee-3c3887c64d7d" providerId="ADAL" clId="{4882B016-D30D-48EA-9080-3A7B2DA3CE92}" dt="2023-11-06T22:21:54.317" v="1466"/>
          <ac:spMkLst>
            <pc:docMk/>
            <pc:sldMk cId="2249313056" sldId="2140"/>
            <ac:spMk id="3" creationId="{1430AAC1-50D4-19F5-1872-7C05120FE53E}"/>
          </ac:spMkLst>
        </pc:spChg>
      </pc:sldChg>
      <pc:sldChg chg="modSp new del mod">
        <pc:chgData name="Ashley Williams Clark" userId="47b7eaf4-4dec-49fa-99ee-3c3887c64d7d" providerId="ADAL" clId="{4882B016-D30D-48EA-9080-3A7B2DA3CE92}" dt="2023-11-06T22:23:01.244" v="1509" actId="47"/>
        <pc:sldMkLst>
          <pc:docMk/>
          <pc:sldMk cId="2598843406" sldId="2140"/>
        </pc:sldMkLst>
        <pc:spChg chg="mod">
          <ac:chgData name="Ashley Williams Clark" userId="47b7eaf4-4dec-49fa-99ee-3c3887c64d7d" providerId="ADAL" clId="{4882B016-D30D-48EA-9080-3A7B2DA3CE92}" dt="2023-11-06T22:22:59.703" v="1508" actId="20577"/>
          <ac:spMkLst>
            <pc:docMk/>
            <pc:sldMk cId="2598843406" sldId="2140"/>
            <ac:spMk id="2" creationId="{5803AB88-5663-42E4-096A-F6523C8B975A}"/>
          </ac:spMkLst>
        </pc:spChg>
        <pc:spChg chg="mod">
          <ac:chgData name="Ashley Williams Clark" userId="47b7eaf4-4dec-49fa-99ee-3c3887c64d7d" providerId="ADAL" clId="{4882B016-D30D-48EA-9080-3A7B2DA3CE92}" dt="2023-11-06T22:22:55.734" v="1491" actId="20577"/>
          <ac:spMkLst>
            <pc:docMk/>
            <pc:sldMk cId="2598843406" sldId="2140"/>
            <ac:spMk id="3" creationId="{B8B97671-CC05-8683-C98C-566DA5A5A7B3}"/>
          </ac:spMkLst>
        </pc:spChg>
      </pc:sldChg>
      <pc:sldChg chg="addSp delSp modSp new mod ord">
        <pc:chgData name="Ashley Williams Clark" userId="47b7eaf4-4dec-49fa-99ee-3c3887c64d7d" providerId="ADAL" clId="{4882B016-D30D-48EA-9080-3A7B2DA3CE92}" dt="2023-11-06T22:52:58.447" v="2327" actId="14100"/>
        <pc:sldMkLst>
          <pc:docMk/>
          <pc:sldMk cId="3282906792" sldId="2141"/>
        </pc:sldMkLst>
        <pc:spChg chg="del">
          <ac:chgData name="Ashley Williams Clark" userId="47b7eaf4-4dec-49fa-99ee-3c3887c64d7d" providerId="ADAL" clId="{4882B016-D30D-48EA-9080-3A7B2DA3CE92}" dt="2023-11-06T22:32:27.905" v="1823" actId="478"/>
          <ac:spMkLst>
            <pc:docMk/>
            <pc:sldMk cId="3282906792" sldId="2141"/>
            <ac:spMk id="2" creationId="{5F8BEAB9-0D3E-23ED-2140-35919AA47478}"/>
          </ac:spMkLst>
        </pc:spChg>
        <pc:spChg chg="del">
          <ac:chgData name="Ashley Williams Clark" userId="47b7eaf4-4dec-49fa-99ee-3c3887c64d7d" providerId="ADAL" clId="{4882B016-D30D-48EA-9080-3A7B2DA3CE92}" dt="2023-11-06T22:32:27.905" v="1823" actId="478"/>
          <ac:spMkLst>
            <pc:docMk/>
            <pc:sldMk cId="3282906792" sldId="2141"/>
            <ac:spMk id="3" creationId="{500B2077-98FD-DB89-3B3F-E6957AA3CDA7}"/>
          </ac:spMkLst>
        </pc:spChg>
        <pc:picChg chg="add mod modCrop">
          <ac:chgData name="Ashley Williams Clark" userId="47b7eaf4-4dec-49fa-99ee-3c3887c64d7d" providerId="ADAL" clId="{4882B016-D30D-48EA-9080-3A7B2DA3CE92}" dt="2023-11-06T22:52:58.447" v="2327" actId="14100"/>
          <ac:picMkLst>
            <pc:docMk/>
            <pc:sldMk cId="3282906792" sldId="2141"/>
            <ac:picMk id="5" creationId="{6230E3F8-CA26-F72E-44C7-09495FE7E729}"/>
          </ac:picMkLst>
        </pc:picChg>
      </pc:sldChg>
      <pc:sldChg chg="addSp delSp modSp add mod ord modTransition">
        <pc:chgData name="Ashley Williams Clark" userId="47b7eaf4-4dec-49fa-99ee-3c3887c64d7d" providerId="ADAL" clId="{4882B016-D30D-48EA-9080-3A7B2DA3CE92}" dt="2023-11-06T22:41:31.821" v="2086" actId="478"/>
        <pc:sldMkLst>
          <pc:docMk/>
          <pc:sldMk cId="3111830484" sldId="2142"/>
        </pc:sldMkLst>
        <pc:spChg chg="add mod">
          <ac:chgData name="Ashley Williams Clark" userId="47b7eaf4-4dec-49fa-99ee-3c3887c64d7d" providerId="ADAL" clId="{4882B016-D30D-48EA-9080-3A7B2DA3CE92}" dt="2023-11-06T22:38:34.689" v="2050" actId="404"/>
          <ac:spMkLst>
            <pc:docMk/>
            <pc:sldMk cId="3111830484" sldId="2142"/>
            <ac:spMk id="5" creationId="{658B22BA-CD33-FA5E-5B4A-1A4B2B55F7F7}"/>
          </ac:spMkLst>
        </pc:spChg>
        <pc:spChg chg="mod">
          <ac:chgData name="Ashley Williams Clark" userId="47b7eaf4-4dec-49fa-99ee-3c3887c64d7d" providerId="ADAL" clId="{4882B016-D30D-48EA-9080-3A7B2DA3CE92}" dt="2023-11-06T22:41:18.228" v="2084" actId="20577"/>
          <ac:spMkLst>
            <pc:docMk/>
            <pc:sldMk cId="3111830484" sldId="2142"/>
            <ac:spMk id="8" creationId="{35EAC074-3857-362C-82D3-758D7B43B2A1}"/>
          </ac:spMkLst>
        </pc:spChg>
        <pc:spChg chg="add mod">
          <ac:chgData name="Ashley Williams Clark" userId="47b7eaf4-4dec-49fa-99ee-3c3887c64d7d" providerId="ADAL" clId="{4882B016-D30D-48EA-9080-3A7B2DA3CE92}" dt="2023-11-06T22:38:47.323" v="2055" actId="207"/>
          <ac:spMkLst>
            <pc:docMk/>
            <pc:sldMk cId="3111830484" sldId="2142"/>
            <ac:spMk id="9" creationId="{2616CC61-B87E-4E55-6CBC-9573F03BDA91}"/>
          </ac:spMkLst>
        </pc:spChg>
        <pc:spChg chg="add del mod">
          <ac:chgData name="Ashley Williams Clark" userId="47b7eaf4-4dec-49fa-99ee-3c3887c64d7d" providerId="ADAL" clId="{4882B016-D30D-48EA-9080-3A7B2DA3CE92}" dt="2023-11-06T22:41:31.821" v="2086" actId="478"/>
          <ac:spMkLst>
            <pc:docMk/>
            <pc:sldMk cId="3111830484" sldId="2142"/>
            <ac:spMk id="11" creationId="{4434E774-0D98-23DC-3C0E-A50A3F4A6424}"/>
          </ac:spMkLst>
        </pc:spChg>
        <pc:spChg chg="del">
          <ac:chgData name="Ashley Williams Clark" userId="47b7eaf4-4dec-49fa-99ee-3c3887c64d7d" providerId="ADAL" clId="{4882B016-D30D-48EA-9080-3A7B2DA3CE92}" dt="2023-11-06T22:41:29.353" v="2085" actId="478"/>
          <ac:spMkLst>
            <pc:docMk/>
            <pc:sldMk cId="3111830484" sldId="2142"/>
            <ac:spMk id="26" creationId="{C74ADA2A-6FFD-B412-7433-B80D3DB1BD3C}"/>
          </ac:spMkLst>
        </pc:spChg>
        <pc:graphicFrameChg chg="mod">
          <ac:chgData name="Ashley Williams Clark" userId="47b7eaf4-4dec-49fa-99ee-3c3887c64d7d" providerId="ADAL" clId="{4882B016-D30D-48EA-9080-3A7B2DA3CE92}" dt="2023-11-06T22:41:10.515" v="2065"/>
          <ac:graphicFrameMkLst>
            <pc:docMk/>
            <pc:sldMk cId="3111830484" sldId="2142"/>
            <ac:graphicFrameMk id="6" creationId="{EAEBEF33-A69B-493D-7EC6-2EF062AD47B3}"/>
          </ac:graphicFrameMkLst>
        </pc:graphicFrameChg>
      </pc:sldChg>
      <pc:sldMasterChg chg="delSldLayout">
        <pc:chgData name="Ashley Williams Clark" userId="47b7eaf4-4dec-49fa-99ee-3c3887c64d7d" providerId="ADAL" clId="{4882B016-D30D-48EA-9080-3A7B2DA3CE92}" dt="2023-11-06T21:38:52.415" v="686" actId="47"/>
        <pc:sldMasterMkLst>
          <pc:docMk/>
          <pc:sldMasterMk cId="4039214676" sldId="2147483660"/>
        </pc:sldMasterMkLst>
        <pc:sldLayoutChg chg="del">
          <pc:chgData name="Ashley Williams Clark" userId="47b7eaf4-4dec-49fa-99ee-3c3887c64d7d" providerId="ADAL" clId="{4882B016-D30D-48EA-9080-3A7B2DA3CE92}" dt="2023-11-06T21:02:23.381" v="56" actId="47"/>
          <pc:sldLayoutMkLst>
            <pc:docMk/>
            <pc:sldMasterMk cId="4039214676" sldId="2147483660"/>
            <pc:sldLayoutMk cId="4098657686" sldId="2147483689"/>
          </pc:sldLayoutMkLst>
        </pc:sldLayoutChg>
        <pc:sldLayoutChg chg="del">
          <pc:chgData name="Ashley Williams Clark" userId="47b7eaf4-4dec-49fa-99ee-3c3887c64d7d" providerId="ADAL" clId="{4882B016-D30D-48EA-9080-3A7B2DA3CE92}" dt="2023-11-06T21:03:52.400" v="71" actId="47"/>
          <pc:sldLayoutMkLst>
            <pc:docMk/>
            <pc:sldMasterMk cId="4039214676" sldId="2147483660"/>
            <pc:sldLayoutMk cId="2995779150" sldId="2147483691"/>
          </pc:sldLayoutMkLst>
        </pc:sldLayoutChg>
        <pc:sldLayoutChg chg="del">
          <pc:chgData name="Ashley Williams Clark" userId="47b7eaf4-4dec-49fa-99ee-3c3887c64d7d" providerId="ADAL" clId="{4882B016-D30D-48EA-9080-3A7B2DA3CE92}" dt="2023-11-06T21:15:51.827" v="187" actId="47"/>
          <pc:sldLayoutMkLst>
            <pc:docMk/>
            <pc:sldMasterMk cId="4039214676" sldId="2147483660"/>
            <pc:sldLayoutMk cId="1192248516" sldId="2147483692"/>
          </pc:sldLayoutMkLst>
        </pc:sldLayoutChg>
        <pc:sldLayoutChg chg="del">
          <pc:chgData name="Ashley Williams Clark" userId="47b7eaf4-4dec-49fa-99ee-3c3887c64d7d" providerId="ADAL" clId="{4882B016-D30D-48EA-9080-3A7B2DA3CE92}" dt="2023-11-06T21:38:52.415" v="686" actId="47"/>
          <pc:sldLayoutMkLst>
            <pc:docMk/>
            <pc:sldMasterMk cId="4039214676" sldId="2147483660"/>
            <pc:sldLayoutMk cId="3137982027" sldId="2147483693"/>
          </pc:sldLayoutMkLst>
        </pc:sldLayoutChg>
        <pc:sldLayoutChg chg="del">
          <pc:chgData name="Ashley Williams Clark" userId="47b7eaf4-4dec-49fa-99ee-3c3887c64d7d" providerId="ADAL" clId="{4882B016-D30D-48EA-9080-3A7B2DA3CE92}" dt="2023-11-06T21:15:49.780" v="186" actId="47"/>
          <pc:sldLayoutMkLst>
            <pc:docMk/>
            <pc:sldMasterMk cId="4039214676" sldId="2147483660"/>
            <pc:sldLayoutMk cId="1979830493" sldId="2147483694"/>
          </pc:sldLayoutMkLst>
        </pc:sldLayoutChg>
      </pc:sldMasterChg>
      <pc:sldMasterChg chg="del delSldLayout">
        <pc:chgData name="Ashley Williams Clark" userId="47b7eaf4-4dec-49fa-99ee-3c3887c64d7d" providerId="ADAL" clId="{4882B016-D30D-48EA-9080-3A7B2DA3CE92}" dt="2023-11-06T21:03:11.719" v="61" actId="47"/>
        <pc:sldMasterMkLst>
          <pc:docMk/>
          <pc:sldMasterMk cId="68062455" sldId="2147483672"/>
        </pc:sldMasterMkLst>
        <pc:sldLayoutChg chg="del">
          <pc:chgData name="Ashley Williams Clark" userId="47b7eaf4-4dec-49fa-99ee-3c3887c64d7d" providerId="ADAL" clId="{4882B016-D30D-48EA-9080-3A7B2DA3CE92}" dt="2023-11-06T21:03:11.719" v="61" actId="47"/>
          <pc:sldLayoutMkLst>
            <pc:docMk/>
            <pc:sldMasterMk cId="68062455" sldId="2147483672"/>
            <pc:sldLayoutMk cId="3333788253" sldId="2147483673"/>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2110590246" sldId="2147483674"/>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1003804182" sldId="2147483675"/>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1089747790" sldId="2147483676"/>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3145527383" sldId="2147483677"/>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4272067596" sldId="2147483678"/>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899187296" sldId="2147483679"/>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772782586" sldId="2147483680"/>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391641481" sldId="2147483681"/>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3084225977" sldId="2147483682"/>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1367890330" sldId="2147483683"/>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1926456457" sldId="2147483684"/>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1592614133" sldId="2147483685"/>
          </pc:sldLayoutMkLst>
        </pc:sldLayoutChg>
        <pc:sldLayoutChg chg="del">
          <pc:chgData name="Ashley Williams Clark" userId="47b7eaf4-4dec-49fa-99ee-3c3887c64d7d" providerId="ADAL" clId="{4882B016-D30D-48EA-9080-3A7B2DA3CE92}" dt="2023-11-06T21:03:11.719" v="61" actId="47"/>
          <pc:sldLayoutMkLst>
            <pc:docMk/>
            <pc:sldMasterMk cId="68062455" sldId="2147483672"/>
            <pc:sldLayoutMk cId="2086104117" sldId="2147483686"/>
          </pc:sldLayoutMkLst>
        </pc:sldLayoutChg>
      </pc:sldMasterChg>
    </pc:docChg>
  </pc:docChgLst>
  <pc:docChgLst>
    <pc:chgData name="Kendall Nash" userId="b4d52546-9d9d-4f7f-95ee-7b277768826c" providerId="ADAL" clId="{EB078E4A-7353-4D39-88CD-26A339047391}"/>
    <pc:docChg chg="undo custSel addSld delSld modSld sldOrd modSection">
      <pc:chgData name="Kendall Nash" userId="b4d52546-9d9d-4f7f-95ee-7b277768826c" providerId="ADAL" clId="{EB078E4A-7353-4D39-88CD-26A339047391}" dt="2023-08-21T21:24:39.721" v="1943" actId="729"/>
      <pc:docMkLst>
        <pc:docMk/>
      </pc:docMkLst>
      <pc:sldChg chg="modSp mod">
        <pc:chgData name="Kendall Nash" userId="b4d52546-9d9d-4f7f-95ee-7b277768826c" providerId="ADAL" clId="{EB078E4A-7353-4D39-88CD-26A339047391}" dt="2023-08-20T19:39:58.982" v="257" actId="1076"/>
        <pc:sldMkLst>
          <pc:docMk/>
          <pc:sldMk cId="3506196698" sldId="263"/>
        </pc:sldMkLst>
        <pc:spChg chg="mod">
          <ac:chgData name="Kendall Nash" userId="b4d52546-9d9d-4f7f-95ee-7b277768826c" providerId="ADAL" clId="{EB078E4A-7353-4D39-88CD-26A339047391}" dt="2023-08-20T19:39:58.982" v="257" actId="1076"/>
          <ac:spMkLst>
            <pc:docMk/>
            <pc:sldMk cId="3506196698" sldId="263"/>
            <ac:spMk id="3" creationId="{5751D51D-D3D0-7E68-AF55-FFAA4C59E6FA}"/>
          </ac:spMkLst>
        </pc:spChg>
        <pc:graphicFrameChg chg="mod">
          <ac:chgData name="Kendall Nash" userId="b4d52546-9d9d-4f7f-95ee-7b277768826c" providerId="ADAL" clId="{EB078E4A-7353-4D39-88CD-26A339047391}" dt="2023-08-20T19:39:50.218" v="254"/>
          <ac:graphicFrameMkLst>
            <pc:docMk/>
            <pc:sldMk cId="3506196698" sldId="263"/>
            <ac:graphicFrameMk id="6" creationId="{DF03D64A-16CE-ECDB-90DE-2E56AF2AD130}"/>
          </ac:graphicFrameMkLst>
        </pc:graphicFrameChg>
      </pc:sldChg>
      <pc:sldChg chg="ord">
        <pc:chgData name="Kendall Nash" userId="b4d52546-9d9d-4f7f-95ee-7b277768826c" providerId="ADAL" clId="{EB078E4A-7353-4D39-88CD-26A339047391}" dt="2023-08-20T19:39:09.109" v="252"/>
        <pc:sldMkLst>
          <pc:docMk/>
          <pc:sldMk cId="4264239519" sldId="268"/>
        </pc:sldMkLst>
      </pc:sldChg>
      <pc:sldChg chg="modSp mod">
        <pc:chgData name="Kendall Nash" userId="b4d52546-9d9d-4f7f-95ee-7b277768826c" providerId="ADAL" clId="{EB078E4A-7353-4D39-88CD-26A339047391}" dt="2023-08-21T13:35:59.490" v="1941" actId="20577"/>
        <pc:sldMkLst>
          <pc:docMk/>
          <pc:sldMk cId="2770601802" sldId="798"/>
        </pc:sldMkLst>
        <pc:spChg chg="mod">
          <ac:chgData name="Kendall Nash" userId="b4d52546-9d9d-4f7f-95ee-7b277768826c" providerId="ADAL" clId="{EB078E4A-7353-4D39-88CD-26A339047391}" dt="2023-08-21T13:35:59.490" v="1941" actId="20577"/>
          <ac:spMkLst>
            <pc:docMk/>
            <pc:sldMk cId="2770601802" sldId="798"/>
            <ac:spMk id="9" creationId="{EE2944F5-11EB-9E53-5CEF-88FDD5A295A8}"/>
          </ac:spMkLst>
        </pc:spChg>
      </pc:sldChg>
      <pc:sldChg chg="modSp mod ord">
        <pc:chgData name="Kendall Nash" userId="b4d52546-9d9d-4f7f-95ee-7b277768826c" providerId="ADAL" clId="{EB078E4A-7353-4D39-88CD-26A339047391}" dt="2023-08-21T13:24:20.824" v="473" actId="20577"/>
        <pc:sldMkLst>
          <pc:docMk/>
          <pc:sldMk cId="1019085437" sldId="803"/>
        </pc:sldMkLst>
        <pc:spChg chg="mod">
          <ac:chgData name="Kendall Nash" userId="b4d52546-9d9d-4f7f-95ee-7b277768826c" providerId="ADAL" clId="{EB078E4A-7353-4D39-88CD-26A339047391}" dt="2023-08-21T13:24:04.772" v="441" actId="20577"/>
          <ac:spMkLst>
            <pc:docMk/>
            <pc:sldMk cId="1019085437" sldId="803"/>
            <ac:spMk id="2" creationId="{340B889A-132F-D5D2-8A1E-7E3EC6615566}"/>
          </ac:spMkLst>
        </pc:spChg>
        <pc:spChg chg="mod">
          <ac:chgData name="Kendall Nash" userId="b4d52546-9d9d-4f7f-95ee-7b277768826c" providerId="ADAL" clId="{EB078E4A-7353-4D39-88CD-26A339047391}" dt="2023-08-21T13:24:20.824" v="473" actId="20577"/>
          <ac:spMkLst>
            <pc:docMk/>
            <pc:sldMk cId="1019085437" sldId="803"/>
            <ac:spMk id="9" creationId="{EE2944F5-11EB-9E53-5CEF-88FDD5A295A8}"/>
          </ac:spMkLst>
        </pc:spChg>
      </pc:sldChg>
      <pc:sldChg chg="modSp mod">
        <pc:chgData name="Kendall Nash" userId="b4d52546-9d9d-4f7f-95ee-7b277768826c" providerId="ADAL" clId="{EB078E4A-7353-4D39-88CD-26A339047391}" dt="2023-08-21T13:25:40.903" v="501" actId="20577"/>
        <pc:sldMkLst>
          <pc:docMk/>
          <pc:sldMk cId="1937857154" sldId="804"/>
        </pc:sldMkLst>
        <pc:spChg chg="mod">
          <ac:chgData name="Kendall Nash" userId="b4d52546-9d9d-4f7f-95ee-7b277768826c" providerId="ADAL" clId="{EB078E4A-7353-4D39-88CD-26A339047391}" dt="2023-08-21T13:25:40.903" v="501" actId="20577"/>
          <ac:spMkLst>
            <pc:docMk/>
            <pc:sldMk cId="1937857154" sldId="804"/>
            <ac:spMk id="9" creationId="{EE2944F5-11EB-9E53-5CEF-88FDD5A295A8}"/>
          </ac:spMkLst>
        </pc:spChg>
      </pc:sldChg>
      <pc:sldChg chg="addSp delSp modSp mod modShow">
        <pc:chgData name="Kendall Nash" userId="b4d52546-9d9d-4f7f-95ee-7b277768826c" providerId="ADAL" clId="{EB078E4A-7353-4D39-88CD-26A339047391}" dt="2023-08-21T21:24:39.721" v="1943" actId="729"/>
        <pc:sldMkLst>
          <pc:docMk/>
          <pc:sldMk cId="78403996" sldId="805"/>
        </pc:sldMkLst>
        <pc:spChg chg="mod">
          <ac:chgData name="Kendall Nash" userId="b4d52546-9d9d-4f7f-95ee-7b277768826c" providerId="ADAL" clId="{EB078E4A-7353-4D39-88CD-26A339047391}" dt="2023-08-20T19:33:35.141" v="83" actId="1076"/>
          <ac:spMkLst>
            <pc:docMk/>
            <pc:sldMk cId="78403996" sldId="805"/>
            <ac:spMk id="3" creationId="{B8BDDD3F-7B13-DD93-5004-EC6BE32C9807}"/>
          </ac:spMkLst>
        </pc:spChg>
        <pc:spChg chg="mod">
          <ac:chgData name="Kendall Nash" userId="b4d52546-9d9d-4f7f-95ee-7b277768826c" providerId="ADAL" clId="{EB078E4A-7353-4D39-88CD-26A339047391}" dt="2023-08-20T19:33:35.141" v="83" actId="1076"/>
          <ac:spMkLst>
            <pc:docMk/>
            <pc:sldMk cId="78403996" sldId="805"/>
            <ac:spMk id="4" creationId="{23E6DFC3-1245-CA78-887B-5D8ECE1B7D2A}"/>
          </ac:spMkLst>
        </pc:spChg>
        <pc:spChg chg="mod">
          <ac:chgData name="Kendall Nash" userId="b4d52546-9d9d-4f7f-95ee-7b277768826c" providerId="ADAL" clId="{EB078E4A-7353-4D39-88CD-26A339047391}" dt="2023-08-20T19:33:35.141" v="83" actId="1076"/>
          <ac:spMkLst>
            <pc:docMk/>
            <pc:sldMk cId="78403996" sldId="805"/>
            <ac:spMk id="5" creationId="{67463E1D-1976-6D9F-FDBD-796DBA6929DD}"/>
          </ac:spMkLst>
        </pc:spChg>
        <pc:spChg chg="mod">
          <ac:chgData name="Kendall Nash" userId="b4d52546-9d9d-4f7f-95ee-7b277768826c" providerId="ADAL" clId="{EB078E4A-7353-4D39-88CD-26A339047391}" dt="2023-08-20T19:33:35.141" v="83" actId="1076"/>
          <ac:spMkLst>
            <pc:docMk/>
            <pc:sldMk cId="78403996" sldId="805"/>
            <ac:spMk id="6" creationId="{CDD6A0A6-CC0D-DD35-E837-5398E8C9F451}"/>
          </ac:spMkLst>
        </pc:spChg>
        <pc:spChg chg="mod">
          <ac:chgData name="Kendall Nash" userId="b4d52546-9d9d-4f7f-95ee-7b277768826c" providerId="ADAL" clId="{EB078E4A-7353-4D39-88CD-26A339047391}" dt="2023-08-20T19:33:35.141" v="83" actId="1076"/>
          <ac:spMkLst>
            <pc:docMk/>
            <pc:sldMk cId="78403996" sldId="805"/>
            <ac:spMk id="7" creationId="{81A58EBC-9375-6FA3-4386-F13DEFBED201}"/>
          </ac:spMkLst>
        </pc:spChg>
        <pc:spChg chg="del mod">
          <ac:chgData name="Kendall Nash" userId="b4d52546-9d9d-4f7f-95ee-7b277768826c" providerId="ADAL" clId="{EB078E4A-7353-4D39-88CD-26A339047391}" dt="2023-08-20T19:32:41.052" v="65" actId="478"/>
          <ac:spMkLst>
            <pc:docMk/>
            <pc:sldMk cId="78403996" sldId="805"/>
            <ac:spMk id="8" creationId="{630C6B2F-BD2B-D85A-6729-18B9BC2D26BE}"/>
          </ac:spMkLst>
        </pc:spChg>
        <pc:spChg chg="add mod">
          <ac:chgData name="Kendall Nash" userId="b4d52546-9d9d-4f7f-95ee-7b277768826c" providerId="ADAL" clId="{EB078E4A-7353-4D39-88CD-26A339047391}" dt="2023-08-20T19:33:35.141" v="83" actId="1076"/>
          <ac:spMkLst>
            <pc:docMk/>
            <pc:sldMk cId="78403996" sldId="805"/>
            <ac:spMk id="9" creationId="{C8DB324F-2920-9CCA-E186-E74FEC33DCB1}"/>
          </ac:spMkLst>
        </pc:spChg>
        <pc:spChg chg="mod">
          <ac:chgData name="Kendall Nash" userId="b4d52546-9d9d-4f7f-95ee-7b277768826c" providerId="ADAL" clId="{EB078E4A-7353-4D39-88CD-26A339047391}" dt="2023-08-20T19:33:39.656" v="85" actId="1076"/>
          <ac:spMkLst>
            <pc:docMk/>
            <pc:sldMk cId="78403996" sldId="805"/>
            <ac:spMk id="10" creationId="{49344457-A11C-00B4-AAA1-CF670BC56DDB}"/>
          </ac:spMkLst>
        </pc:spChg>
        <pc:spChg chg="add mod">
          <ac:chgData name="Kendall Nash" userId="b4d52546-9d9d-4f7f-95ee-7b277768826c" providerId="ADAL" clId="{EB078E4A-7353-4D39-88CD-26A339047391}" dt="2023-08-20T19:33:35.141" v="83" actId="1076"/>
          <ac:spMkLst>
            <pc:docMk/>
            <pc:sldMk cId="78403996" sldId="805"/>
            <ac:spMk id="11" creationId="{CA6793D6-8805-B64C-29B1-623D2B27D360}"/>
          </ac:spMkLst>
        </pc:spChg>
        <pc:spChg chg="mod">
          <ac:chgData name="Kendall Nash" userId="b4d52546-9d9d-4f7f-95ee-7b277768826c" providerId="ADAL" clId="{EB078E4A-7353-4D39-88CD-26A339047391}" dt="2023-08-20T19:33:35.141" v="83" actId="1076"/>
          <ac:spMkLst>
            <pc:docMk/>
            <pc:sldMk cId="78403996" sldId="805"/>
            <ac:spMk id="17" creationId="{E1A5FBC9-3B13-F4B5-FD8E-FC9D0757E074}"/>
          </ac:spMkLst>
        </pc:spChg>
        <pc:spChg chg="add mod">
          <ac:chgData name="Kendall Nash" userId="b4d52546-9d9d-4f7f-95ee-7b277768826c" providerId="ADAL" clId="{EB078E4A-7353-4D39-88CD-26A339047391}" dt="2023-08-20T19:33:35.141" v="83" actId="1076"/>
          <ac:spMkLst>
            <pc:docMk/>
            <pc:sldMk cId="78403996" sldId="805"/>
            <ac:spMk id="18" creationId="{6038A20C-2FA6-4E2E-3EFB-96CFBD77D169}"/>
          </ac:spMkLst>
        </pc:spChg>
        <pc:spChg chg="mod">
          <ac:chgData name="Kendall Nash" userId="b4d52546-9d9d-4f7f-95ee-7b277768826c" providerId="ADAL" clId="{EB078E4A-7353-4D39-88CD-26A339047391}" dt="2023-08-20T19:33:35.141" v="83" actId="1076"/>
          <ac:spMkLst>
            <pc:docMk/>
            <pc:sldMk cId="78403996" sldId="805"/>
            <ac:spMk id="20" creationId="{0DE731CA-D3EB-8359-FAA5-C546C2ADC806}"/>
          </ac:spMkLst>
        </pc:spChg>
        <pc:spChg chg="mod">
          <ac:chgData name="Kendall Nash" userId="b4d52546-9d9d-4f7f-95ee-7b277768826c" providerId="ADAL" clId="{EB078E4A-7353-4D39-88CD-26A339047391}" dt="2023-08-20T19:33:35.141" v="83" actId="1076"/>
          <ac:spMkLst>
            <pc:docMk/>
            <pc:sldMk cId="78403996" sldId="805"/>
            <ac:spMk id="21" creationId="{2BEA392D-D4FD-D273-11B8-581838694806}"/>
          </ac:spMkLst>
        </pc:spChg>
        <pc:spChg chg="mod">
          <ac:chgData name="Kendall Nash" userId="b4d52546-9d9d-4f7f-95ee-7b277768826c" providerId="ADAL" clId="{EB078E4A-7353-4D39-88CD-26A339047391}" dt="2023-08-20T19:33:46.240" v="86" actId="1076"/>
          <ac:spMkLst>
            <pc:docMk/>
            <pc:sldMk cId="78403996" sldId="805"/>
            <ac:spMk id="22" creationId="{9090CE54-087D-3550-A3CB-1DF5E766C954}"/>
          </ac:spMkLst>
        </pc:spChg>
        <pc:spChg chg="mod">
          <ac:chgData name="Kendall Nash" userId="b4d52546-9d9d-4f7f-95ee-7b277768826c" providerId="ADAL" clId="{EB078E4A-7353-4D39-88CD-26A339047391}" dt="2023-08-20T19:33:37.568" v="84" actId="1076"/>
          <ac:spMkLst>
            <pc:docMk/>
            <pc:sldMk cId="78403996" sldId="805"/>
            <ac:spMk id="23" creationId="{4F7B4D45-E80F-85DC-ABCA-7F9F013D162A}"/>
          </ac:spMkLst>
        </pc:spChg>
        <pc:spChg chg="add mod">
          <ac:chgData name="Kendall Nash" userId="b4d52546-9d9d-4f7f-95ee-7b277768826c" providerId="ADAL" clId="{EB078E4A-7353-4D39-88CD-26A339047391}" dt="2023-08-20T19:33:35.141" v="83" actId="1076"/>
          <ac:spMkLst>
            <pc:docMk/>
            <pc:sldMk cId="78403996" sldId="805"/>
            <ac:spMk id="24" creationId="{D93525CA-94FF-A478-5147-4EB0CE7BF73F}"/>
          </ac:spMkLst>
        </pc:spChg>
        <pc:spChg chg="add mod">
          <ac:chgData name="Kendall Nash" userId="b4d52546-9d9d-4f7f-95ee-7b277768826c" providerId="ADAL" clId="{EB078E4A-7353-4D39-88CD-26A339047391}" dt="2023-08-20T19:33:35.141" v="83" actId="1076"/>
          <ac:spMkLst>
            <pc:docMk/>
            <pc:sldMk cId="78403996" sldId="805"/>
            <ac:spMk id="25" creationId="{DDA55727-D5A2-9DAD-4D50-1D0734D079ED}"/>
          </ac:spMkLst>
        </pc:spChg>
        <pc:spChg chg="add mod">
          <ac:chgData name="Kendall Nash" userId="b4d52546-9d9d-4f7f-95ee-7b277768826c" providerId="ADAL" clId="{EB078E4A-7353-4D39-88CD-26A339047391}" dt="2023-08-20T19:33:35.141" v="83" actId="1076"/>
          <ac:spMkLst>
            <pc:docMk/>
            <pc:sldMk cId="78403996" sldId="805"/>
            <ac:spMk id="26" creationId="{C133DF3F-7491-5ADA-3D9C-BA3014142E41}"/>
          </ac:spMkLst>
        </pc:spChg>
        <pc:spChg chg="add del mod">
          <ac:chgData name="Kendall Nash" userId="b4d52546-9d9d-4f7f-95ee-7b277768826c" providerId="ADAL" clId="{EB078E4A-7353-4D39-88CD-26A339047391}" dt="2023-08-20T19:32:22.138" v="59" actId="478"/>
          <ac:spMkLst>
            <pc:docMk/>
            <pc:sldMk cId="78403996" sldId="805"/>
            <ac:spMk id="27" creationId="{6F5C9964-E9E9-5E7C-5DC6-81CD97ECA8BC}"/>
          </ac:spMkLst>
        </pc:spChg>
        <pc:spChg chg="add mod">
          <ac:chgData name="Kendall Nash" userId="b4d52546-9d9d-4f7f-95ee-7b277768826c" providerId="ADAL" clId="{EB078E4A-7353-4D39-88CD-26A339047391}" dt="2023-08-20T19:33:35.141" v="83" actId="1076"/>
          <ac:spMkLst>
            <pc:docMk/>
            <pc:sldMk cId="78403996" sldId="805"/>
            <ac:spMk id="28" creationId="{D5D9D46E-9F73-38E2-6E3E-08EBDE00C05E}"/>
          </ac:spMkLst>
        </pc:spChg>
        <pc:cxnChg chg="mod">
          <ac:chgData name="Kendall Nash" userId="b4d52546-9d9d-4f7f-95ee-7b277768826c" providerId="ADAL" clId="{EB078E4A-7353-4D39-88CD-26A339047391}" dt="2023-08-20T19:33:35.141" v="83" actId="1076"/>
          <ac:cxnSpMkLst>
            <pc:docMk/>
            <pc:sldMk cId="78403996" sldId="805"/>
            <ac:cxnSpMk id="12" creationId="{E1A6F7B8-373F-650C-419E-76D7305FA97A}"/>
          </ac:cxnSpMkLst>
        </pc:cxnChg>
        <pc:cxnChg chg="mod">
          <ac:chgData name="Kendall Nash" userId="b4d52546-9d9d-4f7f-95ee-7b277768826c" providerId="ADAL" clId="{EB078E4A-7353-4D39-88CD-26A339047391}" dt="2023-08-20T19:33:35.141" v="83" actId="1076"/>
          <ac:cxnSpMkLst>
            <pc:docMk/>
            <pc:sldMk cId="78403996" sldId="805"/>
            <ac:cxnSpMk id="13" creationId="{ADEB2AB0-8B3D-8A27-33C4-7924C826FD4C}"/>
          </ac:cxnSpMkLst>
        </pc:cxnChg>
        <pc:cxnChg chg="mod">
          <ac:chgData name="Kendall Nash" userId="b4d52546-9d9d-4f7f-95ee-7b277768826c" providerId="ADAL" clId="{EB078E4A-7353-4D39-88CD-26A339047391}" dt="2023-08-20T19:33:35.141" v="83" actId="1076"/>
          <ac:cxnSpMkLst>
            <pc:docMk/>
            <pc:sldMk cId="78403996" sldId="805"/>
            <ac:cxnSpMk id="14" creationId="{0E9C86D2-A12C-FA49-C0E7-58526B47DEC6}"/>
          </ac:cxnSpMkLst>
        </pc:cxnChg>
        <pc:cxnChg chg="mod">
          <ac:chgData name="Kendall Nash" userId="b4d52546-9d9d-4f7f-95ee-7b277768826c" providerId="ADAL" clId="{EB078E4A-7353-4D39-88CD-26A339047391}" dt="2023-08-20T19:33:35.141" v="83" actId="1076"/>
          <ac:cxnSpMkLst>
            <pc:docMk/>
            <pc:sldMk cId="78403996" sldId="805"/>
            <ac:cxnSpMk id="15" creationId="{38B5AD7F-C211-099D-91AD-472726DBD433}"/>
          </ac:cxnSpMkLst>
        </pc:cxnChg>
        <pc:cxnChg chg="mod">
          <ac:chgData name="Kendall Nash" userId="b4d52546-9d9d-4f7f-95ee-7b277768826c" providerId="ADAL" clId="{EB078E4A-7353-4D39-88CD-26A339047391}" dt="2023-08-20T19:33:35.141" v="83" actId="1076"/>
          <ac:cxnSpMkLst>
            <pc:docMk/>
            <pc:sldMk cId="78403996" sldId="805"/>
            <ac:cxnSpMk id="16" creationId="{26CFC8F0-4926-1F65-651D-CBDCDF554E11}"/>
          </ac:cxnSpMkLst>
        </pc:cxnChg>
      </pc:sldChg>
      <pc:sldChg chg="modSp mod modShow">
        <pc:chgData name="Kendall Nash" userId="b4d52546-9d9d-4f7f-95ee-7b277768826c" providerId="ADAL" clId="{EB078E4A-7353-4D39-88CD-26A339047391}" dt="2023-08-21T21:24:37.717" v="1942" actId="729"/>
        <pc:sldMkLst>
          <pc:docMk/>
          <pc:sldMk cId="121738705" sldId="808"/>
        </pc:sldMkLst>
        <pc:spChg chg="mod">
          <ac:chgData name="Kendall Nash" userId="b4d52546-9d9d-4f7f-95ee-7b277768826c" providerId="ADAL" clId="{EB078E4A-7353-4D39-88CD-26A339047391}" dt="2023-08-20T19:31:53.453" v="57" actId="20577"/>
          <ac:spMkLst>
            <pc:docMk/>
            <pc:sldMk cId="121738705" sldId="808"/>
            <ac:spMk id="9" creationId="{EE2944F5-11EB-9E53-5CEF-88FDD5A295A8}"/>
          </ac:spMkLst>
        </pc:spChg>
      </pc:sldChg>
      <pc:sldChg chg="ord">
        <pc:chgData name="Kendall Nash" userId="b4d52546-9d9d-4f7f-95ee-7b277768826c" providerId="ADAL" clId="{EB078E4A-7353-4D39-88CD-26A339047391}" dt="2023-08-21T13:25:03.970" v="479"/>
        <pc:sldMkLst>
          <pc:docMk/>
          <pc:sldMk cId="3890825615" sldId="809"/>
        </pc:sldMkLst>
      </pc:sldChg>
      <pc:sldChg chg="modSp mod">
        <pc:chgData name="Kendall Nash" userId="b4d52546-9d9d-4f7f-95ee-7b277768826c" providerId="ADAL" clId="{EB078E4A-7353-4D39-88CD-26A339047391}" dt="2023-08-21T13:26:12.404" v="509" actId="20577"/>
        <pc:sldMkLst>
          <pc:docMk/>
          <pc:sldMk cId="2822861701" sldId="811"/>
        </pc:sldMkLst>
        <pc:spChg chg="mod">
          <ac:chgData name="Kendall Nash" userId="b4d52546-9d9d-4f7f-95ee-7b277768826c" providerId="ADAL" clId="{EB078E4A-7353-4D39-88CD-26A339047391}" dt="2023-08-21T13:26:12.404" v="509" actId="20577"/>
          <ac:spMkLst>
            <pc:docMk/>
            <pc:sldMk cId="2822861701" sldId="811"/>
            <ac:spMk id="9" creationId="{EE2944F5-11EB-9E53-5CEF-88FDD5A295A8}"/>
          </ac:spMkLst>
        </pc:spChg>
      </pc:sldChg>
      <pc:sldChg chg="addSp delSp modSp new mod ord">
        <pc:chgData name="Kendall Nash" userId="b4d52546-9d9d-4f7f-95ee-7b277768826c" providerId="ADAL" clId="{EB078E4A-7353-4D39-88CD-26A339047391}" dt="2023-08-20T19:40:30.754" v="259" actId="478"/>
        <pc:sldMkLst>
          <pc:docMk/>
          <pc:sldMk cId="13749753" sldId="812"/>
        </pc:sldMkLst>
        <pc:spChg chg="del">
          <ac:chgData name="Kendall Nash" userId="b4d52546-9d9d-4f7f-95ee-7b277768826c" providerId="ADAL" clId="{EB078E4A-7353-4D39-88CD-26A339047391}" dt="2023-08-20T19:40:30.754" v="259" actId="478"/>
          <ac:spMkLst>
            <pc:docMk/>
            <pc:sldMk cId="13749753" sldId="812"/>
            <ac:spMk id="2" creationId="{9A50A40D-B4D3-6D88-6E5E-81E08563E32C}"/>
          </ac:spMkLst>
        </pc:spChg>
        <pc:spChg chg="del">
          <ac:chgData name="Kendall Nash" userId="b4d52546-9d9d-4f7f-95ee-7b277768826c" providerId="ADAL" clId="{EB078E4A-7353-4D39-88CD-26A339047391}" dt="2023-08-20T19:40:29.598" v="258" actId="478"/>
          <ac:spMkLst>
            <pc:docMk/>
            <pc:sldMk cId="13749753" sldId="812"/>
            <ac:spMk id="3" creationId="{4DF88A4D-45C3-B29D-DAFE-36EA3EA024CC}"/>
          </ac:spMkLst>
        </pc:spChg>
        <pc:spChg chg="add mod">
          <ac:chgData name="Kendall Nash" userId="b4d52546-9d9d-4f7f-95ee-7b277768826c" providerId="ADAL" clId="{EB078E4A-7353-4D39-88CD-26A339047391}" dt="2023-08-20T19:38:38.303" v="250" actId="1076"/>
          <ac:spMkLst>
            <pc:docMk/>
            <pc:sldMk cId="13749753" sldId="812"/>
            <ac:spMk id="4" creationId="{BDCFAD96-78D3-BCD8-E899-99C1113386DA}"/>
          </ac:spMkLst>
        </pc:spChg>
      </pc:sldChg>
      <pc:sldChg chg="del">
        <pc:chgData name="Kendall Nash" userId="b4d52546-9d9d-4f7f-95ee-7b277768826c" providerId="ADAL" clId="{EB078E4A-7353-4D39-88CD-26A339047391}" dt="2023-08-20T19:17:40.921" v="0" actId="2696"/>
        <pc:sldMkLst>
          <pc:docMk/>
          <pc:sldMk cId="3263918739" sldId="812"/>
        </pc:sldMkLst>
      </pc:sldChg>
      <pc:sldChg chg="modSp add mod">
        <pc:chgData name="Kendall Nash" userId="b4d52546-9d9d-4f7f-95ee-7b277768826c" providerId="ADAL" clId="{EB078E4A-7353-4D39-88CD-26A339047391}" dt="2023-08-21T13:32:33.128" v="1508" actId="20577"/>
        <pc:sldMkLst>
          <pc:docMk/>
          <pc:sldMk cId="1902046545" sldId="813"/>
        </pc:sldMkLst>
        <pc:spChg chg="mod">
          <ac:chgData name="Kendall Nash" userId="b4d52546-9d9d-4f7f-95ee-7b277768826c" providerId="ADAL" clId="{EB078E4A-7353-4D39-88CD-26A339047391}" dt="2023-08-21T13:27:41.241" v="541" actId="20577"/>
          <ac:spMkLst>
            <pc:docMk/>
            <pc:sldMk cId="1902046545" sldId="813"/>
            <ac:spMk id="2" creationId="{340B889A-132F-D5D2-8A1E-7E3EC6615566}"/>
          </ac:spMkLst>
        </pc:spChg>
        <pc:spChg chg="mod">
          <ac:chgData name="Kendall Nash" userId="b4d52546-9d9d-4f7f-95ee-7b277768826c" providerId="ADAL" clId="{EB078E4A-7353-4D39-88CD-26A339047391}" dt="2023-08-21T13:32:33.128" v="1508" actId="20577"/>
          <ac:spMkLst>
            <pc:docMk/>
            <pc:sldMk cId="1902046545" sldId="813"/>
            <ac:spMk id="9" creationId="{EE2944F5-11EB-9E53-5CEF-88FDD5A295A8}"/>
          </ac:spMkLst>
        </pc:spChg>
      </pc:sldChg>
      <pc:sldChg chg="modSp add del mod">
        <pc:chgData name="Kendall Nash" userId="b4d52546-9d9d-4f7f-95ee-7b277768826c" providerId="ADAL" clId="{EB078E4A-7353-4D39-88CD-26A339047391}" dt="2023-08-21T13:34:59.699" v="1869" actId="2696"/>
        <pc:sldMkLst>
          <pc:docMk/>
          <pc:sldMk cId="3266668917" sldId="814"/>
        </pc:sldMkLst>
        <pc:spChg chg="mod">
          <ac:chgData name="Kendall Nash" userId="b4d52546-9d9d-4f7f-95ee-7b277768826c" providerId="ADAL" clId="{EB078E4A-7353-4D39-88CD-26A339047391}" dt="2023-08-21T13:33:27.207" v="1559" actId="20577"/>
          <ac:spMkLst>
            <pc:docMk/>
            <pc:sldMk cId="3266668917" sldId="814"/>
            <ac:spMk id="2" creationId="{340B889A-132F-D5D2-8A1E-7E3EC6615566}"/>
          </ac:spMkLst>
        </pc:spChg>
        <pc:spChg chg="mod">
          <ac:chgData name="Kendall Nash" userId="b4d52546-9d9d-4f7f-95ee-7b277768826c" providerId="ADAL" clId="{EB078E4A-7353-4D39-88CD-26A339047391}" dt="2023-08-21T13:34:55.095" v="1868" actId="20577"/>
          <ac:spMkLst>
            <pc:docMk/>
            <pc:sldMk cId="3266668917" sldId="814"/>
            <ac:spMk id="9" creationId="{EE2944F5-11EB-9E53-5CEF-88FDD5A295A8}"/>
          </ac:spMkLst>
        </pc:spChg>
      </pc:sldChg>
    </pc:docChg>
  </pc:docChgLst>
  <pc:docChgLst>
    <pc:chgData name="Kendall Nash" userId="b4d52546-9d9d-4f7f-95ee-7b277768826c" providerId="ADAL" clId="{D30945C9-9235-400F-91AA-3D62F3DCFDED}"/>
    <pc:docChg chg="custSel addSld modSld sldOrd modSection">
      <pc:chgData name="Kendall Nash" userId="b4d52546-9d9d-4f7f-95ee-7b277768826c" providerId="ADAL" clId="{D30945C9-9235-400F-91AA-3D62F3DCFDED}" dt="2023-08-03T18:26:31.943" v="3259" actId="14100"/>
      <pc:docMkLst>
        <pc:docMk/>
      </pc:docMkLst>
      <pc:sldChg chg="addSp delSp modSp mod ord">
        <pc:chgData name="Kendall Nash" userId="b4d52546-9d9d-4f7f-95ee-7b277768826c" providerId="ADAL" clId="{D30945C9-9235-400F-91AA-3D62F3DCFDED}" dt="2023-07-12T15:42:17.040" v="2398"/>
        <pc:sldMkLst>
          <pc:docMk/>
          <pc:sldMk cId="2193227584" sldId="257"/>
        </pc:sldMkLst>
        <pc:spChg chg="del">
          <ac:chgData name="Kendall Nash" userId="b4d52546-9d9d-4f7f-95ee-7b277768826c" providerId="ADAL" clId="{D30945C9-9235-400F-91AA-3D62F3DCFDED}" dt="2023-07-10T20:04:40.975" v="857" actId="478"/>
          <ac:spMkLst>
            <pc:docMk/>
            <pc:sldMk cId="2193227584" sldId="257"/>
            <ac:spMk id="3" creationId="{03AF8FF2-854B-9EB9-A361-779C52ADDFE9}"/>
          </ac:spMkLst>
        </pc:spChg>
        <pc:grpChg chg="mod">
          <ac:chgData name="Kendall Nash" userId="b4d52546-9d9d-4f7f-95ee-7b277768826c" providerId="ADAL" clId="{D30945C9-9235-400F-91AA-3D62F3DCFDED}" dt="2023-07-10T20:04:16.131" v="855" actId="1076"/>
          <ac:grpSpMkLst>
            <pc:docMk/>
            <pc:sldMk cId="2193227584" sldId="257"/>
            <ac:grpSpMk id="8" creationId="{3E5DB0DC-DE2B-AAAE-AEEB-693CD75D47F2}"/>
          </ac:grpSpMkLst>
        </pc:grpChg>
        <pc:picChg chg="add mod modCrop">
          <ac:chgData name="Kendall Nash" userId="b4d52546-9d9d-4f7f-95ee-7b277768826c" providerId="ADAL" clId="{D30945C9-9235-400F-91AA-3D62F3DCFDED}" dt="2023-07-10T20:04:23.579" v="856" actId="732"/>
          <ac:picMkLst>
            <pc:docMk/>
            <pc:sldMk cId="2193227584" sldId="257"/>
            <ac:picMk id="5" creationId="{312DD5AD-B453-6F7A-CD74-2DA84F704E68}"/>
          </ac:picMkLst>
        </pc:picChg>
        <pc:picChg chg="del">
          <ac:chgData name="Kendall Nash" userId="b4d52546-9d9d-4f7f-95ee-7b277768826c" providerId="ADAL" clId="{D30945C9-9235-400F-91AA-3D62F3DCFDED}" dt="2023-07-10T20:02:33.133" v="847" actId="478"/>
          <ac:picMkLst>
            <pc:docMk/>
            <pc:sldMk cId="2193227584" sldId="257"/>
            <ac:picMk id="7" creationId="{AE676290-7C47-4947-F695-56F9479F47E8}"/>
          </ac:picMkLst>
        </pc:picChg>
      </pc:sldChg>
      <pc:sldChg chg="delSp mod ord modNotesTx">
        <pc:chgData name="Kendall Nash" userId="b4d52546-9d9d-4f7f-95ee-7b277768826c" providerId="ADAL" clId="{D30945C9-9235-400F-91AA-3D62F3DCFDED}" dt="2023-07-12T15:42:52.337" v="2404"/>
        <pc:sldMkLst>
          <pc:docMk/>
          <pc:sldMk cId="3817847477" sldId="260"/>
        </pc:sldMkLst>
        <pc:spChg chg="del">
          <ac:chgData name="Kendall Nash" userId="b4d52546-9d9d-4f7f-95ee-7b277768826c" providerId="ADAL" clId="{D30945C9-9235-400F-91AA-3D62F3DCFDED}" dt="2023-07-11T18:17:07.022" v="867" actId="21"/>
          <ac:spMkLst>
            <pc:docMk/>
            <pc:sldMk cId="3817847477" sldId="260"/>
            <ac:spMk id="3" creationId="{CB0696C8-D422-0C17-DE65-E1FC8C5D88A3}"/>
          </ac:spMkLst>
        </pc:spChg>
      </pc:sldChg>
      <pc:sldChg chg="delSp modSp mod ord">
        <pc:chgData name="Kendall Nash" userId="b4d52546-9d9d-4f7f-95ee-7b277768826c" providerId="ADAL" clId="{D30945C9-9235-400F-91AA-3D62F3DCFDED}" dt="2023-07-12T15:44:05.395" v="2420"/>
        <pc:sldMkLst>
          <pc:docMk/>
          <pc:sldMk cId="3764935300" sldId="261"/>
        </pc:sldMkLst>
        <pc:spChg chg="del mod">
          <ac:chgData name="Kendall Nash" userId="b4d52546-9d9d-4f7f-95ee-7b277768826c" providerId="ADAL" clId="{D30945C9-9235-400F-91AA-3D62F3DCFDED}" dt="2023-07-10T19:48:52.023" v="169" actId="478"/>
          <ac:spMkLst>
            <pc:docMk/>
            <pc:sldMk cId="3764935300" sldId="261"/>
            <ac:spMk id="2" creationId="{D8662156-CF67-9F24-63A2-BE66CBD991BC}"/>
          </ac:spMkLst>
        </pc:spChg>
        <pc:graphicFrameChg chg="mod">
          <ac:chgData name="Kendall Nash" userId="b4d52546-9d9d-4f7f-95ee-7b277768826c" providerId="ADAL" clId="{D30945C9-9235-400F-91AA-3D62F3DCFDED}" dt="2023-07-10T19:48:40.924" v="166" actId="20577"/>
          <ac:graphicFrameMkLst>
            <pc:docMk/>
            <pc:sldMk cId="3764935300" sldId="261"/>
            <ac:graphicFrameMk id="5" creationId="{8FDED931-9AD5-710D-7ACC-E07AF448DBAA}"/>
          </ac:graphicFrameMkLst>
        </pc:graphicFrameChg>
      </pc:sldChg>
      <pc:sldChg chg="delSp modSp mod ord">
        <pc:chgData name="Kendall Nash" userId="b4d52546-9d9d-4f7f-95ee-7b277768826c" providerId="ADAL" clId="{D30945C9-9235-400F-91AA-3D62F3DCFDED}" dt="2023-07-12T15:46:00.322" v="2435"/>
        <pc:sldMkLst>
          <pc:docMk/>
          <pc:sldMk cId="3506196698" sldId="263"/>
        </pc:sldMkLst>
        <pc:spChg chg="del mod">
          <ac:chgData name="Kendall Nash" userId="b4d52546-9d9d-4f7f-95ee-7b277768826c" providerId="ADAL" clId="{D30945C9-9235-400F-91AA-3D62F3DCFDED}" dt="2023-07-12T15:44:19.726" v="2421" actId="21"/>
          <ac:spMkLst>
            <pc:docMk/>
            <pc:sldMk cId="3506196698" sldId="263"/>
            <ac:spMk id="5" creationId="{97C2C870-CD75-14C0-348B-AB76E3AB4339}"/>
          </ac:spMkLst>
        </pc:spChg>
      </pc:sldChg>
      <pc:sldChg chg="delSp modSp mod ord">
        <pc:chgData name="Kendall Nash" userId="b4d52546-9d9d-4f7f-95ee-7b277768826c" providerId="ADAL" clId="{D30945C9-9235-400F-91AA-3D62F3DCFDED}" dt="2023-07-12T15:44:05.395" v="2420"/>
        <pc:sldMkLst>
          <pc:docMk/>
          <pc:sldMk cId="1628186342" sldId="266"/>
        </pc:sldMkLst>
        <pc:spChg chg="del">
          <ac:chgData name="Kendall Nash" userId="b4d52546-9d9d-4f7f-95ee-7b277768826c" providerId="ADAL" clId="{D30945C9-9235-400F-91AA-3D62F3DCFDED}" dt="2023-07-11T18:28:02.218" v="2387" actId="478"/>
          <ac:spMkLst>
            <pc:docMk/>
            <pc:sldMk cId="1628186342" sldId="266"/>
            <ac:spMk id="3" creationId="{CF908D67-FA7B-CC09-DDCD-CC7E9774B262}"/>
          </ac:spMkLst>
        </pc:spChg>
        <pc:spChg chg="mod">
          <ac:chgData name="Kendall Nash" userId="b4d52546-9d9d-4f7f-95ee-7b277768826c" providerId="ADAL" clId="{D30945C9-9235-400F-91AA-3D62F3DCFDED}" dt="2023-07-10T19:49:44.707" v="179" actId="20577"/>
          <ac:spMkLst>
            <pc:docMk/>
            <pc:sldMk cId="1628186342" sldId="266"/>
            <ac:spMk id="9" creationId="{8A24BE62-A54A-3E11-976A-AC2BD7A276D0}"/>
          </ac:spMkLst>
        </pc:spChg>
      </pc:sldChg>
      <pc:sldChg chg="delSp mod ord modShow modNotesTx">
        <pc:chgData name="Kendall Nash" userId="b4d52546-9d9d-4f7f-95ee-7b277768826c" providerId="ADAL" clId="{D30945C9-9235-400F-91AA-3D62F3DCFDED}" dt="2023-07-12T15:45:27.590" v="2429"/>
        <pc:sldMkLst>
          <pc:docMk/>
          <pc:sldMk cId="1638392410" sldId="267"/>
        </pc:sldMkLst>
        <pc:spChg chg="del">
          <ac:chgData name="Kendall Nash" userId="b4d52546-9d9d-4f7f-95ee-7b277768826c" providerId="ADAL" clId="{D30945C9-9235-400F-91AA-3D62F3DCFDED}" dt="2023-07-10T19:46:29.088" v="156" actId="478"/>
          <ac:spMkLst>
            <pc:docMk/>
            <pc:sldMk cId="1638392410" sldId="267"/>
            <ac:spMk id="3" creationId="{6C0C5D41-6A6A-4421-E796-E1B89A783DFC}"/>
          </ac:spMkLst>
        </pc:spChg>
      </pc:sldChg>
      <pc:sldChg chg="ord">
        <pc:chgData name="Kendall Nash" userId="b4d52546-9d9d-4f7f-95ee-7b277768826c" providerId="ADAL" clId="{D30945C9-9235-400F-91AA-3D62F3DCFDED}" dt="2023-07-12T15:45:31.026" v="2431"/>
        <pc:sldMkLst>
          <pc:docMk/>
          <pc:sldMk cId="4264239519" sldId="268"/>
        </pc:sldMkLst>
      </pc:sldChg>
      <pc:sldChg chg="delSp modSp mod ord">
        <pc:chgData name="Kendall Nash" userId="b4d52546-9d9d-4f7f-95ee-7b277768826c" providerId="ADAL" clId="{D30945C9-9235-400F-91AA-3D62F3DCFDED}" dt="2023-07-12T15:44:52.647" v="2425"/>
        <pc:sldMkLst>
          <pc:docMk/>
          <pc:sldMk cId="2770601802" sldId="798"/>
        </pc:sldMkLst>
        <pc:spChg chg="del">
          <ac:chgData name="Kendall Nash" userId="b4d52546-9d9d-4f7f-95ee-7b277768826c" providerId="ADAL" clId="{D30945C9-9235-400F-91AA-3D62F3DCFDED}" dt="2023-07-10T19:45:33.192" v="149" actId="478"/>
          <ac:spMkLst>
            <pc:docMk/>
            <pc:sldMk cId="2770601802" sldId="798"/>
            <ac:spMk id="4" creationId="{54167BB8-9BE1-6B87-9AE6-66A21BF37CAC}"/>
          </ac:spMkLst>
        </pc:spChg>
        <pc:spChg chg="mod">
          <ac:chgData name="Kendall Nash" userId="b4d52546-9d9d-4f7f-95ee-7b277768826c" providerId="ADAL" clId="{D30945C9-9235-400F-91AA-3D62F3DCFDED}" dt="2023-07-10T19:45:23.479" v="148" actId="113"/>
          <ac:spMkLst>
            <pc:docMk/>
            <pc:sldMk cId="2770601802" sldId="798"/>
            <ac:spMk id="9" creationId="{EE2944F5-11EB-9E53-5CEF-88FDD5A295A8}"/>
          </ac:spMkLst>
        </pc:spChg>
      </pc:sldChg>
      <pc:sldChg chg="modSp mod ord">
        <pc:chgData name="Kendall Nash" userId="b4d52546-9d9d-4f7f-95ee-7b277768826c" providerId="ADAL" clId="{D30945C9-9235-400F-91AA-3D62F3DCFDED}" dt="2023-07-12T15:44:05.395" v="2420"/>
        <pc:sldMkLst>
          <pc:docMk/>
          <pc:sldMk cId="1233806881" sldId="799"/>
        </pc:sldMkLst>
        <pc:spChg chg="mod">
          <ac:chgData name="Kendall Nash" userId="b4d52546-9d9d-4f7f-95ee-7b277768826c" providerId="ADAL" clId="{D30945C9-9235-400F-91AA-3D62F3DCFDED}" dt="2023-07-10T19:50:26.292" v="185" actId="20577"/>
          <ac:spMkLst>
            <pc:docMk/>
            <pc:sldMk cId="1233806881" sldId="799"/>
            <ac:spMk id="9" creationId="{8A24BE62-A54A-3E11-976A-AC2BD7A276D0}"/>
          </ac:spMkLst>
        </pc:spChg>
      </pc:sldChg>
      <pc:sldChg chg="delSp modSp mod ord">
        <pc:chgData name="Kendall Nash" userId="b4d52546-9d9d-4f7f-95ee-7b277768826c" providerId="ADAL" clId="{D30945C9-9235-400F-91AA-3D62F3DCFDED}" dt="2023-07-12T15:44:05.395" v="2420"/>
        <pc:sldMkLst>
          <pc:docMk/>
          <pc:sldMk cId="3489325393" sldId="800"/>
        </pc:sldMkLst>
        <pc:spChg chg="del">
          <ac:chgData name="Kendall Nash" userId="b4d52546-9d9d-4f7f-95ee-7b277768826c" providerId="ADAL" clId="{D30945C9-9235-400F-91AA-3D62F3DCFDED}" dt="2023-07-10T19:50:46.196" v="194" actId="478"/>
          <ac:spMkLst>
            <pc:docMk/>
            <pc:sldMk cId="3489325393" sldId="800"/>
            <ac:spMk id="2" creationId="{50FB1432-05EA-C0C3-DCE8-F8CD32E30B88}"/>
          </ac:spMkLst>
        </pc:spChg>
        <pc:graphicFrameChg chg="mod">
          <ac:chgData name="Kendall Nash" userId="b4d52546-9d9d-4f7f-95ee-7b277768826c" providerId="ADAL" clId="{D30945C9-9235-400F-91AA-3D62F3DCFDED}" dt="2023-07-10T19:50:35.366" v="193" actId="20577"/>
          <ac:graphicFrameMkLst>
            <pc:docMk/>
            <pc:sldMk cId="3489325393" sldId="800"/>
            <ac:graphicFrameMk id="8" creationId="{50E3631E-000E-D93C-7FE7-E61BF5E4D075}"/>
          </ac:graphicFrameMkLst>
        </pc:graphicFrameChg>
      </pc:sldChg>
      <pc:sldChg chg="modSp mod ord">
        <pc:chgData name="Kendall Nash" userId="b4d52546-9d9d-4f7f-95ee-7b277768826c" providerId="ADAL" clId="{D30945C9-9235-400F-91AA-3D62F3DCFDED}" dt="2023-07-12T15:44:05.395" v="2420"/>
        <pc:sldMkLst>
          <pc:docMk/>
          <pc:sldMk cId="1912548722" sldId="801"/>
        </pc:sldMkLst>
        <pc:spChg chg="mod">
          <ac:chgData name="Kendall Nash" userId="b4d52546-9d9d-4f7f-95ee-7b277768826c" providerId="ADAL" clId="{D30945C9-9235-400F-91AA-3D62F3DCFDED}" dt="2023-07-10T19:51:07.642" v="200" actId="20577"/>
          <ac:spMkLst>
            <pc:docMk/>
            <pc:sldMk cId="1912548722" sldId="801"/>
            <ac:spMk id="9" creationId="{8A24BE62-A54A-3E11-976A-AC2BD7A276D0}"/>
          </ac:spMkLst>
        </pc:spChg>
      </pc:sldChg>
      <pc:sldChg chg="delSp modSp mod ord">
        <pc:chgData name="Kendall Nash" userId="b4d52546-9d9d-4f7f-95ee-7b277768826c" providerId="ADAL" clId="{D30945C9-9235-400F-91AA-3D62F3DCFDED}" dt="2023-07-12T15:44:05.395" v="2420"/>
        <pc:sldMkLst>
          <pc:docMk/>
          <pc:sldMk cId="904624874" sldId="802"/>
        </pc:sldMkLst>
        <pc:spChg chg="del mod">
          <ac:chgData name="Kendall Nash" userId="b4d52546-9d9d-4f7f-95ee-7b277768826c" providerId="ADAL" clId="{D30945C9-9235-400F-91AA-3D62F3DCFDED}" dt="2023-07-11T18:27:44.296" v="2386" actId="478"/>
          <ac:spMkLst>
            <pc:docMk/>
            <pc:sldMk cId="904624874" sldId="802"/>
            <ac:spMk id="2" creationId="{73EE3644-9925-0B44-4E75-DB45C354F41A}"/>
          </ac:spMkLst>
        </pc:spChg>
        <pc:graphicFrameChg chg="mod">
          <ac:chgData name="Kendall Nash" userId="b4d52546-9d9d-4f7f-95ee-7b277768826c" providerId="ADAL" clId="{D30945C9-9235-400F-91AA-3D62F3DCFDED}" dt="2023-07-10T19:51:16.569" v="212" actId="20577"/>
          <ac:graphicFrameMkLst>
            <pc:docMk/>
            <pc:sldMk cId="904624874" sldId="802"/>
            <ac:graphicFrameMk id="7" creationId="{1BFAB278-E87D-AED6-3A22-8DA799F98ABC}"/>
          </ac:graphicFrameMkLst>
        </pc:graphicFrameChg>
      </pc:sldChg>
      <pc:sldChg chg="modSp mod">
        <pc:chgData name="Kendall Nash" userId="b4d52546-9d9d-4f7f-95ee-7b277768826c" providerId="ADAL" clId="{D30945C9-9235-400F-91AA-3D62F3DCFDED}" dt="2023-07-11T18:21:16.444" v="1630" actId="20577"/>
        <pc:sldMkLst>
          <pc:docMk/>
          <pc:sldMk cId="1019085437" sldId="803"/>
        </pc:sldMkLst>
        <pc:spChg chg="mod">
          <ac:chgData name="Kendall Nash" userId="b4d52546-9d9d-4f7f-95ee-7b277768826c" providerId="ADAL" clId="{D30945C9-9235-400F-91AA-3D62F3DCFDED}" dt="2023-07-11T18:21:16.444" v="1630" actId="20577"/>
          <ac:spMkLst>
            <pc:docMk/>
            <pc:sldMk cId="1019085437" sldId="803"/>
            <ac:spMk id="9" creationId="{EE2944F5-11EB-9E53-5CEF-88FDD5A295A8}"/>
          </ac:spMkLst>
        </pc:spChg>
      </pc:sldChg>
      <pc:sldChg chg="modSp mod modShow">
        <pc:chgData name="Kendall Nash" userId="b4d52546-9d9d-4f7f-95ee-7b277768826c" providerId="ADAL" clId="{D30945C9-9235-400F-91AA-3D62F3DCFDED}" dt="2023-07-20T12:25:58.344" v="2436" actId="729"/>
        <pc:sldMkLst>
          <pc:docMk/>
          <pc:sldMk cId="1937857154" sldId="804"/>
        </pc:sldMkLst>
        <pc:spChg chg="mod">
          <ac:chgData name="Kendall Nash" userId="b4d52546-9d9d-4f7f-95ee-7b277768826c" providerId="ADAL" clId="{D30945C9-9235-400F-91AA-3D62F3DCFDED}" dt="2023-07-11T18:26:45.144" v="2363" actId="27636"/>
          <ac:spMkLst>
            <pc:docMk/>
            <pc:sldMk cId="1937857154" sldId="804"/>
            <ac:spMk id="9" creationId="{EE2944F5-11EB-9E53-5CEF-88FDD5A295A8}"/>
          </ac:spMkLst>
        </pc:spChg>
      </pc:sldChg>
      <pc:sldChg chg="mod ord modShow">
        <pc:chgData name="Kendall Nash" userId="b4d52546-9d9d-4f7f-95ee-7b277768826c" providerId="ADAL" clId="{D30945C9-9235-400F-91AA-3D62F3DCFDED}" dt="2023-07-24T13:51:30.223" v="3157"/>
        <pc:sldMkLst>
          <pc:docMk/>
          <pc:sldMk cId="78403996" sldId="805"/>
        </pc:sldMkLst>
      </pc:sldChg>
      <pc:sldChg chg="mod ord modShow">
        <pc:chgData name="Kendall Nash" userId="b4d52546-9d9d-4f7f-95ee-7b277768826c" providerId="ADAL" clId="{D30945C9-9235-400F-91AA-3D62F3DCFDED}" dt="2023-07-11T18:16:55.215" v="866"/>
        <pc:sldMkLst>
          <pc:docMk/>
          <pc:sldMk cId="1899121407" sldId="806"/>
        </pc:sldMkLst>
      </pc:sldChg>
      <pc:sldChg chg="modSp add mod modShow">
        <pc:chgData name="Kendall Nash" userId="b4d52546-9d9d-4f7f-95ee-7b277768826c" providerId="ADAL" clId="{D30945C9-9235-400F-91AA-3D62F3DCFDED}" dt="2023-07-20T12:26:01.672" v="2437" actId="729"/>
        <pc:sldMkLst>
          <pc:docMk/>
          <pc:sldMk cId="121738705" sldId="808"/>
        </pc:sldMkLst>
        <pc:spChg chg="mod">
          <ac:chgData name="Kendall Nash" userId="b4d52546-9d9d-4f7f-95ee-7b277768826c" providerId="ADAL" clId="{D30945C9-9235-400F-91AA-3D62F3DCFDED}" dt="2023-07-11T18:29:17.760" v="2394" actId="20577"/>
          <ac:spMkLst>
            <pc:docMk/>
            <pc:sldMk cId="121738705" sldId="808"/>
            <ac:spMk id="2" creationId="{340B889A-132F-D5D2-8A1E-7E3EC6615566}"/>
          </ac:spMkLst>
        </pc:spChg>
        <pc:spChg chg="mod">
          <ac:chgData name="Kendall Nash" userId="b4d52546-9d9d-4f7f-95ee-7b277768826c" providerId="ADAL" clId="{D30945C9-9235-400F-91AA-3D62F3DCFDED}" dt="2023-07-11T18:23:17.733" v="1964" actId="20577"/>
          <ac:spMkLst>
            <pc:docMk/>
            <pc:sldMk cId="121738705" sldId="808"/>
            <ac:spMk id="9" creationId="{EE2944F5-11EB-9E53-5CEF-88FDD5A295A8}"/>
          </ac:spMkLst>
        </pc:spChg>
      </pc:sldChg>
      <pc:sldChg chg="modSp add mod ord">
        <pc:chgData name="Kendall Nash" userId="b4d52546-9d9d-4f7f-95ee-7b277768826c" providerId="ADAL" clId="{D30945C9-9235-400F-91AA-3D62F3DCFDED}" dt="2023-07-12T15:44:56.583" v="2427"/>
        <pc:sldMkLst>
          <pc:docMk/>
          <pc:sldMk cId="3890825615" sldId="809"/>
        </pc:sldMkLst>
        <pc:spChg chg="mod">
          <ac:chgData name="Kendall Nash" userId="b4d52546-9d9d-4f7f-95ee-7b277768826c" providerId="ADAL" clId="{D30945C9-9235-400F-91AA-3D62F3DCFDED}" dt="2023-07-11T18:29:08.191" v="2388" actId="20577"/>
          <ac:spMkLst>
            <pc:docMk/>
            <pc:sldMk cId="3890825615" sldId="809"/>
            <ac:spMk id="2" creationId="{340B889A-132F-D5D2-8A1E-7E3EC6615566}"/>
          </ac:spMkLst>
        </pc:spChg>
        <pc:spChg chg="mod">
          <ac:chgData name="Kendall Nash" userId="b4d52546-9d9d-4f7f-95ee-7b277768826c" providerId="ADAL" clId="{D30945C9-9235-400F-91AA-3D62F3DCFDED}" dt="2023-07-11T18:18:33.648" v="1139" actId="20577"/>
          <ac:spMkLst>
            <pc:docMk/>
            <pc:sldMk cId="3890825615" sldId="809"/>
            <ac:spMk id="9" creationId="{EE2944F5-11EB-9E53-5CEF-88FDD5A295A8}"/>
          </ac:spMkLst>
        </pc:spChg>
      </pc:sldChg>
      <pc:sldChg chg="modSp add mod modShow">
        <pc:chgData name="Kendall Nash" userId="b4d52546-9d9d-4f7f-95ee-7b277768826c" providerId="ADAL" clId="{D30945C9-9235-400F-91AA-3D62F3DCFDED}" dt="2023-07-12T15:43:28.938" v="2415" actId="729"/>
        <pc:sldMkLst>
          <pc:docMk/>
          <pc:sldMk cId="2927883934" sldId="810"/>
        </pc:sldMkLst>
        <pc:spChg chg="mod">
          <ac:chgData name="Kendall Nash" userId="b4d52546-9d9d-4f7f-95ee-7b277768826c" providerId="ADAL" clId="{D30945C9-9235-400F-91AA-3D62F3DCFDED}" dt="2023-07-11T18:23:35.729" v="1975" actId="20577"/>
          <ac:spMkLst>
            <pc:docMk/>
            <pc:sldMk cId="2927883934" sldId="810"/>
            <ac:spMk id="2" creationId="{340B889A-132F-D5D2-8A1E-7E3EC6615566}"/>
          </ac:spMkLst>
        </pc:spChg>
        <pc:spChg chg="mod">
          <ac:chgData name="Kendall Nash" userId="b4d52546-9d9d-4f7f-95ee-7b277768826c" providerId="ADAL" clId="{D30945C9-9235-400F-91AA-3D62F3DCFDED}" dt="2023-07-11T18:24:58.719" v="2337" actId="20577"/>
          <ac:spMkLst>
            <pc:docMk/>
            <pc:sldMk cId="2927883934" sldId="810"/>
            <ac:spMk id="9" creationId="{EE2944F5-11EB-9E53-5CEF-88FDD5A295A8}"/>
          </ac:spMkLst>
        </pc:spChg>
      </pc:sldChg>
      <pc:sldChg chg="modSp add mod">
        <pc:chgData name="Kendall Nash" userId="b4d52546-9d9d-4f7f-95ee-7b277768826c" providerId="ADAL" clId="{D30945C9-9235-400F-91AA-3D62F3DCFDED}" dt="2023-07-20T12:29:04.543" v="3154" actId="20577"/>
        <pc:sldMkLst>
          <pc:docMk/>
          <pc:sldMk cId="2822861701" sldId="811"/>
        </pc:sldMkLst>
        <pc:spChg chg="mod">
          <ac:chgData name="Kendall Nash" userId="b4d52546-9d9d-4f7f-95ee-7b277768826c" providerId="ADAL" clId="{D30945C9-9235-400F-91AA-3D62F3DCFDED}" dt="2023-07-20T12:26:21.302" v="2458" actId="20577"/>
          <ac:spMkLst>
            <pc:docMk/>
            <pc:sldMk cId="2822861701" sldId="811"/>
            <ac:spMk id="2" creationId="{340B889A-132F-D5D2-8A1E-7E3EC6615566}"/>
          </ac:spMkLst>
        </pc:spChg>
        <pc:spChg chg="mod">
          <ac:chgData name="Kendall Nash" userId="b4d52546-9d9d-4f7f-95ee-7b277768826c" providerId="ADAL" clId="{D30945C9-9235-400F-91AA-3D62F3DCFDED}" dt="2023-07-20T12:29:04.543" v="3154" actId="20577"/>
          <ac:spMkLst>
            <pc:docMk/>
            <pc:sldMk cId="2822861701" sldId="811"/>
            <ac:spMk id="9" creationId="{EE2944F5-11EB-9E53-5CEF-88FDD5A295A8}"/>
          </ac:spMkLst>
        </pc:spChg>
      </pc:sldChg>
      <pc:sldChg chg="addSp delSp modSp mod">
        <pc:chgData name="Kendall Nash" userId="b4d52546-9d9d-4f7f-95ee-7b277768826c" providerId="ADAL" clId="{D30945C9-9235-400F-91AA-3D62F3DCFDED}" dt="2023-08-03T18:26:31.943" v="3259" actId="14100"/>
        <pc:sldMkLst>
          <pc:docMk/>
          <pc:sldMk cId="3263918739" sldId="812"/>
        </pc:sldMkLst>
        <pc:spChg chg="add mod">
          <ac:chgData name="Kendall Nash" userId="b4d52546-9d9d-4f7f-95ee-7b277768826c" providerId="ADAL" clId="{D30945C9-9235-400F-91AA-3D62F3DCFDED}" dt="2023-08-03T18:25:42.190" v="3256"/>
          <ac:spMkLst>
            <pc:docMk/>
            <pc:sldMk cId="3263918739" sldId="812"/>
            <ac:spMk id="2" creationId="{1B78280C-BDBF-6DE4-7788-484B9C2CA7A4}"/>
          </ac:spMkLst>
        </pc:spChg>
        <pc:spChg chg="mod">
          <ac:chgData name="Kendall Nash" userId="b4d52546-9d9d-4f7f-95ee-7b277768826c" providerId="ADAL" clId="{D30945C9-9235-400F-91AA-3D62F3DCFDED}" dt="2023-08-03T18:23:25.834" v="3251" actId="20577"/>
          <ac:spMkLst>
            <pc:docMk/>
            <pc:sldMk cId="3263918739" sldId="812"/>
            <ac:spMk id="4" creationId="{F51600E8-E870-8EED-E3AB-5891050DC59B}"/>
          </ac:spMkLst>
        </pc:spChg>
        <pc:spChg chg="del">
          <ac:chgData name="Kendall Nash" userId="b4d52546-9d9d-4f7f-95ee-7b277768826c" providerId="ADAL" clId="{D30945C9-9235-400F-91AA-3D62F3DCFDED}" dt="2023-08-03T18:22:37.121" v="3170" actId="478"/>
          <ac:spMkLst>
            <pc:docMk/>
            <pc:sldMk cId="3263918739" sldId="812"/>
            <ac:spMk id="7" creationId="{8B323A06-A94E-9728-571F-FA069E1637C3}"/>
          </ac:spMkLst>
        </pc:spChg>
        <pc:spChg chg="mod">
          <ac:chgData name="Kendall Nash" userId="b4d52546-9d9d-4f7f-95ee-7b277768826c" providerId="ADAL" clId="{D30945C9-9235-400F-91AA-3D62F3DCFDED}" dt="2023-08-03T18:26:31.943" v="3259" actId="14100"/>
          <ac:spMkLst>
            <pc:docMk/>
            <pc:sldMk cId="3263918739" sldId="812"/>
            <ac:spMk id="8" creationId="{19105B08-AAD6-B8E9-5658-01D67F6734DF}"/>
          </ac:spMkLst>
        </pc:spChg>
        <pc:spChg chg="del">
          <ac:chgData name="Kendall Nash" userId="b4d52546-9d9d-4f7f-95ee-7b277768826c" providerId="ADAL" clId="{D30945C9-9235-400F-91AA-3D62F3DCFDED}" dt="2023-08-03T18:22:36.528" v="3169" actId="478"/>
          <ac:spMkLst>
            <pc:docMk/>
            <pc:sldMk cId="3263918739" sldId="812"/>
            <ac:spMk id="9" creationId="{8A24BE62-A54A-3E11-976A-AC2BD7A276D0}"/>
          </ac:spMkLst>
        </pc:spChg>
      </pc:sldChg>
    </pc:docChg>
  </pc:docChgLst>
  <pc:docChgLst>
    <pc:chgData name="Kendall Nash" userId="b4d52546-9d9d-4f7f-95ee-7b277768826c" providerId="ADAL" clId="{BB02BED2-61C3-4D80-ABBA-34965FFCD897}"/>
    <pc:docChg chg="undo redo custSel addSld delSld modSld sldOrd modSection">
      <pc:chgData name="Kendall Nash" userId="b4d52546-9d9d-4f7f-95ee-7b277768826c" providerId="ADAL" clId="{BB02BED2-61C3-4D80-ABBA-34965FFCD897}" dt="2023-10-16T19:49:42.837" v="483"/>
      <pc:docMkLst>
        <pc:docMk/>
      </pc:docMkLst>
      <pc:sldChg chg="addSp modSp mod addCm delCm modCm">
        <pc:chgData name="Kendall Nash" userId="b4d52546-9d9d-4f7f-95ee-7b277768826c" providerId="ADAL" clId="{BB02BED2-61C3-4D80-ABBA-34965FFCD897}" dt="2023-10-16T18:32:38.705" v="335"/>
        <pc:sldMkLst>
          <pc:docMk/>
          <pc:sldMk cId="2193227584" sldId="257"/>
        </pc:sldMkLst>
        <pc:spChg chg="mod">
          <ac:chgData name="Kendall Nash" userId="b4d52546-9d9d-4f7f-95ee-7b277768826c" providerId="ADAL" clId="{BB02BED2-61C3-4D80-ABBA-34965FFCD897}" dt="2023-10-12T14:51:14.607" v="162" actId="14100"/>
          <ac:spMkLst>
            <pc:docMk/>
            <pc:sldMk cId="2193227584" sldId="257"/>
            <ac:spMk id="2" creationId="{49D1E4F2-870E-EDCB-45AF-B6823FCE86EF}"/>
          </ac:spMkLst>
        </pc:spChg>
        <pc:grpChg chg="mod">
          <ac:chgData name="Kendall Nash" userId="b4d52546-9d9d-4f7f-95ee-7b277768826c" providerId="ADAL" clId="{BB02BED2-61C3-4D80-ABBA-34965FFCD897}" dt="2023-10-12T14:52:02.532" v="226" actId="1037"/>
          <ac:grpSpMkLst>
            <pc:docMk/>
            <pc:sldMk cId="2193227584" sldId="257"/>
            <ac:grpSpMk id="13" creationId="{ED6673E3-EDCF-A5CB-9557-6F6455AB5E5E}"/>
          </ac:grpSpMkLst>
        </pc:grpChg>
        <pc:picChg chg="add mod">
          <ac:chgData name="Kendall Nash" userId="b4d52546-9d9d-4f7f-95ee-7b277768826c" providerId="ADAL" clId="{BB02BED2-61C3-4D80-ABBA-34965FFCD897}" dt="2023-10-12T14:52:06.957" v="242" actId="1037"/>
          <ac:picMkLst>
            <pc:docMk/>
            <pc:sldMk cId="2193227584" sldId="257"/>
            <ac:picMk id="3" creationId="{590C7097-8E24-005F-6F53-07EF610AF90B}"/>
          </ac:picMkLst>
        </pc:picChg>
        <pc:picChg chg="mod">
          <ac:chgData name="Kendall Nash" userId="b4d52546-9d9d-4f7f-95ee-7b277768826c" providerId="ADAL" clId="{BB02BED2-61C3-4D80-ABBA-34965FFCD897}" dt="2023-10-12T14:52:05.006" v="236" actId="1037"/>
          <ac:picMkLst>
            <pc:docMk/>
            <pc:sldMk cId="2193227584" sldId="257"/>
            <ac:picMk id="1026" creationId="{0596305B-366E-6AB7-5B62-838172B7AC02}"/>
          </ac:picMkLst>
        </pc:picChg>
        <pc:extLst>
          <p:ext xmlns:p="http://schemas.openxmlformats.org/presentationml/2006/main" uri="{D6D511B9-2390-475A-947B-AFAB55BFBCF1}">
            <pc226:cmChg xmlns:pc226="http://schemas.microsoft.com/office/powerpoint/2022/06/main/command" chg="add del mod">
              <pc226:chgData name="Kendall Nash" userId="b4d52546-9d9d-4f7f-95ee-7b277768826c" providerId="ADAL" clId="{BB02BED2-61C3-4D80-ABBA-34965FFCD897}" dt="2023-10-16T18:32:38.705" v="335"/>
              <pc2:cmMkLst xmlns:pc2="http://schemas.microsoft.com/office/powerpoint/2019/9/main/command">
                <pc:docMk/>
                <pc:sldMk cId="2193227584" sldId="257"/>
                <pc2:cmMk id="{6BC956DD-9ACA-4749-9ADD-E9895AD1C5BD}"/>
              </pc2:cmMkLst>
            </pc226:cmChg>
          </p:ext>
        </pc:extLst>
      </pc:sldChg>
      <pc:sldChg chg="modSp mod modNotesTx">
        <pc:chgData name="Kendall Nash" userId="b4d52546-9d9d-4f7f-95ee-7b277768826c" providerId="ADAL" clId="{BB02BED2-61C3-4D80-ABBA-34965FFCD897}" dt="2023-10-13T15:56:07.460" v="331" actId="20577"/>
        <pc:sldMkLst>
          <pc:docMk/>
          <pc:sldMk cId="3506196698" sldId="263"/>
        </pc:sldMkLst>
        <pc:spChg chg="mod">
          <ac:chgData name="Kendall Nash" userId="b4d52546-9d9d-4f7f-95ee-7b277768826c" providerId="ADAL" clId="{BB02BED2-61C3-4D80-ABBA-34965FFCD897}" dt="2023-10-12T15:01:47.473" v="259" actId="207"/>
          <ac:spMkLst>
            <pc:docMk/>
            <pc:sldMk cId="3506196698" sldId="263"/>
            <ac:spMk id="3" creationId="{5751D51D-D3D0-7E68-AF55-FFAA4C59E6FA}"/>
          </ac:spMkLst>
        </pc:spChg>
        <pc:graphicFrameChg chg="mod">
          <ac:chgData name="Kendall Nash" userId="b4d52546-9d9d-4f7f-95ee-7b277768826c" providerId="ADAL" clId="{BB02BED2-61C3-4D80-ABBA-34965FFCD897}" dt="2023-10-12T15:01:40.099" v="258" actId="207"/>
          <ac:graphicFrameMkLst>
            <pc:docMk/>
            <pc:sldMk cId="3506196698" sldId="263"/>
            <ac:graphicFrameMk id="6" creationId="{DF03D64A-16CE-ECDB-90DE-2E56AF2AD130}"/>
          </ac:graphicFrameMkLst>
        </pc:graphicFrameChg>
      </pc:sldChg>
      <pc:sldChg chg="modSp mod ord">
        <pc:chgData name="Kendall Nash" userId="b4d52546-9d9d-4f7f-95ee-7b277768826c" providerId="ADAL" clId="{BB02BED2-61C3-4D80-ABBA-34965FFCD897}" dt="2023-10-12T15:02:03.024" v="261"/>
        <pc:sldMkLst>
          <pc:docMk/>
          <pc:sldMk cId="1638392410" sldId="267"/>
        </pc:sldMkLst>
        <pc:graphicFrameChg chg="mod">
          <ac:chgData name="Kendall Nash" userId="b4d52546-9d9d-4f7f-95ee-7b277768826c" providerId="ADAL" clId="{BB02BED2-61C3-4D80-ABBA-34965FFCD897}" dt="2023-10-12T15:01:27.814" v="254" actId="207"/>
          <ac:graphicFrameMkLst>
            <pc:docMk/>
            <pc:sldMk cId="1638392410" sldId="267"/>
            <ac:graphicFrameMk id="4" creationId="{809D3013-561F-C4B9-F807-4E29D0051426}"/>
          </ac:graphicFrameMkLst>
        </pc:graphicFrameChg>
      </pc:sldChg>
      <pc:sldChg chg="del">
        <pc:chgData name="Kendall Nash" userId="b4d52546-9d9d-4f7f-95ee-7b277768826c" providerId="ADAL" clId="{BB02BED2-61C3-4D80-ABBA-34965FFCD897}" dt="2023-10-12T14:30:55.417" v="0" actId="2696"/>
        <pc:sldMkLst>
          <pc:docMk/>
          <pc:sldMk cId="4264239519" sldId="268"/>
        </pc:sldMkLst>
      </pc:sldChg>
      <pc:sldChg chg="modSp add mod ord">
        <pc:chgData name="Kendall Nash" userId="b4d52546-9d9d-4f7f-95ee-7b277768826c" providerId="ADAL" clId="{BB02BED2-61C3-4D80-ABBA-34965FFCD897}" dt="2023-10-16T19:49:42.837" v="483"/>
        <pc:sldMkLst>
          <pc:docMk/>
          <pc:sldMk cId="803014541" sldId="797"/>
        </pc:sldMkLst>
        <pc:spChg chg="mod">
          <ac:chgData name="Kendall Nash" userId="b4d52546-9d9d-4f7f-95ee-7b277768826c" providerId="ADAL" clId="{BB02BED2-61C3-4D80-ABBA-34965FFCD897}" dt="2023-10-16T18:39:52.670" v="350" actId="1076"/>
          <ac:spMkLst>
            <pc:docMk/>
            <pc:sldMk cId="803014541" sldId="797"/>
            <ac:spMk id="2" creationId="{0FC731F0-93CA-4052-9385-E0B8E8B6477D}"/>
          </ac:spMkLst>
        </pc:spChg>
      </pc:sldChg>
      <pc:sldChg chg="modSp mod setBg">
        <pc:chgData name="Kendall Nash" userId="b4d52546-9d9d-4f7f-95ee-7b277768826c" providerId="ADAL" clId="{BB02BED2-61C3-4D80-ABBA-34965FFCD897}" dt="2023-10-16T19:23:39.925" v="481" actId="113"/>
        <pc:sldMkLst>
          <pc:docMk/>
          <pc:sldMk cId="2770601802" sldId="798"/>
        </pc:sldMkLst>
        <pc:spChg chg="mod">
          <ac:chgData name="Kendall Nash" userId="b4d52546-9d9d-4f7f-95ee-7b277768826c" providerId="ADAL" clId="{BB02BED2-61C3-4D80-ABBA-34965FFCD897}" dt="2023-10-16T19:23:39.925" v="481" actId="113"/>
          <ac:spMkLst>
            <pc:docMk/>
            <pc:sldMk cId="2770601802" sldId="798"/>
            <ac:spMk id="3" creationId="{B3F639E6-3CE6-B44E-9DC5-7C43D9DCD283}"/>
          </ac:spMkLst>
        </pc:spChg>
      </pc:sldChg>
      <pc:sldChg chg="del">
        <pc:chgData name="Kendall Nash" userId="b4d52546-9d9d-4f7f-95ee-7b277768826c" providerId="ADAL" clId="{BB02BED2-61C3-4D80-ABBA-34965FFCD897}" dt="2023-10-13T16:00:24.757" v="333" actId="2696"/>
        <pc:sldMkLst>
          <pc:docMk/>
          <pc:sldMk cId="1019085437" sldId="803"/>
        </pc:sldMkLst>
      </pc:sldChg>
      <pc:sldChg chg="modSp mod">
        <pc:chgData name="Kendall Nash" userId="b4d52546-9d9d-4f7f-95ee-7b277768826c" providerId="ADAL" clId="{BB02BED2-61C3-4D80-ABBA-34965FFCD897}" dt="2023-10-16T18:36:22.630" v="341" actId="20577"/>
        <pc:sldMkLst>
          <pc:docMk/>
          <pc:sldMk cId="1937857154" sldId="804"/>
        </pc:sldMkLst>
        <pc:spChg chg="mod">
          <ac:chgData name="Kendall Nash" userId="b4d52546-9d9d-4f7f-95ee-7b277768826c" providerId="ADAL" clId="{BB02BED2-61C3-4D80-ABBA-34965FFCD897}" dt="2023-10-16T18:36:22.630" v="341" actId="20577"/>
          <ac:spMkLst>
            <pc:docMk/>
            <pc:sldMk cId="1937857154" sldId="804"/>
            <ac:spMk id="9" creationId="{EE2944F5-11EB-9E53-5CEF-88FDD5A295A8}"/>
          </ac:spMkLst>
        </pc:spChg>
      </pc:sldChg>
      <pc:sldChg chg="mod modShow">
        <pc:chgData name="Kendall Nash" userId="b4d52546-9d9d-4f7f-95ee-7b277768826c" providerId="ADAL" clId="{BB02BED2-61C3-4D80-ABBA-34965FFCD897}" dt="2023-10-13T15:02:03.573" v="266" actId="729"/>
        <pc:sldMkLst>
          <pc:docMk/>
          <pc:sldMk cId="78403996" sldId="805"/>
        </pc:sldMkLst>
      </pc:sldChg>
      <pc:sldChg chg="del">
        <pc:chgData name="Kendall Nash" userId="b4d52546-9d9d-4f7f-95ee-7b277768826c" providerId="ADAL" clId="{BB02BED2-61C3-4D80-ABBA-34965FFCD897}" dt="2023-10-13T15:56:25.549" v="332" actId="2696"/>
        <pc:sldMkLst>
          <pc:docMk/>
          <pc:sldMk cId="3890825615" sldId="809"/>
        </pc:sldMkLst>
      </pc:sldChg>
      <pc:sldChg chg="addSp delSp modSp mod modClrScheme addCm modCm chgLayout">
        <pc:chgData name="Kendall Nash" userId="b4d52546-9d9d-4f7f-95ee-7b277768826c" providerId="ADAL" clId="{BB02BED2-61C3-4D80-ABBA-34965FFCD897}" dt="2023-10-13T15:55:17.815" v="268" actId="20577"/>
        <pc:sldMkLst>
          <pc:docMk/>
          <pc:sldMk cId="13749753" sldId="812"/>
        </pc:sldMkLst>
        <pc:spChg chg="add del mod">
          <ac:chgData name="Kendall Nash" userId="b4d52546-9d9d-4f7f-95ee-7b277768826c" providerId="ADAL" clId="{BB02BED2-61C3-4D80-ABBA-34965FFCD897}" dt="2023-10-12T14:32:11.323" v="4" actId="478"/>
          <ac:spMkLst>
            <pc:docMk/>
            <pc:sldMk cId="13749753" sldId="812"/>
            <ac:spMk id="2" creationId="{73F1CA17-678A-13D8-EC2D-19D23A608636}"/>
          </ac:spMkLst>
        </pc:spChg>
        <pc:spChg chg="del">
          <ac:chgData name="Kendall Nash" userId="b4d52546-9d9d-4f7f-95ee-7b277768826c" providerId="ADAL" clId="{BB02BED2-61C3-4D80-ABBA-34965FFCD897}" dt="2023-10-12T14:32:01.722" v="1" actId="21"/>
          <ac:spMkLst>
            <pc:docMk/>
            <pc:sldMk cId="13749753" sldId="812"/>
            <ac:spMk id="4" creationId="{BDCFAD96-78D3-BCD8-E899-99C1113386DA}"/>
          </ac:spMkLst>
        </pc:spChg>
        <pc:spChg chg="add mod">
          <ac:chgData name="Kendall Nash" userId="b4d52546-9d9d-4f7f-95ee-7b277768826c" providerId="ADAL" clId="{BB02BED2-61C3-4D80-ABBA-34965FFCD897}" dt="2023-10-12T14:49:04.818" v="136" actId="1076"/>
          <ac:spMkLst>
            <pc:docMk/>
            <pc:sldMk cId="13749753" sldId="812"/>
            <ac:spMk id="8" creationId="{35EAC074-3857-362C-82D3-758D7B43B2A1}"/>
          </ac:spMkLst>
        </pc:spChg>
        <pc:spChg chg="add mod">
          <ac:chgData name="Kendall Nash" userId="b4d52546-9d9d-4f7f-95ee-7b277768826c" providerId="ADAL" clId="{BB02BED2-61C3-4D80-ABBA-34965FFCD897}" dt="2023-10-12T14:42:18.673" v="20"/>
          <ac:spMkLst>
            <pc:docMk/>
            <pc:sldMk cId="13749753" sldId="812"/>
            <ac:spMk id="11" creationId="{70E712C0-8F9C-D68D-83B9-F8D5FE5123A5}"/>
          </ac:spMkLst>
        </pc:spChg>
        <pc:spChg chg="add mod">
          <ac:chgData name="Kendall Nash" userId="b4d52546-9d9d-4f7f-95ee-7b277768826c" providerId="ADAL" clId="{BB02BED2-61C3-4D80-ABBA-34965FFCD897}" dt="2023-10-12T14:50:22.050" v="142" actId="1076"/>
          <ac:spMkLst>
            <pc:docMk/>
            <pc:sldMk cId="13749753" sldId="812"/>
            <ac:spMk id="12" creationId="{31247184-9EB4-8610-386B-77760B438081}"/>
          </ac:spMkLst>
        </pc:spChg>
        <pc:spChg chg="add mod">
          <ac:chgData name="Kendall Nash" userId="b4d52546-9d9d-4f7f-95ee-7b277768826c" providerId="ADAL" clId="{BB02BED2-61C3-4D80-ABBA-34965FFCD897}" dt="2023-10-12T14:42:53.163" v="24"/>
          <ac:spMkLst>
            <pc:docMk/>
            <pc:sldMk cId="13749753" sldId="812"/>
            <ac:spMk id="13" creationId="{32F2CA38-595E-F870-7815-0EBB7B797A49}"/>
          </ac:spMkLst>
        </pc:spChg>
        <pc:spChg chg="add mod">
          <ac:chgData name="Kendall Nash" userId="b4d52546-9d9d-4f7f-95ee-7b277768826c" providerId="ADAL" clId="{BB02BED2-61C3-4D80-ABBA-34965FFCD897}" dt="2023-10-12T14:50:29.631" v="143" actId="1076"/>
          <ac:spMkLst>
            <pc:docMk/>
            <pc:sldMk cId="13749753" sldId="812"/>
            <ac:spMk id="14" creationId="{8347623F-CFC3-CADF-5114-B4C01F600D24}"/>
          </ac:spMkLst>
        </pc:spChg>
        <pc:spChg chg="add mod">
          <ac:chgData name="Kendall Nash" userId="b4d52546-9d9d-4f7f-95ee-7b277768826c" providerId="ADAL" clId="{BB02BED2-61C3-4D80-ABBA-34965FFCD897}" dt="2023-10-12T14:49:22.098" v="138" actId="1076"/>
          <ac:spMkLst>
            <pc:docMk/>
            <pc:sldMk cId="13749753" sldId="812"/>
            <ac:spMk id="23" creationId="{E3623B23-44EA-70BD-54D4-F302AFC14CCD}"/>
          </ac:spMkLst>
        </pc:spChg>
        <pc:spChg chg="add mod">
          <ac:chgData name="Kendall Nash" userId="b4d52546-9d9d-4f7f-95ee-7b277768826c" providerId="ADAL" clId="{BB02BED2-61C3-4D80-ABBA-34965FFCD897}" dt="2023-10-12T14:46:02.339" v="49"/>
          <ac:spMkLst>
            <pc:docMk/>
            <pc:sldMk cId="13749753" sldId="812"/>
            <ac:spMk id="24" creationId="{AA3D5981-66A1-E80E-71DB-ED00B57D46F5}"/>
          </ac:spMkLst>
        </pc:spChg>
        <pc:spChg chg="add mod">
          <ac:chgData name="Kendall Nash" userId="b4d52546-9d9d-4f7f-95ee-7b277768826c" providerId="ADAL" clId="{BB02BED2-61C3-4D80-ABBA-34965FFCD897}" dt="2023-10-12T14:49:13.431" v="137" actId="1076"/>
          <ac:spMkLst>
            <pc:docMk/>
            <pc:sldMk cId="13749753" sldId="812"/>
            <ac:spMk id="25" creationId="{0FE06D24-7F0F-20C9-B4D1-63866A994065}"/>
          </ac:spMkLst>
        </pc:spChg>
        <pc:spChg chg="add mod ord">
          <ac:chgData name="Kendall Nash" userId="b4d52546-9d9d-4f7f-95ee-7b277768826c" providerId="ADAL" clId="{BB02BED2-61C3-4D80-ABBA-34965FFCD897}" dt="2023-10-13T15:55:17.815" v="268" actId="20577"/>
          <ac:spMkLst>
            <pc:docMk/>
            <pc:sldMk cId="13749753" sldId="812"/>
            <ac:spMk id="26" creationId="{C74ADA2A-6FFD-B412-7433-B80D3DB1BD3C}"/>
          </ac:spMkLst>
        </pc:spChg>
        <pc:graphicFrameChg chg="add mod">
          <ac:chgData name="Kendall Nash" userId="b4d52546-9d9d-4f7f-95ee-7b277768826c" providerId="ADAL" clId="{BB02BED2-61C3-4D80-ABBA-34965FFCD897}" dt="2023-10-12T14:48:59.804" v="135" actId="1076"/>
          <ac:graphicFrameMkLst>
            <pc:docMk/>
            <pc:sldMk cId="13749753" sldId="812"/>
            <ac:graphicFrameMk id="6" creationId="{EAEBEF33-A69B-493D-7EC6-2EF062AD47B3}"/>
          </ac:graphicFrameMkLst>
        </pc:graphicFrameChg>
        <pc:graphicFrameChg chg="add mod">
          <ac:chgData name="Kendall Nash" userId="b4d52546-9d9d-4f7f-95ee-7b277768826c" providerId="ADAL" clId="{BB02BED2-61C3-4D80-ABBA-34965FFCD897}" dt="2023-10-12T14:48:59.804" v="135" actId="1076"/>
          <ac:graphicFrameMkLst>
            <pc:docMk/>
            <pc:sldMk cId="13749753" sldId="812"/>
            <ac:graphicFrameMk id="7" creationId="{65CB368A-1359-ED5E-DD79-9E6C492A91E6}"/>
          </ac:graphicFrameMkLst>
        </pc:graphicFrameChg>
        <pc:graphicFrameChg chg="add mod">
          <ac:chgData name="Kendall Nash" userId="b4d52546-9d9d-4f7f-95ee-7b277768826c" providerId="ADAL" clId="{BB02BED2-61C3-4D80-ABBA-34965FFCD897}" dt="2023-10-12T14:42:18.673" v="20"/>
          <ac:graphicFrameMkLst>
            <pc:docMk/>
            <pc:sldMk cId="13749753" sldId="812"/>
            <ac:graphicFrameMk id="9" creationId="{EAEBEF33-A69B-493D-7EC6-2EF062AD47B3}"/>
          </ac:graphicFrameMkLst>
        </pc:graphicFrameChg>
        <pc:graphicFrameChg chg="add mod">
          <ac:chgData name="Kendall Nash" userId="b4d52546-9d9d-4f7f-95ee-7b277768826c" providerId="ADAL" clId="{BB02BED2-61C3-4D80-ABBA-34965FFCD897}" dt="2023-10-12T14:42:18.673" v="20"/>
          <ac:graphicFrameMkLst>
            <pc:docMk/>
            <pc:sldMk cId="13749753" sldId="812"/>
            <ac:graphicFrameMk id="10" creationId="{65CB368A-1359-ED5E-DD79-9E6C492A91E6}"/>
          </ac:graphicFrameMkLst>
        </pc:graphicFrameChg>
        <pc:picChg chg="add del mod">
          <ac:chgData name="Kendall Nash" userId="b4d52546-9d9d-4f7f-95ee-7b277768826c" providerId="ADAL" clId="{BB02BED2-61C3-4D80-ABBA-34965FFCD897}" dt="2023-10-12T14:40:18.173" v="8" actId="478"/>
          <ac:picMkLst>
            <pc:docMk/>
            <pc:sldMk cId="13749753" sldId="812"/>
            <ac:picMk id="5" creationId="{4BE8DC04-37B8-E8D1-3780-49CAA9B0416B}"/>
          </ac:picMkLst>
        </pc:picChg>
        <pc:cxnChg chg="add mod">
          <ac:chgData name="Kendall Nash" userId="b4d52546-9d9d-4f7f-95ee-7b277768826c" providerId="ADAL" clId="{BB02BED2-61C3-4D80-ABBA-34965FFCD897}" dt="2023-10-12T14:48:59.804" v="135" actId="1076"/>
          <ac:cxnSpMkLst>
            <pc:docMk/>
            <pc:sldMk cId="13749753" sldId="812"/>
            <ac:cxnSpMk id="15" creationId="{7A0EB278-D28C-FA81-34E8-EF15CC065740}"/>
          </ac:cxnSpMkLst>
        </pc:cxnChg>
        <pc:cxnChg chg="add mod">
          <ac:chgData name="Kendall Nash" userId="b4d52546-9d9d-4f7f-95ee-7b277768826c" providerId="ADAL" clId="{BB02BED2-61C3-4D80-ABBA-34965FFCD897}" dt="2023-10-12T14:49:29.760" v="141" actId="1036"/>
          <ac:cxnSpMkLst>
            <pc:docMk/>
            <pc:sldMk cId="13749753" sldId="812"/>
            <ac:cxnSpMk id="17" creationId="{8B133369-1C16-03F4-26BD-66A464718664}"/>
          </ac:cxnSpMkLst>
        </pc:cxnChg>
        <pc:extLst>
          <p:ext xmlns:p="http://schemas.openxmlformats.org/presentationml/2006/main" uri="{D6D511B9-2390-475A-947B-AFAB55BFBCF1}">
            <pc226:cmChg xmlns:pc226="http://schemas.microsoft.com/office/powerpoint/2022/06/main/command" chg="add mod">
              <pc226:chgData name="Kendall Nash" userId="b4d52546-9d9d-4f7f-95ee-7b277768826c" providerId="ADAL" clId="{BB02BED2-61C3-4D80-ABBA-34965FFCD897}" dt="2023-10-13T15:01:42.082" v="265" actId="2056"/>
              <pc2:cmMkLst xmlns:pc2="http://schemas.microsoft.com/office/powerpoint/2019/9/main/command">
                <pc:docMk/>
                <pc:sldMk cId="13749753" sldId="812"/>
                <pc2:cmMk id="{06FFEE2D-E049-409F-86F8-E62AA40E8D9C}"/>
              </pc2:cmMkLst>
            </pc226:cmChg>
          </p:ext>
        </pc:extLst>
      </pc:sldChg>
      <pc:sldChg chg="del">
        <pc:chgData name="Kendall Nash" userId="b4d52546-9d9d-4f7f-95ee-7b277768826c" providerId="ADAL" clId="{BB02BED2-61C3-4D80-ABBA-34965FFCD897}" dt="2023-10-13T16:01:39.171" v="334" actId="2696"/>
        <pc:sldMkLst>
          <pc:docMk/>
          <pc:sldMk cId="1902046545" sldId="813"/>
        </pc:sldMkLst>
      </pc:sldChg>
      <pc:sldChg chg="addSp delSp modSp add del mod modClrScheme chgLayout">
        <pc:chgData name="Kendall Nash" userId="b4d52546-9d9d-4f7f-95ee-7b277768826c" providerId="ADAL" clId="{BB02BED2-61C3-4D80-ABBA-34965FFCD897}" dt="2023-10-16T18:39:25.773" v="347" actId="2696"/>
        <pc:sldMkLst>
          <pc:docMk/>
          <pc:sldMk cId="3024391973" sldId="2129"/>
        </pc:sldMkLst>
        <pc:spChg chg="add mod ord">
          <ac:chgData name="Kendall Nash" userId="b4d52546-9d9d-4f7f-95ee-7b277768826c" providerId="ADAL" clId="{BB02BED2-61C3-4D80-ABBA-34965FFCD897}" dt="2023-10-16T18:37:45.557" v="343" actId="700"/>
          <ac:spMkLst>
            <pc:docMk/>
            <pc:sldMk cId="3024391973" sldId="2129"/>
            <ac:spMk id="2" creationId="{DF8B77BA-E730-CCFC-B5BD-9A037DE75370}"/>
          </ac:spMkLst>
        </pc:spChg>
        <pc:spChg chg="add mod ord">
          <ac:chgData name="Kendall Nash" userId="b4d52546-9d9d-4f7f-95ee-7b277768826c" providerId="ADAL" clId="{BB02BED2-61C3-4D80-ABBA-34965FFCD897}" dt="2023-10-16T18:37:45.557" v="343" actId="700"/>
          <ac:spMkLst>
            <pc:docMk/>
            <pc:sldMk cId="3024391973" sldId="2129"/>
            <ac:spMk id="3" creationId="{BA9B9709-3771-ACB4-3F4E-6CF04F01F99D}"/>
          </ac:spMkLst>
        </pc:spChg>
        <pc:spChg chg="del mod">
          <ac:chgData name="Kendall Nash" userId="b4d52546-9d9d-4f7f-95ee-7b277768826c" providerId="ADAL" clId="{BB02BED2-61C3-4D80-ABBA-34965FFCD897}" dt="2023-10-16T18:37:51.251" v="346" actId="478"/>
          <ac:spMkLst>
            <pc:docMk/>
            <pc:sldMk cId="3024391973" sldId="2129"/>
            <ac:spMk id="5" creationId="{59D912AD-857F-E8B7-15CD-992346C44694}"/>
          </ac:spMkLst>
        </pc:spChg>
        <pc:spChg chg="del">
          <ac:chgData name="Kendall Nash" userId="b4d52546-9d9d-4f7f-95ee-7b277768826c" providerId="ADAL" clId="{BB02BED2-61C3-4D80-ABBA-34965FFCD897}" dt="2023-10-16T18:37:48.529" v="344" actId="478"/>
          <ac:spMkLst>
            <pc:docMk/>
            <pc:sldMk cId="3024391973" sldId="2129"/>
            <ac:spMk id="6" creationId="{F733B18A-520E-B1DE-011C-0F9E731BA0FC}"/>
          </ac:spMkLst>
        </pc:spChg>
      </pc:sldChg>
    </pc:docChg>
  </pc:docChgLst>
  <pc:docChgLst>
    <pc:chgData name="Ashley Williams Clark" userId="47b7eaf4-4dec-49fa-99ee-3c3887c64d7d" providerId="ADAL" clId="{A091FDE4-2178-4082-BFF6-A92C8E3521E9}"/>
    <pc:docChg chg="undo redo custSel addSld delSld modSld sldOrd addSection modSection">
      <pc:chgData name="Ashley Williams Clark" userId="47b7eaf4-4dec-49fa-99ee-3c3887c64d7d" providerId="ADAL" clId="{A091FDE4-2178-4082-BFF6-A92C8E3521E9}" dt="2023-07-11T16:07:18.193" v="3141" actId="47"/>
      <pc:docMkLst>
        <pc:docMk/>
      </pc:docMkLst>
      <pc:sldChg chg="addSp modSp mod">
        <pc:chgData name="Ashley Williams Clark" userId="47b7eaf4-4dec-49fa-99ee-3c3887c64d7d" providerId="ADAL" clId="{A091FDE4-2178-4082-BFF6-A92C8E3521E9}" dt="2023-06-29T16:51:02.022" v="3133" actId="20577"/>
        <pc:sldMkLst>
          <pc:docMk/>
          <pc:sldMk cId="2193227584" sldId="257"/>
        </pc:sldMkLst>
        <pc:spChg chg="mod">
          <ac:chgData name="Ashley Williams Clark" userId="47b7eaf4-4dec-49fa-99ee-3c3887c64d7d" providerId="ADAL" clId="{A091FDE4-2178-4082-BFF6-A92C8E3521E9}" dt="2023-06-29T14:12:38.077" v="33" actId="1076"/>
          <ac:spMkLst>
            <pc:docMk/>
            <pc:sldMk cId="2193227584" sldId="257"/>
            <ac:spMk id="2" creationId="{49D1E4F2-870E-EDCB-45AF-B6823FCE86EF}"/>
          </ac:spMkLst>
        </pc:spChg>
        <pc:spChg chg="add mod">
          <ac:chgData name="Ashley Williams Clark" userId="47b7eaf4-4dec-49fa-99ee-3c3887c64d7d" providerId="ADAL" clId="{A091FDE4-2178-4082-BFF6-A92C8E3521E9}" dt="2023-06-29T16:51:02.022" v="3133" actId="20577"/>
          <ac:spMkLst>
            <pc:docMk/>
            <pc:sldMk cId="2193227584" sldId="257"/>
            <ac:spMk id="3" creationId="{03AF8FF2-854B-9EB9-A361-779C52ADDFE9}"/>
          </ac:spMkLst>
        </pc:spChg>
        <pc:picChg chg="mod modCrop">
          <ac:chgData name="Ashley Williams Clark" userId="47b7eaf4-4dec-49fa-99ee-3c3887c64d7d" providerId="ADAL" clId="{A091FDE4-2178-4082-BFF6-A92C8E3521E9}" dt="2023-06-29T14:12:01.185" v="1" actId="18131"/>
          <ac:picMkLst>
            <pc:docMk/>
            <pc:sldMk cId="2193227584" sldId="257"/>
            <ac:picMk id="7" creationId="{AE676290-7C47-4947-F695-56F9479F47E8}"/>
          </ac:picMkLst>
        </pc:picChg>
      </pc:sldChg>
      <pc:sldChg chg="addSp modSp mod">
        <pc:chgData name="Ashley Williams Clark" userId="47b7eaf4-4dec-49fa-99ee-3c3887c64d7d" providerId="ADAL" clId="{A091FDE4-2178-4082-BFF6-A92C8E3521E9}" dt="2023-06-29T15:51:02.776" v="1545" actId="20577"/>
        <pc:sldMkLst>
          <pc:docMk/>
          <pc:sldMk cId="3817847477" sldId="260"/>
        </pc:sldMkLst>
        <pc:spChg chg="add mod">
          <ac:chgData name="Ashley Williams Clark" userId="47b7eaf4-4dec-49fa-99ee-3c3887c64d7d" providerId="ADAL" clId="{A091FDE4-2178-4082-BFF6-A92C8E3521E9}" dt="2023-06-29T15:50:05.784" v="1338" actId="20577"/>
          <ac:spMkLst>
            <pc:docMk/>
            <pc:sldMk cId="3817847477" sldId="260"/>
            <ac:spMk id="2" creationId="{C5E8E936-B9E2-D255-88FB-DF4933D12A35}"/>
          </ac:spMkLst>
        </pc:spChg>
        <pc:spChg chg="add mod">
          <ac:chgData name="Ashley Williams Clark" userId="47b7eaf4-4dec-49fa-99ee-3c3887c64d7d" providerId="ADAL" clId="{A091FDE4-2178-4082-BFF6-A92C8E3521E9}" dt="2023-06-29T15:51:02.776" v="1545" actId="20577"/>
          <ac:spMkLst>
            <pc:docMk/>
            <pc:sldMk cId="3817847477" sldId="260"/>
            <ac:spMk id="3" creationId="{CB0696C8-D422-0C17-DE65-E1FC8C5D88A3}"/>
          </ac:spMkLst>
        </pc:spChg>
      </pc:sldChg>
      <pc:sldChg chg="addSp modSp mod ord">
        <pc:chgData name="Ashley Williams Clark" userId="47b7eaf4-4dec-49fa-99ee-3c3887c64d7d" providerId="ADAL" clId="{A091FDE4-2178-4082-BFF6-A92C8E3521E9}" dt="2023-07-11T16:07:08.189" v="3140"/>
        <pc:sldMkLst>
          <pc:docMk/>
          <pc:sldMk cId="3764935300" sldId="261"/>
        </pc:sldMkLst>
        <pc:spChg chg="add mod">
          <ac:chgData name="Ashley Williams Clark" userId="47b7eaf4-4dec-49fa-99ee-3c3887c64d7d" providerId="ADAL" clId="{A091FDE4-2178-4082-BFF6-A92C8E3521E9}" dt="2023-06-29T16:27:59.232" v="1919" actId="113"/>
          <ac:spMkLst>
            <pc:docMk/>
            <pc:sldMk cId="3764935300" sldId="261"/>
            <ac:spMk id="2" creationId="{D8662156-CF67-9F24-63A2-BE66CBD991BC}"/>
          </ac:spMkLst>
        </pc:spChg>
        <pc:spChg chg="add mod">
          <ac:chgData name="Ashley Williams Clark" userId="47b7eaf4-4dec-49fa-99ee-3c3887c64d7d" providerId="ADAL" clId="{A091FDE4-2178-4082-BFF6-A92C8E3521E9}" dt="2023-06-29T16:40:41.135" v="2212" actId="1076"/>
          <ac:spMkLst>
            <pc:docMk/>
            <pc:sldMk cId="3764935300" sldId="261"/>
            <ac:spMk id="3" creationId="{86BC176E-0DA1-6DCF-54A6-234C66252DF7}"/>
          </ac:spMkLst>
        </pc:spChg>
        <pc:spChg chg="mod">
          <ac:chgData name="Ashley Williams Clark" userId="47b7eaf4-4dec-49fa-99ee-3c3887c64d7d" providerId="ADAL" clId="{A091FDE4-2178-4082-BFF6-A92C8E3521E9}" dt="2023-06-29T16:42:09.142" v="2235" actId="20577"/>
          <ac:spMkLst>
            <pc:docMk/>
            <pc:sldMk cId="3764935300" sldId="261"/>
            <ac:spMk id="4" creationId="{F51600E8-E870-8EED-E3AB-5891050DC59B}"/>
          </ac:spMkLst>
        </pc:spChg>
        <pc:graphicFrameChg chg="mod">
          <ac:chgData name="Ashley Williams Clark" userId="47b7eaf4-4dec-49fa-99ee-3c3887c64d7d" providerId="ADAL" clId="{A091FDE4-2178-4082-BFF6-A92C8E3521E9}" dt="2023-06-29T16:40:51.596" v="2213"/>
          <ac:graphicFrameMkLst>
            <pc:docMk/>
            <pc:sldMk cId="3764935300" sldId="261"/>
            <ac:graphicFrameMk id="5" creationId="{8FDED931-9AD5-710D-7ACC-E07AF448DBAA}"/>
          </ac:graphicFrameMkLst>
        </pc:graphicFrameChg>
      </pc:sldChg>
      <pc:sldChg chg="addSp modSp mod">
        <pc:chgData name="Ashley Williams Clark" userId="47b7eaf4-4dec-49fa-99ee-3c3887c64d7d" providerId="ADAL" clId="{A091FDE4-2178-4082-BFF6-A92C8E3521E9}" dt="2023-06-29T15:51:53.546" v="1557" actId="27918"/>
        <pc:sldMkLst>
          <pc:docMk/>
          <pc:sldMk cId="3506196698" sldId="263"/>
        </pc:sldMkLst>
        <pc:spChg chg="add mod">
          <ac:chgData name="Ashley Williams Clark" userId="47b7eaf4-4dec-49fa-99ee-3c3887c64d7d" providerId="ADAL" clId="{A091FDE4-2178-4082-BFF6-A92C8E3521E9}" dt="2023-06-29T15:51:50.898" v="1556" actId="1076"/>
          <ac:spMkLst>
            <pc:docMk/>
            <pc:sldMk cId="3506196698" sldId="263"/>
            <ac:spMk id="2" creationId="{48F26EF2-C945-15A8-94BE-E2B64EB1735D}"/>
          </ac:spMkLst>
        </pc:spChg>
        <pc:spChg chg="add mod">
          <ac:chgData name="Ashley Williams Clark" userId="47b7eaf4-4dec-49fa-99ee-3c3887c64d7d" providerId="ADAL" clId="{A091FDE4-2178-4082-BFF6-A92C8E3521E9}" dt="2023-06-29T14:23:05.286" v="77" actId="1076"/>
          <ac:spMkLst>
            <pc:docMk/>
            <pc:sldMk cId="3506196698" sldId="263"/>
            <ac:spMk id="3" creationId="{5751D51D-D3D0-7E68-AF55-FFAA4C59E6FA}"/>
          </ac:spMkLst>
        </pc:spChg>
        <pc:spChg chg="mod">
          <ac:chgData name="Ashley Williams Clark" userId="47b7eaf4-4dec-49fa-99ee-3c3887c64d7d" providerId="ADAL" clId="{A091FDE4-2178-4082-BFF6-A92C8E3521E9}" dt="2023-06-29T15:47:43.918" v="1230" actId="207"/>
          <ac:spMkLst>
            <pc:docMk/>
            <pc:sldMk cId="3506196698" sldId="263"/>
            <ac:spMk id="4" creationId="{F51600E8-E870-8EED-E3AB-5891050DC59B}"/>
          </ac:spMkLst>
        </pc:spChg>
        <pc:spChg chg="add mod">
          <ac:chgData name="Ashley Williams Clark" userId="47b7eaf4-4dec-49fa-99ee-3c3887c64d7d" providerId="ADAL" clId="{A091FDE4-2178-4082-BFF6-A92C8E3521E9}" dt="2023-06-29T15:49:24.284" v="1330" actId="20577"/>
          <ac:spMkLst>
            <pc:docMk/>
            <pc:sldMk cId="3506196698" sldId="263"/>
            <ac:spMk id="5" creationId="{97C2C870-CD75-14C0-348B-AB76E3AB4339}"/>
          </ac:spMkLst>
        </pc:spChg>
        <pc:graphicFrameChg chg="mod">
          <ac:chgData name="Ashley Williams Clark" userId="47b7eaf4-4dec-49fa-99ee-3c3887c64d7d" providerId="ADAL" clId="{A091FDE4-2178-4082-BFF6-A92C8E3521E9}" dt="2023-06-29T15:51:41.881" v="1554" actId="1957"/>
          <ac:graphicFrameMkLst>
            <pc:docMk/>
            <pc:sldMk cId="3506196698" sldId="263"/>
            <ac:graphicFrameMk id="6" creationId="{DF03D64A-16CE-ECDB-90DE-2E56AF2AD130}"/>
          </ac:graphicFrameMkLst>
        </pc:graphicFrameChg>
      </pc:sldChg>
      <pc:sldChg chg="addSp delSp modSp mod ord">
        <pc:chgData name="Ashley Williams Clark" userId="47b7eaf4-4dec-49fa-99ee-3c3887c64d7d" providerId="ADAL" clId="{A091FDE4-2178-4082-BFF6-A92C8E3521E9}" dt="2023-07-11T16:07:08.189" v="3140"/>
        <pc:sldMkLst>
          <pc:docMk/>
          <pc:sldMk cId="1628186342" sldId="266"/>
        </pc:sldMkLst>
        <pc:spChg chg="add del">
          <ac:chgData name="Ashley Williams Clark" userId="47b7eaf4-4dec-49fa-99ee-3c3887c64d7d" providerId="ADAL" clId="{A091FDE4-2178-4082-BFF6-A92C8E3521E9}" dt="2023-06-29T16:02:14.559" v="1731" actId="11529"/>
          <ac:spMkLst>
            <pc:docMk/>
            <pc:sldMk cId="1628186342" sldId="266"/>
            <ac:spMk id="2" creationId="{78F85A36-4827-20CC-D998-EF40FA1BC5F2}"/>
          </ac:spMkLst>
        </pc:spChg>
        <pc:spChg chg="add mod">
          <ac:chgData name="Ashley Williams Clark" userId="47b7eaf4-4dec-49fa-99ee-3c3887c64d7d" providerId="ADAL" clId="{A091FDE4-2178-4082-BFF6-A92C8E3521E9}" dt="2023-06-29T16:37:06.026" v="2166" actId="1076"/>
          <ac:spMkLst>
            <pc:docMk/>
            <pc:sldMk cId="1628186342" sldId="266"/>
            <ac:spMk id="3" creationId="{CF908D67-FA7B-CC09-DDCD-CC7E9774B262}"/>
          </ac:spMkLst>
        </pc:spChg>
        <pc:spChg chg="mod">
          <ac:chgData name="Ashley Williams Clark" userId="47b7eaf4-4dec-49fa-99ee-3c3887c64d7d" providerId="ADAL" clId="{A091FDE4-2178-4082-BFF6-A92C8E3521E9}" dt="2023-06-29T16:42:02.725" v="2234" actId="21"/>
          <ac:spMkLst>
            <pc:docMk/>
            <pc:sldMk cId="1628186342" sldId="266"/>
            <ac:spMk id="4" creationId="{F51600E8-E870-8EED-E3AB-5891050DC59B}"/>
          </ac:spMkLst>
        </pc:spChg>
        <pc:spChg chg="mod">
          <ac:chgData name="Ashley Williams Clark" userId="47b7eaf4-4dec-49fa-99ee-3c3887c64d7d" providerId="ADAL" clId="{A091FDE4-2178-4082-BFF6-A92C8E3521E9}" dt="2023-06-29T16:34:27.836" v="2148" actId="1076"/>
          <ac:spMkLst>
            <pc:docMk/>
            <pc:sldMk cId="1628186342" sldId="266"/>
            <ac:spMk id="7" creationId="{8B323A06-A94E-9728-571F-FA069E1637C3}"/>
          </ac:spMkLst>
        </pc:spChg>
        <pc:spChg chg="mod">
          <ac:chgData name="Ashley Williams Clark" userId="47b7eaf4-4dec-49fa-99ee-3c3887c64d7d" providerId="ADAL" clId="{A091FDE4-2178-4082-BFF6-A92C8E3521E9}" dt="2023-06-29T16:34:32.322" v="2149" actId="1076"/>
          <ac:spMkLst>
            <pc:docMk/>
            <pc:sldMk cId="1628186342" sldId="266"/>
            <ac:spMk id="8" creationId="{19105B08-AAD6-B8E9-5658-01D67F6734DF}"/>
          </ac:spMkLst>
        </pc:spChg>
        <pc:spChg chg="mod">
          <ac:chgData name="Ashley Williams Clark" userId="47b7eaf4-4dec-49fa-99ee-3c3887c64d7d" providerId="ADAL" clId="{A091FDE4-2178-4082-BFF6-A92C8E3521E9}" dt="2023-06-29T16:03:35.306" v="1735" actId="1036"/>
          <ac:spMkLst>
            <pc:docMk/>
            <pc:sldMk cId="1628186342" sldId="266"/>
            <ac:spMk id="9" creationId="{8A24BE62-A54A-3E11-976A-AC2BD7A276D0}"/>
          </ac:spMkLst>
        </pc:spChg>
      </pc:sldChg>
      <pc:sldChg chg="addSp modSp mod">
        <pc:chgData name="Ashley Williams Clark" userId="47b7eaf4-4dec-49fa-99ee-3c3887c64d7d" providerId="ADAL" clId="{A091FDE4-2178-4082-BFF6-A92C8E3521E9}" dt="2023-06-29T15:40:56.803" v="352" actId="1076"/>
        <pc:sldMkLst>
          <pc:docMk/>
          <pc:sldMk cId="1638392410" sldId="267"/>
        </pc:sldMkLst>
        <pc:spChg chg="add mod">
          <ac:chgData name="Ashley Williams Clark" userId="47b7eaf4-4dec-49fa-99ee-3c3887c64d7d" providerId="ADAL" clId="{A091FDE4-2178-4082-BFF6-A92C8E3521E9}" dt="2023-06-29T15:40:56.803" v="352" actId="1076"/>
          <ac:spMkLst>
            <pc:docMk/>
            <pc:sldMk cId="1638392410" sldId="267"/>
            <ac:spMk id="3" creationId="{6C0C5D41-6A6A-4421-E796-E1B89A783DFC}"/>
          </ac:spMkLst>
        </pc:spChg>
        <pc:graphicFrameChg chg="mod">
          <ac:chgData name="Ashley Williams Clark" userId="47b7eaf4-4dec-49fa-99ee-3c3887c64d7d" providerId="ADAL" clId="{A091FDE4-2178-4082-BFF6-A92C8E3521E9}" dt="2023-06-29T14:15:53.600" v="37" actId="207"/>
          <ac:graphicFrameMkLst>
            <pc:docMk/>
            <pc:sldMk cId="1638392410" sldId="267"/>
            <ac:graphicFrameMk id="4" creationId="{809D3013-561F-C4B9-F807-4E29D0051426}"/>
          </ac:graphicFrameMkLst>
        </pc:graphicFrameChg>
      </pc:sldChg>
      <pc:sldChg chg="addSp delSp modSp mod">
        <pc:chgData name="Ashley Williams Clark" userId="47b7eaf4-4dec-49fa-99ee-3c3887c64d7d" providerId="ADAL" clId="{A091FDE4-2178-4082-BFF6-A92C8E3521E9}" dt="2023-06-29T16:45:48.142" v="2790" actId="20577"/>
        <pc:sldMkLst>
          <pc:docMk/>
          <pc:sldMk cId="4264239519" sldId="268"/>
        </pc:sldMkLst>
        <pc:spChg chg="mod">
          <ac:chgData name="Ashley Williams Clark" userId="47b7eaf4-4dec-49fa-99ee-3c3887c64d7d" providerId="ADAL" clId="{A091FDE4-2178-4082-BFF6-A92C8E3521E9}" dt="2023-06-29T15:51:22.370" v="1553" actId="20577"/>
          <ac:spMkLst>
            <pc:docMk/>
            <pc:sldMk cId="4264239519" sldId="268"/>
            <ac:spMk id="2" creationId="{3A773BFD-48CF-5224-A0D2-FEE224CDDE5E}"/>
          </ac:spMkLst>
        </pc:spChg>
        <pc:spChg chg="add mod ord">
          <ac:chgData name="Ashley Williams Clark" userId="47b7eaf4-4dec-49fa-99ee-3c3887c64d7d" providerId="ADAL" clId="{A091FDE4-2178-4082-BFF6-A92C8E3521E9}" dt="2023-06-29T14:25:01.347" v="119" actId="207"/>
          <ac:spMkLst>
            <pc:docMk/>
            <pc:sldMk cId="4264239519" sldId="268"/>
            <ac:spMk id="3" creationId="{C797347F-BE3A-10A7-37EB-4BE86F820555}"/>
          </ac:spMkLst>
        </pc:spChg>
        <pc:spChg chg="add del mod">
          <ac:chgData name="Ashley Williams Clark" userId="47b7eaf4-4dec-49fa-99ee-3c3887c64d7d" providerId="ADAL" clId="{A091FDE4-2178-4082-BFF6-A92C8E3521E9}" dt="2023-06-29T15:41:34.655" v="415" actId="478"/>
          <ac:spMkLst>
            <pc:docMk/>
            <pc:sldMk cId="4264239519" sldId="268"/>
            <ac:spMk id="6" creationId="{67395ABE-5180-0930-9039-BC6711D414AA}"/>
          </ac:spMkLst>
        </pc:spChg>
        <pc:spChg chg="add mod">
          <ac:chgData name="Ashley Williams Clark" userId="47b7eaf4-4dec-49fa-99ee-3c3887c64d7d" providerId="ADAL" clId="{A091FDE4-2178-4082-BFF6-A92C8E3521E9}" dt="2023-06-29T16:45:48.142" v="2790" actId="20577"/>
          <ac:spMkLst>
            <pc:docMk/>
            <pc:sldMk cId="4264239519" sldId="268"/>
            <ac:spMk id="7" creationId="{B30AC72F-49AA-91D0-BD2C-EEA3B37A2814}"/>
          </ac:spMkLst>
        </pc:spChg>
        <pc:graphicFrameChg chg="mod">
          <ac:chgData name="Ashley Williams Clark" userId="47b7eaf4-4dec-49fa-99ee-3c3887c64d7d" providerId="ADAL" clId="{A091FDE4-2178-4082-BFF6-A92C8E3521E9}" dt="2023-06-29T14:24:08.585" v="110" actId="2084"/>
          <ac:graphicFrameMkLst>
            <pc:docMk/>
            <pc:sldMk cId="4264239519" sldId="268"/>
            <ac:graphicFrameMk id="4" creationId="{62E6CF98-CBFA-5367-0044-5E96EA0A2FFC}"/>
          </ac:graphicFrameMkLst>
        </pc:graphicFrameChg>
      </pc:sldChg>
      <pc:sldChg chg="addSp delSp modSp mod">
        <pc:chgData name="Ashley Williams Clark" userId="47b7eaf4-4dec-49fa-99ee-3c3887c64d7d" providerId="ADAL" clId="{A091FDE4-2178-4082-BFF6-A92C8E3521E9}" dt="2023-06-29T15:53:42.405" v="1716" actId="20577"/>
        <pc:sldMkLst>
          <pc:docMk/>
          <pc:sldMk cId="2770601802" sldId="798"/>
        </pc:sldMkLst>
        <pc:spChg chg="add del mod">
          <ac:chgData name="Ashley Williams Clark" userId="47b7eaf4-4dec-49fa-99ee-3c3887c64d7d" providerId="ADAL" clId="{A091FDE4-2178-4082-BFF6-A92C8E3521E9}" dt="2023-06-29T15:37:58.195" v="226" actId="20577"/>
          <ac:spMkLst>
            <pc:docMk/>
            <pc:sldMk cId="2770601802" sldId="798"/>
            <ac:spMk id="2" creationId="{340B889A-132F-D5D2-8A1E-7E3EC6615566}"/>
          </ac:spMkLst>
        </pc:spChg>
        <pc:spChg chg="add del mod">
          <ac:chgData name="Ashley Williams Clark" userId="47b7eaf4-4dec-49fa-99ee-3c3887c64d7d" providerId="ADAL" clId="{A091FDE4-2178-4082-BFF6-A92C8E3521E9}" dt="2023-06-29T15:39:28.034" v="306"/>
          <ac:spMkLst>
            <pc:docMk/>
            <pc:sldMk cId="2770601802" sldId="798"/>
            <ac:spMk id="3" creationId="{4E96513A-625B-CFE3-1158-F496FA4F90A2}"/>
          </ac:spMkLst>
        </pc:spChg>
        <pc:spChg chg="add mod">
          <ac:chgData name="Ashley Williams Clark" userId="47b7eaf4-4dec-49fa-99ee-3c3887c64d7d" providerId="ADAL" clId="{A091FDE4-2178-4082-BFF6-A92C8E3521E9}" dt="2023-06-29T15:53:42.405" v="1716" actId="20577"/>
          <ac:spMkLst>
            <pc:docMk/>
            <pc:sldMk cId="2770601802" sldId="798"/>
            <ac:spMk id="4" creationId="{54167BB8-9BE1-6B87-9AE6-66A21BF37CAC}"/>
          </ac:spMkLst>
        </pc:spChg>
        <pc:spChg chg="mod">
          <ac:chgData name="Ashley Williams Clark" userId="47b7eaf4-4dec-49fa-99ee-3c3887c64d7d" providerId="ADAL" clId="{A091FDE4-2178-4082-BFF6-A92C8E3521E9}" dt="2023-06-29T15:40:30.610" v="349" actId="20577"/>
          <ac:spMkLst>
            <pc:docMk/>
            <pc:sldMk cId="2770601802" sldId="798"/>
            <ac:spMk id="9" creationId="{EE2944F5-11EB-9E53-5CEF-88FDD5A295A8}"/>
          </ac:spMkLst>
        </pc:spChg>
      </pc:sldChg>
      <pc:sldChg chg="modSp mod ord">
        <pc:chgData name="Ashley Williams Clark" userId="47b7eaf4-4dec-49fa-99ee-3c3887c64d7d" providerId="ADAL" clId="{A091FDE4-2178-4082-BFF6-A92C8E3521E9}" dt="2023-07-11T16:07:08.189" v="3140"/>
        <pc:sldMkLst>
          <pc:docMk/>
          <pc:sldMk cId="1233806881" sldId="799"/>
        </pc:sldMkLst>
        <pc:spChg chg="mod">
          <ac:chgData name="Ashley Williams Clark" userId="47b7eaf4-4dec-49fa-99ee-3c3887c64d7d" providerId="ADAL" clId="{A091FDE4-2178-4082-BFF6-A92C8E3521E9}" dt="2023-06-29T16:35:22.591" v="2159"/>
          <ac:spMkLst>
            <pc:docMk/>
            <pc:sldMk cId="1233806881" sldId="799"/>
            <ac:spMk id="4" creationId="{F51600E8-E870-8EED-E3AB-5891050DC59B}"/>
          </ac:spMkLst>
        </pc:spChg>
        <pc:spChg chg="mod">
          <ac:chgData name="Ashley Williams Clark" userId="47b7eaf4-4dec-49fa-99ee-3c3887c64d7d" providerId="ADAL" clId="{A091FDE4-2178-4082-BFF6-A92C8E3521E9}" dt="2023-06-29T16:34:38.960" v="2150" actId="1076"/>
          <ac:spMkLst>
            <pc:docMk/>
            <pc:sldMk cId="1233806881" sldId="799"/>
            <ac:spMk id="7" creationId="{8B323A06-A94E-9728-571F-FA069E1637C3}"/>
          </ac:spMkLst>
        </pc:spChg>
        <pc:spChg chg="mod">
          <ac:chgData name="Ashley Williams Clark" userId="47b7eaf4-4dec-49fa-99ee-3c3887c64d7d" providerId="ADAL" clId="{A091FDE4-2178-4082-BFF6-A92C8E3521E9}" dt="2023-06-29T16:34:42.246" v="2151" actId="1076"/>
          <ac:spMkLst>
            <pc:docMk/>
            <pc:sldMk cId="1233806881" sldId="799"/>
            <ac:spMk id="8" creationId="{19105B08-AAD6-B8E9-5658-01D67F6734DF}"/>
          </ac:spMkLst>
        </pc:spChg>
        <pc:spChg chg="mod">
          <ac:chgData name="Ashley Williams Clark" userId="47b7eaf4-4dec-49fa-99ee-3c3887c64d7d" providerId="ADAL" clId="{A091FDE4-2178-4082-BFF6-A92C8E3521E9}" dt="2023-06-29T16:04:21.786" v="1741" actId="2711"/>
          <ac:spMkLst>
            <pc:docMk/>
            <pc:sldMk cId="1233806881" sldId="799"/>
            <ac:spMk id="9" creationId="{8A24BE62-A54A-3E11-976A-AC2BD7A276D0}"/>
          </ac:spMkLst>
        </pc:spChg>
      </pc:sldChg>
      <pc:sldChg chg="addSp delSp modSp mod ord">
        <pc:chgData name="Ashley Williams Clark" userId="47b7eaf4-4dec-49fa-99ee-3c3887c64d7d" providerId="ADAL" clId="{A091FDE4-2178-4082-BFF6-A92C8E3521E9}" dt="2023-07-11T16:07:08.189" v="3140"/>
        <pc:sldMkLst>
          <pc:docMk/>
          <pc:sldMk cId="3489325393" sldId="800"/>
        </pc:sldMkLst>
        <pc:spChg chg="add mod">
          <ac:chgData name="Ashley Williams Clark" userId="47b7eaf4-4dec-49fa-99ee-3c3887c64d7d" providerId="ADAL" clId="{A091FDE4-2178-4082-BFF6-A92C8E3521E9}" dt="2023-06-29T16:28:09.266" v="1921"/>
          <ac:spMkLst>
            <pc:docMk/>
            <pc:sldMk cId="3489325393" sldId="800"/>
            <ac:spMk id="2" creationId="{50FB1432-05EA-C0C3-DCE8-F8CD32E30B88}"/>
          </ac:spMkLst>
        </pc:spChg>
        <pc:spChg chg="add del mod">
          <ac:chgData name="Ashley Williams Clark" userId="47b7eaf4-4dec-49fa-99ee-3c3887c64d7d" providerId="ADAL" clId="{A091FDE4-2178-4082-BFF6-A92C8E3521E9}" dt="2023-06-29T16:39:05.770" v="2189"/>
          <ac:spMkLst>
            <pc:docMk/>
            <pc:sldMk cId="3489325393" sldId="800"/>
            <ac:spMk id="3" creationId="{9FE4BCC2-14D4-2C1B-3FB7-6AEEA276AE39}"/>
          </ac:spMkLst>
        </pc:spChg>
        <pc:spChg chg="mod">
          <ac:chgData name="Ashley Williams Clark" userId="47b7eaf4-4dec-49fa-99ee-3c3887c64d7d" providerId="ADAL" clId="{A091FDE4-2178-4082-BFF6-A92C8E3521E9}" dt="2023-06-29T16:35:24.881" v="2161"/>
          <ac:spMkLst>
            <pc:docMk/>
            <pc:sldMk cId="3489325393" sldId="800"/>
            <ac:spMk id="4" creationId="{F51600E8-E870-8EED-E3AB-5891050DC59B}"/>
          </ac:spMkLst>
        </pc:spChg>
        <pc:spChg chg="add mod">
          <ac:chgData name="Ashley Williams Clark" userId="47b7eaf4-4dec-49fa-99ee-3c3887c64d7d" providerId="ADAL" clId="{A091FDE4-2178-4082-BFF6-A92C8E3521E9}" dt="2023-06-29T16:40:30.620" v="2210" actId="1076"/>
          <ac:spMkLst>
            <pc:docMk/>
            <pc:sldMk cId="3489325393" sldId="800"/>
            <ac:spMk id="5" creationId="{6355777A-E4C4-9D68-2F63-9759F6AB000A}"/>
          </ac:spMkLst>
        </pc:spChg>
        <pc:spChg chg="add mod">
          <ac:chgData name="Ashley Williams Clark" userId="47b7eaf4-4dec-49fa-99ee-3c3887c64d7d" providerId="ADAL" clId="{A091FDE4-2178-4082-BFF6-A92C8E3521E9}" dt="2023-06-29T16:40:23.703" v="2208" actId="1076"/>
          <ac:spMkLst>
            <pc:docMk/>
            <pc:sldMk cId="3489325393" sldId="800"/>
            <ac:spMk id="7" creationId="{22A97C9E-7D52-316E-5B94-189A68DB7AB0}"/>
          </ac:spMkLst>
        </pc:spChg>
        <pc:graphicFrameChg chg="mod">
          <ac:chgData name="Ashley Williams Clark" userId="47b7eaf4-4dec-49fa-99ee-3c3887c64d7d" providerId="ADAL" clId="{A091FDE4-2178-4082-BFF6-A92C8E3521E9}" dt="2023-06-29T16:39:01.212" v="2187" actId="255"/>
          <ac:graphicFrameMkLst>
            <pc:docMk/>
            <pc:sldMk cId="3489325393" sldId="800"/>
            <ac:graphicFrameMk id="8" creationId="{50E3631E-000E-D93C-7FE7-E61BF5E4D075}"/>
          </ac:graphicFrameMkLst>
        </pc:graphicFrameChg>
      </pc:sldChg>
      <pc:sldChg chg="modSp mod ord">
        <pc:chgData name="Ashley Williams Clark" userId="47b7eaf4-4dec-49fa-99ee-3c3887c64d7d" providerId="ADAL" clId="{A091FDE4-2178-4082-BFF6-A92C8E3521E9}" dt="2023-07-11T16:07:08.189" v="3140"/>
        <pc:sldMkLst>
          <pc:docMk/>
          <pc:sldMk cId="1912548722" sldId="801"/>
        </pc:sldMkLst>
        <pc:spChg chg="mod">
          <ac:chgData name="Ashley Williams Clark" userId="47b7eaf4-4dec-49fa-99ee-3c3887c64d7d" providerId="ADAL" clId="{A091FDE4-2178-4082-BFF6-A92C8E3521E9}" dt="2023-06-29T16:35:27.281" v="2163"/>
          <ac:spMkLst>
            <pc:docMk/>
            <pc:sldMk cId="1912548722" sldId="801"/>
            <ac:spMk id="4" creationId="{F51600E8-E870-8EED-E3AB-5891050DC59B}"/>
          </ac:spMkLst>
        </pc:spChg>
        <pc:spChg chg="mod">
          <ac:chgData name="Ashley Williams Clark" userId="47b7eaf4-4dec-49fa-99ee-3c3887c64d7d" providerId="ADAL" clId="{A091FDE4-2178-4082-BFF6-A92C8E3521E9}" dt="2023-06-29T16:34:51.246" v="2154" actId="1076"/>
          <ac:spMkLst>
            <pc:docMk/>
            <pc:sldMk cId="1912548722" sldId="801"/>
            <ac:spMk id="7" creationId="{8B323A06-A94E-9728-571F-FA069E1637C3}"/>
          </ac:spMkLst>
        </pc:spChg>
        <pc:spChg chg="mod">
          <ac:chgData name="Ashley Williams Clark" userId="47b7eaf4-4dec-49fa-99ee-3c3887c64d7d" providerId="ADAL" clId="{A091FDE4-2178-4082-BFF6-A92C8E3521E9}" dt="2023-06-29T16:34:57.299" v="2155" actId="1076"/>
          <ac:spMkLst>
            <pc:docMk/>
            <pc:sldMk cId="1912548722" sldId="801"/>
            <ac:spMk id="8" creationId="{19105B08-AAD6-B8E9-5658-01D67F6734DF}"/>
          </ac:spMkLst>
        </pc:spChg>
        <pc:spChg chg="mod">
          <ac:chgData name="Ashley Williams Clark" userId="47b7eaf4-4dec-49fa-99ee-3c3887c64d7d" providerId="ADAL" clId="{A091FDE4-2178-4082-BFF6-A92C8E3521E9}" dt="2023-06-29T16:04:10.343" v="1740" actId="2711"/>
          <ac:spMkLst>
            <pc:docMk/>
            <pc:sldMk cId="1912548722" sldId="801"/>
            <ac:spMk id="9" creationId="{8A24BE62-A54A-3E11-976A-AC2BD7A276D0}"/>
          </ac:spMkLst>
        </pc:spChg>
      </pc:sldChg>
      <pc:sldChg chg="addSp modSp mod ord">
        <pc:chgData name="Ashley Williams Clark" userId="47b7eaf4-4dec-49fa-99ee-3c3887c64d7d" providerId="ADAL" clId="{A091FDE4-2178-4082-BFF6-A92C8E3521E9}" dt="2023-07-11T16:07:08.189" v="3140"/>
        <pc:sldMkLst>
          <pc:docMk/>
          <pc:sldMk cId="904624874" sldId="802"/>
        </pc:sldMkLst>
        <pc:spChg chg="add mod">
          <ac:chgData name="Ashley Williams Clark" userId="47b7eaf4-4dec-49fa-99ee-3c3887c64d7d" providerId="ADAL" clId="{A091FDE4-2178-4082-BFF6-A92C8E3521E9}" dt="2023-06-29T16:28:03.994" v="1920"/>
          <ac:spMkLst>
            <pc:docMk/>
            <pc:sldMk cId="904624874" sldId="802"/>
            <ac:spMk id="2" creationId="{73EE3644-9925-0B44-4E75-DB45C354F41A}"/>
          </ac:spMkLst>
        </pc:spChg>
        <pc:spChg chg="add mod">
          <ac:chgData name="Ashley Williams Clark" userId="47b7eaf4-4dec-49fa-99ee-3c3887c64d7d" providerId="ADAL" clId="{A091FDE4-2178-4082-BFF6-A92C8E3521E9}" dt="2023-06-29T16:40:15.694" v="2206" actId="1076"/>
          <ac:spMkLst>
            <pc:docMk/>
            <pc:sldMk cId="904624874" sldId="802"/>
            <ac:spMk id="3" creationId="{6355777A-E4C4-9D68-2F63-9759F6AB000A}"/>
          </ac:spMkLst>
        </pc:spChg>
        <pc:spChg chg="mod">
          <ac:chgData name="Ashley Williams Clark" userId="47b7eaf4-4dec-49fa-99ee-3c3887c64d7d" providerId="ADAL" clId="{A091FDE4-2178-4082-BFF6-A92C8E3521E9}" dt="2023-06-29T16:35:29.911" v="2165"/>
          <ac:spMkLst>
            <pc:docMk/>
            <pc:sldMk cId="904624874" sldId="802"/>
            <ac:spMk id="4" creationId="{F51600E8-E870-8EED-E3AB-5891050DC59B}"/>
          </ac:spMkLst>
        </pc:spChg>
        <pc:spChg chg="add mod">
          <ac:chgData name="Ashley Williams Clark" userId="47b7eaf4-4dec-49fa-99ee-3c3887c64d7d" providerId="ADAL" clId="{A091FDE4-2178-4082-BFF6-A92C8E3521E9}" dt="2023-06-29T16:40:07.932" v="2203" actId="121"/>
          <ac:spMkLst>
            <pc:docMk/>
            <pc:sldMk cId="904624874" sldId="802"/>
            <ac:spMk id="5" creationId="{2FBFD311-D18A-1B61-B358-317A4EEDE92A}"/>
          </ac:spMkLst>
        </pc:spChg>
        <pc:graphicFrameChg chg="mod">
          <ac:chgData name="Ashley Williams Clark" userId="47b7eaf4-4dec-49fa-99ee-3c3887c64d7d" providerId="ADAL" clId="{A091FDE4-2178-4082-BFF6-A92C8E3521E9}" dt="2023-06-29T16:39:56.405" v="2197"/>
          <ac:graphicFrameMkLst>
            <pc:docMk/>
            <pc:sldMk cId="904624874" sldId="802"/>
            <ac:graphicFrameMk id="7" creationId="{1BFAB278-E87D-AED6-3A22-8DA799F98ABC}"/>
          </ac:graphicFrameMkLst>
        </pc:graphicFrameChg>
      </pc:sldChg>
      <pc:sldChg chg="modSp mod">
        <pc:chgData name="Ashley Williams Clark" userId="47b7eaf4-4dec-49fa-99ee-3c3887c64d7d" providerId="ADAL" clId="{A091FDE4-2178-4082-BFF6-A92C8E3521E9}" dt="2023-07-11T16:04:37.358" v="3136" actId="20577"/>
        <pc:sldMkLst>
          <pc:docMk/>
          <pc:sldMk cId="1937857154" sldId="804"/>
        </pc:sldMkLst>
        <pc:spChg chg="mod">
          <ac:chgData name="Ashley Williams Clark" userId="47b7eaf4-4dec-49fa-99ee-3c3887c64d7d" providerId="ADAL" clId="{A091FDE4-2178-4082-BFF6-A92C8E3521E9}" dt="2023-07-11T16:04:37.358" v="3136" actId="20577"/>
          <ac:spMkLst>
            <pc:docMk/>
            <pc:sldMk cId="1937857154" sldId="804"/>
            <ac:spMk id="9" creationId="{EE2944F5-11EB-9E53-5CEF-88FDD5A295A8}"/>
          </ac:spMkLst>
        </pc:spChg>
      </pc:sldChg>
      <pc:sldChg chg="modSp mod">
        <pc:chgData name="Ashley Williams Clark" userId="47b7eaf4-4dec-49fa-99ee-3c3887c64d7d" providerId="ADAL" clId="{A091FDE4-2178-4082-BFF6-A92C8E3521E9}" dt="2023-06-29T16:46:51.164" v="2793" actId="2085"/>
        <pc:sldMkLst>
          <pc:docMk/>
          <pc:sldMk cId="78403996" sldId="805"/>
        </pc:sldMkLst>
        <pc:spChg chg="mod">
          <ac:chgData name="Ashley Williams Clark" userId="47b7eaf4-4dec-49fa-99ee-3c3887c64d7d" providerId="ADAL" clId="{A091FDE4-2178-4082-BFF6-A92C8E3521E9}" dt="2023-06-29T15:59:17.888" v="1724" actId="403"/>
          <ac:spMkLst>
            <pc:docMk/>
            <pc:sldMk cId="78403996" sldId="805"/>
            <ac:spMk id="3" creationId="{B8BDDD3F-7B13-DD93-5004-EC6BE32C9807}"/>
          </ac:spMkLst>
        </pc:spChg>
        <pc:spChg chg="mod">
          <ac:chgData name="Ashley Williams Clark" userId="47b7eaf4-4dec-49fa-99ee-3c3887c64d7d" providerId="ADAL" clId="{A091FDE4-2178-4082-BFF6-A92C8E3521E9}" dt="2023-06-29T15:59:17.888" v="1724" actId="403"/>
          <ac:spMkLst>
            <pc:docMk/>
            <pc:sldMk cId="78403996" sldId="805"/>
            <ac:spMk id="4" creationId="{23E6DFC3-1245-CA78-887B-5D8ECE1B7D2A}"/>
          </ac:spMkLst>
        </pc:spChg>
        <pc:spChg chg="mod">
          <ac:chgData name="Ashley Williams Clark" userId="47b7eaf4-4dec-49fa-99ee-3c3887c64d7d" providerId="ADAL" clId="{A091FDE4-2178-4082-BFF6-A92C8E3521E9}" dt="2023-06-29T15:59:17.888" v="1724" actId="403"/>
          <ac:spMkLst>
            <pc:docMk/>
            <pc:sldMk cId="78403996" sldId="805"/>
            <ac:spMk id="5" creationId="{67463E1D-1976-6D9F-FDBD-796DBA6929DD}"/>
          </ac:spMkLst>
        </pc:spChg>
        <pc:spChg chg="mod">
          <ac:chgData name="Ashley Williams Clark" userId="47b7eaf4-4dec-49fa-99ee-3c3887c64d7d" providerId="ADAL" clId="{A091FDE4-2178-4082-BFF6-A92C8E3521E9}" dt="2023-06-29T15:59:17.888" v="1724" actId="403"/>
          <ac:spMkLst>
            <pc:docMk/>
            <pc:sldMk cId="78403996" sldId="805"/>
            <ac:spMk id="6" creationId="{CDD6A0A6-CC0D-DD35-E837-5398E8C9F451}"/>
          </ac:spMkLst>
        </pc:spChg>
        <pc:spChg chg="mod">
          <ac:chgData name="Ashley Williams Clark" userId="47b7eaf4-4dec-49fa-99ee-3c3887c64d7d" providerId="ADAL" clId="{A091FDE4-2178-4082-BFF6-A92C8E3521E9}" dt="2023-06-29T15:59:34.301" v="1725" actId="207"/>
          <ac:spMkLst>
            <pc:docMk/>
            <pc:sldMk cId="78403996" sldId="805"/>
            <ac:spMk id="7" creationId="{81A58EBC-9375-6FA3-4386-F13DEFBED201}"/>
          </ac:spMkLst>
        </pc:spChg>
        <pc:spChg chg="mod">
          <ac:chgData name="Ashley Williams Clark" userId="47b7eaf4-4dec-49fa-99ee-3c3887c64d7d" providerId="ADAL" clId="{A091FDE4-2178-4082-BFF6-A92C8E3521E9}" dt="2023-06-29T15:59:17.888" v="1724" actId="403"/>
          <ac:spMkLst>
            <pc:docMk/>
            <pc:sldMk cId="78403996" sldId="805"/>
            <ac:spMk id="8" creationId="{630C6B2F-BD2B-D85A-6729-18B9BC2D26BE}"/>
          </ac:spMkLst>
        </pc:spChg>
        <pc:spChg chg="mod">
          <ac:chgData name="Ashley Williams Clark" userId="47b7eaf4-4dec-49fa-99ee-3c3887c64d7d" providerId="ADAL" clId="{A091FDE4-2178-4082-BFF6-A92C8E3521E9}" dt="2023-06-29T16:46:51.164" v="2793" actId="2085"/>
          <ac:spMkLst>
            <pc:docMk/>
            <pc:sldMk cId="78403996" sldId="805"/>
            <ac:spMk id="10" creationId="{49344457-A11C-00B4-AAA1-CF670BC56DDB}"/>
          </ac:spMkLst>
        </pc:spChg>
        <pc:spChg chg="mod">
          <ac:chgData name="Ashley Williams Clark" userId="47b7eaf4-4dec-49fa-99ee-3c3887c64d7d" providerId="ADAL" clId="{A091FDE4-2178-4082-BFF6-A92C8E3521E9}" dt="2023-06-29T16:46:37.579" v="2792" actId="1076"/>
          <ac:spMkLst>
            <pc:docMk/>
            <pc:sldMk cId="78403996" sldId="805"/>
            <ac:spMk id="17" creationId="{E1A5FBC9-3B13-F4B5-FD8E-FC9D0757E074}"/>
          </ac:spMkLst>
        </pc:spChg>
        <pc:spChg chg="mod">
          <ac:chgData name="Ashley Williams Clark" userId="47b7eaf4-4dec-49fa-99ee-3c3887c64d7d" providerId="ADAL" clId="{A091FDE4-2178-4082-BFF6-A92C8E3521E9}" dt="2023-06-29T15:59:17.888" v="1724" actId="403"/>
          <ac:spMkLst>
            <pc:docMk/>
            <pc:sldMk cId="78403996" sldId="805"/>
            <ac:spMk id="19" creationId="{F1E1295C-1904-BD32-F54D-EC603FA04C8A}"/>
          </ac:spMkLst>
        </pc:spChg>
        <pc:spChg chg="mod">
          <ac:chgData name="Ashley Williams Clark" userId="47b7eaf4-4dec-49fa-99ee-3c3887c64d7d" providerId="ADAL" clId="{A091FDE4-2178-4082-BFF6-A92C8E3521E9}" dt="2023-06-29T15:59:17.888" v="1724" actId="403"/>
          <ac:spMkLst>
            <pc:docMk/>
            <pc:sldMk cId="78403996" sldId="805"/>
            <ac:spMk id="20" creationId="{0DE731CA-D3EB-8359-FAA5-C546C2ADC806}"/>
          </ac:spMkLst>
        </pc:spChg>
        <pc:spChg chg="mod">
          <ac:chgData name="Ashley Williams Clark" userId="47b7eaf4-4dec-49fa-99ee-3c3887c64d7d" providerId="ADAL" clId="{A091FDE4-2178-4082-BFF6-A92C8E3521E9}" dt="2023-06-29T15:59:17.888" v="1724" actId="403"/>
          <ac:spMkLst>
            <pc:docMk/>
            <pc:sldMk cId="78403996" sldId="805"/>
            <ac:spMk id="21" creationId="{2BEA392D-D4FD-D273-11B8-581838694806}"/>
          </ac:spMkLst>
        </pc:spChg>
        <pc:spChg chg="mod">
          <ac:chgData name="Ashley Williams Clark" userId="47b7eaf4-4dec-49fa-99ee-3c3887c64d7d" providerId="ADAL" clId="{A091FDE4-2178-4082-BFF6-A92C8E3521E9}" dt="2023-06-29T15:59:51.658" v="1729" actId="1076"/>
          <ac:spMkLst>
            <pc:docMk/>
            <pc:sldMk cId="78403996" sldId="805"/>
            <ac:spMk id="22" creationId="{9090CE54-087D-3550-A3CB-1DF5E766C954}"/>
          </ac:spMkLst>
        </pc:spChg>
        <pc:spChg chg="mod">
          <ac:chgData name="Ashley Williams Clark" userId="47b7eaf4-4dec-49fa-99ee-3c3887c64d7d" providerId="ADAL" clId="{A091FDE4-2178-4082-BFF6-A92C8E3521E9}" dt="2023-06-29T16:46:51.164" v="2793" actId="2085"/>
          <ac:spMkLst>
            <pc:docMk/>
            <pc:sldMk cId="78403996" sldId="805"/>
            <ac:spMk id="23" creationId="{4F7B4D45-E80F-85DC-ABCA-7F9F013D162A}"/>
          </ac:spMkLst>
        </pc:spChg>
      </pc:sldChg>
      <pc:sldChg chg="addSp delSp modSp new mod ord modClrScheme chgLayout">
        <pc:chgData name="Ashley Williams Clark" userId="47b7eaf4-4dec-49fa-99ee-3c3887c64d7d" providerId="ADAL" clId="{A091FDE4-2178-4082-BFF6-A92C8E3521E9}" dt="2023-06-29T15:52:35.868" v="1583"/>
        <pc:sldMkLst>
          <pc:docMk/>
          <pc:sldMk cId="1899121407" sldId="806"/>
        </pc:sldMkLst>
        <pc:spChg chg="del mod ord">
          <ac:chgData name="Ashley Williams Clark" userId="47b7eaf4-4dec-49fa-99ee-3c3887c64d7d" providerId="ADAL" clId="{A091FDE4-2178-4082-BFF6-A92C8E3521E9}" dt="2023-06-29T15:52:28.231" v="1560" actId="700"/>
          <ac:spMkLst>
            <pc:docMk/>
            <pc:sldMk cId="1899121407" sldId="806"/>
            <ac:spMk id="2" creationId="{454B2B17-4FFF-E539-2135-15CE702EC6B1}"/>
          </ac:spMkLst>
        </pc:spChg>
        <pc:spChg chg="del mod ord">
          <ac:chgData name="Ashley Williams Clark" userId="47b7eaf4-4dec-49fa-99ee-3c3887c64d7d" providerId="ADAL" clId="{A091FDE4-2178-4082-BFF6-A92C8E3521E9}" dt="2023-06-29T15:52:28.231" v="1560" actId="700"/>
          <ac:spMkLst>
            <pc:docMk/>
            <pc:sldMk cId="1899121407" sldId="806"/>
            <ac:spMk id="3" creationId="{84B4D545-52FB-62AD-D920-4F0D237C2D36}"/>
          </ac:spMkLst>
        </pc:spChg>
        <pc:spChg chg="add mod ord">
          <ac:chgData name="Ashley Williams Clark" userId="47b7eaf4-4dec-49fa-99ee-3c3887c64d7d" providerId="ADAL" clId="{A091FDE4-2178-4082-BFF6-A92C8E3521E9}" dt="2023-06-29T15:52:33.273" v="1581" actId="20577"/>
          <ac:spMkLst>
            <pc:docMk/>
            <pc:sldMk cId="1899121407" sldId="806"/>
            <ac:spMk id="4" creationId="{A1AEB8C5-345D-4FEC-2C7B-DBA1E39673C6}"/>
          </ac:spMkLst>
        </pc:spChg>
        <pc:spChg chg="add mod ord">
          <ac:chgData name="Ashley Williams Clark" userId="47b7eaf4-4dec-49fa-99ee-3c3887c64d7d" providerId="ADAL" clId="{A091FDE4-2178-4082-BFF6-A92C8E3521E9}" dt="2023-06-29T15:52:28.231" v="1560" actId="700"/>
          <ac:spMkLst>
            <pc:docMk/>
            <pc:sldMk cId="1899121407" sldId="806"/>
            <ac:spMk id="5" creationId="{BC659512-2259-63CA-F5CD-406735875A5C}"/>
          </ac:spMkLst>
        </pc:spChg>
      </pc:sldChg>
      <pc:sldChg chg="addSp delSp modSp new del mod">
        <pc:chgData name="Ashley Williams Clark" userId="47b7eaf4-4dec-49fa-99ee-3c3887c64d7d" providerId="ADAL" clId="{A091FDE4-2178-4082-BFF6-A92C8E3521E9}" dt="2023-07-11T16:07:18.193" v="3141" actId="47"/>
        <pc:sldMkLst>
          <pc:docMk/>
          <pc:sldMk cId="1758218646" sldId="807"/>
        </pc:sldMkLst>
        <pc:spChg chg="del">
          <ac:chgData name="Ashley Williams Clark" userId="47b7eaf4-4dec-49fa-99ee-3c3887c64d7d" providerId="ADAL" clId="{A091FDE4-2178-4082-BFF6-A92C8E3521E9}" dt="2023-06-29T16:49:42.293" v="2878" actId="478"/>
          <ac:spMkLst>
            <pc:docMk/>
            <pc:sldMk cId="1758218646" sldId="807"/>
            <ac:spMk id="2" creationId="{C12CAC37-B5C5-A995-2E1C-F0B0D4693940}"/>
          </ac:spMkLst>
        </pc:spChg>
        <pc:spChg chg="del mod">
          <ac:chgData name="Ashley Williams Clark" userId="47b7eaf4-4dec-49fa-99ee-3c3887c64d7d" providerId="ADAL" clId="{A091FDE4-2178-4082-BFF6-A92C8E3521E9}" dt="2023-06-29T16:49:44.480" v="2880" actId="478"/>
          <ac:spMkLst>
            <pc:docMk/>
            <pc:sldMk cId="1758218646" sldId="807"/>
            <ac:spMk id="3" creationId="{B7C12E66-9F4F-ECB2-D5AD-8FEF3896DFF0}"/>
          </ac:spMkLst>
        </pc:spChg>
        <pc:spChg chg="add mod">
          <ac:chgData name="Ashley Williams Clark" userId="47b7eaf4-4dec-49fa-99ee-3c3887c64d7d" providerId="ADAL" clId="{A091FDE4-2178-4082-BFF6-A92C8E3521E9}" dt="2023-06-29T16:49:37.118" v="2877" actId="20577"/>
          <ac:spMkLst>
            <pc:docMk/>
            <pc:sldMk cId="1758218646" sldId="807"/>
            <ac:spMk id="4" creationId="{BE887EEF-C6F5-BA88-D7DE-61DA0F644A9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etroitfuturecity.sharepoint.com/sites/Program/Shared%20Documents/10_Projects/12_CEER/Projects/2022_Home%20Sales%20Mapping/Data/Archive/Presentation%20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etroitfuturecity-my.sharepoint.com/personal/knash_detroitfuturecity_com/Documents/Attachments/HMDA_2023060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https://detroitfuturecity-my.sharepoint.com/personal/knash_detroitfuturecity_com/Documents/Attachments/HMDA_2023060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https://detroitfuturecity-my.sharepoint.com/personal/knash_detroitfuturecity_com/Documents/Attachments/HMDA_2023060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https://detroitfuturecity-my.sharepoint.com/personal/knash_detroitfuturecity_com/Documents/Attachments/HMDA_2023060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oleObject" Target="https://detroitfuturecity-my.sharepoint.com/personal/knash_detroitfuturecity_com/Documents/Attachments/HMDA_20230601.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oleObject" Target="https://detroitfuturecity-my.sharepoint.com/personal/knash_detroitfuturecity_com/Documents/Attachments/HMDA_2023060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24926775457409E-2"/>
          <c:y val="0.12385247939829082"/>
          <c:w val="0.90455913119555709"/>
          <c:h val="0.79778196959188186"/>
        </c:manualLayout>
      </c:layout>
      <c:lineChart>
        <c:grouping val="stacked"/>
        <c:varyColors val="0"/>
        <c:ser>
          <c:idx val="0"/>
          <c:order val="0"/>
          <c:spPr>
            <a:ln w="63500" cap="rnd">
              <a:solidFill>
                <a:srgbClr val="40529F"/>
              </a:solidFill>
              <a:round/>
            </a:ln>
            <a:effectLst/>
          </c:spPr>
          <c:marker>
            <c:symbol val="none"/>
          </c:marker>
          <c:cat>
            <c:numRef>
              <c:f>'[Detroit Population over time.xlsx]Sheet1'!$F$5:$R$5</c:f>
              <c:numCache>
                <c:formatCode>General</c:formatCode>
                <c:ptCount val="13"/>
                <c:pt idx="0">
                  <c:v>1900</c:v>
                </c:pt>
                <c:pt idx="1">
                  <c:v>1910</c:v>
                </c:pt>
                <c:pt idx="2">
                  <c:v>1920</c:v>
                </c:pt>
                <c:pt idx="3">
                  <c:v>1930</c:v>
                </c:pt>
                <c:pt idx="4">
                  <c:v>1940</c:v>
                </c:pt>
                <c:pt idx="5">
                  <c:v>1950</c:v>
                </c:pt>
                <c:pt idx="6">
                  <c:v>1960</c:v>
                </c:pt>
                <c:pt idx="7">
                  <c:v>1970</c:v>
                </c:pt>
                <c:pt idx="8">
                  <c:v>1980</c:v>
                </c:pt>
                <c:pt idx="9">
                  <c:v>1990</c:v>
                </c:pt>
                <c:pt idx="10">
                  <c:v>2000</c:v>
                </c:pt>
                <c:pt idx="11">
                  <c:v>2010</c:v>
                </c:pt>
                <c:pt idx="12">
                  <c:v>2020</c:v>
                </c:pt>
              </c:numCache>
            </c:numRef>
          </c:cat>
          <c:val>
            <c:numRef>
              <c:f>'[Detroit Population over time.xlsx]Sheet1'!$F$6:$R$6</c:f>
              <c:numCache>
                <c:formatCode>#,##0</c:formatCode>
                <c:ptCount val="13"/>
                <c:pt idx="0">
                  <c:v>285704</c:v>
                </c:pt>
                <c:pt idx="1">
                  <c:v>465766</c:v>
                </c:pt>
                <c:pt idx="2">
                  <c:v>993678</c:v>
                </c:pt>
                <c:pt idx="3">
                  <c:v>1568662</c:v>
                </c:pt>
                <c:pt idx="4">
                  <c:v>1623452</c:v>
                </c:pt>
                <c:pt idx="5">
                  <c:v>1849568</c:v>
                </c:pt>
                <c:pt idx="6">
                  <c:v>1670144</c:v>
                </c:pt>
                <c:pt idx="7">
                  <c:v>1514063</c:v>
                </c:pt>
                <c:pt idx="8">
                  <c:v>1203368</c:v>
                </c:pt>
                <c:pt idx="9">
                  <c:v>1027974</c:v>
                </c:pt>
                <c:pt idx="10">
                  <c:v>951270</c:v>
                </c:pt>
                <c:pt idx="11">
                  <c:v>713777</c:v>
                </c:pt>
                <c:pt idx="12">
                  <c:v>639111</c:v>
                </c:pt>
              </c:numCache>
            </c:numRef>
          </c:val>
          <c:smooth val="0"/>
          <c:extLst>
            <c:ext xmlns:c16="http://schemas.microsoft.com/office/drawing/2014/chart" uri="{C3380CC4-5D6E-409C-BE32-E72D297353CC}">
              <c16:uniqueId val="{00000000-2FA4-466B-AC37-D79EFC15D2A6}"/>
            </c:ext>
          </c:extLst>
        </c:ser>
        <c:dLbls>
          <c:showLegendKey val="0"/>
          <c:showVal val="0"/>
          <c:showCatName val="0"/>
          <c:showSerName val="0"/>
          <c:showPercent val="0"/>
          <c:showBubbleSize val="0"/>
        </c:dLbls>
        <c:smooth val="0"/>
        <c:axId val="268759184"/>
        <c:axId val="268760144"/>
      </c:lineChart>
      <c:catAx>
        <c:axId val="26875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595959"/>
                </a:solidFill>
                <a:latin typeface="BrownPro Light" panose="00010400010101010101" pitchFamily="50" charset="0"/>
                <a:ea typeface="+mn-ea"/>
                <a:cs typeface="+mn-cs"/>
              </a:defRPr>
            </a:pPr>
            <a:endParaRPr lang="en-US"/>
          </a:p>
        </c:txPr>
        <c:crossAx val="268760144"/>
        <c:crosses val="autoZero"/>
        <c:auto val="1"/>
        <c:lblAlgn val="ctr"/>
        <c:lblOffset val="100"/>
        <c:noMultiLvlLbl val="0"/>
      </c:catAx>
      <c:valAx>
        <c:axId val="2687601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595959"/>
                </a:solidFill>
                <a:latin typeface="BrownPro Light" panose="00010400010101010101" pitchFamily="50" charset="0"/>
                <a:ea typeface="+mn-ea"/>
                <a:cs typeface="+mn-cs"/>
              </a:defRPr>
            </a:pPr>
            <a:endParaRPr lang="en-US"/>
          </a:p>
        </c:txPr>
        <c:crossAx val="26875918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984243396747186"/>
          <c:y val="0.13610623709021591"/>
          <c:w val="0.42528599666387218"/>
          <c:h val="0.73510429130461918"/>
        </c:manualLayout>
      </c:layout>
      <c:barChart>
        <c:barDir val="bar"/>
        <c:grouping val="clustered"/>
        <c:varyColors val="0"/>
        <c:ser>
          <c:idx val="0"/>
          <c:order val="0"/>
          <c:tx>
            <c:strRef>
              <c:f>'Transactions By Amount'!$D$21</c:f>
              <c:strCache>
                <c:ptCount val="1"/>
                <c:pt idx="0">
                  <c:v>Total</c:v>
                </c:pt>
              </c:strCache>
            </c:strRef>
          </c:tx>
          <c:spPr>
            <a:solidFill>
              <a:srgbClr val="0FABDD"/>
            </a:solidFill>
            <a:ln>
              <a:noFill/>
            </a:ln>
            <a:effectLst/>
          </c:spPr>
          <c:invertIfNegative val="0"/>
          <c:dPt>
            <c:idx val="3"/>
            <c:invertIfNegative val="0"/>
            <c:bubble3D val="0"/>
            <c:spPr>
              <a:solidFill>
                <a:srgbClr val="F4F4F6"/>
              </a:solidFill>
              <a:ln>
                <a:noFill/>
              </a:ln>
              <a:effectLst/>
            </c:spPr>
            <c:extLst>
              <c:ext xmlns:c16="http://schemas.microsoft.com/office/drawing/2014/chart" uri="{C3380CC4-5D6E-409C-BE32-E72D297353CC}">
                <c16:uniqueId val="{00000001-3120-4C94-ABD5-ED435FE41A90}"/>
              </c:ext>
            </c:extLst>
          </c:dPt>
          <c:dPt>
            <c:idx val="4"/>
            <c:invertIfNegative val="0"/>
            <c:bubble3D val="0"/>
            <c:spPr>
              <a:solidFill>
                <a:srgbClr val="F4F4F6"/>
              </a:solidFill>
              <a:ln>
                <a:noFill/>
              </a:ln>
              <a:effectLst/>
            </c:spPr>
            <c:extLst>
              <c:ext xmlns:c16="http://schemas.microsoft.com/office/drawing/2014/chart" uri="{C3380CC4-5D6E-409C-BE32-E72D297353CC}">
                <c16:uniqueId val="{00000003-3120-4C94-ABD5-ED435FE41A90}"/>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BrownPro" panose="00010500010101010101" pitchFamily="50"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'Transactions By Amount'!$A$22:$A$26</c:f>
              <c:strCache>
                <c:ptCount val="5"/>
                <c:pt idx="0">
                  <c:v>$500-$9,999</c:v>
                </c:pt>
                <c:pt idx="1">
                  <c:v>$10,000-$39,999</c:v>
                </c:pt>
                <c:pt idx="2">
                  <c:v>$40,000-$99,999</c:v>
                </c:pt>
                <c:pt idx="3">
                  <c:v>$100,000-$249,999</c:v>
                </c:pt>
                <c:pt idx="4">
                  <c:v>Greater than $250,000</c:v>
                </c:pt>
              </c:strCache>
            </c:strRef>
          </c:cat>
          <c:val>
            <c:numRef>
              <c:f>'Transactions By Amount'!$D$22:$D$26</c:f>
              <c:numCache>
                <c:formatCode>#,##0</c:formatCode>
                <c:ptCount val="5"/>
                <c:pt idx="0">
                  <c:v>7567</c:v>
                </c:pt>
                <c:pt idx="1">
                  <c:v>7651</c:v>
                </c:pt>
                <c:pt idx="2">
                  <c:v>7911</c:v>
                </c:pt>
                <c:pt idx="3">
                  <c:v>2667</c:v>
                </c:pt>
                <c:pt idx="4" formatCode="General">
                  <c:v>490</c:v>
                </c:pt>
              </c:numCache>
            </c:numRef>
          </c:val>
          <c:extLst>
            <c:ext xmlns:c16="http://schemas.microsoft.com/office/drawing/2014/chart" uri="{C3380CC4-5D6E-409C-BE32-E72D297353CC}">
              <c16:uniqueId val="{00000004-3120-4C94-ABD5-ED435FE41A90}"/>
            </c:ext>
          </c:extLst>
        </c:ser>
        <c:dLbls>
          <c:showLegendKey val="0"/>
          <c:showVal val="0"/>
          <c:showCatName val="0"/>
          <c:showSerName val="0"/>
          <c:showPercent val="0"/>
          <c:showBubbleSize val="0"/>
        </c:dLbls>
        <c:gapWidth val="219"/>
        <c:axId val="1049289504"/>
        <c:axId val="1049289984"/>
      </c:barChart>
      <c:catAx>
        <c:axId val="1049289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BrownPro" panose="00010500010101010101" pitchFamily="50" charset="0"/>
                <a:ea typeface="+mn-ea"/>
                <a:cs typeface="+mn-cs"/>
              </a:defRPr>
            </a:pPr>
            <a:endParaRPr lang="en-US"/>
          </a:p>
        </c:txPr>
        <c:crossAx val="1049289984"/>
        <c:crosses val="autoZero"/>
        <c:auto val="1"/>
        <c:lblAlgn val="ctr"/>
        <c:lblOffset val="100"/>
        <c:noMultiLvlLbl val="0"/>
      </c:catAx>
      <c:valAx>
        <c:axId val="1049289984"/>
        <c:scaling>
          <c:orientation val="minMax"/>
        </c:scaling>
        <c:delete val="1"/>
        <c:axPos val="t"/>
        <c:numFmt formatCode="#,##0" sourceLinked="1"/>
        <c:majorTickMark val="none"/>
        <c:minorTickMark val="none"/>
        <c:tickLblPos val="nextTo"/>
        <c:crossAx val="104928950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BrownPro" panose="00010500010101010101" pitchFamily="50"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69751376300688"/>
          <c:y val="0.3198534613875339"/>
          <c:w val="0.79486526740645469"/>
          <c:h val="0.49482589230729579"/>
        </c:manualLayout>
      </c:layout>
      <c:barChart>
        <c:barDir val="col"/>
        <c:grouping val="stacked"/>
        <c:varyColors val="0"/>
        <c:ser>
          <c:idx val="0"/>
          <c:order val="0"/>
          <c:tx>
            <c:strRef>
              <c:f>'City Wide Loans Summary'!$H$28</c:f>
              <c:strCache>
                <c:ptCount val="1"/>
                <c:pt idx="0">
                  <c:v>Mortgages</c:v>
                </c:pt>
              </c:strCache>
            </c:strRef>
          </c:tx>
          <c:spPr>
            <a:solidFill>
              <a:srgbClr val="5465A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BrownPro" panose="00010500010101010101" pitchFamily="50" charset="0"/>
                        <a:ea typeface="+mn-ea"/>
                        <a:cs typeface="+mn-cs"/>
                      </a:defRPr>
                    </a:pPr>
                    <a:fld id="{D80EF5A0-08F7-4943-930C-FC4DFE914119}" type="VALUE">
                      <a:rPr lang="en-US" sz="1800"/>
                      <a:pPr>
                        <a:defRPr sz="1800">
                          <a:solidFill>
                            <a:schemeClr val="bg1"/>
                          </a:solidFill>
                          <a:latin typeface="BrownPro" panose="00010500010101010101" pitchFamily="50" charset="0"/>
                        </a:defRPr>
                      </a:pPr>
                      <a:t>[VALUE]</a:t>
                    </a:fld>
                    <a:r>
                      <a:rPr lang="en-US" sz="1800"/>
                      <a:t> (19%)</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3662013963014847"/>
                      <c:h val="0.10774827209894507"/>
                    </c:manualLayout>
                  </c15:layout>
                  <c15:dlblFieldTable/>
                  <c15:showDataLabelsRange val="0"/>
                </c:ext>
                <c:ext xmlns:c16="http://schemas.microsoft.com/office/drawing/2014/chart" uri="{C3380CC4-5D6E-409C-BE32-E72D297353CC}">
                  <c16:uniqueId val="{00000000-F3B3-4447-8438-74A6475594B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'City Wide Loans Summary'!$H$29</c:f>
              <c:numCache>
                <c:formatCode>#,##0</c:formatCode>
                <c:ptCount val="1"/>
                <c:pt idx="0">
                  <c:v>4959</c:v>
                </c:pt>
              </c:numCache>
            </c:numRef>
          </c:val>
          <c:extLst>
            <c:ext xmlns:c16="http://schemas.microsoft.com/office/drawing/2014/chart" uri="{C3380CC4-5D6E-409C-BE32-E72D297353CC}">
              <c16:uniqueId val="{00000001-F3B3-4447-8438-74A6475594B8}"/>
            </c:ext>
          </c:extLst>
        </c:ser>
        <c:ser>
          <c:idx val="1"/>
          <c:order val="1"/>
          <c:tx>
            <c:strRef>
              <c:f>'City Wide Loans Summary'!$J$28</c:f>
              <c:strCache>
                <c:ptCount val="1"/>
                <c:pt idx="0">
                  <c:v>Other Transactions</c:v>
                </c:pt>
              </c:strCache>
            </c:strRef>
          </c:tx>
          <c:spPr>
            <a:solidFill>
              <a:schemeClr val="bg2"/>
            </a:solidFill>
            <a:ln>
              <a:solidFill>
                <a:schemeClr val="bg1">
                  <a:lumMod val="75000"/>
                </a:schemeClr>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'City Wide Loans Summary'!$J$29</c:f>
              <c:numCache>
                <c:formatCode>#,##0</c:formatCode>
                <c:ptCount val="1"/>
                <c:pt idx="0">
                  <c:v>21327</c:v>
                </c:pt>
              </c:numCache>
            </c:numRef>
          </c:val>
          <c:extLst>
            <c:ext xmlns:c16="http://schemas.microsoft.com/office/drawing/2014/chart" uri="{C3380CC4-5D6E-409C-BE32-E72D297353CC}">
              <c16:uniqueId val="{00000002-F3B3-4447-8438-74A6475594B8}"/>
            </c:ext>
          </c:extLst>
        </c:ser>
        <c:dLbls>
          <c:showLegendKey val="0"/>
          <c:showVal val="0"/>
          <c:showCatName val="0"/>
          <c:showSerName val="0"/>
          <c:showPercent val="0"/>
          <c:showBubbleSize val="0"/>
        </c:dLbls>
        <c:gapWidth val="182"/>
        <c:overlap val="100"/>
        <c:axId val="185217295"/>
        <c:axId val="183244543"/>
      </c:barChart>
      <c:catAx>
        <c:axId val="185217295"/>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244543"/>
        <c:crosses val="autoZero"/>
        <c:auto val="1"/>
        <c:lblAlgn val="ctr"/>
        <c:lblOffset val="100"/>
        <c:noMultiLvlLbl val="0"/>
      </c:catAx>
      <c:valAx>
        <c:axId val="183244543"/>
        <c:scaling>
          <c:orientation val="minMax"/>
        </c:scaling>
        <c:delete val="1"/>
        <c:axPos val="l"/>
        <c:numFmt formatCode="#,##0" sourceLinked="1"/>
        <c:majorTickMark val="none"/>
        <c:minorTickMark val="none"/>
        <c:tickLblPos val="nextTo"/>
        <c:crossAx val="185217295"/>
        <c:crosses val="autoZero"/>
        <c:crossBetween val="between"/>
        <c:majorUnit val="5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73496411048658E-2"/>
          <c:y val="0.39080773528056806"/>
          <c:w val="0.85219974536709575"/>
          <c:h val="0.42497154626947248"/>
        </c:manualLayout>
      </c:layout>
      <c:barChart>
        <c:barDir val="col"/>
        <c:grouping val="stacked"/>
        <c:varyColors val="0"/>
        <c:ser>
          <c:idx val="0"/>
          <c:order val="0"/>
          <c:tx>
            <c:strRef>
              <c:f>'City Wide Loans Summary'!$G$17</c:f>
              <c:strCache>
                <c:ptCount val="1"/>
                <c:pt idx="0">
                  <c:v>Small-dollar mortgages
($30,000 - $100,000)</c:v>
                </c:pt>
              </c:strCache>
            </c:strRef>
          </c:tx>
          <c:spPr>
            <a:solidFill>
              <a:srgbClr val="8E99C8"/>
            </a:solidFill>
            <a:ln>
              <a:noFill/>
            </a:ln>
            <a:effectLst/>
          </c:spPr>
          <c:invertIfNegative val="0"/>
          <c:dLbls>
            <c:dLbl>
              <c:idx val="0"/>
              <c:layout>
                <c:manualLayout>
                  <c:x val="-4.5702039758741724E-3"/>
                  <c:y val="0"/>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BrownPro" panose="00010500010101010101" pitchFamily="50" charset="0"/>
                        <a:ea typeface="+mn-ea"/>
                        <a:cs typeface="+mn-cs"/>
                      </a:defRPr>
                    </a:pPr>
                    <a:fld id="{D2384E56-5966-46AD-ABAF-DC20FE21B833}" type="VALUE">
                      <a:rPr lang="en-US" sz="1600"/>
                      <a:pPr>
                        <a:defRPr sz="1600">
                          <a:solidFill>
                            <a:schemeClr val="bg1"/>
                          </a:solidFill>
                          <a:latin typeface="BrownPro" panose="00010500010101010101" pitchFamily="50" charset="0"/>
                        </a:defRPr>
                      </a:pPr>
                      <a:t>[VALUE]</a:t>
                    </a:fld>
                    <a:r>
                      <a:rPr lang="en-US" sz="1600"/>
                      <a:t>(35%)</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4040219378427783"/>
                      <c:h val="6.974340040612885E-2"/>
                    </c:manualLayout>
                  </c15:layout>
                  <c15:dlblFieldTable/>
                  <c15:showDataLabelsRange val="0"/>
                </c:ext>
                <c:ext xmlns:c16="http://schemas.microsoft.com/office/drawing/2014/chart" uri="{C3380CC4-5D6E-409C-BE32-E72D297353CC}">
                  <c16:uniqueId val="{00000000-0382-42FD-BF7D-BD99E27D371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'City Wide Loans Summary'!$G$17</c:f>
              <c:strCache>
                <c:ptCount val="1"/>
                <c:pt idx="0">
                  <c:v>Small-dollar mortgages
($30,000 - $100,000)</c:v>
                </c:pt>
              </c:strCache>
            </c:strRef>
          </c:cat>
          <c:val>
            <c:numRef>
              <c:f>'City Wide Loans Summary'!$G$18</c:f>
              <c:numCache>
                <c:formatCode>_(* #,##0_);_(* \(#,##0\);_(* "-"??_);_(@_)</c:formatCode>
                <c:ptCount val="1"/>
                <c:pt idx="0">
                  <c:v>1729</c:v>
                </c:pt>
              </c:numCache>
            </c:numRef>
          </c:val>
          <c:extLst>
            <c:ext xmlns:c16="http://schemas.microsoft.com/office/drawing/2014/chart" uri="{C3380CC4-5D6E-409C-BE32-E72D297353CC}">
              <c16:uniqueId val="{00000001-0382-42FD-BF7D-BD99E27D3715}"/>
            </c:ext>
          </c:extLst>
        </c:ser>
        <c:ser>
          <c:idx val="1"/>
          <c:order val="1"/>
          <c:tx>
            <c:strRef>
              <c:f>'City Wide Loans Summary'!$I$17</c:f>
              <c:strCache>
                <c:ptCount val="1"/>
                <c:pt idx="0">
                  <c:v>All Other Mortgages</c:v>
                </c:pt>
              </c:strCache>
            </c:strRef>
          </c:tx>
          <c:spPr>
            <a:solidFill>
              <a:schemeClr val="bg2"/>
            </a:solidFill>
            <a:ln>
              <a:solidFill>
                <a:schemeClr val="bg1">
                  <a:lumMod val="75000"/>
                </a:schemeClr>
              </a:solidFill>
              <a:prstDash val="dash"/>
            </a:ln>
            <a:effectLst/>
          </c:spPr>
          <c:invertIfNegative val="0"/>
          <c:dPt>
            <c:idx val="0"/>
            <c:invertIfNegative val="0"/>
            <c:bubble3D val="0"/>
            <c:spPr>
              <a:solidFill>
                <a:schemeClr val="bg2"/>
              </a:solidFill>
              <a:ln>
                <a:solidFill>
                  <a:schemeClr val="bg1">
                    <a:lumMod val="75000"/>
                  </a:schemeClr>
                </a:solidFill>
                <a:prstDash val="dash"/>
              </a:ln>
              <a:effectLst/>
            </c:spPr>
            <c:extLst>
              <c:ext xmlns:c16="http://schemas.microsoft.com/office/drawing/2014/chart" uri="{C3380CC4-5D6E-409C-BE32-E72D297353CC}">
                <c16:uniqueId val="{00000003-0382-42FD-BF7D-BD99E27D3715}"/>
              </c:ext>
            </c:extLst>
          </c:dPt>
          <c:dLbls>
            <c:dLbl>
              <c:idx val="0"/>
              <c:tx>
                <c:rich>
                  <a:bodyPr/>
                  <a:lstStyle/>
                  <a:p>
                    <a:fld id="{33CD60A3-3A8D-4B5B-BA3B-C8BD41967F1D}" type="VALUE">
                      <a:rPr lang="en-US">
                        <a:latin typeface="BrownPro" panose="00010500010101010101" pitchFamily="50"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382-42FD-BF7D-BD99E27D371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'City Wide Loans Summary'!$G$17</c:f>
              <c:strCache>
                <c:ptCount val="1"/>
                <c:pt idx="0">
                  <c:v>Small-dollar mortgages
($30,000 - $100,000)</c:v>
                </c:pt>
              </c:strCache>
            </c:strRef>
          </c:cat>
          <c:val>
            <c:numRef>
              <c:f>'City Wide Loans Summary'!$I$18</c:f>
              <c:numCache>
                <c:formatCode>_(* #,##0_);_(* \(#,##0\);_(* "-"??_);_(@_)</c:formatCode>
                <c:ptCount val="1"/>
                <c:pt idx="0">
                  <c:v>3230</c:v>
                </c:pt>
              </c:numCache>
            </c:numRef>
          </c:val>
          <c:extLst>
            <c:ext xmlns:c16="http://schemas.microsoft.com/office/drawing/2014/chart" uri="{C3380CC4-5D6E-409C-BE32-E72D297353CC}">
              <c16:uniqueId val="{00000004-0382-42FD-BF7D-BD99E27D3715}"/>
            </c:ext>
          </c:extLst>
        </c:ser>
        <c:dLbls>
          <c:showLegendKey val="0"/>
          <c:showVal val="0"/>
          <c:showCatName val="0"/>
          <c:showSerName val="0"/>
          <c:showPercent val="0"/>
          <c:showBubbleSize val="0"/>
        </c:dLbls>
        <c:gapWidth val="219"/>
        <c:overlap val="100"/>
        <c:axId val="2023791071"/>
        <c:axId val="2023702591"/>
      </c:barChart>
      <c:catAx>
        <c:axId val="2023791071"/>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3702591"/>
        <c:crosses val="autoZero"/>
        <c:auto val="1"/>
        <c:lblAlgn val="ctr"/>
        <c:lblOffset val="100"/>
        <c:noMultiLvlLbl val="0"/>
      </c:catAx>
      <c:valAx>
        <c:axId val="2023702591"/>
        <c:scaling>
          <c:orientation val="minMax"/>
        </c:scaling>
        <c:delete val="1"/>
        <c:axPos val="l"/>
        <c:numFmt formatCode="#,##0" sourceLinked="0"/>
        <c:majorTickMark val="out"/>
        <c:minorTickMark val="none"/>
        <c:tickLblPos val="nextTo"/>
        <c:crossAx val="202379107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69751376300688"/>
          <c:y val="0.3198534613875339"/>
          <c:w val="0.79486526740645469"/>
          <c:h val="0.49482589230729579"/>
        </c:manualLayout>
      </c:layout>
      <c:barChart>
        <c:barDir val="col"/>
        <c:grouping val="stacked"/>
        <c:varyColors val="0"/>
        <c:ser>
          <c:idx val="0"/>
          <c:order val="0"/>
          <c:tx>
            <c:strRef>
              <c:f>'City Wide Loans Summary'!$H$28</c:f>
              <c:strCache>
                <c:ptCount val="1"/>
                <c:pt idx="0">
                  <c:v>Mortgages</c:v>
                </c:pt>
              </c:strCache>
            </c:strRef>
          </c:tx>
          <c:spPr>
            <a:solidFill>
              <a:srgbClr val="5465A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BrownPro" panose="00010500010101010101" pitchFamily="50" charset="0"/>
                        <a:ea typeface="+mn-ea"/>
                        <a:cs typeface="+mn-cs"/>
                      </a:defRPr>
                    </a:pPr>
                    <a:fld id="{D80EF5A0-08F7-4943-930C-FC4DFE914119}" type="VALUE">
                      <a:rPr lang="en-US" sz="1800"/>
                      <a:pPr>
                        <a:defRPr sz="1800">
                          <a:solidFill>
                            <a:schemeClr val="bg1"/>
                          </a:solidFill>
                          <a:latin typeface="BrownPro" panose="00010500010101010101" pitchFamily="50" charset="0"/>
                        </a:defRPr>
                      </a:pPr>
                      <a:t>[VALUE]</a:t>
                    </a:fld>
                    <a:r>
                      <a:rPr lang="en-US" sz="1800"/>
                      <a:t> (19%)</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3662013963014847"/>
                      <c:h val="0.10774827209894507"/>
                    </c:manualLayout>
                  </c15:layout>
                  <c15:dlblFieldTable/>
                  <c15:showDataLabelsRange val="0"/>
                </c:ext>
                <c:ext xmlns:c16="http://schemas.microsoft.com/office/drawing/2014/chart" uri="{C3380CC4-5D6E-409C-BE32-E72D297353CC}">
                  <c16:uniqueId val="{00000000-F3B3-4447-8438-74A6475594B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'City Wide Loans Summary'!$H$29</c:f>
              <c:numCache>
                <c:formatCode>#,##0</c:formatCode>
                <c:ptCount val="1"/>
                <c:pt idx="0">
                  <c:v>4959</c:v>
                </c:pt>
              </c:numCache>
            </c:numRef>
          </c:val>
          <c:extLst>
            <c:ext xmlns:c16="http://schemas.microsoft.com/office/drawing/2014/chart" uri="{C3380CC4-5D6E-409C-BE32-E72D297353CC}">
              <c16:uniqueId val="{00000001-F3B3-4447-8438-74A6475594B8}"/>
            </c:ext>
          </c:extLst>
        </c:ser>
        <c:ser>
          <c:idx val="1"/>
          <c:order val="1"/>
          <c:tx>
            <c:strRef>
              <c:f>'City Wide Loans Summary'!$J$28</c:f>
              <c:strCache>
                <c:ptCount val="1"/>
                <c:pt idx="0">
                  <c:v>Other Transactions</c:v>
                </c:pt>
              </c:strCache>
            </c:strRef>
          </c:tx>
          <c:spPr>
            <a:solidFill>
              <a:schemeClr val="bg2"/>
            </a:solidFill>
            <a:ln>
              <a:solidFill>
                <a:schemeClr val="bg1">
                  <a:lumMod val="75000"/>
                </a:schemeClr>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'City Wide Loans Summary'!$J$29</c:f>
              <c:numCache>
                <c:formatCode>#,##0</c:formatCode>
                <c:ptCount val="1"/>
                <c:pt idx="0">
                  <c:v>21327</c:v>
                </c:pt>
              </c:numCache>
            </c:numRef>
          </c:val>
          <c:extLst>
            <c:ext xmlns:c16="http://schemas.microsoft.com/office/drawing/2014/chart" uri="{C3380CC4-5D6E-409C-BE32-E72D297353CC}">
              <c16:uniqueId val="{00000002-F3B3-4447-8438-74A6475594B8}"/>
            </c:ext>
          </c:extLst>
        </c:ser>
        <c:dLbls>
          <c:showLegendKey val="0"/>
          <c:showVal val="0"/>
          <c:showCatName val="0"/>
          <c:showSerName val="0"/>
          <c:showPercent val="0"/>
          <c:showBubbleSize val="0"/>
        </c:dLbls>
        <c:gapWidth val="182"/>
        <c:overlap val="100"/>
        <c:axId val="185217295"/>
        <c:axId val="183244543"/>
      </c:barChart>
      <c:catAx>
        <c:axId val="185217295"/>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244543"/>
        <c:crosses val="autoZero"/>
        <c:auto val="1"/>
        <c:lblAlgn val="ctr"/>
        <c:lblOffset val="100"/>
        <c:noMultiLvlLbl val="0"/>
      </c:catAx>
      <c:valAx>
        <c:axId val="183244543"/>
        <c:scaling>
          <c:orientation val="minMax"/>
        </c:scaling>
        <c:delete val="1"/>
        <c:axPos val="l"/>
        <c:numFmt formatCode="#,##0" sourceLinked="1"/>
        <c:majorTickMark val="none"/>
        <c:minorTickMark val="none"/>
        <c:tickLblPos val="nextTo"/>
        <c:crossAx val="185217295"/>
        <c:crosses val="autoZero"/>
        <c:crossBetween val="between"/>
        <c:majorUnit val="5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73496411048658E-2"/>
          <c:y val="0.39080773528056806"/>
          <c:w val="0.85219974536709575"/>
          <c:h val="0.42497154626947248"/>
        </c:manualLayout>
      </c:layout>
      <c:barChart>
        <c:barDir val="col"/>
        <c:grouping val="stacked"/>
        <c:varyColors val="0"/>
        <c:ser>
          <c:idx val="0"/>
          <c:order val="0"/>
          <c:tx>
            <c:strRef>
              <c:f>'City Wide Loans Summary'!$G$17</c:f>
              <c:strCache>
                <c:ptCount val="1"/>
                <c:pt idx="0">
                  <c:v>Small-dollar mortgages
($30,000 - $100,000)</c:v>
                </c:pt>
              </c:strCache>
            </c:strRef>
          </c:tx>
          <c:spPr>
            <a:solidFill>
              <a:srgbClr val="8E99C8"/>
            </a:solidFill>
            <a:ln>
              <a:noFill/>
            </a:ln>
            <a:effectLst/>
          </c:spPr>
          <c:invertIfNegative val="0"/>
          <c:dLbls>
            <c:dLbl>
              <c:idx val="0"/>
              <c:layout>
                <c:manualLayout>
                  <c:x val="-4.5702039758741724E-3"/>
                  <c:y val="0"/>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BrownPro" panose="00010500010101010101" pitchFamily="50" charset="0"/>
                        <a:ea typeface="+mn-ea"/>
                        <a:cs typeface="+mn-cs"/>
                      </a:defRPr>
                    </a:pPr>
                    <a:fld id="{D2384E56-5966-46AD-ABAF-DC20FE21B833}" type="VALUE">
                      <a:rPr lang="en-US" sz="1600"/>
                      <a:pPr>
                        <a:defRPr sz="1600">
                          <a:solidFill>
                            <a:schemeClr val="bg1"/>
                          </a:solidFill>
                          <a:latin typeface="BrownPro" panose="00010500010101010101" pitchFamily="50" charset="0"/>
                        </a:defRPr>
                      </a:pPr>
                      <a:t>[VALUE]</a:t>
                    </a:fld>
                    <a:r>
                      <a:rPr lang="en-US" sz="1600"/>
                      <a:t>(35%)</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4040219378427783"/>
                      <c:h val="6.974340040612885E-2"/>
                    </c:manualLayout>
                  </c15:layout>
                  <c15:dlblFieldTable/>
                  <c15:showDataLabelsRange val="0"/>
                </c:ext>
                <c:ext xmlns:c16="http://schemas.microsoft.com/office/drawing/2014/chart" uri="{C3380CC4-5D6E-409C-BE32-E72D297353CC}">
                  <c16:uniqueId val="{00000000-0382-42FD-BF7D-BD99E27D371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'City Wide Loans Summary'!$G$17</c:f>
              <c:strCache>
                <c:ptCount val="1"/>
                <c:pt idx="0">
                  <c:v>Small-dollar mortgages
($30,000 - $100,000)</c:v>
                </c:pt>
              </c:strCache>
            </c:strRef>
          </c:cat>
          <c:val>
            <c:numRef>
              <c:f>'City Wide Loans Summary'!$G$18</c:f>
              <c:numCache>
                <c:formatCode>_(* #,##0_);_(* \(#,##0\);_(* "-"??_);_(@_)</c:formatCode>
                <c:ptCount val="1"/>
                <c:pt idx="0">
                  <c:v>1729</c:v>
                </c:pt>
              </c:numCache>
            </c:numRef>
          </c:val>
          <c:extLst>
            <c:ext xmlns:c16="http://schemas.microsoft.com/office/drawing/2014/chart" uri="{C3380CC4-5D6E-409C-BE32-E72D297353CC}">
              <c16:uniqueId val="{00000001-0382-42FD-BF7D-BD99E27D3715}"/>
            </c:ext>
          </c:extLst>
        </c:ser>
        <c:ser>
          <c:idx val="1"/>
          <c:order val="1"/>
          <c:tx>
            <c:strRef>
              <c:f>'City Wide Loans Summary'!$I$17</c:f>
              <c:strCache>
                <c:ptCount val="1"/>
                <c:pt idx="0">
                  <c:v>All Other Mortgages</c:v>
                </c:pt>
              </c:strCache>
            </c:strRef>
          </c:tx>
          <c:spPr>
            <a:solidFill>
              <a:schemeClr val="bg2"/>
            </a:solidFill>
            <a:ln>
              <a:solidFill>
                <a:schemeClr val="bg1">
                  <a:lumMod val="75000"/>
                </a:schemeClr>
              </a:solidFill>
              <a:prstDash val="dash"/>
            </a:ln>
            <a:effectLst/>
          </c:spPr>
          <c:invertIfNegative val="0"/>
          <c:dPt>
            <c:idx val="0"/>
            <c:invertIfNegative val="0"/>
            <c:bubble3D val="0"/>
            <c:spPr>
              <a:solidFill>
                <a:schemeClr val="bg2"/>
              </a:solidFill>
              <a:ln>
                <a:solidFill>
                  <a:schemeClr val="bg1">
                    <a:lumMod val="75000"/>
                  </a:schemeClr>
                </a:solidFill>
                <a:prstDash val="dash"/>
              </a:ln>
              <a:effectLst/>
            </c:spPr>
            <c:extLst>
              <c:ext xmlns:c16="http://schemas.microsoft.com/office/drawing/2014/chart" uri="{C3380CC4-5D6E-409C-BE32-E72D297353CC}">
                <c16:uniqueId val="{00000003-0382-42FD-BF7D-BD99E27D3715}"/>
              </c:ext>
            </c:extLst>
          </c:dPt>
          <c:dLbls>
            <c:dLbl>
              <c:idx val="0"/>
              <c:tx>
                <c:rich>
                  <a:bodyPr/>
                  <a:lstStyle/>
                  <a:p>
                    <a:fld id="{33CD60A3-3A8D-4B5B-BA3B-C8BD41967F1D}" type="VALUE">
                      <a:rPr lang="en-US">
                        <a:latin typeface="BrownPro" panose="00010500010101010101" pitchFamily="50"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382-42FD-BF7D-BD99E27D371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'City Wide Loans Summary'!$G$17</c:f>
              <c:strCache>
                <c:ptCount val="1"/>
                <c:pt idx="0">
                  <c:v>Small-dollar mortgages
($30,000 - $100,000)</c:v>
                </c:pt>
              </c:strCache>
            </c:strRef>
          </c:cat>
          <c:val>
            <c:numRef>
              <c:f>'City Wide Loans Summary'!$I$18</c:f>
              <c:numCache>
                <c:formatCode>_(* #,##0_);_(* \(#,##0\);_(* "-"??_);_(@_)</c:formatCode>
                <c:ptCount val="1"/>
                <c:pt idx="0">
                  <c:v>3230</c:v>
                </c:pt>
              </c:numCache>
            </c:numRef>
          </c:val>
          <c:extLst>
            <c:ext xmlns:c16="http://schemas.microsoft.com/office/drawing/2014/chart" uri="{C3380CC4-5D6E-409C-BE32-E72D297353CC}">
              <c16:uniqueId val="{00000004-0382-42FD-BF7D-BD99E27D3715}"/>
            </c:ext>
          </c:extLst>
        </c:ser>
        <c:dLbls>
          <c:showLegendKey val="0"/>
          <c:showVal val="0"/>
          <c:showCatName val="0"/>
          <c:showSerName val="0"/>
          <c:showPercent val="0"/>
          <c:showBubbleSize val="0"/>
        </c:dLbls>
        <c:gapWidth val="219"/>
        <c:overlap val="100"/>
        <c:axId val="2023791071"/>
        <c:axId val="2023702591"/>
      </c:barChart>
      <c:catAx>
        <c:axId val="2023791071"/>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3702591"/>
        <c:crosses val="autoZero"/>
        <c:auto val="1"/>
        <c:lblAlgn val="ctr"/>
        <c:lblOffset val="100"/>
        <c:noMultiLvlLbl val="0"/>
      </c:catAx>
      <c:valAx>
        <c:axId val="2023702591"/>
        <c:scaling>
          <c:orientation val="minMax"/>
        </c:scaling>
        <c:delete val="1"/>
        <c:axPos val="l"/>
        <c:numFmt formatCode="#,##0" sourceLinked="0"/>
        <c:majorTickMark val="out"/>
        <c:minorTickMark val="none"/>
        <c:tickLblPos val="nextTo"/>
        <c:crossAx val="202379107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69751376300688"/>
          <c:y val="0.3198534613875339"/>
          <c:w val="0.79486526740645469"/>
          <c:h val="0.49482589230729579"/>
        </c:manualLayout>
      </c:layout>
      <c:barChart>
        <c:barDir val="col"/>
        <c:grouping val="stacked"/>
        <c:varyColors val="0"/>
        <c:ser>
          <c:idx val="0"/>
          <c:order val="0"/>
          <c:tx>
            <c:strRef>
              <c:f>'City Wide Loans Summary'!$H$28</c:f>
              <c:strCache>
                <c:ptCount val="1"/>
                <c:pt idx="0">
                  <c:v>Mortgages</c:v>
                </c:pt>
              </c:strCache>
            </c:strRef>
          </c:tx>
          <c:spPr>
            <a:solidFill>
              <a:srgbClr val="5465A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BrownPro" panose="00010500010101010101" pitchFamily="50" charset="0"/>
                        <a:ea typeface="+mn-ea"/>
                        <a:cs typeface="+mn-cs"/>
                      </a:defRPr>
                    </a:pPr>
                    <a:fld id="{D80EF5A0-08F7-4943-930C-FC4DFE914119}" type="VALUE">
                      <a:rPr lang="en-US" sz="1800"/>
                      <a:pPr>
                        <a:defRPr sz="1800">
                          <a:solidFill>
                            <a:schemeClr val="bg1"/>
                          </a:solidFill>
                          <a:latin typeface="BrownPro" panose="00010500010101010101" pitchFamily="50" charset="0"/>
                        </a:defRPr>
                      </a:pPr>
                      <a:t>[VALUE]</a:t>
                    </a:fld>
                    <a:r>
                      <a:rPr lang="en-US" sz="1800"/>
                      <a:t> (19%)</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3662013963014847"/>
                      <c:h val="0.10774827209894507"/>
                    </c:manualLayout>
                  </c15:layout>
                  <c15:dlblFieldTable/>
                  <c15:showDataLabelsRange val="0"/>
                </c:ext>
                <c:ext xmlns:c16="http://schemas.microsoft.com/office/drawing/2014/chart" uri="{C3380CC4-5D6E-409C-BE32-E72D297353CC}">
                  <c16:uniqueId val="{00000000-F3B3-4447-8438-74A6475594B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'City Wide Loans Summary'!$H$29</c:f>
              <c:numCache>
                <c:formatCode>#,##0</c:formatCode>
                <c:ptCount val="1"/>
                <c:pt idx="0">
                  <c:v>4959</c:v>
                </c:pt>
              </c:numCache>
            </c:numRef>
          </c:val>
          <c:extLst>
            <c:ext xmlns:c16="http://schemas.microsoft.com/office/drawing/2014/chart" uri="{C3380CC4-5D6E-409C-BE32-E72D297353CC}">
              <c16:uniqueId val="{00000001-F3B3-4447-8438-74A6475594B8}"/>
            </c:ext>
          </c:extLst>
        </c:ser>
        <c:ser>
          <c:idx val="1"/>
          <c:order val="1"/>
          <c:tx>
            <c:strRef>
              <c:f>'City Wide Loans Summary'!$J$28</c:f>
              <c:strCache>
                <c:ptCount val="1"/>
                <c:pt idx="0">
                  <c:v>Other Transactions</c:v>
                </c:pt>
              </c:strCache>
            </c:strRef>
          </c:tx>
          <c:spPr>
            <a:solidFill>
              <a:schemeClr val="bg2"/>
            </a:solidFill>
            <a:ln>
              <a:solidFill>
                <a:schemeClr val="bg1">
                  <a:lumMod val="75000"/>
                </a:schemeClr>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'City Wide Loans Summary'!$J$29</c:f>
              <c:numCache>
                <c:formatCode>#,##0</c:formatCode>
                <c:ptCount val="1"/>
                <c:pt idx="0">
                  <c:v>21327</c:v>
                </c:pt>
              </c:numCache>
            </c:numRef>
          </c:val>
          <c:extLst>
            <c:ext xmlns:c16="http://schemas.microsoft.com/office/drawing/2014/chart" uri="{C3380CC4-5D6E-409C-BE32-E72D297353CC}">
              <c16:uniqueId val="{00000002-F3B3-4447-8438-74A6475594B8}"/>
            </c:ext>
          </c:extLst>
        </c:ser>
        <c:dLbls>
          <c:showLegendKey val="0"/>
          <c:showVal val="0"/>
          <c:showCatName val="0"/>
          <c:showSerName val="0"/>
          <c:showPercent val="0"/>
          <c:showBubbleSize val="0"/>
        </c:dLbls>
        <c:gapWidth val="182"/>
        <c:overlap val="100"/>
        <c:axId val="185217295"/>
        <c:axId val="183244543"/>
      </c:barChart>
      <c:catAx>
        <c:axId val="185217295"/>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244543"/>
        <c:crosses val="autoZero"/>
        <c:auto val="1"/>
        <c:lblAlgn val="ctr"/>
        <c:lblOffset val="100"/>
        <c:noMultiLvlLbl val="0"/>
      </c:catAx>
      <c:valAx>
        <c:axId val="183244543"/>
        <c:scaling>
          <c:orientation val="minMax"/>
        </c:scaling>
        <c:delete val="1"/>
        <c:axPos val="l"/>
        <c:numFmt formatCode="#,##0" sourceLinked="1"/>
        <c:majorTickMark val="none"/>
        <c:minorTickMark val="none"/>
        <c:tickLblPos val="nextTo"/>
        <c:crossAx val="185217295"/>
        <c:crosses val="autoZero"/>
        <c:crossBetween val="between"/>
        <c:majorUnit val="5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73496411048658E-2"/>
          <c:y val="0.39080773528056806"/>
          <c:w val="0.85219974536709575"/>
          <c:h val="0.42497154626947248"/>
        </c:manualLayout>
      </c:layout>
      <c:barChart>
        <c:barDir val="col"/>
        <c:grouping val="stacked"/>
        <c:varyColors val="0"/>
        <c:ser>
          <c:idx val="0"/>
          <c:order val="0"/>
          <c:tx>
            <c:strRef>
              <c:f>'City Wide Loans Summary'!$G$17</c:f>
              <c:strCache>
                <c:ptCount val="1"/>
                <c:pt idx="0">
                  <c:v>Small-dollar mortgages
($30,000 - $100,000)</c:v>
                </c:pt>
              </c:strCache>
            </c:strRef>
          </c:tx>
          <c:spPr>
            <a:solidFill>
              <a:srgbClr val="8E99C8"/>
            </a:solidFill>
            <a:ln>
              <a:noFill/>
            </a:ln>
            <a:effectLst/>
          </c:spPr>
          <c:invertIfNegative val="0"/>
          <c:dLbls>
            <c:dLbl>
              <c:idx val="0"/>
              <c:layout>
                <c:manualLayout>
                  <c:x val="-4.5702039758741724E-3"/>
                  <c:y val="0"/>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BrownPro" panose="00010500010101010101" pitchFamily="50" charset="0"/>
                        <a:ea typeface="+mn-ea"/>
                        <a:cs typeface="+mn-cs"/>
                      </a:defRPr>
                    </a:pPr>
                    <a:fld id="{D2384E56-5966-46AD-ABAF-DC20FE21B833}" type="VALUE">
                      <a:rPr lang="en-US" sz="1600"/>
                      <a:pPr>
                        <a:defRPr sz="1600">
                          <a:solidFill>
                            <a:schemeClr val="bg1"/>
                          </a:solidFill>
                          <a:latin typeface="BrownPro" panose="00010500010101010101" pitchFamily="50" charset="0"/>
                        </a:defRPr>
                      </a:pPr>
                      <a:t>[VALUE]</a:t>
                    </a:fld>
                    <a:r>
                      <a:rPr lang="en-US" sz="1600"/>
                      <a:t>(35%)</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4040219378427783"/>
                      <c:h val="6.974340040612885E-2"/>
                    </c:manualLayout>
                  </c15:layout>
                  <c15:dlblFieldTable/>
                  <c15:showDataLabelsRange val="0"/>
                </c:ext>
                <c:ext xmlns:c16="http://schemas.microsoft.com/office/drawing/2014/chart" uri="{C3380CC4-5D6E-409C-BE32-E72D297353CC}">
                  <c16:uniqueId val="{00000000-0382-42FD-BF7D-BD99E27D371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'City Wide Loans Summary'!$G$17</c:f>
              <c:strCache>
                <c:ptCount val="1"/>
                <c:pt idx="0">
                  <c:v>Small-dollar mortgages
($30,000 - $100,000)</c:v>
                </c:pt>
              </c:strCache>
            </c:strRef>
          </c:cat>
          <c:val>
            <c:numRef>
              <c:f>'City Wide Loans Summary'!$G$18</c:f>
              <c:numCache>
                <c:formatCode>_(* #,##0_);_(* \(#,##0\);_(* "-"??_);_(@_)</c:formatCode>
                <c:ptCount val="1"/>
                <c:pt idx="0">
                  <c:v>1729</c:v>
                </c:pt>
              </c:numCache>
            </c:numRef>
          </c:val>
          <c:extLst>
            <c:ext xmlns:c16="http://schemas.microsoft.com/office/drawing/2014/chart" uri="{C3380CC4-5D6E-409C-BE32-E72D297353CC}">
              <c16:uniqueId val="{00000001-0382-42FD-BF7D-BD99E27D3715}"/>
            </c:ext>
          </c:extLst>
        </c:ser>
        <c:ser>
          <c:idx val="1"/>
          <c:order val="1"/>
          <c:tx>
            <c:strRef>
              <c:f>'City Wide Loans Summary'!$I$17</c:f>
              <c:strCache>
                <c:ptCount val="1"/>
                <c:pt idx="0">
                  <c:v>All Other Mortgages</c:v>
                </c:pt>
              </c:strCache>
            </c:strRef>
          </c:tx>
          <c:spPr>
            <a:solidFill>
              <a:schemeClr val="bg2"/>
            </a:solidFill>
            <a:ln>
              <a:solidFill>
                <a:schemeClr val="bg1">
                  <a:lumMod val="75000"/>
                </a:schemeClr>
              </a:solidFill>
              <a:prstDash val="dash"/>
            </a:ln>
            <a:effectLst/>
          </c:spPr>
          <c:invertIfNegative val="0"/>
          <c:dPt>
            <c:idx val="0"/>
            <c:invertIfNegative val="0"/>
            <c:bubble3D val="0"/>
            <c:spPr>
              <a:solidFill>
                <a:schemeClr val="bg2"/>
              </a:solidFill>
              <a:ln>
                <a:solidFill>
                  <a:schemeClr val="bg1">
                    <a:lumMod val="75000"/>
                  </a:schemeClr>
                </a:solidFill>
                <a:prstDash val="dash"/>
              </a:ln>
              <a:effectLst/>
            </c:spPr>
            <c:extLst>
              <c:ext xmlns:c16="http://schemas.microsoft.com/office/drawing/2014/chart" uri="{C3380CC4-5D6E-409C-BE32-E72D297353CC}">
                <c16:uniqueId val="{00000003-0382-42FD-BF7D-BD99E27D3715}"/>
              </c:ext>
            </c:extLst>
          </c:dPt>
          <c:dLbls>
            <c:dLbl>
              <c:idx val="0"/>
              <c:tx>
                <c:rich>
                  <a:bodyPr/>
                  <a:lstStyle/>
                  <a:p>
                    <a:fld id="{33CD60A3-3A8D-4B5B-BA3B-C8BD41967F1D}" type="VALUE">
                      <a:rPr lang="en-US">
                        <a:latin typeface="BrownPro" panose="00010500010101010101" pitchFamily="50"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382-42FD-BF7D-BD99E27D371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65000"/>
                      </a:schemeClr>
                    </a:solidFill>
                    <a:latin typeface="BrownPro" panose="00010500010101010101" pitchFamily="50"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'City Wide Loans Summary'!$G$17</c:f>
              <c:strCache>
                <c:ptCount val="1"/>
                <c:pt idx="0">
                  <c:v>Small-dollar mortgages
($30,000 - $100,000)</c:v>
                </c:pt>
              </c:strCache>
            </c:strRef>
          </c:cat>
          <c:val>
            <c:numRef>
              <c:f>'City Wide Loans Summary'!$I$18</c:f>
              <c:numCache>
                <c:formatCode>_(* #,##0_);_(* \(#,##0\);_(* "-"??_);_(@_)</c:formatCode>
                <c:ptCount val="1"/>
                <c:pt idx="0">
                  <c:v>3230</c:v>
                </c:pt>
              </c:numCache>
            </c:numRef>
          </c:val>
          <c:extLst>
            <c:ext xmlns:c16="http://schemas.microsoft.com/office/drawing/2014/chart" uri="{C3380CC4-5D6E-409C-BE32-E72D297353CC}">
              <c16:uniqueId val="{00000004-0382-42FD-BF7D-BD99E27D3715}"/>
            </c:ext>
          </c:extLst>
        </c:ser>
        <c:dLbls>
          <c:showLegendKey val="0"/>
          <c:showVal val="0"/>
          <c:showCatName val="0"/>
          <c:showSerName val="0"/>
          <c:showPercent val="0"/>
          <c:showBubbleSize val="0"/>
        </c:dLbls>
        <c:gapWidth val="219"/>
        <c:overlap val="100"/>
        <c:axId val="2023791071"/>
        <c:axId val="2023702591"/>
      </c:barChart>
      <c:catAx>
        <c:axId val="2023791071"/>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3702591"/>
        <c:crosses val="autoZero"/>
        <c:auto val="1"/>
        <c:lblAlgn val="ctr"/>
        <c:lblOffset val="100"/>
        <c:noMultiLvlLbl val="0"/>
      </c:catAx>
      <c:valAx>
        <c:axId val="2023702591"/>
        <c:scaling>
          <c:orientation val="minMax"/>
        </c:scaling>
        <c:delete val="1"/>
        <c:axPos val="l"/>
        <c:numFmt formatCode="#,##0" sourceLinked="0"/>
        <c:majorTickMark val="out"/>
        <c:minorTickMark val="none"/>
        <c:tickLblPos val="nextTo"/>
        <c:crossAx val="202379107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0.50254</cdr:x>
      <cdr:y>0.12107</cdr:y>
    </cdr:from>
    <cdr:to>
      <cdr:x>0.73859</cdr:x>
      <cdr:y>0.18684</cdr:y>
    </cdr:to>
    <cdr:sp macro="" textlink="">
      <cdr:nvSpPr>
        <cdr:cNvPr id="2" name="TextBox 1">
          <a:extLst xmlns:a="http://schemas.openxmlformats.org/drawingml/2006/main">
            <a:ext uri="{FF2B5EF4-FFF2-40B4-BE49-F238E27FC236}">
              <a16:creationId xmlns:a16="http://schemas.microsoft.com/office/drawing/2014/main" id="{4BDA1810-C61C-3094-C0BF-C140DEE7B773}"/>
            </a:ext>
          </a:extLst>
        </cdr:cNvPr>
        <cdr:cNvSpPr txBox="1"/>
      </cdr:nvSpPr>
      <cdr:spPr>
        <a:xfrm xmlns:a="http://schemas.openxmlformats.org/drawingml/2006/main">
          <a:off x="4248149" y="604837"/>
          <a:ext cx="1995488" cy="3286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rgbClr val="595959"/>
              </a:solidFill>
              <a:latin typeface="BrownPro Light" panose="00010400010101010101" pitchFamily="50" charset="0"/>
            </a:rPr>
            <a:t>1.8 Million in 1950</a:t>
          </a:r>
        </a:p>
      </cdr:txBody>
    </cdr:sp>
  </cdr:relSizeAnchor>
</c:userShapes>
</file>

<file path=ppt/drawings/drawing2.xml><?xml version="1.0" encoding="utf-8"?>
<c:userShapes xmlns:c="http://schemas.openxmlformats.org/drawingml/2006/chart">
  <cdr:relSizeAnchor xmlns:cdr="http://schemas.openxmlformats.org/drawingml/2006/chartDrawing">
    <cdr:from>
      <cdr:x>0.00995</cdr:x>
      <cdr:y>0.90735</cdr:y>
    </cdr:from>
    <cdr:to>
      <cdr:x>0.90984</cdr:x>
      <cdr:y>1</cdr:y>
    </cdr:to>
    <cdr:sp macro="" textlink="">
      <cdr:nvSpPr>
        <cdr:cNvPr id="2" name="Text Box 1"/>
        <cdr:cNvSpPr txBox="1"/>
      </cdr:nvSpPr>
      <cdr:spPr>
        <a:xfrm xmlns:a="http://schemas.openxmlformats.org/drawingml/2006/main">
          <a:off x="106425" y="4272383"/>
          <a:ext cx="9624134" cy="4362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1100" i="1" dirty="0">
              <a:effectLst/>
              <a:latin typeface="+mn-lt"/>
              <a:ea typeface="+mn-ea"/>
              <a:cs typeface="+mn-cs"/>
            </a:rPr>
            <a:t>Source: Analysis of 2020-2021 Wayne County Register of Deeds data</a:t>
          </a:r>
          <a:endParaRPr lang="en-US" sz="1100" dirty="0">
            <a:effectLst/>
            <a:latin typeface="+mn-lt"/>
            <a:ea typeface="+mn-ea"/>
            <a:cs typeface="+mn-cs"/>
          </a:endParaRPr>
        </a:p>
        <a:p xmlns:a="http://schemas.openxmlformats.org/drawingml/2006/main">
          <a:endParaRPr lang="en-US" sz="1100" dirty="0"/>
        </a:p>
      </cdr:txBody>
    </cdr:sp>
  </cdr:relSizeAnchor>
  <cdr:relSizeAnchor xmlns:cdr="http://schemas.openxmlformats.org/drawingml/2006/chartDrawing">
    <cdr:from>
      <cdr:x>0.02167</cdr:x>
      <cdr:y>0.02257</cdr:y>
    </cdr:from>
    <cdr:to>
      <cdr:x>0.98638</cdr:x>
      <cdr:y>0.16005</cdr:y>
    </cdr:to>
    <cdr:sp macro="" textlink="">
      <cdr:nvSpPr>
        <cdr:cNvPr id="3" name="TextBox 2">
          <a:extLst xmlns:a="http://schemas.openxmlformats.org/drawingml/2006/main">
            <a:ext uri="{FF2B5EF4-FFF2-40B4-BE49-F238E27FC236}">
              <a16:creationId xmlns:a16="http://schemas.microsoft.com/office/drawing/2014/main" id="{9EC79004-C9FF-6763-075F-E58F11C23860}"/>
            </a:ext>
          </a:extLst>
        </cdr:cNvPr>
        <cdr:cNvSpPr txBox="1"/>
      </cdr:nvSpPr>
      <cdr:spPr>
        <a:xfrm xmlns:a="http://schemas.openxmlformats.org/drawingml/2006/main">
          <a:off x="133350" y="125730"/>
          <a:ext cx="5935980" cy="7658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tx1">
                  <a:lumMod val="75000"/>
                  <a:lumOff val="25000"/>
                </a:schemeClr>
              </a:solidFill>
              <a:latin typeface="BrownPro" panose="00010500010101010101" pitchFamily="50" charset="0"/>
            </a:rPr>
            <a:t>Home sales in Detroit (2020-2021)</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0.88552</cdr:y>
    </cdr:from>
    <cdr:to>
      <cdr:x>1</cdr:x>
      <cdr:y>1</cdr:y>
    </cdr:to>
    <cdr:sp macro="" textlink="">
      <cdr:nvSpPr>
        <cdr:cNvPr id="4" name="TextBox 1"/>
        <cdr:cNvSpPr txBox="1"/>
      </cdr:nvSpPr>
      <cdr:spPr>
        <a:xfrm xmlns:a="http://schemas.openxmlformats.org/drawingml/2006/main">
          <a:off x="0" y="3091543"/>
          <a:ext cx="3058795" cy="3996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endParaRPr lang="en-US" sz="700">
            <a:solidFill>
              <a:schemeClr val="tx1">
                <a:lumMod val="50000"/>
                <a:lumOff val="50000"/>
              </a:schemeClr>
            </a:solidFill>
            <a:latin typeface="BrownPro Light" panose="00010400010101010101" pitchFamily="50"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0.81972</cdr:x>
      <cdr:y>0.61198</cdr:y>
    </cdr:from>
    <cdr:to>
      <cdr:x>0.99076</cdr:x>
      <cdr:y>0.77006</cdr:y>
    </cdr:to>
    <cdr:sp macro="" textlink="">
      <cdr:nvSpPr>
        <cdr:cNvPr id="5" name="TextBox 4">
          <a:extLst xmlns:a="http://schemas.openxmlformats.org/drawingml/2006/main">
            <a:ext uri="{FF2B5EF4-FFF2-40B4-BE49-F238E27FC236}">
              <a16:creationId xmlns:a16="http://schemas.microsoft.com/office/drawing/2014/main" id="{DEB6AB7D-889C-6CCA-C48F-99F2FC2911CB}"/>
            </a:ext>
          </a:extLst>
        </cdr:cNvPr>
        <cdr:cNvSpPr txBox="1"/>
      </cdr:nvSpPr>
      <cdr:spPr>
        <a:xfrm xmlns:a="http://schemas.openxmlformats.org/drawingml/2006/main">
          <a:off x="4053840" y="1946910"/>
          <a:ext cx="845820" cy="5029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0.16979</cdr:y>
    </cdr:from>
    <cdr:to>
      <cdr:x>1</cdr:x>
      <cdr:y>0.3253</cdr:y>
    </cdr:to>
    <cdr:sp macro="" textlink="">
      <cdr:nvSpPr>
        <cdr:cNvPr id="3" name="Text Box 2"/>
        <cdr:cNvSpPr txBox="1"/>
      </cdr:nvSpPr>
      <cdr:spPr>
        <a:xfrm xmlns:a="http://schemas.openxmlformats.org/drawingml/2006/main">
          <a:off x="0" y="707641"/>
          <a:ext cx="3614222" cy="6481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defRPr sz="1400" b="0" i="0" u="none" strike="noStrike" kern="1200" spc="0" baseline="0">
              <a:solidFill>
                <a:sysClr val="windowText" lastClr="000000">
                  <a:lumMod val="65000"/>
                  <a:lumOff val="35000"/>
                </a:sysClr>
              </a:solidFill>
              <a:latin typeface="+mn-lt"/>
              <a:ea typeface="+mn-ea"/>
              <a:cs typeface="+mn-cs"/>
            </a:defRPr>
          </a:pPr>
          <a:r>
            <a:rPr lang="en-US" sz="1600" kern="1200" dirty="0">
              <a:solidFill>
                <a:srgbClr val="8E99C8"/>
              </a:solidFill>
              <a:latin typeface="BrownPro" panose="00010500010101010101" pitchFamily="50" charset="0"/>
            </a:rPr>
            <a:t>Small-dollar mortgages </a:t>
          </a:r>
          <a:r>
            <a:rPr lang="en-US" sz="1600" baseline="0" dirty="0">
              <a:latin typeface="BrownPro Light" panose="00010400010101010101" pitchFamily="50" charset="0"/>
            </a:rPr>
            <a:t>as a percentage of all mortgages, Detroit, 2020–2021</a:t>
          </a:r>
          <a:endParaRPr lang="en-US" sz="1600" dirty="0">
            <a:latin typeface="BrownPro Light" panose="00010400010101010101" pitchFamily="50"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0.88552</cdr:y>
    </cdr:from>
    <cdr:to>
      <cdr:x>1</cdr:x>
      <cdr:y>1</cdr:y>
    </cdr:to>
    <cdr:sp macro="" textlink="">
      <cdr:nvSpPr>
        <cdr:cNvPr id="4" name="TextBox 1"/>
        <cdr:cNvSpPr txBox="1"/>
      </cdr:nvSpPr>
      <cdr:spPr>
        <a:xfrm xmlns:a="http://schemas.openxmlformats.org/drawingml/2006/main">
          <a:off x="0" y="3091543"/>
          <a:ext cx="3058795" cy="3996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endParaRPr lang="en-US" sz="700">
            <a:solidFill>
              <a:schemeClr val="tx1">
                <a:lumMod val="50000"/>
                <a:lumOff val="50000"/>
              </a:schemeClr>
            </a:solidFill>
            <a:latin typeface="BrownPro Light" panose="00010400010101010101" pitchFamily="50" charset="0"/>
          </a:endParaRPr>
        </a:p>
      </cdr:txBody>
    </cdr:sp>
  </cdr:relSizeAnchor>
  <cdr:relSizeAnchor xmlns:cdr="http://schemas.openxmlformats.org/drawingml/2006/chartDrawing">
    <cdr:from>
      <cdr:x>0</cdr:x>
      <cdr:y>0.17712</cdr:y>
    </cdr:from>
    <cdr:to>
      <cdr:x>0.98222</cdr:x>
      <cdr:y>0.29227</cdr:y>
    </cdr:to>
    <cdr:sp macro="" textlink="">
      <cdr:nvSpPr>
        <cdr:cNvPr id="5" name="Text Box 4"/>
        <cdr:cNvSpPr txBox="1"/>
      </cdr:nvSpPr>
      <cdr:spPr>
        <a:xfrm xmlns:a="http://schemas.openxmlformats.org/drawingml/2006/main">
          <a:off x="0" y="744041"/>
          <a:ext cx="3965660" cy="4836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defRPr sz="1400" b="0" i="0" u="none" strike="noStrike" kern="1200" spc="0" baseline="0">
              <a:solidFill>
                <a:sysClr val="windowText" lastClr="000000">
                  <a:lumMod val="65000"/>
                  <a:lumOff val="35000"/>
                </a:sysClr>
              </a:solidFill>
              <a:latin typeface="+mn-lt"/>
              <a:ea typeface="+mn-ea"/>
              <a:cs typeface="+mn-cs"/>
            </a:defRPr>
          </a:pPr>
          <a:r>
            <a:rPr lang="en-US" sz="1600" baseline="0" dirty="0">
              <a:solidFill>
                <a:srgbClr val="5465AC"/>
              </a:solidFill>
              <a:latin typeface="BrownPro" panose="00010500010101010101" pitchFamily="50" charset="0"/>
            </a:rPr>
            <a:t>Less than 20% of home sales</a:t>
          </a:r>
          <a:r>
            <a:rPr lang="en-US" sz="1600" dirty="0">
              <a:solidFill>
                <a:srgbClr val="5465AC"/>
              </a:solidFill>
              <a:latin typeface="BrownPro" panose="00010500010101010101" pitchFamily="50" charset="0"/>
            </a:rPr>
            <a:t> transactions were financed using a mortgage</a:t>
          </a:r>
          <a:endParaRPr lang="en-US" sz="2400" dirty="0"/>
        </a:p>
      </cdr:txBody>
    </cdr:sp>
  </cdr:relSizeAnchor>
</c:userShapes>
</file>

<file path=ppt/drawings/drawing6.xml><?xml version="1.0" encoding="utf-8"?>
<c:userShapes xmlns:c="http://schemas.openxmlformats.org/drawingml/2006/chart">
  <cdr:relSizeAnchor xmlns:cdr="http://schemas.openxmlformats.org/drawingml/2006/chartDrawing">
    <cdr:from>
      <cdr:x>0.81972</cdr:x>
      <cdr:y>0.61198</cdr:y>
    </cdr:from>
    <cdr:to>
      <cdr:x>0.99076</cdr:x>
      <cdr:y>0.77006</cdr:y>
    </cdr:to>
    <cdr:sp macro="" textlink="">
      <cdr:nvSpPr>
        <cdr:cNvPr id="5" name="TextBox 4">
          <a:extLst xmlns:a="http://schemas.openxmlformats.org/drawingml/2006/main">
            <a:ext uri="{FF2B5EF4-FFF2-40B4-BE49-F238E27FC236}">
              <a16:creationId xmlns:a16="http://schemas.microsoft.com/office/drawing/2014/main" id="{DEB6AB7D-889C-6CCA-C48F-99F2FC2911CB}"/>
            </a:ext>
          </a:extLst>
        </cdr:cNvPr>
        <cdr:cNvSpPr txBox="1"/>
      </cdr:nvSpPr>
      <cdr:spPr>
        <a:xfrm xmlns:a="http://schemas.openxmlformats.org/drawingml/2006/main">
          <a:off x="4053840" y="1946910"/>
          <a:ext cx="845820" cy="5029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0.16979</cdr:y>
    </cdr:from>
    <cdr:to>
      <cdr:x>1</cdr:x>
      <cdr:y>0.3253</cdr:y>
    </cdr:to>
    <cdr:sp macro="" textlink="">
      <cdr:nvSpPr>
        <cdr:cNvPr id="3" name="Text Box 2"/>
        <cdr:cNvSpPr txBox="1"/>
      </cdr:nvSpPr>
      <cdr:spPr>
        <a:xfrm xmlns:a="http://schemas.openxmlformats.org/drawingml/2006/main">
          <a:off x="0" y="707641"/>
          <a:ext cx="3614222" cy="6481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defRPr sz="1400" b="0" i="0" u="none" strike="noStrike" kern="1200" spc="0" baseline="0">
              <a:solidFill>
                <a:sysClr val="windowText" lastClr="000000">
                  <a:lumMod val="65000"/>
                  <a:lumOff val="35000"/>
                </a:sysClr>
              </a:solidFill>
              <a:latin typeface="+mn-lt"/>
              <a:ea typeface="+mn-ea"/>
              <a:cs typeface="+mn-cs"/>
            </a:defRPr>
          </a:pPr>
          <a:r>
            <a:rPr lang="en-US" sz="1600" kern="1200" dirty="0">
              <a:solidFill>
                <a:srgbClr val="8E99C8"/>
              </a:solidFill>
              <a:latin typeface="BrownPro" panose="00010500010101010101" pitchFamily="50" charset="0"/>
            </a:rPr>
            <a:t>Small-dollar mortgages </a:t>
          </a:r>
          <a:r>
            <a:rPr lang="en-US" sz="1600" baseline="0" dirty="0">
              <a:latin typeface="BrownPro Light" panose="00010400010101010101" pitchFamily="50" charset="0"/>
            </a:rPr>
            <a:t>as a percentage of all mortgages, Detroit, 2020–2021</a:t>
          </a:r>
          <a:endParaRPr lang="en-US" sz="1600" dirty="0">
            <a:latin typeface="BrownPro Light" panose="00010400010101010101" pitchFamily="50"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0.88552</cdr:y>
    </cdr:from>
    <cdr:to>
      <cdr:x>1</cdr:x>
      <cdr:y>1</cdr:y>
    </cdr:to>
    <cdr:sp macro="" textlink="">
      <cdr:nvSpPr>
        <cdr:cNvPr id="4" name="TextBox 1"/>
        <cdr:cNvSpPr txBox="1"/>
      </cdr:nvSpPr>
      <cdr:spPr>
        <a:xfrm xmlns:a="http://schemas.openxmlformats.org/drawingml/2006/main">
          <a:off x="0" y="3091543"/>
          <a:ext cx="3058795" cy="3996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endParaRPr lang="en-US" sz="700">
            <a:solidFill>
              <a:schemeClr val="tx1">
                <a:lumMod val="50000"/>
                <a:lumOff val="50000"/>
              </a:schemeClr>
            </a:solidFill>
            <a:latin typeface="BrownPro Light" panose="00010400010101010101" pitchFamily="50"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0.81972</cdr:x>
      <cdr:y>0.61198</cdr:y>
    </cdr:from>
    <cdr:to>
      <cdr:x>0.99076</cdr:x>
      <cdr:y>0.77006</cdr:y>
    </cdr:to>
    <cdr:sp macro="" textlink="">
      <cdr:nvSpPr>
        <cdr:cNvPr id="5" name="TextBox 4">
          <a:extLst xmlns:a="http://schemas.openxmlformats.org/drawingml/2006/main">
            <a:ext uri="{FF2B5EF4-FFF2-40B4-BE49-F238E27FC236}">
              <a16:creationId xmlns:a16="http://schemas.microsoft.com/office/drawing/2014/main" id="{DEB6AB7D-889C-6CCA-C48F-99F2FC2911CB}"/>
            </a:ext>
          </a:extLst>
        </cdr:cNvPr>
        <cdr:cNvSpPr txBox="1"/>
      </cdr:nvSpPr>
      <cdr:spPr>
        <a:xfrm xmlns:a="http://schemas.openxmlformats.org/drawingml/2006/main">
          <a:off x="4053840" y="1946910"/>
          <a:ext cx="845820" cy="5029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E2C98-0938-4A9F-8964-071558E18585}"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61E29-82A2-4A72-9C52-1322C4161B65}" type="slidenum">
              <a:rPr lang="en-US" smtClean="0"/>
              <a:t>‹#›</a:t>
            </a:fld>
            <a:endParaRPr lang="en-US"/>
          </a:p>
        </p:txBody>
      </p:sp>
    </p:spTree>
    <p:extLst>
      <p:ext uri="{BB962C8B-B14F-4D97-AF65-F5344CB8AC3E}">
        <p14:creationId xmlns:p14="http://schemas.microsoft.com/office/powerpoint/2010/main" val="61451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tionalfairhousing.org/resource/using-special-purpose-credit-programs-to-expand-equalit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C61E29-82A2-4A72-9C52-1322C4161B65}" type="slidenum">
              <a:rPr lang="en-US" smtClean="0"/>
              <a:t>1</a:t>
            </a:fld>
            <a:endParaRPr lang="en-US"/>
          </a:p>
        </p:txBody>
      </p:sp>
    </p:spTree>
    <p:extLst>
      <p:ext uri="{BB962C8B-B14F-4D97-AF65-F5344CB8AC3E}">
        <p14:creationId xmlns:p14="http://schemas.microsoft.com/office/powerpoint/2010/main" val="4078131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26,286 total transactions </a:t>
            </a:r>
          </a:p>
        </p:txBody>
      </p:sp>
      <p:sp>
        <p:nvSpPr>
          <p:cNvPr id="4" name="Slide Number Placeholder 3"/>
          <p:cNvSpPr>
            <a:spLocks noGrp="1"/>
          </p:cNvSpPr>
          <p:nvPr>
            <p:ph type="sldNum" sz="quarter" idx="5"/>
          </p:nvPr>
        </p:nvSpPr>
        <p:spPr/>
        <p:txBody>
          <a:bodyPr/>
          <a:lstStyle/>
          <a:p>
            <a:fld id="{A9C61E29-82A2-4A72-9C52-1322C4161B65}" type="slidenum">
              <a:rPr lang="en-US" smtClean="0"/>
              <a:t>15</a:t>
            </a:fld>
            <a:endParaRPr lang="en-US"/>
          </a:p>
        </p:txBody>
      </p:sp>
    </p:spTree>
    <p:extLst>
      <p:ext uri="{BB962C8B-B14F-4D97-AF65-F5344CB8AC3E}">
        <p14:creationId xmlns:p14="http://schemas.microsoft.com/office/powerpoint/2010/main" val="39362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26,286 total transactions </a:t>
            </a:r>
          </a:p>
        </p:txBody>
      </p:sp>
      <p:sp>
        <p:nvSpPr>
          <p:cNvPr id="4" name="Slide Number Placeholder 3"/>
          <p:cNvSpPr>
            <a:spLocks noGrp="1"/>
          </p:cNvSpPr>
          <p:nvPr>
            <p:ph type="sldNum" sz="quarter" idx="5"/>
          </p:nvPr>
        </p:nvSpPr>
        <p:spPr/>
        <p:txBody>
          <a:bodyPr/>
          <a:lstStyle/>
          <a:p>
            <a:fld id="{A9C61E29-82A2-4A72-9C52-1322C4161B65}" type="slidenum">
              <a:rPr lang="en-US" smtClean="0"/>
              <a:t>16</a:t>
            </a:fld>
            <a:endParaRPr lang="en-US"/>
          </a:p>
        </p:txBody>
      </p:sp>
    </p:spTree>
    <p:extLst>
      <p:ext uri="{BB962C8B-B14F-4D97-AF65-F5344CB8AC3E}">
        <p14:creationId xmlns:p14="http://schemas.microsoft.com/office/powerpoint/2010/main" val="2414231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of all transactions with a mortgage would be considered small-dollar mortgages. Overall, this represents about 6.5% of all transactions. </a:t>
            </a:r>
          </a:p>
          <a:p>
            <a:endParaRPr lang="en-US" dirty="0"/>
          </a:p>
          <a:p>
            <a:r>
              <a:rPr lang="en-US" dirty="0"/>
              <a:t>About half of these small dollar </a:t>
            </a:r>
            <a:r>
              <a:rPr lang="en-US" dirty="0" err="1"/>
              <a:t>morgages</a:t>
            </a:r>
            <a:r>
              <a:rPr lang="en-US" dirty="0"/>
              <a:t> were going to black buyers, although we should note that race wasn’t noted for about 20%. </a:t>
            </a:r>
          </a:p>
        </p:txBody>
      </p:sp>
      <p:sp>
        <p:nvSpPr>
          <p:cNvPr id="4" name="Slide Number Placeholder 3"/>
          <p:cNvSpPr>
            <a:spLocks noGrp="1"/>
          </p:cNvSpPr>
          <p:nvPr>
            <p:ph type="sldNum" sz="quarter" idx="5"/>
          </p:nvPr>
        </p:nvSpPr>
        <p:spPr/>
        <p:txBody>
          <a:bodyPr/>
          <a:lstStyle/>
          <a:p>
            <a:fld id="{A9C61E29-82A2-4A72-9C52-1322C4161B65}" type="slidenum">
              <a:rPr lang="en-US" smtClean="0"/>
              <a:t>17</a:t>
            </a:fld>
            <a:endParaRPr lang="en-US"/>
          </a:p>
        </p:txBody>
      </p:sp>
    </p:spTree>
    <p:extLst>
      <p:ext uri="{BB962C8B-B14F-4D97-AF65-F5344CB8AC3E}">
        <p14:creationId xmlns:p14="http://schemas.microsoft.com/office/powerpoint/2010/main" val="4124984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homeownership is often considered a financial asset or investment in the United States, buyers who purchase a house with a mortgage are not only using a financing tool to make the costs of homeownership more manageable but also betting that the property and neighborhood they are purchasing in will continue to appreciate, enabling them to build equity</a:t>
            </a:r>
          </a:p>
          <a:p>
            <a:endParaRPr lang="en-US" dirty="0"/>
          </a:p>
          <a:p>
            <a:r>
              <a:rPr lang="en-US" dirty="0"/>
              <a:t>There exists a notable difference in small-dollar mortgages between the two northwest side tracts, Tract 5421 and Tract 5362, and the eastside neighborhood of Tract 5009. Despite recording the highest level of small-dollar transactions, Tract 5009 has the lowest number of small-dollar mortgages. A key difference between these two geographies is that the census tracts on the northwest side are both near traditionally stable middle-class neighborhoods (University District, </a:t>
            </a:r>
            <a:r>
              <a:rPr lang="en-US" dirty="0" err="1"/>
              <a:t>Grandmont</a:t>
            </a:r>
            <a:r>
              <a:rPr lang="en-US" dirty="0"/>
              <a:t> Rosedale, etc.), whereas Tract 5009 is not as close to the eastside’s more stable neighborhoods. I</a:t>
            </a:r>
          </a:p>
          <a:p>
            <a:endParaRPr lang="en-US" dirty="0"/>
          </a:p>
          <a:p>
            <a:r>
              <a:rPr lang="en-US" dirty="0"/>
              <a:t>While not explicitly reflected in the data, many of the interviews for this project, particularly with lenders active in the small-dollar mortgage space, noted a lack of move-in-ready homes available to buyers looking in this price range. A While it may have been common to find a move-in-ready home in the $30,000–$100,000 price range in a desirable neighborhood five to 10 years ago, those properties are becoming few and far between as Detroit’s property values continue to increase.</a:t>
            </a:r>
          </a:p>
        </p:txBody>
      </p:sp>
      <p:sp>
        <p:nvSpPr>
          <p:cNvPr id="4" name="Slide Number Placeholder 3"/>
          <p:cNvSpPr>
            <a:spLocks noGrp="1"/>
          </p:cNvSpPr>
          <p:nvPr>
            <p:ph type="sldNum" sz="quarter" idx="5"/>
          </p:nvPr>
        </p:nvSpPr>
        <p:spPr/>
        <p:txBody>
          <a:bodyPr/>
          <a:lstStyle/>
          <a:p>
            <a:fld id="{A9C61E29-82A2-4A72-9C52-1322C4161B65}" type="slidenum">
              <a:rPr lang="en-US" smtClean="0"/>
              <a:t>19</a:t>
            </a:fld>
            <a:endParaRPr lang="en-US"/>
          </a:p>
        </p:txBody>
      </p:sp>
    </p:spTree>
    <p:extLst>
      <p:ext uri="{BB962C8B-B14F-4D97-AF65-F5344CB8AC3E}">
        <p14:creationId xmlns:p14="http://schemas.microsoft.com/office/powerpoint/2010/main" val="1247753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fontAlgn="auto">
              <a:lnSpc>
                <a:spcPct val="107000"/>
              </a:lnSpc>
              <a:spcBef>
                <a:spcPts val="0"/>
              </a:spcBef>
              <a:spcAft>
                <a:spcPts val="800"/>
              </a:spcAft>
              <a:buFont typeface="Symbol" panose="05050102010706020507" pitchFamily="18" charset="2"/>
              <a:buChar char=""/>
            </a:pPr>
            <a:r>
              <a:rPr lang="en-US" sz="1200" b="1" dirty="0">
                <a:solidFill>
                  <a:srgbClr val="25438F"/>
                </a:solidFill>
                <a:effectLst/>
                <a:latin typeface="BrownPro" panose="00010500010101010101" pitchFamily="50" charset="0"/>
                <a:ea typeface="Arial" panose="020B0604020202020204" pitchFamily="34" charset="0"/>
                <a:cs typeface="BrownPro Light" panose="00010400010101010101" pitchFamily="50" charset="0"/>
              </a:rPr>
              <a:t>Support nonprofit lenders, Community Development Financial Institutions (CDFIs), and credit unions</a:t>
            </a:r>
            <a:r>
              <a:rPr lang="en-US" sz="1200" dirty="0">
                <a:solidFill>
                  <a:srgbClr val="25438F"/>
                </a:solidFill>
                <a:effectLst/>
                <a:latin typeface="BrownPro Light" panose="00010400010101010101" pitchFamily="50" charset="0"/>
                <a:ea typeface="Arial" panose="020B0604020202020204" pitchFamily="34" charset="0"/>
                <a:cs typeface="BrownPro Light" panose="00010400010101010101" pitchFamily="50" charset="0"/>
              </a:rPr>
              <a:t> </a:t>
            </a:r>
            <a:r>
              <a:rPr lang="en-US" sz="1200" dirty="0">
                <a:solidFill>
                  <a:srgbClr val="58585B"/>
                </a:solidFill>
                <a:effectLst/>
                <a:latin typeface="BrownPro Light" panose="00010400010101010101" pitchFamily="50" charset="0"/>
                <a:ea typeface="Arial" panose="020B0604020202020204" pitchFamily="34" charset="0"/>
                <a:cs typeface="BrownPro Light" panose="00010400010101010101" pitchFamily="50" charset="0"/>
              </a:rPr>
              <a:t>who can evaluate buyers on a case-by-case basis and connect them to any relevant lending products and services.</a:t>
            </a:r>
          </a:p>
          <a:p>
            <a:pPr marL="342900" marR="0" lvl="0" indent="-342900" algn="l" fontAlgn="auto">
              <a:lnSpc>
                <a:spcPct val="107000"/>
              </a:lnSpc>
              <a:spcBef>
                <a:spcPts val="0"/>
              </a:spcBef>
              <a:spcAft>
                <a:spcPts val="800"/>
              </a:spcAft>
              <a:buFont typeface="Symbol" panose="05050102010706020507" pitchFamily="18" charset="2"/>
              <a:buChar char=""/>
            </a:pPr>
            <a:r>
              <a:rPr lang="en-US" sz="1200" b="1" dirty="0">
                <a:solidFill>
                  <a:srgbClr val="25438F"/>
                </a:solidFill>
                <a:effectLst/>
                <a:latin typeface="BrownPro" panose="00010500010101010101" pitchFamily="50" charset="0"/>
                <a:ea typeface="Arial" panose="020B0604020202020204" pitchFamily="34" charset="0"/>
                <a:cs typeface="BrownPro Light" panose="00010400010101010101" pitchFamily="50" charset="0"/>
              </a:rPr>
              <a:t>Lenders should continue to develop specialized tools</a:t>
            </a:r>
            <a:r>
              <a:rPr lang="en-US" sz="1200" b="1" dirty="0">
                <a:solidFill>
                  <a:srgbClr val="58585B"/>
                </a:solidFill>
                <a:effectLst/>
                <a:latin typeface="BrownPro Light" panose="00010400010101010101" pitchFamily="50" charset="0"/>
                <a:ea typeface="Arial" panose="020B0604020202020204" pitchFamily="34" charset="0"/>
                <a:cs typeface="BrownPro Light" panose="00010400010101010101" pitchFamily="50" charset="0"/>
              </a:rPr>
              <a:t>,</a:t>
            </a:r>
            <a:r>
              <a:rPr lang="en-US" sz="1200" dirty="0">
                <a:solidFill>
                  <a:srgbClr val="58585B"/>
                </a:solidFill>
                <a:effectLst/>
                <a:latin typeface="BrownPro Light" panose="00010400010101010101" pitchFamily="50" charset="0"/>
                <a:ea typeface="Arial" panose="020B0604020202020204" pitchFamily="34" charset="0"/>
                <a:cs typeface="BrownPro Light" panose="00010400010101010101" pitchFamily="50" charset="0"/>
              </a:rPr>
              <a:t> such as </a:t>
            </a:r>
            <a:r>
              <a:rPr lang="en-US" sz="1200" u="sng" dirty="0">
                <a:solidFill>
                  <a:srgbClr val="58585B"/>
                </a:solidFill>
                <a:effectLst/>
                <a:latin typeface="BrownPro Light" panose="00010400010101010101" pitchFamily="50" charset="0"/>
                <a:ea typeface="Arial" panose="020B0604020202020204" pitchFamily="34" charset="0"/>
                <a:cs typeface="BrownPro Light" panose="00010400010101010101" pitchFamily="50" charset="0"/>
                <a:hlinkClick r:id="rId3"/>
              </a:rPr>
              <a:t>Special Purpose Credit Programs</a:t>
            </a:r>
            <a:r>
              <a:rPr lang="en-US" sz="1200" dirty="0">
                <a:solidFill>
                  <a:srgbClr val="58585B"/>
                </a:solidFill>
                <a:effectLst/>
                <a:latin typeface="BrownPro Light" panose="00010400010101010101" pitchFamily="50" charset="0"/>
                <a:ea typeface="Arial" panose="020B0604020202020204" pitchFamily="34" charset="0"/>
                <a:cs typeface="BrownPro Light" panose="00010400010101010101" pitchFamily="50" charset="0"/>
              </a:rPr>
              <a:t>, that can target buyers at certain income levels with more favorable criteria and loan terms.</a:t>
            </a:r>
          </a:p>
          <a:p>
            <a:pPr marL="342900" marR="0" lvl="0" indent="-342900" algn="l" fontAlgn="auto">
              <a:lnSpc>
                <a:spcPct val="107000"/>
              </a:lnSpc>
              <a:spcBef>
                <a:spcPts val="0"/>
              </a:spcBef>
              <a:spcAft>
                <a:spcPts val="800"/>
              </a:spcAft>
              <a:buFont typeface="Symbol" panose="05050102010706020507" pitchFamily="18" charset="2"/>
              <a:buChar char=""/>
            </a:pPr>
            <a:r>
              <a:rPr lang="en-US" sz="1200" b="1" dirty="0">
                <a:solidFill>
                  <a:srgbClr val="25438F"/>
                </a:solidFill>
                <a:effectLst/>
                <a:latin typeface="BrownPro" panose="00010500010101010101" pitchFamily="50" charset="0"/>
                <a:ea typeface="Arial" panose="020B0604020202020204" pitchFamily="34" charset="0"/>
                <a:cs typeface="BrownPro Light" panose="00010400010101010101" pitchFamily="50" charset="0"/>
              </a:rPr>
              <a:t>The community and economic development system should explore models for community land trusts</a:t>
            </a:r>
            <a:r>
              <a:rPr lang="en-US" sz="1200" dirty="0">
                <a:solidFill>
                  <a:srgbClr val="25438F"/>
                </a:solidFill>
                <a:effectLst/>
                <a:latin typeface="BrownPro Light" panose="00010400010101010101" pitchFamily="50" charset="0"/>
                <a:ea typeface="Arial" panose="020B0604020202020204" pitchFamily="34" charset="0"/>
                <a:cs typeface="BrownPro Light" panose="00010400010101010101" pitchFamily="50" charset="0"/>
              </a:rPr>
              <a:t> </a:t>
            </a:r>
            <a:r>
              <a:rPr lang="en-US" sz="1200" dirty="0">
                <a:solidFill>
                  <a:srgbClr val="58585B"/>
                </a:solidFill>
                <a:effectLst/>
                <a:latin typeface="BrownPro Light" panose="00010400010101010101" pitchFamily="50" charset="0"/>
                <a:ea typeface="Arial" panose="020B0604020202020204" pitchFamily="34" charset="0"/>
                <a:cs typeface="BrownPro Light" panose="00010400010101010101" pitchFamily="50" charset="0"/>
              </a:rPr>
              <a:t>that can hold homes while buyers get their finances organized, since following the mortgage process can take much longer than purchasing a house with cash.</a:t>
            </a:r>
          </a:p>
          <a:p>
            <a:endParaRPr lang="en-US" dirty="0"/>
          </a:p>
        </p:txBody>
      </p:sp>
      <p:sp>
        <p:nvSpPr>
          <p:cNvPr id="4" name="Slide Number Placeholder 3"/>
          <p:cNvSpPr>
            <a:spLocks noGrp="1"/>
          </p:cNvSpPr>
          <p:nvPr>
            <p:ph type="sldNum" sz="quarter" idx="5"/>
          </p:nvPr>
        </p:nvSpPr>
        <p:spPr/>
        <p:txBody>
          <a:bodyPr/>
          <a:lstStyle/>
          <a:p>
            <a:fld id="{A9C61E29-82A2-4A72-9C52-1322C4161B65}" type="slidenum">
              <a:rPr lang="en-US" smtClean="0"/>
              <a:t>21</a:t>
            </a:fld>
            <a:endParaRPr lang="en-US"/>
          </a:p>
        </p:txBody>
      </p:sp>
    </p:spTree>
    <p:extLst>
      <p:ext uri="{BB962C8B-B14F-4D97-AF65-F5344CB8AC3E}">
        <p14:creationId xmlns:p14="http://schemas.microsoft.com/office/powerpoint/2010/main" val="3787586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solidFill>
                  <a:srgbClr val="FFFFFF"/>
                </a:solidFill>
                <a:latin typeface="BrownProLight"/>
              </a:rPr>
              <a:t>DFC is a nonprofit, founded in 2015. We are </a:t>
            </a:r>
            <a:r>
              <a:rPr lang="en-US" sz="1800">
                <a:solidFill>
                  <a:srgbClr val="7F7F7F"/>
                </a:solidFill>
                <a:latin typeface="BrownPro"/>
              </a:rPr>
              <a:t>charged with catalyzing the implementation of the DFC Strategic Framework, a 50-year vision for the City of Detroit.</a:t>
            </a:r>
          </a:p>
          <a:p>
            <a:pPr algn="l"/>
            <a:endParaRPr lang="en-US" sz="1800" b="0" i="0" u="none" strike="noStrike" baseline="0">
              <a:solidFill>
                <a:srgbClr val="7F7F7F"/>
              </a:solidFill>
              <a:latin typeface="BrownPro"/>
            </a:endParaRPr>
          </a:p>
          <a:p>
            <a:pPr algn="l"/>
            <a:r>
              <a:rPr lang="en-US" sz="1800" b="0" i="0" u="none" strike="noStrike" baseline="0">
                <a:solidFill>
                  <a:srgbClr val="FFFFFF"/>
                </a:solidFill>
                <a:latin typeface="BrownProLight"/>
              </a:rPr>
              <a:t>We are enhancing our work with a strong focus on research, policy and advocacy, leading cross-sector collaborations, and fostering equitable, inclusive, and sustainable economic growth in Detroit.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D1A8E-57BE-4A03-BADE-5C96653D83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502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4C09A-54DA-4B1B-A268-091024199F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270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Detroit is a predominantly black 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15CFF-0B7D-4AEC-B033-5FFBA3569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68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Detroit is a predominantly black 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15CFF-0B7D-4AEC-B033-5FFBA3569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46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26,286 total transactions over $500, 23,129 under $100,000 (88%)</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decades, Detroit has seen residential properties lose value due to economic decline and foreclosure crises. Despite rising values since its 2013 bankruptcy, housing prices in Detroit remain very low. In 2021, the city recorded the lowest median home values among the 50 most populous U.S. cities.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BrownPro Light" panose="00010400010101010101" pitchFamily="50" charset="0"/>
              </a:rPr>
              <a:t>As Detroit seeks to grow, attract, and retain Black middle-class households and work towards a more economically equitable future, </a:t>
            </a:r>
            <a:r>
              <a:rPr lang="en-US" sz="1200" dirty="0">
                <a:solidFill>
                  <a:srgbClr val="0C3699"/>
                </a:solidFill>
                <a:latin typeface="BrownPro" panose="00010500010101010101" pitchFamily="50" charset="0"/>
              </a:rPr>
              <a:t>increasing homeownership through mortgage lending at a diversity of price points is key.</a:t>
            </a:r>
          </a:p>
          <a:p>
            <a:endParaRPr lang="en-US" dirty="0"/>
          </a:p>
        </p:txBody>
      </p:sp>
      <p:sp>
        <p:nvSpPr>
          <p:cNvPr id="4" name="Slide Number Placeholder 3"/>
          <p:cNvSpPr>
            <a:spLocks noGrp="1"/>
          </p:cNvSpPr>
          <p:nvPr>
            <p:ph type="sldNum" sz="quarter" idx="5"/>
          </p:nvPr>
        </p:nvSpPr>
        <p:spPr/>
        <p:txBody>
          <a:bodyPr/>
          <a:lstStyle/>
          <a:p>
            <a:fld id="{8AD2F92C-920B-406E-B744-6295BD9ECA81}" type="slidenum">
              <a:rPr lang="en-US" smtClean="0"/>
              <a:t>8</a:t>
            </a:fld>
            <a:endParaRPr lang="en-US"/>
          </a:p>
        </p:txBody>
      </p:sp>
    </p:spTree>
    <p:extLst>
      <p:ext uri="{BB962C8B-B14F-4D97-AF65-F5344CB8AC3E}">
        <p14:creationId xmlns:p14="http://schemas.microsoft.com/office/powerpoint/2010/main" val="291952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small-dollar lending, many Detroiters may not have opportunities for homeownership at a price range that is affordable for their current incomes. Additionally, low-cost homes that could be a source for affordable homeownership may sit vacant or end up in the hand of speculators. In terms of neighborhood wealth, increased levels of small-dollar lending could also help drive demand, develop comparable sales (comps), stabilize neighborhoods, and increase housing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mortgage loan is more than just a pathway to homeownership, it is a building block of economic equity, neighborhood stability, and wealth-building, especially for African Americans. While there is debate about whether homeownership is always the best wealth-generation strategy for a household, at a minimum, housing is a basic need, and increasing affordable homeownership opportunities is one way of meeting that need. </a:t>
            </a:r>
          </a:p>
          <a:p>
            <a:endParaRPr lang="en-US" dirty="0"/>
          </a:p>
          <a:p>
            <a:r>
              <a:rPr lang="en-US" dirty="0"/>
              <a:t>While mortgage demand in Detroit has increased, mortgage lending is still relatively low; in the region, only one in five mortgage applications by a Black homebuyer is in Detroit.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rownPro" panose="00010500010101010101" pitchFamily="50" charset="0"/>
              </a:rPr>
              <a:t>Goal: </a:t>
            </a:r>
            <a:r>
              <a:rPr lang="en-US" dirty="0"/>
              <a:t>Better understand the demand for and barriers to small-dollar mortgages ($30,000-$100,000) using available data and interviews.</a:t>
            </a:r>
            <a:endParaRPr lang="en-US" sz="8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C61E29-82A2-4A72-9C52-1322C4161B65}" type="slidenum">
              <a:rPr lang="en-US" smtClean="0"/>
              <a:t>9</a:t>
            </a:fld>
            <a:endParaRPr lang="en-US"/>
          </a:p>
        </p:txBody>
      </p:sp>
    </p:spTree>
    <p:extLst>
      <p:ext uri="{BB962C8B-B14F-4D97-AF65-F5344CB8AC3E}">
        <p14:creationId xmlns:p14="http://schemas.microsoft.com/office/powerpoint/2010/main" val="1290700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Black Wealth Data Center, with support from Bloomberg Philanthropies</a:t>
            </a:r>
          </a:p>
          <a:p>
            <a:endParaRPr lang="en-US"/>
          </a:p>
        </p:txBody>
      </p:sp>
      <p:sp>
        <p:nvSpPr>
          <p:cNvPr id="4" name="Slide Number Placeholder 3"/>
          <p:cNvSpPr>
            <a:spLocks noGrp="1"/>
          </p:cNvSpPr>
          <p:nvPr>
            <p:ph type="sldNum" sz="quarter" idx="5"/>
          </p:nvPr>
        </p:nvSpPr>
        <p:spPr/>
        <p:txBody>
          <a:bodyPr/>
          <a:lstStyle/>
          <a:p>
            <a:fld id="{A9C61E29-82A2-4A72-9C52-1322C4161B65}" type="slidenum">
              <a:rPr lang="en-US" smtClean="0"/>
              <a:t>10</a:t>
            </a:fld>
            <a:endParaRPr lang="en-US"/>
          </a:p>
        </p:txBody>
      </p:sp>
    </p:spTree>
    <p:extLst>
      <p:ext uri="{BB962C8B-B14F-4D97-AF65-F5344CB8AC3E}">
        <p14:creationId xmlns:p14="http://schemas.microsoft.com/office/powerpoint/2010/main" val="395876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47% of applications were ultimately originated across the board</a:t>
            </a:r>
          </a:p>
        </p:txBody>
      </p:sp>
      <p:sp>
        <p:nvSpPr>
          <p:cNvPr id="4" name="Slide Number Placeholder 3"/>
          <p:cNvSpPr>
            <a:spLocks noGrp="1"/>
          </p:cNvSpPr>
          <p:nvPr>
            <p:ph type="sldNum" sz="quarter" idx="5"/>
          </p:nvPr>
        </p:nvSpPr>
        <p:spPr/>
        <p:txBody>
          <a:bodyPr/>
          <a:lstStyle/>
          <a:p>
            <a:fld id="{A9C61E29-82A2-4A72-9C52-1322C4161B65}" type="slidenum">
              <a:rPr lang="en-US" smtClean="0"/>
              <a:t>14</a:t>
            </a:fld>
            <a:endParaRPr lang="en-US"/>
          </a:p>
        </p:txBody>
      </p:sp>
    </p:spTree>
    <p:extLst>
      <p:ext uri="{BB962C8B-B14F-4D97-AF65-F5344CB8AC3E}">
        <p14:creationId xmlns:p14="http://schemas.microsoft.com/office/powerpoint/2010/main" val="2326901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B04E-4B1D-6761-DC87-3B7BC69E1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9BD9B4-BC5A-70E5-66E4-98AF3E358A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2AD97A-0D95-B4FD-9481-A85447289C78}"/>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5" name="Footer Placeholder 4">
            <a:extLst>
              <a:ext uri="{FF2B5EF4-FFF2-40B4-BE49-F238E27FC236}">
                <a16:creationId xmlns:a16="http://schemas.microsoft.com/office/drawing/2014/main" id="{2C8F5D32-748B-7FB0-96EC-9893047D0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16D21-856D-3F21-A70C-B69EF6878E32}"/>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282646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1557-6AB5-8C60-A296-F1F1F99ECA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730547-53F4-4F3F-188F-2199AE815F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154E1-02DA-5DBA-39A5-842779471657}"/>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5" name="Footer Placeholder 4">
            <a:extLst>
              <a:ext uri="{FF2B5EF4-FFF2-40B4-BE49-F238E27FC236}">
                <a16:creationId xmlns:a16="http://schemas.microsoft.com/office/drawing/2014/main" id="{72AD39E6-8052-5AE2-583E-1CBEBB66D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67AA4-3416-F224-1D5E-034E12C81F46}"/>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194501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7E700-B409-1ABA-419F-EEEBFE806C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76789-1250-EBF9-21EA-ECEB44F6EC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4C840-D267-28D1-E468-3AFAF84F291C}"/>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5" name="Footer Placeholder 4">
            <a:extLst>
              <a:ext uri="{FF2B5EF4-FFF2-40B4-BE49-F238E27FC236}">
                <a16:creationId xmlns:a16="http://schemas.microsoft.com/office/drawing/2014/main" id="{3C18C2C4-0C54-2527-4379-8349C13EF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FE902-E500-57DE-8BC7-8AAB97ABB4DF}"/>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1036080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9" name="Picture Placeholder 15"/>
          <p:cNvSpPr>
            <a:spLocks noGrp="1"/>
          </p:cNvSpPr>
          <p:nvPr>
            <p:ph type="pic" sz="quarter" idx="21"/>
          </p:nvPr>
        </p:nvSpPr>
        <p:spPr>
          <a:xfrm>
            <a:off x="7315200" y="-8467"/>
            <a:ext cx="4876800" cy="6163734"/>
          </a:xfrm>
          <a:prstGeom prst="rect">
            <a:avLst/>
          </a:prstGeom>
          <a:ln w="0" cap="flat" cmpd="sng" algn="ctr">
            <a:noFill/>
            <a:prstDash val="solid"/>
            <a:round/>
            <a:headEnd type="none" w="med" len="med"/>
            <a:tailEnd type="none" w="med" len="med"/>
          </a:ln>
        </p:spPr>
        <p:txBody>
          <a:bodyPr vert="horz"/>
          <a:lstStyle/>
          <a:p>
            <a:endParaRPr lang="en-US"/>
          </a:p>
        </p:txBody>
      </p:sp>
      <p:sp>
        <p:nvSpPr>
          <p:cNvPr id="3" name="Content Placeholder 35"/>
          <p:cNvSpPr>
            <a:spLocks noGrp="1"/>
          </p:cNvSpPr>
          <p:nvPr>
            <p:ph sz="quarter" idx="17" hasCustomPrompt="1"/>
          </p:nvPr>
        </p:nvSpPr>
        <p:spPr>
          <a:xfrm>
            <a:off x="865967" y="689642"/>
            <a:ext cx="5275189" cy="546444"/>
          </a:xfrm>
          <a:prstGeom prst="rect">
            <a:avLst/>
          </a:prstGeom>
        </p:spPr>
        <p:txBody>
          <a:bodyPr vert="horz"/>
          <a:lstStyle>
            <a:lvl1pPr>
              <a:buNone/>
              <a:defRPr sz="2800" b="0" i="0">
                <a:solidFill>
                  <a:srgbClr val="00A0C8"/>
                </a:solidFill>
                <a:latin typeface="BrownPro"/>
                <a:cs typeface="BrownPro"/>
              </a:defRPr>
            </a:lvl1pPr>
            <a:lvl2pPr>
              <a:buNone/>
              <a:defRPr sz="2800" b="0" i="0">
                <a:solidFill>
                  <a:schemeClr val="tx1">
                    <a:lumMod val="65000"/>
                    <a:lumOff val="35000"/>
                  </a:schemeClr>
                </a:solidFill>
                <a:latin typeface="HelveticaNeueLT Std Lt"/>
                <a:cs typeface="HelveticaNeueLT Std Lt"/>
              </a:defRPr>
            </a:lvl2pPr>
          </a:lstStyle>
          <a:p>
            <a:pPr lvl="0"/>
            <a:r>
              <a:rPr lang="en-US"/>
              <a:t>Click to edit Header</a:t>
            </a:r>
          </a:p>
        </p:txBody>
      </p:sp>
      <p:sp>
        <p:nvSpPr>
          <p:cNvPr id="16" name="Content Placeholder 40"/>
          <p:cNvSpPr>
            <a:spLocks noGrp="1"/>
          </p:cNvSpPr>
          <p:nvPr>
            <p:ph sz="quarter" idx="15" hasCustomPrompt="1"/>
          </p:nvPr>
        </p:nvSpPr>
        <p:spPr>
          <a:xfrm>
            <a:off x="865841" y="1354655"/>
            <a:ext cx="5275315" cy="4197096"/>
          </a:xfrm>
          <a:prstGeom prst="rect">
            <a:avLst/>
          </a:prstGeom>
        </p:spPr>
        <p:txBody>
          <a:bodyPr vert="horz"/>
          <a:lstStyle>
            <a:lvl1pPr>
              <a:buFont typeface="Arial"/>
              <a:buChar char="•"/>
              <a:defRPr lang="en-US" sz="2000" b="0" i="0" kern="1200" baseline="0" dirty="0" smtClean="0">
                <a:solidFill>
                  <a:schemeClr val="bg1">
                    <a:lumMod val="50000"/>
                  </a:schemeClr>
                </a:solidFill>
                <a:latin typeface="BrownPro"/>
                <a:ea typeface="+mn-ea"/>
                <a:cs typeface="BrownPro"/>
              </a:defRPr>
            </a:lvl1pPr>
            <a:lvl2pPr>
              <a:buNone/>
              <a:defRPr/>
            </a:lvl2pPr>
            <a:lvl5pPr>
              <a:buNone/>
              <a:defRPr/>
            </a:lvl5pPr>
          </a:lstStyle>
          <a:p>
            <a:pPr marL="287338" lvl="0" indent="-287338" algn="l" defTabSz="457200" rtl="0" eaLnBrk="1" latinLnBrk="0" hangingPunct="1">
              <a:spcBef>
                <a:spcPct val="20000"/>
              </a:spcBef>
              <a:buSzPct val="75000"/>
              <a:buFont typeface="Arial"/>
              <a:buChar char="•"/>
            </a:pPr>
            <a:r>
              <a:rPr lang="en-US"/>
              <a:t>Bullet 1</a:t>
            </a:r>
            <a:br>
              <a:rPr lang="en-US"/>
            </a:br>
            <a:r>
              <a:rPr lang="en-US"/>
              <a:t>Bullet copy example 1</a:t>
            </a:r>
          </a:p>
          <a:p>
            <a:pPr marL="287338" lvl="0" indent="-287338" algn="l" defTabSz="457200" rtl="0" eaLnBrk="1" latinLnBrk="0" hangingPunct="1">
              <a:spcBef>
                <a:spcPct val="20000"/>
              </a:spcBef>
              <a:buSzPct val="75000"/>
              <a:buFont typeface="Arial"/>
              <a:buChar char="•"/>
            </a:pPr>
            <a:r>
              <a:rPr lang="en-US"/>
              <a:t>Bullet 2</a:t>
            </a:r>
            <a:br>
              <a:rPr lang="en-US"/>
            </a:br>
            <a:r>
              <a:rPr lang="en-US"/>
              <a:t>Bullet copy example 2</a:t>
            </a:r>
          </a:p>
        </p:txBody>
      </p:sp>
      <p:sp>
        <p:nvSpPr>
          <p:cNvPr id="7" name="Rectangle 6"/>
          <p:cNvSpPr/>
          <p:nvPr userDrawn="1"/>
        </p:nvSpPr>
        <p:spPr>
          <a:xfrm>
            <a:off x="0" y="6155268"/>
            <a:ext cx="12192000" cy="702733"/>
          </a:xfrm>
          <a:prstGeom prst="rect">
            <a:avLst/>
          </a:prstGeom>
          <a:solidFill>
            <a:srgbClr val="582C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8895645" y="6388743"/>
            <a:ext cx="2669823" cy="261610"/>
          </a:xfrm>
          <a:prstGeom prst="rect">
            <a:avLst/>
          </a:prstGeom>
          <a:noFill/>
        </p:spPr>
        <p:txBody>
          <a:bodyPr wrap="square" rtlCol="0">
            <a:spAutoFit/>
          </a:bodyPr>
          <a:lstStyle/>
          <a:p>
            <a:pPr algn="r"/>
            <a:fld id="{53C1FE98-F4E2-414A-B841-F22707178F53}" type="slidenum">
              <a:rPr lang="en-US" sz="1100" smtClean="0">
                <a:solidFill>
                  <a:schemeClr val="bg1"/>
                </a:solidFill>
                <a:latin typeface="BrownPro" panose="00010500010101010101" pitchFamily="50" charset="0"/>
                <a:cs typeface="Arial"/>
              </a:rPr>
              <a:pPr algn="r"/>
              <a:t>‹#›</a:t>
            </a:fld>
            <a:endParaRPr lang="en-US" sz="1100">
              <a:solidFill>
                <a:schemeClr val="bg1"/>
              </a:solidFill>
              <a:latin typeface="BrownPro" panose="00010500010101010101" pitchFamily="50" charset="0"/>
              <a:cs typeface="Arial"/>
            </a:endParaRPr>
          </a:p>
        </p:txBody>
      </p:sp>
      <p:pic>
        <p:nvPicPr>
          <p:cNvPr id="2" name="Picture 1">
            <a:extLst>
              <a:ext uri="{FF2B5EF4-FFF2-40B4-BE49-F238E27FC236}">
                <a16:creationId xmlns:a16="http://schemas.microsoft.com/office/drawing/2014/main" id="{CC300C12-86E5-F3DD-7886-1DD03455DB34}"/>
              </a:ext>
            </a:extLst>
          </p:cNvPr>
          <p:cNvPicPr>
            <a:picLocks noChangeAspect="1"/>
          </p:cNvPicPr>
          <p:nvPr userDrawn="1"/>
        </p:nvPicPr>
        <p:blipFill>
          <a:blip r:embed="rId2"/>
          <a:srcRect/>
          <a:stretch/>
        </p:blipFill>
        <p:spPr>
          <a:xfrm>
            <a:off x="293222" y="6215986"/>
            <a:ext cx="1004239" cy="607129"/>
          </a:xfrm>
          <a:prstGeom prst="rect">
            <a:avLst/>
          </a:prstGeom>
        </p:spPr>
      </p:pic>
    </p:spTree>
    <p:extLst>
      <p:ext uri="{BB962C8B-B14F-4D97-AF65-F5344CB8AC3E}">
        <p14:creationId xmlns:p14="http://schemas.microsoft.com/office/powerpoint/2010/main" val="1359465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6EC50-AD3C-403A-BD36-4AA119FA63ED}"/>
              </a:ext>
            </a:extLst>
          </p:cNvPr>
          <p:cNvSpPr/>
          <p:nvPr userDrawn="1"/>
        </p:nvSpPr>
        <p:spPr>
          <a:xfrm>
            <a:off x="0" y="6155271"/>
            <a:ext cx="12192000" cy="702733"/>
          </a:xfrm>
          <a:prstGeom prst="rect">
            <a:avLst/>
          </a:prstGeom>
          <a:solidFill>
            <a:srgbClr val="582C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47">
              <a:latin typeface="BrownPro" panose="00010500010101010101" pitchFamily="50" charset="0"/>
            </a:endParaRPr>
          </a:p>
        </p:txBody>
      </p:sp>
      <p:sp>
        <p:nvSpPr>
          <p:cNvPr id="8" name="TextBox 7">
            <a:extLst>
              <a:ext uri="{FF2B5EF4-FFF2-40B4-BE49-F238E27FC236}">
                <a16:creationId xmlns:a16="http://schemas.microsoft.com/office/drawing/2014/main" id="{29A7583E-883E-49CC-948C-B2276AA98ACF}"/>
              </a:ext>
            </a:extLst>
          </p:cNvPr>
          <p:cNvSpPr txBox="1"/>
          <p:nvPr userDrawn="1"/>
        </p:nvSpPr>
        <p:spPr>
          <a:xfrm>
            <a:off x="8895645" y="6388743"/>
            <a:ext cx="2669823" cy="261610"/>
          </a:xfrm>
          <a:prstGeom prst="rect">
            <a:avLst/>
          </a:prstGeom>
          <a:noFill/>
        </p:spPr>
        <p:txBody>
          <a:bodyPr wrap="square" rtlCol="0">
            <a:spAutoFit/>
          </a:bodyPr>
          <a:lstStyle/>
          <a:p>
            <a:pPr algn="r"/>
            <a:fld id="{53C1FE98-F4E2-414A-B841-F22707178F53}" type="slidenum">
              <a:rPr lang="en-US" sz="1100" smtClean="0">
                <a:solidFill>
                  <a:schemeClr val="bg1"/>
                </a:solidFill>
                <a:latin typeface="BrownPro" panose="00010500010101010101" pitchFamily="50" charset="0"/>
                <a:cs typeface="Arial"/>
              </a:rPr>
              <a:pPr algn="r"/>
              <a:t>‹#›</a:t>
            </a:fld>
            <a:endParaRPr lang="en-US" sz="1100">
              <a:solidFill>
                <a:schemeClr val="bg1"/>
              </a:solidFill>
              <a:latin typeface="BrownPro" panose="00010500010101010101" pitchFamily="50" charset="0"/>
              <a:cs typeface="Arial"/>
            </a:endParaRPr>
          </a:p>
        </p:txBody>
      </p:sp>
      <p:pic>
        <p:nvPicPr>
          <p:cNvPr id="5" name="Picture 4">
            <a:extLst>
              <a:ext uri="{FF2B5EF4-FFF2-40B4-BE49-F238E27FC236}">
                <a16:creationId xmlns:a16="http://schemas.microsoft.com/office/drawing/2014/main" id="{97FE8BB9-7951-EBF7-EAA6-40E55119F04B}"/>
              </a:ext>
            </a:extLst>
          </p:cNvPr>
          <p:cNvPicPr>
            <a:picLocks noChangeAspect="1"/>
          </p:cNvPicPr>
          <p:nvPr userDrawn="1"/>
        </p:nvPicPr>
        <p:blipFill>
          <a:blip r:embed="rId2"/>
          <a:srcRect/>
          <a:stretch/>
        </p:blipFill>
        <p:spPr>
          <a:xfrm>
            <a:off x="293222" y="6215986"/>
            <a:ext cx="1004239" cy="607129"/>
          </a:xfrm>
          <a:prstGeom prst="rect">
            <a:avLst/>
          </a:prstGeom>
        </p:spPr>
      </p:pic>
    </p:spTree>
    <p:extLst>
      <p:ext uri="{BB962C8B-B14F-4D97-AF65-F5344CB8AC3E}">
        <p14:creationId xmlns:p14="http://schemas.microsoft.com/office/powerpoint/2010/main" val="52371624"/>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1B82-CF03-477B-8780-AD4B7C668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60C669-ED8F-4470-8E0B-ADC4C857C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80E27A-ACED-4E1F-B89C-957CB4BB0BFF}"/>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5" name="Footer Placeholder 4">
            <a:extLst>
              <a:ext uri="{FF2B5EF4-FFF2-40B4-BE49-F238E27FC236}">
                <a16:creationId xmlns:a16="http://schemas.microsoft.com/office/drawing/2014/main" id="{FF2448D4-DFB7-47FA-964F-721FEE7D9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6C413-A103-4C5D-8182-4CCD864328AC}"/>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2656532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3778C-34EC-4EED-90EA-0C2B6051C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FDA5F-2758-4ABE-A1EF-6328E101C9DA}"/>
              </a:ext>
            </a:extLst>
          </p:cNvPr>
          <p:cNvSpPr>
            <a:spLocks noGrp="1"/>
          </p:cNvSpPr>
          <p:nvPr>
            <p:ph idx="1"/>
          </p:nvPr>
        </p:nvSpPr>
        <p:spPr/>
        <p:txBody>
          <a:bodyPr/>
          <a:lstStyle>
            <a:lvl1pPr>
              <a:defRPr>
                <a:latin typeface="BrownPro Light" panose="00010400010101010101" pitchFamily="50" charset="0"/>
              </a:defRPr>
            </a:lvl1pPr>
            <a:lvl2pPr>
              <a:defRPr>
                <a:latin typeface="BrownPro Light" panose="00010400010101010101" pitchFamily="50" charset="0"/>
              </a:defRPr>
            </a:lvl2pPr>
            <a:lvl3pPr>
              <a:defRPr>
                <a:latin typeface="BrownPro Light" panose="00010400010101010101" pitchFamily="50" charset="0"/>
              </a:defRPr>
            </a:lvl3pPr>
            <a:lvl4pPr>
              <a:defRPr>
                <a:latin typeface="BrownPro Light" panose="00010400010101010101" pitchFamily="50" charset="0"/>
              </a:defRPr>
            </a:lvl4pPr>
            <a:lvl5pPr>
              <a:defRPr>
                <a:latin typeface="BrownPro Light" panose="00010400010101010101"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D763C-FDDB-45DB-83DC-82AEDA58B22D}"/>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5" name="Footer Placeholder 4">
            <a:extLst>
              <a:ext uri="{FF2B5EF4-FFF2-40B4-BE49-F238E27FC236}">
                <a16:creationId xmlns:a16="http://schemas.microsoft.com/office/drawing/2014/main" id="{46D454FF-8834-4F58-8E28-799DBD232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729DB-90BB-47A7-A4CA-249A9AF0189D}"/>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104262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0AD5-0EB7-4521-BF58-BD0E7B2B2D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7EE5D4-3F62-443B-9A08-72172719F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1DCC7-90BA-4F1B-A420-AB68C2D23BB4}"/>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5" name="Footer Placeholder 4">
            <a:extLst>
              <a:ext uri="{FF2B5EF4-FFF2-40B4-BE49-F238E27FC236}">
                <a16:creationId xmlns:a16="http://schemas.microsoft.com/office/drawing/2014/main" id="{93FF44A4-91C4-4C2E-B1B7-52D144D82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AC9BB-A835-40EC-825D-771A5D1A6948}"/>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3246168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D5A6F-A94F-466C-9374-579C4003B8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142CD-4996-43AF-8CCF-5FC8819E94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021437-07BC-4D92-ABD1-364FF71B90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F0009B-B21D-4A22-A86A-6BFBF3EAA7FC}"/>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6" name="Footer Placeholder 5">
            <a:extLst>
              <a:ext uri="{FF2B5EF4-FFF2-40B4-BE49-F238E27FC236}">
                <a16:creationId xmlns:a16="http://schemas.microsoft.com/office/drawing/2014/main" id="{47BEAA77-D542-4BBF-83E6-ECA3876E9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A4960-B30E-4187-B55B-DDE2582EBA2C}"/>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4237530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8546-8D4B-484A-9140-C6D228193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C0518-0D1A-493F-9709-6A63A35785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C926FE-2EA5-48E7-83AB-7FDEB2C593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BC73F8-E2D5-423B-A24F-B31DA6F85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BCFDA7-5D80-423E-9BFB-D80B3E83B4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490748-F1FD-4BFF-885E-2E194BA70100}"/>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8" name="Footer Placeholder 7">
            <a:extLst>
              <a:ext uri="{FF2B5EF4-FFF2-40B4-BE49-F238E27FC236}">
                <a16:creationId xmlns:a16="http://schemas.microsoft.com/office/drawing/2014/main" id="{674A78C7-47DB-4FEF-9CA4-DF5F479F02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760AD4-FED5-486D-9F00-65A475A6E3D7}"/>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376199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9952-A9A3-458D-8EC0-E04E3DAAFF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44C038-104F-4C8D-89E0-C02926474FBE}"/>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4" name="Footer Placeholder 3">
            <a:extLst>
              <a:ext uri="{FF2B5EF4-FFF2-40B4-BE49-F238E27FC236}">
                <a16:creationId xmlns:a16="http://schemas.microsoft.com/office/drawing/2014/main" id="{59B136D4-61DD-4DEC-827D-F449C21B21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45A5D5-F741-47E0-9530-1B68C1FBBDCE}"/>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385582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D3F30-4936-55DB-4512-ED4B3542E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DBA51-E280-D1FF-0776-59B67ABAE0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28FAA-5168-49E4-3BA9-479F8E9B9869}"/>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5" name="Footer Placeholder 4">
            <a:extLst>
              <a:ext uri="{FF2B5EF4-FFF2-40B4-BE49-F238E27FC236}">
                <a16:creationId xmlns:a16="http://schemas.microsoft.com/office/drawing/2014/main" id="{596C8EF3-AD24-F282-2C6A-76DDF183B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4B951-80C3-FBA0-D4F3-6EFA445B8537}"/>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2542236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0A1F0-6A18-4C89-8969-BCDA40E98188}"/>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3" name="Footer Placeholder 2">
            <a:extLst>
              <a:ext uri="{FF2B5EF4-FFF2-40B4-BE49-F238E27FC236}">
                <a16:creationId xmlns:a16="http://schemas.microsoft.com/office/drawing/2014/main" id="{50F9F4BA-487A-4EC6-9EB2-035E946504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BC2AA-A049-486A-B676-52DE3EED198A}"/>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1722820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D22E0-3833-4858-924A-EC18F0E7D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3C355D-BB11-43E2-9DE2-19F57FF5CC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0BF229-3886-4C3F-961A-E989345E7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450C7-BEE3-4438-95EA-EB65A4DB873D}"/>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6" name="Footer Placeholder 5">
            <a:extLst>
              <a:ext uri="{FF2B5EF4-FFF2-40B4-BE49-F238E27FC236}">
                <a16:creationId xmlns:a16="http://schemas.microsoft.com/office/drawing/2014/main" id="{9A94A594-2BC1-4286-8B4C-F87354D15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B3B37-F4D3-427E-B292-C65589F79ADC}"/>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8421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2E7B-233B-426C-BA47-10EE84A5E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B2806B-95DD-47D6-85F8-161C86923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75B82B-F42A-48C2-ACFB-372CC8CCE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1317E-3B8E-49A4-925A-8C63D954EC1B}"/>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6" name="Footer Placeholder 5">
            <a:extLst>
              <a:ext uri="{FF2B5EF4-FFF2-40B4-BE49-F238E27FC236}">
                <a16:creationId xmlns:a16="http://schemas.microsoft.com/office/drawing/2014/main" id="{B1B83DC3-EBB0-45F7-9084-0B37FF08C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628D6A-7C25-49DE-B5A0-425527B426D5}"/>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1984191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A49A-18A9-4034-AA24-C421E3DEE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72D4F3-FA19-4F82-89EA-4391FEE7E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53C82-C81E-4325-BE0B-5833D646EBF1}"/>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5" name="Footer Placeholder 4">
            <a:extLst>
              <a:ext uri="{FF2B5EF4-FFF2-40B4-BE49-F238E27FC236}">
                <a16:creationId xmlns:a16="http://schemas.microsoft.com/office/drawing/2014/main" id="{B4D27429-EF99-4693-A87E-C4765469A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081E-CD58-48D5-94F8-75598110DC62}"/>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4140725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CBB978-957C-47FD-AF71-E4A1AEE747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557C92-146C-4E8A-8108-69671AF57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498DE-F745-4D28-8E78-8BFAEA7A33D1}"/>
              </a:ext>
            </a:extLst>
          </p:cNvPr>
          <p:cNvSpPr>
            <a:spLocks noGrp="1"/>
          </p:cNvSpPr>
          <p:nvPr>
            <p:ph type="dt" sz="half" idx="10"/>
          </p:nvPr>
        </p:nvSpPr>
        <p:spPr/>
        <p:txBody>
          <a:bodyPr/>
          <a:lstStyle/>
          <a:p>
            <a:fld id="{B003B7CD-C6F9-407A-B5D0-61ABA3BC762F}" type="datetimeFigureOut">
              <a:rPr lang="en-US" smtClean="0"/>
              <a:t>11/6/2023</a:t>
            </a:fld>
            <a:endParaRPr lang="en-US"/>
          </a:p>
        </p:txBody>
      </p:sp>
      <p:sp>
        <p:nvSpPr>
          <p:cNvPr id="5" name="Footer Placeholder 4">
            <a:extLst>
              <a:ext uri="{FF2B5EF4-FFF2-40B4-BE49-F238E27FC236}">
                <a16:creationId xmlns:a16="http://schemas.microsoft.com/office/drawing/2014/main" id="{718A3BC3-678D-412F-A6E8-10F9C5CC8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53025-12A1-4121-9685-A47D9729D084}"/>
              </a:ext>
            </a:extLst>
          </p:cNvPr>
          <p:cNvSpPr>
            <a:spLocks noGrp="1"/>
          </p:cNvSpPr>
          <p:nvPr>
            <p:ph type="sldNum" sz="quarter" idx="12"/>
          </p:nvPr>
        </p:nvSpPr>
        <p:spPr/>
        <p:txBody>
          <a:bodyPr/>
          <a:lstStyle/>
          <a:p>
            <a:fld id="{2D7C597F-0866-4490-BA92-BF4F7E982650}" type="slidenum">
              <a:rPr lang="en-US" smtClean="0"/>
              <a:t>‹#›</a:t>
            </a:fld>
            <a:endParaRPr lang="en-US"/>
          </a:p>
        </p:txBody>
      </p:sp>
    </p:spTree>
    <p:extLst>
      <p:ext uri="{BB962C8B-B14F-4D97-AF65-F5344CB8AC3E}">
        <p14:creationId xmlns:p14="http://schemas.microsoft.com/office/powerpoint/2010/main" val="1189699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9A7583E-883E-49CC-948C-B2276AA98ACF}"/>
              </a:ext>
            </a:extLst>
          </p:cNvPr>
          <p:cNvSpPr txBox="1"/>
          <p:nvPr userDrawn="1"/>
        </p:nvSpPr>
        <p:spPr>
          <a:xfrm>
            <a:off x="8895645" y="6388743"/>
            <a:ext cx="2669823" cy="261610"/>
          </a:xfrm>
          <a:prstGeom prst="rect">
            <a:avLst/>
          </a:prstGeom>
          <a:noFill/>
        </p:spPr>
        <p:txBody>
          <a:bodyPr wrap="square" rtlCol="0">
            <a:spAutoFit/>
          </a:bodyPr>
          <a:lstStyle/>
          <a:p>
            <a:pPr algn="r"/>
            <a:fld id="{53C1FE98-F4E2-414A-B841-F22707178F53}" type="slidenum">
              <a:rPr lang="en-US" sz="1100" smtClean="0">
                <a:solidFill>
                  <a:schemeClr val="bg1"/>
                </a:solidFill>
                <a:latin typeface="BrownPro" panose="00010500010101010101" pitchFamily="50" charset="0"/>
                <a:cs typeface="Arial"/>
              </a:rPr>
              <a:pPr algn="r"/>
              <a:t>‹#›</a:t>
            </a:fld>
            <a:endParaRPr lang="en-US" sz="1100">
              <a:solidFill>
                <a:schemeClr val="bg1"/>
              </a:solidFill>
              <a:latin typeface="BrownPro" panose="00010500010101010101" pitchFamily="50" charset="0"/>
              <a:cs typeface="Arial"/>
            </a:endParaRPr>
          </a:p>
        </p:txBody>
      </p:sp>
      <p:sp>
        <p:nvSpPr>
          <p:cNvPr id="4" name="Rectangle 3">
            <a:extLst>
              <a:ext uri="{FF2B5EF4-FFF2-40B4-BE49-F238E27FC236}">
                <a16:creationId xmlns:a16="http://schemas.microsoft.com/office/drawing/2014/main" id="{82634D0D-46DC-1540-5CFC-B25CC283FE0F}"/>
              </a:ext>
            </a:extLst>
          </p:cNvPr>
          <p:cNvSpPr/>
          <p:nvPr userDrawn="1"/>
        </p:nvSpPr>
        <p:spPr>
          <a:xfrm>
            <a:off x="0" y="6155268"/>
            <a:ext cx="12192000" cy="702733"/>
          </a:xfrm>
          <a:prstGeom prst="rect">
            <a:avLst/>
          </a:prstGeom>
          <a:solidFill>
            <a:srgbClr val="203F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04123"/>
              </a:solidFill>
            </a:endParaRPr>
          </a:p>
        </p:txBody>
      </p:sp>
      <p:pic>
        <p:nvPicPr>
          <p:cNvPr id="5" name="Picture 4">
            <a:extLst>
              <a:ext uri="{FF2B5EF4-FFF2-40B4-BE49-F238E27FC236}">
                <a16:creationId xmlns:a16="http://schemas.microsoft.com/office/drawing/2014/main" id="{E114C438-C3E3-15F5-302C-04AA88DE83C1}"/>
              </a:ext>
            </a:extLst>
          </p:cNvPr>
          <p:cNvPicPr>
            <a:picLocks noChangeAspect="1"/>
          </p:cNvPicPr>
          <p:nvPr userDrawn="1"/>
        </p:nvPicPr>
        <p:blipFill>
          <a:blip r:embed="rId2"/>
          <a:srcRect/>
          <a:stretch/>
        </p:blipFill>
        <p:spPr>
          <a:xfrm>
            <a:off x="293220" y="6215984"/>
            <a:ext cx="985164" cy="607129"/>
          </a:xfrm>
          <a:prstGeom prst="rect">
            <a:avLst/>
          </a:prstGeom>
        </p:spPr>
      </p:pic>
    </p:spTree>
    <p:extLst>
      <p:ext uri="{BB962C8B-B14F-4D97-AF65-F5344CB8AC3E}">
        <p14:creationId xmlns:p14="http://schemas.microsoft.com/office/powerpoint/2010/main" val="933353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9" name="Picture Placeholder 15"/>
          <p:cNvSpPr>
            <a:spLocks noGrp="1"/>
          </p:cNvSpPr>
          <p:nvPr>
            <p:ph type="pic" sz="quarter" idx="21"/>
          </p:nvPr>
        </p:nvSpPr>
        <p:spPr>
          <a:xfrm>
            <a:off x="7315200" y="-8467"/>
            <a:ext cx="4876800" cy="6163734"/>
          </a:xfrm>
          <a:prstGeom prst="rect">
            <a:avLst/>
          </a:prstGeom>
          <a:ln w="0" cap="flat" cmpd="sng" algn="ctr">
            <a:noFill/>
            <a:prstDash val="solid"/>
            <a:round/>
            <a:headEnd type="none" w="med" len="med"/>
            <a:tailEnd type="none" w="med" len="med"/>
          </a:ln>
        </p:spPr>
        <p:txBody>
          <a:bodyPr vert="horz"/>
          <a:lstStyle/>
          <a:p>
            <a:endParaRPr lang="en-US"/>
          </a:p>
        </p:txBody>
      </p:sp>
      <p:sp>
        <p:nvSpPr>
          <p:cNvPr id="3" name="Content Placeholder 35"/>
          <p:cNvSpPr>
            <a:spLocks noGrp="1"/>
          </p:cNvSpPr>
          <p:nvPr>
            <p:ph sz="quarter" idx="17" hasCustomPrompt="1"/>
          </p:nvPr>
        </p:nvSpPr>
        <p:spPr>
          <a:xfrm>
            <a:off x="865967" y="689642"/>
            <a:ext cx="5275189" cy="546444"/>
          </a:xfrm>
          <a:prstGeom prst="rect">
            <a:avLst/>
          </a:prstGeom>
        </p:spPr>
        <p:txBody>
          <a:bodyPr vert="horz"/>
          <a:lstStyle>
            <a:lvl1pPr>
              <a:buNone/>
              <a:defRPr sz="2800" b="0" i="0">
                <a:solidFill>
                  <a:srgbClr val="00A0C8"/>
                </a:solidFill>
                <a:latin typeface="BrownPro"/>
                <a:cs typeface="BrownPro"/>
              </a:defRPr>
            </a:lvl1pPr>
            <a:lvl2pPr>
              <a:buNone/>
              <a:defRPr sz="2800" b="0" i="0">
                <a:solidFill>
                  <a:schemeClr val="tx1">
                    <a:lumMod val="65000"/>
                    <a:lumOff val="35000"/>
                  </a:schemeClr>
                </a:solidFill>
                <a:latin typeface="HelveticaNeueLT Std Lt"/>
                <a:cs typeface="HelveticaNeueLT Std Lt"/>
              </a:defRPr>
            </a:lvl2pPr>
          </a:lstStyle>
          <a:p>
            <a:pPr lvl="0"/>
            <a:r>
              <a:rPr lang="en-US"/>
              <a:t>Click to edit Header</a:t>
            </a:r>
          </a:p>
        </p:txBody>
      </p:sp>
      <p:sp>
        <p:nvSpPr>
          <p:cNvPr id="16" name="Content Placeholder 40"/>
          <p:cNvSpPr>
            <a:spLocks noGrp="1"/>
          </p:cNvSpPr>
          <p:nvPr>
            <p:ph sz="quarter" idx="15" hasCustomPrompt="1"/>
          </p:nvPr>
        </p:nvSpPr>
        <p:spPr>
          <a:xfrm>
            <a:off x="865841" y="1354655"/>
            <a:ext cx="5275315" cy="4197096"/>
          </a:xfrm>
          <a:prstGeom prst="rect">
            <a:avLst/>
          </a:prstGeom>
        </p:spPr>
        <p:txBody>
          <a:bodyPr vert="horz"/>
          <a:lstStyle>
            <a:lvl1pPr>
              <a:buFont typeface="Arial"/>
              <a:buChar char="•"/>
              <a:defRPr lang="en-US" sz="2000" b="0" i="0" kern="1200" baseline="0" dirty="0" smtClean="0">
                <a:solidFill>
                  <a:schemeClr val="bg1">
                    <a:lumMod val="50000"/>
                  </a:schemeClr>
                </a:solidFill>
                <a:latin typeface="BrownPro"/>
                <a:ea typeface="+mn-ea"/>
                <a:cs typeface="BrownPro"/>
              </a:defRPr>
            </a:lvl1pPr>
            <a:lvl2pPr>
              <a:buNone/>
              <a:defRPr/>
            </a:lvl2pPr>
            <a:lvl5pPr>
              <a:buNone/>
              <a:defRPr/>
            </a:lvl5pPr>
          </a:lstStyle>
          <a:p>
            <a:pPr marL="287338" lvl="0" indent="-287338" algn="l" defTabSz="457200" rtl="0" eaLnBrk="1" latinLnBrk="0" hangingPunct="1">
              <a:spcBef>
                <a:spcPct val="20000"/>
              </a:spcBef>
              <a:buSzPct val="75000"/>
              <a:buFont typeface="Arial"/>
              <a:buChar char="•"/>
            </a:pPr>
            <a:r>
              <a:rPr lang="en-US"/>
              <a:t>Bullet 1</a:t>
            </a:r>
            <a:br>
              <a:rPr lang="en-US"/>
            </a:br>
            <a:r>
              <a:rPr lang="en-US"/>
              <a:t>Bullet copy example 1</a:t>
            </a:r>
          </a:p>
          <a:p>
            <a:pPr marL="287338" lvl="0" indent="-287338" algn="l" defTabSz="457200" rtl="0" eaLnBrk="1" latinLnBrk="0" hangingPunct="1">
              <a:spcBef>
                <a:spcPct val="20000"/>
              </a:spcBef>
              <a:buSzPct val="75000"/>
              <a:buFont typeface="Arial"/>
              <a:buChar char="•"/>
            </a:pPr>
            <a:r>
              <a:rPr lang="en-US"/>
              <a:t>Bullet 2</a:t>
            </a:r>
            <a:br>
              <a:rPr lang="en-US"/>
            </a:br>
            <a:r>
              <a:rPr lang="en-US"/>
              <a:t>Bullet copy example 2</a:t>
            </a:r>
          </a:p>
        </p:txBody>
      </p:sp>
      <p:sp>
        <p:nvSpPr>
          <p:cNvPr id="7" name="Rectangle 6"/>
          <p:cNvSpPr/>
          <p:nvPr userDrawn="1"/>
        </p:nvSpPr>
        <p:spPr>
          <a:xfrm>
            <a:off x="0" y="6155268"/>
            <a:ext cx="12192000" cy="702733"/>
          </a:xfrm>
          <a:prstGeom prst="rect">
            <a:avLst/>
          </a:prstGeom>
          <a:solidFill>
            <a:srgbClr val="00A0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8895645" y="6388743"/>
            <a:ext cx="2669823" cy="261610"/>
          </a:xfrm>
          <a:prstGeom prst="rect">
            <a:avLst/>
          </a:prstGeom>
          <a:noFill/>
        </p:spPr>
        <p:txBody>
          <a:bodyPr wrap="square" rtlCol="0">
            <a:spAutoFit/>
          </a:bodyPr>
          <a:lstStyle/>
          <a:p>
            <a:pPr algn="r"/>
            <a:fld id="{53C1FE98-F4E2-414A-B841-F22707178F53}" type="slidenum">
              <a:rPr lang="en-US" sz="1100" smtClean="0">
                <a:solidFill>
                  <a:schemeClr val="bg1"/>
                </a:solidFill>
                <a:latin typeface="BrownPro" panose="00010500010101010101" pitchFamily="50" charset="0"/>
                <a:cs typeface="Arial"/>
              </a:rPr>
              <a:pPr algn="r"/>
              <a:t>‹#›</a:t>
            </a:fld>
            <a:endParaRPr lang="en-US" sz="1100">
              <a:solidFill>
                <a:schemeClr val="bg1"/>
              </a:solidFill>
              <a:latin typeface="BrownPro" panose="00010500010101010101" pitchFamily="50" charset="0"/>
              <a:cs typeface="Arial"/>
            </a:endParaRPr>
          </a:p>
        </p:txBody>
      </p:sp>
      <p:pic>
        <p:nvPicPr>
          <p:cNvPr id="8" name="Picture 7">
            <a:extLst>
              <a:ext uri="{FF2B5EF4-FFF2-40B4-BE49-F238E27FC236}">
                <a16:creationId xmlns:a16="http://schemas.microsoft.com/office/drawing/2014/main" id="{AD2AA5AD-20BC-2D68-1E32-DE204DECAA6B}"/>
              </a:ext>
            </a:extLst>
          </p:cNvPr>
          <p:cNvPicPr>
            <a:picLocks noChangeAspect="1"/>
          </p:cNvPicPr>
          <p:nvPr userDrawn="1"/>
        </p:nvPicPr>
        <p:blipFill>
          <a:blip r:embed="rId2"/>
          <a:srcRect/>
          <a:stretch/>
        </p:blipFill>
        <p:spPr>
          <a:xfrm>
            <a:off x="293222" y="6215986"/>
            <a:ext cx="1004239" cy="607129"/>
          </a:xfrm>
          <a:prstGeom prst="rect">
            <a:avLst/>
          </a:prstGeom>
        </p:spPr>
      </p:pic>
    </p:spTree>
    <p:extLst>
      <p:ext uri="{BB962C8B-B14F-4D97-AF65-F5344CB8AC3E}">
        <p14:creationId xmlns:p14="http://schemas.microsoft.com/office/powerpoint/2010/main" val="137816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A392-872A-CA9A-E5AB-563CCC6991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3B7339-5068-5524-BC90-458916A821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AC66B-9DE4-8F87-6967-E3A0F2715522}"/>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5" name="Footer Placeholder 4">
            <a:extLst>
              <a:ext uri="{FF2B5EF4-FFF2-40B4-BE49-F238E27FC236}">
                <a16:creationId xmlns:a16="http://schemas.microsoft.com/office/drawing/2014/main" id="{FD5238D6-F0C0-3838-A4D3-9E8C6CA3A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711B5-EEB4-ED58-3D24-5E6B5F3B0ED7}"/>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1917712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77EB-E85F-FFD5-9798-D96E5DEEF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5B53D-3C07-0E3B-2DBF-32FCED0AAE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7399B6-C60A-2559-F8D8-134BBB37BC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FBA386-8B7C-B53B-DF6D-E2E394168C0F}"/>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6" name="Footer Placeholder 5">
            <a:extLst>
              <a:ext uri="{FF2B5EF4-FFF2-40B4-BE49-F238E27FC236}">
                <a16:creationId xmlns:a16="http://schemas.microsoft.com/office/drawing/2014/main" id="{D29291D1-5ED9-A434-39D6-75A038DA7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1046F-75B5-DA0C-D59A-EA18B7C2EA2F}"/>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196779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6F77-9027-9F3C-1132-D9575CF5E5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B741F-ABE9-2886-0419-BBB747184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6D0FA0-9D9F-9292-3919-699209126D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101238-0768-23D0-41BD-2C61B1D736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F202A4-2A83-46DE-A1B9-3FC585D7DA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9E6B1-D06B-A131-F376-F11850077813}"/>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8" name="Footer Placeholder 7">
            <a:extLst>
              <a:ext uri="{FF2B5EF4-FFF2-40B4-BE49-F238E27FC236}">
                <a16:creationId xmlns:a16="http://schemas.microsoft.com/office/drawing/2014/main" id="{C51EBCAB-C28B-1254-DD49-0606A032F1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896724-0654-9BF7-B3A1-4DD8C2AB3839}"/>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218304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7DBB-7684-B7A4-4201-6E69DD7851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3BD66-69C1-C100-01E4-45FAA9CAF434}"/>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4" name="Footer Placeholder 3">
            <a:extLst>
              <a:ext uri="{FF2B5EF4-FFF2-40B4-BE49-F238E27FC236}">
                <a16:creationId xmlns:a16="http://schemas.microsoft.com/office/drawing/2014/main" id="{9BFDCE5F-293E-4DC7-D63D-7E9BC03A8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5F2E1-7E9B-CEB9-0A4B-BFD30FA045BB}"/>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170716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85BD5-87D3-217E-2356-070AF90C8AF5}"/>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3" name="Footer Placeholder 2">
            <a:extLst>
              <a:ext uri="{FF2B5EF4-FFF2-40B4-BE49-F238E27FC236}">
                <a16:creationId xmlns:a16="http://schemas.microsoft.com/office/drawing/2014/main" id="{9F3BA4B1-21D9-148B-C876-FEE5D75EE0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ACF11-8CFE-6737-EED8-788AAF83F614}"/>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146980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1DBD-C9DA-5339-93EE-C636B4923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ADE87B-04C8-70E5-A573-BE4799BA9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B09C65-1E85-14A0-55F6-BBF455AB0F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C6080-E008-B92A-E04B-18F729AB4F79}"/>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6" name="Footer Placeholder 5">
            <a:extLst>
              <a:ext uri="{FF2B5EF4-FFF2-40B4-BE49-F238E27FC236}">
                <a16:creationId xmlns:a16="http://schemas.microsoft.com/office/drawing/2014/main" id="{F0E8B30E-4DE0-0C08-A6B4-287A081B8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E663E-7228-75CA-C5E5-D3204CFDD8BA}"/>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340711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D6AA-18C8-ADB5-0F6A-11D286CB2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EC13CA-3654-A680-ABA8-50F4E3B9DA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98C6D0-E047-99F3-D2D6-9214AFD4D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627D65-BC8D-9B11-30D8-9CBE9C477611}"/>
              </a:ext>
            </a:extLst>
          </p:cNvPr>
          <p:cNvSpPr>
            <a:spLocks noGrp="1"/>
          </p:cNvSpPr>
          <p:nvPr>
            <p:ph type="dt" sz="half" idx="10"/>
          </p:nvPr>
        </p:nvSpPr>
        <p:spPr/>
        <p:txBody>
          <a:bodyPr/>
          <a:lstStyle/>
          <a:p>
            <a:fld id="{FAD92C0B-3CBD-4793-B10A-F8639AB7759A}" type="datetimeFigureOut">
              <a:rPr lang="en-US" smtClean="0"/>
              <a:t>11/6/2023</a:t>
            </a:fld>
            <a:endParaRPr lang="en-US"/>
          </a:p>
        </p:txBody>
      </p:sp>
      <p:sp>
        <p:nvSpPr>
          <p:cNvPr id="6" name="Footer Placeholder 5">
            <a:extLst>
              <a:ext uri="{FF2B5EF4-FFF2-40B4-BE49-F238E27FC236}">
                <a16:creationId xmlns:a16="http://schemas.microsoft.com/office/drawing/2014/main" id="{739E4852-F691-3EC5-46C9-3308A175D1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8EEBF-E732-3960-1BC5-A44C9C27D5D7}"/>
              </a:ext>
            </a:extLst>
          </p:cNvPr>
          <p:cNvSpPr>
            <a:spLocks noGrp="1"/>
          </p:cNvSpPr>
          <p:nvPr>
            <p:ph type="sldNum" sz="quarter" idx="12"/>
          </p:nvPr>
        </p:nvSpPr>
        <p:spPr/>
        <p:txBody>
          <a:bodyPr/>
          <a:lstStyle/>
          <a:p>
            <a:fld id="{B551CBC0-A02F-453F-8555-7BCEF0BCCE1E}" type="slidenum">
              <a:rPr lang="en-US" smtClean="0"/>
              <a:t>‹#›</a:t>
            </a:fld>
            <a:endParaRPr lang="en-US"/>
          </a:p>
        </p:txBody>
      </p:sp>
    </p:spTree>
    <p:extLst>
      <p:ext uri="{BB962C8B-B14F-4D97-AF65-F5344CB8AC3E}">
        <p14:creationId xmlns:p14="http://schemas.microsoft.com/office/powerpoint/2010/main" val="2530900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BEAB3-031C-913F-8553-363209D53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FA5C97-1D83-8ED2-0600-4FFAD2367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FE9B3-F7D2-D7D0-1BD6-FF3F593A0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92C0B-3CBD-4793-B10A-F8639AB7759A}" type="datetimeFigureOut">
              <a:rPr lang="en-US" smtClean="0"/>
              <a:t>11/6/2023</a:t>
            </a:fld>
            <a:endParaRPr lang="en-US"/>
          </a:p>
        </p:txBody>
      </p:sp>
      <p:sp>
        <p:nvSpPr>
          <p:cNvPr id="5" name="Footer Placeholder 4">
            <a:extLst>
              <a:ext uri="{FF2B5EF4-FFF2-40B4-BE49-F238E27FC236}">
                <a16:creationId xmlns:a16="http://schemas.microsoft.com/office/drawing/2014/main" id="{1C8DD3D6-C8B1-44E8-F3FC-A264CE05D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4F79E-000D-6FF5-8D4E-B961C41396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1CBC0-A02F-453F-8555-7BCEF0BCCE1E}" type="slidenum">
              <a:rPr lang="en-US" smtClean="0"/>
              <a:t>‹#›</a:t>
            </a:fld>
            <a:endParaRPr lang="en-US"/>
          </a:p>
        </p:txBody>
      </p:sp>
    </p:spTree>
    <p:extLst>
      <p:ext uri="{BB962C8B-B14F-4D97-AF65-F5344CB8AC3E}">
        <p14:creationId xmlns:p14="http://schemas.microsoft.com/office/powerpoint/2010/main" val="3918030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7D22B-9FC5-43CF-8BB0-B2D8E9EFE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727D3-CDDA-4FD0-BBFB-5964167A56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AF8A-68B7-4D06-B1BF-65BFA1F52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3B7CD-C6F9-407A-B5D0-61ABA3BC762F}" type="datetimeFigureOut">
              <a:rPr lang="en-US" smtClean="0"/>
              <a:t>11/6/2023</a:t>
            </a:fld>
            <a:endParaRPr lang="en-US"/>
          </a:p>
        </p:txBody>
      </p:sp>
      <p:sp>
        <p:nvSpPr>
          <p:cNvPr id="5" name="Footer Placeholder 4">
            <a:extLst>
              <a:ext uri="{FF2B5EF4-FFF2-40B4-BE49-F238E27FC236}">
                <a16:creationId xmlns:a16="http://schemas.microsoft.com/office/drawing/2014/main" id="{BF1E8DEB-E296-4C4A-A364-4F8D9537CF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C7A87-9BD5-4998-9112-49767EF2E3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C597F-0866-4490-BA92-BF4F7E982650}" type="slidenum">
              <a:rPr lang="en-US" smtClean="0"/>
              <a:t>‹#›</a:t>
            </a:fld>
            <a:endParaRPr lang="en-US"/>
          </a:p>
        </p:txBody>
      </p:sp>
      <p:sp>
        <p:nvSpPr>
          <p:cNvPr id="7" name="Rectangle 6">
            <a:extLst>
              <a:ext uri="{FF2B5EF4-FFF2-40B4-BE49-F238E27FC236}">
                <a16:creationId xmlns:a16="http://schemas.microsoft.com/office/drawing/2014/main" id="{A5D8D07E-D1DC-4721-BF3E-E0E85BCD1BFD}"/>
              </a:ext>
            </a:extLst>
          </p:cNvPr>
          <p:cNvSpPr/>
          <p:nvPr userDrawn="1"/>
        </p:nvSpPr>
        <p:spPr>
          <a:xfrm>
            <a:off x="0" y="6155267"/>
            <a:ext cx="12192000" cy="702733"/>
          </a:xfrm>
          <a:prstGeom prst="rect">
            <a:avLst/>
          </a:prstGeom>
          <a:solidFill>
            <a:srgbClr val="0C3699"/>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pic>
        <p:nvPicPr>
          <p:cNvPr id="8" name="Picture 7" descr="Detroit-Future-City_white.png">
            <a:extLst>
              <a:ext uri="{FF2B5EF4-FFF2-40B4-BE49-F238E27FC236}">
                <a16:creationId xmlns:a16="http://schemas.microsoft.com/office/drawing/2014/main" id="{18974372-6B88-997E-7EF4-F7B9D1989D72}"/>
              </a:ext>
            </a:extLst>
          </p:cNvPr>
          <p:cNvPicPr>
            <a:picLocks noChangeAspect="1"/>
          </p:cNvPicPr>
          <p:nvPr userDrawn="1"/>
        </p:nvPicPr>
        <p:blipFill>
          <a:blip r:embed="rId15"/>
          <a:stretch>
            <a:fillRect/>
          </a:stretch>
        </p:blipFill>
        <p:spPr>
          <a:xfrm>
            <a:off x="11021919" y="6303990"/>
            <a:ext cx="932454" cy="426982"/>
          </a:xfrm>
          <a:prstGeom prst="rect">
            <a:avLst/>
          </a:prstGeom>
        </p:spPr>
      </p:pic>
    </p:spTree>
    <p:extLst>
      <p:ext uri="{BB962C8B-B14F-4D97-AF65-F5344CB8AC3E}">
        <p14:creationId xmlns:p14="http://schemas.microsoft.com/office/powerpoint/2010/main" val="4039214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BrownPro" panose="00010500010101010101"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ownPro" panose="00010500010101010101"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ownPro" panose="00010500010101010101"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ownPro" panose="00010500010101010101"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wnPro" panose="00010500010101010101"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ownPro" panose="00010500010101010101"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mailto:aclark@detroitfuturecity.com" TargetMode="External"/><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6673E3-EDCF-A5CB-9557-6F6455AB5E5E}"/>
              </a:ext>
            </a:extLst>
          </p:cNvPr>
          <p:cNvGrpSpPr/>
          <p:nvPr/>
        </p:nvGrpSpPr>
        <p:grpSpPr>
          <a:xfrm>
            <a:off x="10728941" y="6098655"/>
            <a:ext cx="1208719" cy="572084"/>
            <a:chOff x="7407016" y="6039699"/>
            <a:chExt cx="950583" cy="449908"/>
          </a:xfrm>
        </p:grpSpPr>
        <p:grpSp>
          <p:nvGrpSpPr>
            <p:cNvPr id="14" name="object 3">
              <a:extLst>
                <a:ext uri="{FF2B5EF4-FFF2-40B4-BE49-F238E27FC236}">
                  <a16:creationId xmlns:a16="http://schemas.microsoft.com/office/drawing/2014/main" id="{2BAA9ACD-02B5-575C-D2B2-EBFDF961D96C}"/>
                </a:ext>
              </a:extLst>
            </p:cNvPr>
            <p:cNvGrpSpPr/>
            <p:nvPr/>
          </p:nvGrpSpPr>
          <p:grpSpPr>
            <a:xfrm>
              <a:off x="7407016" y="6042895"/>
              <a:ext cx="268287" cy="152576"/>
              <a:chOff x="5809003" y="8862931"/>
              <a:chExt cx="393486" cy="223779"/>
            </a:xfrm>
          </p:grpSpPr>
          <p:pic>
            <p:nvPicPr>
              <p:cNvPr id="30" name="object 4">
                <a:extLst>
                  <a:ext uri="{FF2B5EF4-FFF2-40B4-BE49-F238E27FC236}">
                    <a16:creationId xmlns:a16="http://schemas.microsoft.com/office/drawing/2014/main" id="{CDB54F81-0A8E-FD1B-F486-347844AE0241}"/>
                  </a:ext>
                </a:extLst>
              </p:cNvPr>
              <p:cNvPicPr/>
              <p:nvPr/>
            </p:nvPicPr>
            <p:blipFill>
              <a:blip r:embed="rId3" cstate="print"/>
              <a:stretch>
                <a:fillRect/>
              </a:stretch>
            </p:blipFill>
            <p:spPr>
              <a:xfrm>
                <a:off x="5809003" y="8862931"/>
                <a:ext cx="204457" cy="223773"/>
              </a:xfrm>
              <a:prstGeom prst="rect">
                <a:avLst/>
              </a:prstGeom>
            </p:spPr>
          </p:pic>
          <p:sp>
            <p:nvSpPr>
              <p:cNvPr id="31" name="object 5">
                <a:extLst>
                  <a:ext uri="{FF2B5EF4-FFF2-40B4-BE49-F238E27FC236}">
                    <a16:creationId xmlns:a16="http://schemas.microsoft.com/office/drawing/2014/main" id="{5467CE4E-E892-A6C4-BBD4-C231B62691D1}"/>
                  </a:ext>
                </a:extLst>
              </p:cNvPr>
              <p:cNvSpPr/>
              <p:nvPr/>
            </p:nvSpPr>
            <p:spPr>
              <a:xfrm>
                <a:off x="6051359" y="8863190"/>
                <a:ext cx="151130" cy="223520"/>
              </a:xfrm>
              <a:custGeom>
                <a:avLst/>
                <a:gdLst/>
                <a:ahLst/>
                <a:cxnLst/>
                <a:rect l="l" t="t" r="r" b="b"/>
                <a:pathLst>
                  <a:path w="151129" h="223520">
                    <a:moveTo>
                      <a:pt x="150507" y="0"/>
                    </a:moveTo>
                    <a:lnTo>
                      <a:pt x="0" y="0"/>
                    </a:lnTo>
                    <a:lnTo>
                      <a:pt x="0" y="44450"/>
                    </a:lnTo>
                    <a:lnTo>
                      <a:pt x="0" y="86360"/>
                    </a:lnTo>
                    <a:lnTo>
                      <a:pt x="0" y="130810"/>
                    </a:lnTo>
                    <a:lnTo>
                      <a:pt x="0" y="179070"/>
                    </a:lnTo>
                    <a:lnTo>
                      <a:pt x="0" y="223520"/>
                    </a:lnTo>
                    <a:lnTo>
                      <a:pt x="150507" y="223520"/>
                    </a:lnTo>
                    <a:lnTo>
                      <a:pt x="150507" y="179070"/>
                    </a:lnTo>
                    <a:lnTo>
                      <a:pt x="47942" y="179070"/>
                    </a:lnTo>
                    <a:lnTo>
                      <a:pt x="47942" y="130810"/>
                    </a:lnTo>
                    <a:lnTo>
                      <a:pt x="115646" y="130810"/>
                    </a:lnTo>
                    <a:lnTo>
                      <a:pt x="115646" y="86360"/>
                    </a:lnTo>
                    <a:lnTo>
                      <a:pt x="47942" y="86360"/>
                    </a:lnTo>
                    <a:lnTo>
                      <a:pt x="47942" y="44450"/>
                    </a:lnTo>
                    <a:lnTo>
                      <a:pt x="150507" y="44450"/>
                    </a:lnTo>
                    <a:lnTo>
                      <a:pt x="150507" y="0"/>
                    </a:lnTo>
                    <a:close/>
                  </a:path>
                </a:pathLst>
              </a:custGeom>
              <a:solidFill>
                <a:srgbClr val="231F20"/>
              </a:solidFill>
            </p:spPr>
            <p:txBody>
              <a:bodyPr wrap="square" lIns="0" tIns="0" rIns="0" bIns="0" rtlCol="0"/>
              <a:lstStyle/>
              <a:p>
                <a:endParaRPr sz="1227"/>
              </a:p>
            </p:txBody>
          </p:sp>
        </p:grpSp>
        <p:grpSp>
          <p:nvGrpSpPr>
            <p:cNvPr id="15" name="object 6">
              <a:extLst>
                <a:ext uri="{FF2B5EF4-FFF2-40B4-BE49-F238E27FC236}">
                  <a16:creationId xmlns:a16="http://schemas.microsoft.com/office/drawing/2014/main" id="{73A84A75-0A75-56A7-74EA-5830B931BD42}"/>
                </a:ext>
              </a:extLst>
            </p:cNvPr>
            <p:cNvGrpSpPr/>
            <p:nvPr/>
          </p:nvGrpSpPr>
          <p:grpSpPr>
            <a:xfrm>
              <a:off x="7701732" y="6039699"/>
              <a:ext cx="505473" cy="158928"/>
              <a:chOff x="6241288" y="8858271"/>
              <a:chExt cx="741362" cy="233095"/>
            </a:xfrm>
          </p:grpSpPr>
          <p:sp>
            <p:nvSpPr>
              <p:cNvPr id="27" name="object 7">
                <a:extLst>
                  <a:ext uri="{FF2B5EF4-FFF2-40B4-BE49-F238E27FC236}">
                    <a16:creationId xmlns:a16="http://schemas.microsoft.com/office/drawing/2014/main" id="{B1635F20-4F1A-18E7-286D-E301543FEB95}"/>
                  </a:ext>
                </a:extLst>
              </p:cNvPr>
              <p:cNvSpPr/>
              <p:nvPr/>
            </p:nvSpPr>
            <p:spPr>
              <a:xfrm>
                <a:off x="6241288" y="8863114"/>
                <a:ext cx="175895" cy="223520"/>
              </a:xfrm>
              <a:custGeom>
                <a:avLst/>
                <a:gdLst/>
                <a:ahLst/>
                <a:cxnLst/>
                <a:rect l="l" t="t" r="r" b="b"/>
                <a:pathLst>
                  <a:path w="175895" h="223520">
                    <a:moveTo>
                      <a:pt x="175818" y="0"/>
                    </a:moveTo>
                    <a:lnTo>
                      <a:pt x="0" y="0"/>
                    </a:lnTo>
                    <a:lnTo>
                      <a:pt x="0" y="44450"/>
                    </a:lnTo>
                    <a:lnTo>
                      <a:pt x="63944" y="44450"/>
                    </a:lnTo>
                    <a:lnTo>
                      <a:pt x="63944" y="223520"/>
                    </a:lnTo>
                    <a:lnTo>
                      <a:pt x="111887" y="223520"/>
                    </a:lnTo>
                    <a:lnTo>
                      <a:pt x="111887" y="44450"/>
                    </a:lnTo>
                    <a:lnTo>
                      <a:pt x="175818" y="44450"/>
                    </a:lnTo>
                    <a:lnTo>
                      <a:pt x="175818" y="0"/>
                    </a:lnTo>
                    <a:close/>
                  </a:path>
                </a:pathLst>
              </a:custGeom>
              <a:solidFill>
                <a:srgbClr val="231F20"/>
              </a:solidFill>
            </p:spPr>
            <p:txBody>
              <a:bodyPr wrap="square" lIns="0" tIns="0" rIns="0" bIns="0" rtlCol="0"/>
              <a:lstStyle/>
              <a:p>
                <a:endParaRPr sz="1227"/>
              </a:p>
            </p:txBody>
          </p:sp>
          <p:pic>
            <p:nvPicPr>
              <p:cNvPr id="28" name="object 8">
                <a:extLst>
                  <a:ext uri="{FF2B5EF4-FFF2-40B4-BE49-F238E27FC236}">
                    <a16:creationId xmlns:a16="http://schemas.microsoft.com/office/drawing/2014/main" id="{B62D825D-C18A-37B4-965E-CF1391A1E163}"/>
                  </a:ext>
                </a:extLst>
              </p:cNvPr>
              <p:cNvPicPr/>
              <p:nvPr/>
            </p:nvPicPr>
            <p:blipFill>
              <a:blip r:embed="rId4" cstate="print"/>
              <a:stretch>
                <a:fillRect/>
              </a:stretch>
            </p:blipFill>
            <p:spPr>
              <a:xfrm>
                <a:off x="6460742" y="8858271"/>
                <a:ext cx="431566" cy="233095"/>
              </a:xfrm>
              <a:prstGeom prst="rect">
                <a:avLst/>
              </a:prstGeom>
            </p:spPr>
          </p:pic>
          <p:sp>
            <p:nvSpPr>
              <p:cNvPr id="29" name="object 9">
                <a:extLst>
                  <a:ext uri="{FF2B5EF4-FFF2-40B4-BE49-F238E27FC236}">
                    <a16:creationId xmlns:a16="http://schemas.microsoft.com/office/drawing/2014/main" id="{9CDCBE44-C53E-7CEB-6B1A-31985C43043F}"/>
                  </a:ext>
                </a:extLst>
              </p:cNvPr>
              <p:cNvSpPr/>
              <p:nvPr/>
            </p:nvSpPr>
            <p:spPr>
              <a:xfrm>
                <a:off x="6934390" y="8862936"/>
                <a:ext cx="48260" cy="224154"/>
              </a:xfrm>
              <a:custGeom>
                <a:avLst/>
                <a:gdLst/>
                <a:ahLst/>
                <a:cxnLst/>
                <a:rect l="l" t="t" r="r" b="b"/>
                <a:pathLst>
                  <a:path w="48259" h="224154">
                    <a:moveTo>
                      <a:pt x="47942" y="0"/>
                    </a:moveTo>
                    <a:lnTo>
                      <a:pt x="0" y="0"/>
                    </a:lnTo>
                    <a:lnTo>
                      <a:pt x="0" y="223773"/>
                    </a:lnTo>
                    <a:lnTo>
                      <a:pt x="47942" y="223773"/>
                    </a:lnTo>
                    <a:lnTo>
                      <a:pt x="47942" y="0"/>
                    </a:lnTo>
                    <a:close/>
                  </a:path>
                </a:pathLst>
              </a:custGeom>
              <a:solidFill>
                <a:srgbClr val="231F20"/>
              </a:solidFill>
            </p:spPr>
            <p:txBody>
              <a:bodyPr wrap="square" lIns="0" tIns="0" rIns="0" bIns="0" rtlCol="0"/>
              <a:lstStyle/>
              <a:p>
                <a:endParaRPr sz="1227"/>
              </a:p>
            </p:txBody>
          </p:sp>
        </p:grpSp>
        <p:sp>
          <p:nvSpPr>
            <p:cNvPr id="16" name="object 10">
              <a:extLst>
                <a:ext uri="{FF2B5EF4-FFF2-40B4-BE49-F238E27FC236}">
                  <a16:creationId xmlns:a16="http://schemas.microsoft.com/office/drawing/2014/main" id="{A2A39660-8D68-3CC6-44A4-EDB3E70887C6}"/>
                </a:ext>
              </a:extLst>
            </p:cNvPr>
            <p:cNvSpPr/>
            <p:nvPr/>
          </p:nvSpPr>
          <p:spPr>
            <a:xfrm>
              <a:off x="8142421" y="6042919"/>
              <a:ext cx="215178" cy="444211"/>
            </a:xfrm>
            <a:custGeom>
              <a:avLst/>
              <a:gdLst/>
              <a:ahLst/>
              <a:cxnLst/>
              <a:rect l="l" t="t" r="r" b="b"/>
              <a:pathLst>
                <a:path w="315595" h="651509">
                  <a:moveTo>
                    <a:pt x="111404" y="275475"/>
                  </a:moveTo>
                  <a:lnTo>
                    <a:pt x="0" y="275475"/>
                  </a:lnTo>
                  <a:lnTo>
                    <a:pt x="0" y="308495"/>
                  </a:lnTo>
                  <a:lnTo>
                    <a:pt x="0" y="338975"/>
                  </a:lnTo>
                  <a:lnTo>
                    <a:pt x="0" y="371995"/>
                  </a:lnTo>
                  <a:lnTo>
                    <a:pt x="0" y="407555"/>
                  </a:lnTo>
                  <a:lnTo>
                    <a:pt x="0" y="440575"/>
                  </a:lnTo>
                  <a:lnTo>
                    <a:pt x="111404" y="440575"/>
                  </a:lnTo>
                  <a:lnTo>
                    <a:pt x="111404" y="407555"/>
                  </a:lnTo>
                  <a:lnTo>
                    <a:pt x="35483" y="407555"/>
                  </a:lnTo>
                  <a:lnTo>
                    <a:pt x="35483" y="371995"/>
                  </a:lnTo>
                  <a:lnTo>
                    <a:pt x="89458" y="371995"/>
                  </a:lnTo>
                  <a:lnTo>
                    <a:pt x="89458" y="338975"/>
                  </a:lnTo>
                  <a:lnTo>
                    <a:pt x="35483" y="338975"/>
                  </a:lnTo>
                  <a:lnTo>
                    <a:pt x="35483" y="308495"/>
                  </a:lnTo>
                  <a:lnTo>
                    <a:pt x="111404" y="308495"/>
                  </a:lnTo>
                  <a:lnTo>
                    <a:pt x="111404" y="275475"/>
                  </a:lnTo>
                  <a:close/>
                </a:path>
                <a:path w="315595" h="651509">
                  <a:moveTo>
                    <a:pt x="315175" y="0"/>
                  </a:moveTo>
                  <a:lnTo>
                    <a:pt x="139357" y="0"/>
                  </a:lnTo>
                  <a:lnTo>
                    <a:pt x="139357" y="44450"/>
                  </a:lnTo>
                  <a:lnTo>
                    <a:pt x="203288" y="44450"/>
                  </a:lnTo>
                  <a:lnTo>
                    <a:pt x="203288" y="651510"/>
                  </a:lnTo>
                  <a:lnTo>
                    <a:pt x="251231" y="651510"/>
                  </a:lnTo>
                  <a:lnTo>
                    <a:pt x="251231" y="44450"/>
                  </a:lnTo>
                  <a:lnTo>
                    <a:pt x="315175" y="44450"/>
                  </a:lnTo>
                  <a:lnTo>
                    <a:pt x="315175" y="0"/>
                  </a:lnTo>
                  <a:close/>
                </a:path>
              </a:pathLst>
            </a:custGeom>
            <a:solidFill>
              <a:srgbClr val="231F20"/>
            </a:solidFill>
          </p:spPr>
          <p:txBody>
            <a:bodyPr wrap="square" lIns="0" tIns="0" rIns="0" bIns="0" rtlCol="0"/>
            <a:lstStyle/>
            <a:p>
              <a:endParaRPr sz="1227"/>
            </a:p>
          </p:txBody>
        </p:sp>
        <p:grpSp>
          <p:nvGrpSpPr>
            <p:cNvPr id="17" name="object 11">
              <a:extLst>
                <a:ext uri="{FF2B5EF4-FFF2-40B4-BE49-F238E27FC236}">
                  <a16:creationId xmlns:a16="http://schemas.microsoft.com/office/drawing/2014/main" id="{845F8DC3-EB71-E85E-F0B1-955B49D23ECE}"/>
                </a:ext>
              </a:extLst>
            </p:cNvPr>
            <p:cNvGrpSpPr/>
            <p:nvPr/>
          </p:nvGrpSpPr>
          <p:grpSpPr>
            <a:xfrm>
              <a:off x="7572261" y="6230365"/>
              <a:ext cx="202508" cy="114949"/>
              <a:chOff x="6051397" y="9137883"/>
              <a:chExt cx="297012" cy="168592"/>
            </a:xfrm>
          </p:grpSpPr>
          <p:sp>
            <p:nvSpPr>
              <p:cNvPr id="25" name="object 12">
                <a:extLst>
                  <a:ext uri="{FF2B5EF4-FFF2-40B4-BE49-F238E27FC236}">
                    <a16:creationId xmlns:a16="http://schemas.microsoft.com/office/drawing/2014/main" id="{FE986B53-60B8-001C-6A0F-C2BA5356692A}"/>
                  </a:ext>
                </a:extLst>
              </p:cNvPr>
              <p:cNvSpPr/>
              <p:nvPr/>
            </p:nvSpPr>
            <p:spPr>
              <a:xfrm>
                <a:off x="6051397" y="9138005"/>
                <a:ext cx="111760" cy="166370"/>
              </a:xfrm>
              <a:custGeom>
                <a:avLst/>
                <a:gdLst/>
                <a:ahLst/>
                <a:cxnLst/>
                <a:rect l="l" t="t" r="r" b="b"/>
                <a:pathLst>
                  <a:path w="111760" h="166370">
                    <a:moveTo>
                      <a:pt x="111747" y="0"/>
                    </a:moveTo>
                    <a:lnTo>
                      <a:pt x="0" y="0"/>
                    </a:lnTo>
                    <a:lnTo>
                      <a:pt x="0" y="33020"/>
                    </a:lnTo>
                    <a:lnTo>
                      <a:pt x="0" y="64770"/>
                    </a:lnTo>
                    <a:lnTo>
                      <a:pt x="0" y="97790"/>
                    </a:lnTo>
                    <a:lnTo>
                      <a:pt x="0" y="166370"/>
                    </a:lnTo>
                    <a:lnTo>
                      <a:pt x="35598" y="166370"/>
                    </a:lnTo>
                    <a:lnTo>
                      <a:pt x="35598" y="97790"/>
                    </a:lnTo>
                    <a:lnTo>
                      <a:pt x="85686" y="97790"/>
                    </a:lnTo>
                    <a:lnTo>
                      <a:pt x="85686" y="64770"/>
                    </a:lnTo>
                    <a:lnTo>
                      <a:pt x="35598" y="64770"/>
                    </a:lnTo>
                    <a:lnTo>
                      <a:pt x="35598" y="33020"/>
                    </a:lnTo>
                    <a:lnTo>
                      <a:pt x="111747" y="33020"/>
                    </a:lnTo>
                    <a:lnTo>
                      <a:pt x="111747" y="0"/>
                    </a:lnTo>
                    <a:close/>
                  </a:path>
                </a:pathLst>
              </a:custGeom>
              <a:solidFill>
                <a:srgbClr val="231F20"/>
              </a:solidFill>
            </p:spPr>
            <p:txBody>
              <a:bodyPr wrap="square" lIns="0" tIns="0" rIns="0" bIns="0" rtlCol="0"/>
              <a:lstStyle/>
              <a:p>
                <a:endParaRPr sz="1227"/>
              </a:p>
            </p:txBody>
          </p:sp>
          <p:pic>
            <p:nvPicPr>
              <p:cNvPr id="26" name="object 13">
                <a:extLst>
                  <a:ext uri="{FF2B5EF4-FFF2-40B4-BE49-F238E27FC236}">
                    <a16:creationId xmlns:a16="http://schemas.microsoft.com/office/drawing/2014/main" id="{1401DDD9-8E5D-0711-A17F-4DAFB7917AC7}"/>
                  </a:ext>
                </a:extLst>
              </p:cNvPr>
              <p:cNvPicPr/>
              <p:nvPr/>
            </p:nvPicPr>
            <p:blipFill>
              <a:blip r:embed="rId5" cstate="print"/>
              <a:stretch>
                <a:fillRect/>
              </a:stretch>
            </p:blipFill>
            <p:spPr>
              <a:xfrm>
                <a:off x="6192631" y="9137883"/>
                <a:ext cx="155778" cy="168592"/>
              </a:xfrm>
              <a:prstGeom prst="rect">
                <a:avLst/>
              </a:prstGeom>
            </p:spPr>
          </p:pic>
        </p:grpSp>
        <p:sp>
          <p:nvSpPr>
            <p:cNvPr id="18" name="object 14">
              <a:extLst>
                <a:ext uri="{FF2B5EF4-FFF2-40B4-BE49-F238E27FC236}">
                  <a16:creationId xmlns:a16="http://schemas.microsoft.com/office/drawing/2014/main" id="{4256DC24-71C2-0C93-3594-B6B8FC9D4013}"/>
                </a:ext>
              </a:extLst>
            </p:cNvPr>
            <p:cNvSpPr/>
            <p:nvPr/>
          </p:nvSpPr>
          <p:spPr>
            <a:xfrm>
              <a:off x="7796247" y="6230389"/>
              <a:ext cx="88756" cy="112568"/>
            </a:xfrm>
            <a:custGeom>
              <a:avLst/>
              <a:gdLst/>
              <a:ahLst/>
              <a:cxnLst/>
              <a:rect l="l" t="t" r="r" b="b"/>
              <a:pathLst>
                <a:path w="130175" h="165100">
                  <a:moveTo>
                    <a:pt x="130136" y="0"/>
                  </a:moveTo>
                  <a:lnTo>
                    <a:pt x="0" y="0"/>
                  </a:lnTo>
                  <a:lnTo>
                    <a:pt x="0" y="33020"/>
                  </a:lnTo>
                  <a:lnTo>
                    <a:pt x="47332" y="33020"/>
                  </a:lnTo>
                  <a:lnTo>
                    <a:pt x="47332" y="165100"/>
                  </a:lnTo>
                  <a:lnTo>
                    <a:pt x="82816" y="165100"/>
                  </a:lnTo>
                  <a:lnTo>
                    <a:pt x="82816" y="33020"/>
                  </a:lnTo>
                  <a:lnTo>
                    <a:pt x="130136" y="33020"/>
                  </a:lnTo>
                  <a:lnTo>
                    <a:pt x="130136" y="0"/>
                  </a:lnTo>
                  <a:close/>
                </a:path>
              </a:pathLst>
            </a:custGeom>
            <a:solidFill>
              <a:srgbClr val="231F20"/>
            </a:solidFill>
          </p:spPr>
          <p:txBody>
            <a:bodyPr wrap="square" lIns="0" tIns="0" rIns="0" bIns="0" rtlCol="0"/>
            <a:lstStyle/>
            <a:p>
              <a:endParaRPr sz="1227"/>
            </a:p>
          </p:txBody>
        </p:sp>
        <p:grpSp>
          <p:nvGrpSpPr>
            <p:cNvPr id="19" name="object 15">
              <a:extLst>
                <a:ext uri="{FF2B5EF4-FFF2-40B4-BE49-F238E27FC236}">
                  <a16:creationId xmlns:a16="http://schemas.microsoft.com/office/drawing/2014/main" id="{0190443A-EFCC-0FA6-E233-0A6341F60D67}"/>
                </a:ext>
              </a:extLst>
            </p:cNvPr>
            <p:cNvGrpSpPr/>
            <p:nvPr/>
          </p:nvGrpSpPr>
          <p:grpSpPr>
            <a:xfrm>
              <a:off x="7850954" y="6230374"/>
              <a:ext cx="367435" cy="259233"/>
              <a:chOff x="6460117" y="9137880"/>
              <a:chExt cx="538904" cy="380208"/>
            </a:xfrm>
          </p:grpSpPr>
          <p:pic>
            <p:nvPicPr>
              <p:cNvPr id="20" name="object 16">
                <a:extLst>
                  <a:ext uri="{FF2B5EF4-FFF2-40B4-BE49-F238E27FC236}">
                    <a16:creationId xmlns:a16="http://schemas.microsoft.com/office/drawing/2014/main" id="{E1961162-A1AC-9E67-FFC9-F0F92F685F88}"/>
                  </a:ext>
                </a:extLst>
              </p:cNvPr>
              <p:cNvPicPr/>
              <p:nvPr/>
            </p:nvPicPr>
            <p:blipFill>
              <a:blip r:embed="rId6" cstate="print"/>
              <a:stretch>
                <a:fillRect/>
              </a:stretch>
            </p:blipFill>
            <p:spPr>
              <a:xfrm>
                <a:off x="6726368" y="9137880"/>
                <a:ext cx="137032" cy="165633"/>
              </a:xfrm>
              <a:prstGeom prst="rect">
                <a:avLst/>
              </a:prstGeom>
            </p:spPr>
          </p:pic>
          <p:pic>
            <p:nvPicPr>
              <p:cNvPr id="21" name="object 17">
                <a:extLst>
                  <a:ext uri="{FF2B5EF4-FFF2-40B4-BE49-F238E27FC236}">
                    <a16:creationId xmlns:a16="http://schemas.microsoft.com/office/drawing/2014/main" id="{080B71DD-8A46-AE15-DFE2-A605DD92D801}"/>
                  </a:ext>
                </a:extLst>
              </p:cNvPr>
              <p:cNvPicPr/>
              <p:nvPr/>
            </p:nvPicPr>
            <p:blipFill>
              <a:blip r:embed="rId7" cstate="print"/>
              <a:stretch>
                <a:fillRect/>
              </a:stretch>
            </p:blipFill>
            <p:spPr>
              <a:xfrm>
                <a:off x="6541538" y="9137884"/>
                <a:ext cx="155778" cy="168592"/>
              </a:xfrm>
              <a:prstGeom prst="rect">
                <a:avLst/>
              </a:prstGeom>
            </p:spPr>
          </p:pic>
          <p:pic>
            <p:nvPicPr>
              <p:cNvPr id="22" name="object 18">
                <a:extLst>
                  <a:ext uri="{FF2B5EF4-FFF2-40B4-BE49-F238E27FC236}">
                    <a16:creationId xmlns:a16="http://schemas.microsoft.com/office/drawing/2014/main" id="{5D3347E7-E19E-AF27-53AB-D2F5C6B3B7DE}"/>
                  </a:ext>
                </a:extLst>
              </p:cNvPr>
              <p:cNvPicPr/>
              <p:nvPr/>
            </p:nvPicPr>
            <p:blipFill>
              <a:blip r:embed="rId8" cstate="print"/>
              <a:stretch>
                <a:fillRect/>
              </a:stretch>
            </p:blipFill>
            <p:spPr>
              <a:xfrm>
                <a:off x="6460117" y="9345559"/>
                <a:ext cx="144932" cy="172529"/>
              </a:xfrm>
              <a:prstGeom prst="rect">
                <a:avLst/>
              </a:prstGeom>
            </p:spPr>
          </p:pic>
          <p:sp>
            <p:nvSpPr>
              <p:cNvPr id="23" name="object 19">
                <a:extLst>
                  <a:ext uri="{FF2B5EF4-FFF2-40B4-BE49-F238E27FC236}">
                    <a16:creationId xmlns:a16="http://schemas.microsoft.com/office/drawing/2014/main" id="{DAF34348-9452-EB2A-7C93-1E9C70ECDFE5}"/>
                  </a:ext>
                </a:extLst>
              </p:cNvPr>
              <p:cNvSpPr/>
              <p:nvPr/>
            </p:nvSpPr>
            <p:spPr>
              <a:xfrm>
                <a:off x="6633959" y="9349003"/>
                <a:ext cx="193040" cy="165735"/>
              </a:xfrm>
              <a:custGeom>
                <a:avLst/>
                <a:gdLst/>
                <a:ahLst/>
                <a:cxnLst/>
                <a:rect l="l" t="t" r="r" b="b"/>
                <a:pathLst>
                  <a:path w="193040" h="165734">
                    <a:moveTo>
                      <a:pt x="35496" y="0"/>
                    </a:moveTo>
                    <a:lnTo>
                      <a:pt x="0" y="0"/>
                    </a:lnTo>
                    <a:lnTo>
                      <a:pt x="0" y="165633"/>
                    </a:lnTo>
                    <a:lnTo>
                      <a:pt x="35496" y="165633"/>
                    </a:lnTo>
                    <a:lnTo>
                      <a:pt x="35496" y="0"/>
                    </a:lnTo>
                    <a:close/>
                  </a:path>
                  <a:path w="193040" h="165734">
                    <a:moveTo>
                      <a:pt x="192862" y="25"/>
                    </a:moveTo>
                    <a:lnTo>
                      <a:pt x="62725" y="25"/>
                    </a:lnTo>
                    <a:lnTo>
                      <a:pt x="62725" y="33045"/>
                    </a:lnTo>
                    <a:lnTo>
                      <a:pt x="110058" y="33045"/>
                    </a:lnTo>
                    <a:lnTo>
                      <a:pt x="110058" y="165125"/>
                    </a:lnTo>
                    <a:lnTo>
                      <a:pt x="145542" y="165125"/>
                    </a:lnTo>
                    <a:lnTo>
                      <a:pt x="145542" y="33045"/>
                    </a:lnTo>
                    <a:lnTo>
                      <a:pt x="192862" y="33045"/>
                    </a:lnTo>
                    <a:lnTo>
                      <a:pt x="192862" y="25"/>
                    </a:lnTo>
                    <a:close/>
                  </a:path>
                </a:pathLst>
              </a:custGeom>
              <a:solidFill>
                <a:srgbClr val="231F20"/>
              </a:solidFill>
            </p:spPr>
            <p:txBody>
              <a:bodyPr wrap="square" lIns="0" tIns="0" rIns="0" bIns="0" rtlCol="0"/>
              <a:lstStyle/>
              <a:p>
                <a:endParaRPr sz="1227"/>
              </a:p>
            </p:txBody>
          </p:sp>
          <p:pic>
            <p:nvPicPr>
              <p:cNvPr id="24" name="object 20">
                <a:extLst>
                  <a:ext uri="{FF2B5EF4-FFF2-40B4-BE49-F238E27FC236}">
                    <a16:creationId xmlns:a16="http://schemas.microsoft.com/office/drawing/2014/main" id="{61E7969E-C580-E315-DE88-9EDC02E0FE58}"/>
                  </a:ext>
                </a:extLst>
              </p:cNvPr>
              <p:cNvPicPr/>
              <p:nvPr/>
            </p:nvPicPr>
            <p:blipFill>
              <a:blip r:embed="rId9" cstate="print"/>
              <a:stretch>
                <a:fillRect/>
              </a:stretch>
            </p:blipFill>
            <p:spPr>
              <a:xfrm>
                <a:off x="6846202" y="9349013"/>
                <a:ext cx="152819" cy="165620"/>
              </a:xfrm>
              <a:prstGeom prst="rect">
                <a:avLst/>
              </a:prstGeom>
            </p:spPr>
          </p:pic>
        </p:grpSp>
      </p:grpSp>
      <p:pic>
        <p:nvPicPr>
          <p:cNvPr id="7" name="object 2">
            <a:extLst>
              <a:ext uri="{FF2B5EF4-FFF2-40B4-BE49-F238E27FC236}">
                <a16:creationId xmlns:a16="http://schemas.microsoft.com/office/drawing/2014/main" id="{08DB639D-D135-8DE7-C248-08601AD85F3C}"/>
              </a:ext>
            </a:extLst>
          </p:cNvPr>
          <p:cNvPicPr/>
          <p:nvPr/>
        </p:nvPicPr>
        <p:blipFill rotWithShape="1">
          <a:blip r:embed="rId10">
            <a:extLst>
              <a:ext uri="{28A0092B-C50C-407E-A947-70E740481C1C}">
                <a14:useLocalDpi xmlns:a14="http://schemas.microsoft.com/office/drawing/2010/main" val="0"/>
              </a:ext>
            </a:extLst>
          </a:blip>
          <a:srcRect t="26139" b="43583"/>
          <a:stretch/>
        </p:blipFill>
        <p:spPr>
          <a:xfrm>
            <a:off x="0" y="0"/>
            <a:ext cx="12192000" cy="4791684"/>
          </a:xfrm>
          <a:prstGeom prst="rect">
            <a:avLst/>
          </a:prstGeom>
        </p:spPr>
      </p:pic>
      <p:pic>
        <p:nvPicPr>
          <p:cNvPr id="32" name="Picture 31">
            <a:extLst>
              <a:ext uri="{FF2B5EF4-FFF2-40B4-BE49-F238E27FC236}">
                <a16:creationId xmlns:a16="http://schemas.microsoft.com/office/drawing/2014/main" id="{7A3E8FFD-0866-83BD-DA18-B58B2518E2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875" y="3160881"/>
            <a:ext cx="7962247" cy="3223816"/>
          </a:xfrm>
          <a:prstGeom prst="rect">
            <a:avLst/>
          </a:prstGeom>
        </p:spPr>
      </p:pic>
      <p:sp>
        <p:nvSpPr>
          <p:cNvPr id="33" name="object 26">
            <a:extLst>
              <a:ext uri="{FF2B5EF4-FFF2-40B4-BE49-F238E27FC236}">
                <a16:creationId xmlns:a16="http://schemas.microsoft.com/office/drawing/2014/main" id="{1FC966FB-4C00-2B14-F598-A46A9804304F}"/>
              </a:ext>
            </a:extLst>
          </p:cNvPr>
          <p:cNvSpPr txBox="1"/>
          <p:nvPr/>
        </p:nvSpPr>
        <p:spPr>
          <a:xfrm>
            <a:off x="504309" y="3776178"/>
            <a:ext cx="6118225" cy="2289566"/>
          </a:xfrm>
          <a:prstGeom prst="rect">
            <a:avLst/>
          </a:prstGeom>
        </p:spPr>
        <p:txBody>
          <a:bodyPr vert="horz" wrap="square" lIns="0" tIns="6061" rIns="0" bIns="0" rtlCol="0">
            <a:spAutoFit/>
          </a:bodyPr>
          <a:lstStyle/>
          <a:p>
            <a:pPr marL="8659" marR="3464" lvl="0" indent="0" algn="l" defTabSz="914400" rtl="0" eaLnBrk="1" fontAlgn="auto" latinLnBrk="0" hangingPunct="1">
              <a:lnSpc>
                <a:spcPct val="100899"/>
              </a:lnSpc>
              <a:spcBef>
                <a:spcPts val="48"/>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BrownPro"/>
                <a:ea typeface="+mn-ea"/>
                <a:cs typeface="BrownPro"/>
              </a:rPr>
              <a:t>SMALL-DOLLAR MORTGAGES</a:t>
            </a:r>
          </a:p>
          <a:p>
            <a:pPr marL="8659" marR="3464">
              <a:lnSpc>
                <a:spcPct val="100899"/>
              </a:lnSpc>
              <a:spcBef>
                <a:spcPts val="48"/>
              </a:spcBef>
              <a:defRPr/>
            </a:pPr>
            <a:r>
              <a:rPr lang="en-US" sz="1800">
                <a:solidFill>
                  <a:srgbClr val="FFFFFF"/>
                </a:solidFill>
                <a:effectLst/>
                <a:latin typeface="BrownPro Light" panose="00010400010101010101" pitchFamily="50" charset="0"/>
                <a:ea typeface="Calibri" panose="020F0502020204030204" pitchFamily="34" charset="0"/>
                <a:cs typeface="BrownPro Light" panose="00010400010101010101" pitchFamily="50" charset="0"/>
              </a:rPr>
              <a:t>The role of small-dollar mortgages in Detroit’s housing market</a:t>
            </a:r>
            <a:endParaRPr lang="en-US" sz="18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a:p>
            <a:pPr marL="8659" marR="3464" lvl="0" indent="0" algn="l" defTabSz="914400" rtl="0" eaLnBrk="1" fontAlgn="auto" latinLnBrk="0" hangingPunct="1">
              <a:lnSpc>
                <a:spcPct val="100899"/>
              </a:lnSpc>
              <a:spcBef>
                <a:spcPts val="48"/>
              </a:spcBef>
              <a:spcAft>
                <a:spcPts val="0"/>
              </a:spcAft>
              <a:buClrTx/>
              <a:buSzTx/>
              <a:buFontTx/>
              <a:buNone/>
              <a:tabLst/>
              <a:defRPr/>
            </a:pPr>
            <a:endParaRPr kumimoji="0" sz="2400" b="0" i="0" u="none" strike="noStrike" kern="1200" cap="none" spc="0" normalizeH="0" baseline="0" noProof="0">
              <a:ln>
                <a:noFill/>
              </a:ln>
              <a:solidFill>
                <a:srgbClr val="262626"/>
              </a:solidFill>
              <a:effectLst/>
              <a:uLnTx/>
              <a:uFillTx/>
              <a:latin typeface="BrownPro Light"/>
              <a:ea typeface="+mn-ea"/>
              <a:cs typeface="BrownPro Light"/>
            </a:endParaRPr>
          </a:p>
        </p:txBody>
      </p:sp>
    </p:spTree>
    <p:extLst>
      <p:ext uri="{BB962C8B-B14F-4D97-AF65-F5344CB8AC3E}">
        <p14:creationId xmlns:p14="http://schemas.microsoft.com/office/powerpoint/2010/main" val="219322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330B09-2FD5-9124-130F-D9D9BD5B8D82}"/>
              </a:ext>
            </a:extLst>
          </p:cNvPr>
          <p:cNvSpPr>
            <a:spLocks noGrp="1"/>
          </p:cNvSpPr>
          <p:nvPr>
            <p:ph type="title"/>
          </p:nvPr>
        </p:nvSpPr>
        <p:spPr/>
        <p:txBody>
          <a:bodyPr/>
          <a:lstStyle/>
          <a:p>
            <a:r>
              <a:rPr lang="en-US" dirty="0">
                <a:solidFill>
                  <a:srgbClr val="0C3699"/>
                </a:solidFill>
              </a:rPr>
              <a:t>Funder thank you</a:t>
            </a:r>
          </a:p>
        </p:txBody>
      </p:sp>
      <p:pic>
        <p:nvPicPr>
          <p:cNvPr id="5" name="Picture 4">
            <a:extLst>
              <a:ext uri="{FF2B5EF4-FFF2-40B4-BE49-F238E27FC236}">
                <a16:creationId xmlns:a16="http://schemas.microsoft.com/office/drawing/2014/main" id="{C977A244-11A8-3DC5-2B5E-EF487AF439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4199" y="1875486"/>
            <a:ext cx="4323601" cy="1654422"/>
          </a:xfrm>
          <a:prstGeom prst="rect">
            <a:avLst/>
          </a:prstGeom>
          <a:noFill/>
          <a:ln>
            <a:noFill/>
          </a:ln>
        </p:spPr>
      </p:pic>
      <p:sp>
        <p:nvSpPr>
          <p:cNvPr id="6" name="TextBox 5">
            <a:extLst>
              <a:ext uri="{FF2B5EF4-FFF2-40B4-BE49-F238E27FC236}">
                <a16:creationId xmlns:a16="http://schemas.microsoft.com/office/drawing/2014/main" id="{B656D2F4-773D-60A4-95C8-BE7DDCFA50EB}"/>
              </a:ext>
            </a:extLst>
          </p:cNvPr>
          <p:cNvSpPr txBox="1"/>
          <p:nvPr/>
        </p:nvSpPr>
        <p:spPr>
          <a:xfrm>
            <a:off x="838199" y="3714706"/>
            <a:ext cx="10515600" cy="830997"/>
          </a:xfrm>
          <a:prstGeom prst="rect">
            <a:avLst/>
          </a:prstGeom>
          <a:noFill/>
        </p:spPr>
        <p:txBody>
          <a:bodyPr wrap="square" rtlCol="0">
            <a:spAutoFit/>
          </a:bodyPr>
          <a:lstStyle/>
          <a:p>
            <a:pPr algn="ctr"/>
            <a:r>
              <a:rPr lang="en-US" sz="2400" dirty="0">
                <a:latin typeface="BrownPro" panose="00010500010101010101" pitchFamily="50" charset="0"/>
              </a:rPr>
              <a:t>with support from Bloomberg Philanthropies’ Greenwood Initiative</a:t>
            </a:r>
          </a:p>
          <a:p>
            <a:pPr algn="ctr"/>
            <a:endParaRPr lang="en-US" sz="2400" dirty="0">
              <a:latin typeface="BrownPro" panose="00010500010101010101" pitchFamily="50" charset="0"/>
            </a:endParaRPr>
          </a:p>
        </p:txBody>
      </p:sp>
      <p:pic>
        <p:nvPicPr>
          <p:cNvPr id="1026" name="Picture 2" descr="Home | NNIP">
            <a:extLst>
              <a:ext uri="{FF2B5EF4-FFF2-40B4-BE49-F238E27FC236}">
                <a16:creationId xmlns:a16="http://schemas.microsoft.com/office/drawing/2014/main" id="{1A28C3B9-CE99-A402-947F-5CCC53116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199" y="4914735"/>
            <a:ext cx="4524375"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51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ndall Nash | Detroit Future City">
            <a:extLst>
              <a:ext uri="{FF2B5EF4-FFF2-40B4-BE49-F238E27FC236}">
                <a16:creationId xmlns:a16="http://schemas.microsoft.com/office/drawing/2014/main" id="{83A7C7AE-BF27-CE47-9322-154D316F2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1" b="32621"/>
          <a:stretch/>
        </p:blipFill>
        <p:spPr bwMode="auto">
          <a:xfrm>
            <a:off x="892175" y="831215"/>
            <a:ext cx="4578350" cy="457835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D99A6E-62AF-3036-142E-ABBDC97F9817}"/>
              </a:ext>
            </a:extLst>
          </p:cNvPr>
          <p:cNvSpPr txBox="1"/>
          <p:nvPr/>
        </p:nvSpPr>
        <p:spPr>
          <a:xfrm>
            <a:off x="5680710" y="2711857"/>
            <a:ext cx="6137910" cy="1754326"/>
          </a:xfrm>
          <a:prstGeom prst="rect">
            <a:avLst/>
          </a:prstGeom>
          <a:noFill/>
        </p:spPr>
        <p:txBody>
          <a:bodyPr wrap="square" rtlCol="0">
            <a:spAutoFit/>
          </a:bodyPr>
          <a:lstStyle/>
          <a:p>
            <a:r>
              <a:rPr lang="en-US" sz="3600" dirty="0">
                <a:latin typeface="BrownPro" panose="00010500010101010101" pitchFamily="50" charset="0"/>
              </a:rPr>
              <a:t>Shoutout to the report author, Kendall Nash</a:t>
            </a:r>
          </a:p>
          <a:p>
            <a:endParaRPr lang="en-US" sz="3600" dirty="0">
              <a:latin typeface="BrownPro" panose="00010500010101010101" pitchFamily="50" charset="0"/>
            </a:endParaRPr>
          </a:p>
        </p:txBody>
      </p:sp>
    </p:spTree>
    <p:extLst>
      <p:ext uri="{BB962C8B-B14F-4D97-AF65-F5344CB8AC3E}">
        <p14:creationId xmlns:p14="http://schemas.microsoft.com/office/powerpoint/2010/main" val="189895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889A-132F-D5D2-8A1E-7E3EC6615566}"/>
              </a:ext>
            </a:extLst>
          </p:cNvPr>
          <p:cNvSpPr>
            <a:spLocks noGrp="1"/>
          </p:cNvSpPr>
          <p:nvPr>
            <p:ph type="title"/>
          </p:nvPr>
        </p:nvSpPr>
        <p:spPr/>
        <p:txBody>
          <a:bodyPr>
            <a:normAutofit/>
          </a:bodyPr>
          <a:lstStyle/>
          <a:p>
            <a:r>
              <a:rPr lang="en-US" sz="4800" dirty="0">
                <a:solidFill>
                  <a:srgbClr val="0C3699"/>
                </a:solidFill>
              </a:rPr>
              <a:t>Project Overview</a:t>
            </a:r>
          </a:p>
        </p:txBody>
      </p:sp>
      <p:sp>
        <p:nvSpPr>
          <p:cNvPr id="3" name="TextBox 2">
            <a:extLst>
              <a:ext uri="{FF2B5EF4-FFF2-40B4-BE49-F238E27FC236}">
                <a16:creationId xmlns:a16="http://schemas.microsoft.com/office/drawing/2014/main" id="{B3F639E6-3CE6-B44E-9DC5-7C43D9DCD283}"/>
              </a:ext>
            </a:extLst>
          </p:cNvPr>
          <p:cNvSpPr txBox="1"/>
          <p:nvPr/>
        </p:nvSpPr>
        <p:spPr>
          <a:xfrm>
            <a:off x="838199" y="1434164"/>
            <a:ext cx="11058625" cy="3754874"/>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75000"/>
                    <a:lumOff val="25000"/>
                  </a:schemeClr>
                </a:solidFill>
                <a:latin typeface="BrownPro Light" panose="00010400010101010101" pitchFamily="50" charset="0"/>
              </a:rPr>
              <a:t>Data: </a:t>
            </a:r>
          </a:p>
          <a:p>
            <a:pPr lvl="1"/>
            <a:r>
              <a:rPr lang="en-US" sz="2800" dirty="0">
                <a:solidFill>
                  <a:schemeClr val="tx1">
                    <a:lumMod val="75000"/>
                    <a:lumOff val="25000"/>
                  </a:schemeClr>
                </a:solidFill>
                <a:latin typeface="BrownPro Light" panose="00010400010101010101" pitchFamily="50" charset="0"/>
              </a:rPr>
              <a:t>- </a:t>
            </a:r>
            <a:r>
              <a:rPr lang="en-US" sz="2000" dirty="0">
                <a:solidFill>
                  <a:schemeClr val="tx1">
                    <a:lumMod val="75000"/>
                    <a:lumOff val="25000"/>
                  </a:schemeClr>
                </a:solidFill>
                <a:latin typeface="BrownPro Light" panose="00010400010101010101" pitchFamily="50" charset="0"/>
              </a:rPr>
              <a:t>Home Mortgage Disclosure Act (HMDA) </a:t>
            </a:r>
            <a:r>
              <a:rPr lang="en-US" sz="1600" dirty="0">
                <a:solidFill>
                  <a:schemeClr val="bg1">
                    <a:lumMod val="75000"/>
                  </a:schemeClr>
                </a:solidFill>
                <a:latin typeface="BrownPro Light" panose="00010400010101010101" pitchFamily="50" charset="0"/>
              </a:rPr>
              <a:t>(2020-2021)</a:t>
            </a:r>
          </a:p>
          <a:p>
            <a:pPr lvl="1"/>
            <a:r>
              <a:rPr lang="en-US" sz="2000" dirty="0">
                <a:solidFill>
                  <a:schemeClr val="tx1">
                    <a:lumMod val="75000"/>
                    <a:lumOff val="25000"/>
                  </a:schemeClr>
                </a:solidFill>
                <a:latin typeface="BrownPro Light" panose="00010400010101010101" pitchFamily="50" charset="0"/>
              </a:rPr>
              <a:t>-  Wayne County Register of Deeds </a:t>
            </a:r>
            <a:r>
              <a:rPr lang="en-US" sz="1600" dirty="0">
                <a:solidFill>
                  <a:schemeClr val="bg1">
                    <a:lumMod val="75000"/>
                  </a:schemeClr>
                </a:solidFill>
                <a:latin typeface="BrownPro Light" panose="00010400010101010101" pitchFamily="50" charset="0"/>
              </a:rPr>
              <a:t>(2020-2021)</a:t>
            </a:r>
          </a:p>
          <a:p>
            <a:pPr lvl="1">
              <a:spcAft>
                <a:spcPts val="1200"/>
              </a:spcAft>
            </a:pPr>
            <a:r>
              <a:rPr lang="en-US" sz="2000" dirty="0">
                <a:solidFill>
                  <a:schemeClr val="tx1">
                    <a:lumMod val="75000"/>
                    <a:lumOff val="25000"/>
                  </a:schemeClr>
                </a:solidFill>
                <a:latin typeface="BrownPro Light" panose="00010400010101010101" pitchFamily="50" charset="0"/>
              </a:rPr>
              <a:t>-  Decennial Census </a:t>
            </a:r>
            <a:r>
              <a:rPr lang="en-US" sz="1600" dirty="0">
                <a:solidFill>
                  <a:schemeClr val="bg1">
                    <a:lumMod val="75000"/>
                  </a:schemeClr>
                </a:solidFill>
                <a:latin typeface="BrownPro Light" panose="00010400010101010101" pitchFamily="50" charset="0"/>
              </a:rPr>
              <a:t>(2010 and 2020)</a:t>
            </a:r>
          </a:p>
          <a:p>
            <a:pPr marL="457200" indent="-457200">
              <a:spcAft>
                <a:spcPts val="1200"/>
              </a:spcAft>
              <a:buFont typeface="Arial" panose="020B0604020202020204" pitchFamily="34" charset="0"/>
              <a:buChar char="•"/>
            </a:pPr>
            <a:r>
              <a:rPr lang="en-US" sz="2800" dirty="0">
                <a:solidFill>
                  <a:schemeClr val="tx1">
                    <a:lumMod val="75000"/>
                    <a:lumOff val="25000"/>
                  </a:schemeClr>
                </a:solidFill>
                <a:latin typeface="BrownPro Light" panose="00010400010101010101" pitchFamily="50" charset="0"/>
              </a:rPr>
              <a:t>Literature Review</a:t>
            </a:r>
          </a:p>
          <a:p>
            <a:pPr marL="457200" indent="-457200">
              <a:spcAft>
                <a:spcPts val="1200"/>
              </a:spcAft>
              <a:buFont typeface="Arial" panose="020B0604020202020204" pitchFamily="34" charset="0"/>
              <a:buChar char="•"/>
            </a:pPr>
            <a:r>
              <a:rPr lang="en-US" sz="2800" dirty="0">
                <a:solidFill>
                  <a:schemeClr val="tx1">
                    <a:lumMod val="75000"/>
                    <a:lumOff val="25000"/>
                  </a:schemeClr>
                </a:solidFill>
                <a:latin typeface="BrownPro Light" panose="00010400010101010101" pitchFamily="50" charset="0"/>
              </a:rPr>
              <a:t>Case studies of 3 neighborhoods</a:t>
            </a:r>
          </a:p>
          <a:p>
            <a:pPr marL="457200" indent="-457200">
              <a:spcAft>
                <a:spcPts val="1200"/>
              </a:spcAft>
              <a:buFont typeface="Arial" panose="020B0604020202020204" pitchFamily="34" charset="0"/>
              <a:buChar char="•"/>
            </a:pPr>
            <a:r>
              <a:rPr lang="en-US" sz="2800" dirty="0">
                <a:solidFill>
                  <a:schemeClr val="tx1">
                    <a:lumMod val="75000"/>
                    <a:lumOff val="25000"/>
                  </a:schemeClr>
                </a:solidFill>
                <a:latin typeface="BrownPro Light" panose="00010400010101010101" pitchFamily="50" charset="0"/>
              </a:rPr>
              <a:t>Interviews with a community organization in each neighborhood and local CDFIs and credit unions.</a:t>
            </a:r>
          </a:p>
        </p:txBody>
      </p:sp>
    </p:spTree>
    <p:extLst>
      <p:ext uri="{BB962C8B-B14F-4D97-AF65-F5344CB8AC3E}">
        <p14:creationId xmlns:p14="http://schemas.microsoft.com/office/powerpoint/2010/main" val="277060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5B4AB9-220A-9372-48A0-E007C88CB438}"/>
              </a:ext>
            </a:extLst>
          </p:cNvPr>
          <p:cNvSpPr>
            <a:spLocks noGrp="1"/>
          </p:cNvSpPr>
          <p:nvPr>
            <p:ph type="title"/>
          </p:nvPr>
        </p:nvSpPr>
        <p:spPr>
          <a:xfrm>
            <a:off x="838200" y="365125"/>
            <a:ext cx="7391400" cy="1325563"/>
          </a:xfrm>
        </p:spPr>
        <p:txBody>
          <a:bodyPr>
            <a:normAutofit fontScale="90000"/>
          </a:bodyPr>
          <a:lstStyle/>
          <a:p>
            <a:r>
              <a:rPr lang="en-US" sz="4800" dirty="0">
                <a:solidFill>
                  <a:srgbClr val="0C3699"/>
                </a:solidFill>
              </a:rPr>
              <a:t>Challenges around small-dollar mortgages</a:t>
            </a:r>
          </a:p>
        </p:txBody>
      </p:sp>
      <p:sp>
        <p:nvSpPr>
          <p:cNvPr id="8" name="Content Placeholder 7">
            <a:extLst>
              <a:ext uri="{FF2B5EF4-FFF2-40B4-BE49-F238E27FC236}">
                <a16:creationId xmlns:a16="http://schemas.microsoft.com/office/drawing/2014/main" id="{9A6C98A0-736A-8518-DEE0-9503BB031802}"/>
              </a:ext>
            </a:extLst>
          </p:cNvPr>
          <p:cNvSpPr>
            <a:spLocks noGrp="1"/>
          </p:cNvSpPr>
          <p:nvPr>
            <p:ph idx="1"/>
          </p:nvPr>
        </p:nvSpPr>
        <p:spPr/>
        <p:txBody>
          <a:bodyPr/>
          <a:lstStyle/>
          <a:p>
            <a:r>
              <a:rPr lang="en-US" dirty="0">
                <a:solidFill>
                  <a:schemeClr val="tx1">
                    <a:lumMod val="75000"/>
                    <a:lumOff val="25000"/>
                  </a:schemeClr>
                </a:solidFill>
              </a:rPr>
              <a:t>Profitability of loans</a:t>
            </a:r>
          </a:p>
          <a:p>
            <a:r>
              <a:rPr lang="en-US" dirty="0">
                <a:solidFill>
                  <a:schemeClr val="tx1">
                    <a:lumMod val="75000"/>
                    <a:lumOff val="25000"/>
                  </a:schemeClr>
                </a:solidFill>
              </a:rPr>
              <a:t>High fixed costs</a:t>
            </a:r>
          </a:p>
          <a:p>
            <a:r>
              <a:rPr lang="en-US" dirty="0">
                <a:solidFill>
                  <a:schemeClr val="tx1">
                    <a:lumMod val="75000"/>
                    <a:lumOff val="25000"/>
                  </a:schemeClr>
                </a:solidFill>
              </a:rPr>
              <a:t>Lending regulations</a:t>
            </a:r>
          </a:p>
          <a:p>
            <a:r>
              <a:rPr lang="en-US" dirty="0">
                <a:solidFill>
                  <a:schemeClr val="tx1">
                    <a:lumMod val="75000"/>
                    <a:lumOff val="25000"/>
                  </a:schemeClr>
                </a:solidFill>
              </a:rPr>
              <a:t>Appraisal gaps</a:t>
            </a:r>
          </a:p>
        </p:txBody>
      </p:sp>
      <p:pic>
        <p:nvPicPr>
          <p:cNvPr id="10" name="Picture 9" descr="A house with a lawn and a sidewalk&#10;&#10;Description automatically generated">
            <a:extLst>
              <a:ext uri="{FF2B5EF4-FFF2-40B4-BE49-F238E27FC236}">
                <a16:creationId xmlns:a16="http://schemas.microsoft.com/office/drawing/2014/main" id="{71A00513-8C3B-84B4-54C2-E7435AC0A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877" y="0"/>
            <a:ext cx="4123123" cy="6176963"/>
          </a:xfrm>
          <a:prstGeom prst="rect">
            <a:avLst/>
          </a:prstGeom>
        </p:spPr>
      </p:pic>
    </p:spTree>
    <p:extLst>
      <p:ext uri="{BB962C8B-B14F-4D97-AF65-F5344CB8AC3E}">
        <p14:creationId xmlns:p14="http://schemas.microsoft.com/office/powerpoint/2010/main" val="44529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1600E8-E870-8EED-E3AB-5891050DC59B}"/>
              </a:ext>
            </a:extLst>
          </p:cNvPr>
          <p:cNvSpPr>
            <a:spLocks noGrp="1"/>
          </p:cNvSpPr>
          <p:nvPr>
            <p:ph type="title"/>
          </p:nvPr>
        </p:nvSpPr>
        <p:spPr>
          <a:xfrm>
            <a:off x="838200" y="1873885"/>
            <a:ext cx="3939540" cy="2800985"/>
          </a:xfrm>
        </p:spPr>
        <p:txBody>
          <a:bodyPr>
            <a:normAutofit/>
          </a:bodyPr>
          <a:lstStyle/>
          <a:p>
            <a:r>
              <a:rPr lang="en-US" sz="4800" dirty="0">
                <a:solidFill>
                  <a:srgbClr val="0C3699"/>
                </a:solidFill>
              </a:rPr>
              <a:t>47% </a:t>
            </a:r>
            <a:r>
              <a:rPr lang="en-US" sz="3200" dirty="0">
                <a:solidFill>
                  <a:schemeClr val="tx1">
                    <a:lumMod val="65000"/>
                    <a:lumOff val="35000"/>
                  </a:schemeClr>
                </a:solidFill>
                <a:latin typeface="BrownPro Light" panose="00010400010101010101" pitchFamily="50" charset="0"/>
              </a:rPr>
              <a:t>of small-dollar mortgage applications in Detroit were originated</a:t>
            </a:r>
          </a:p>
        </p:txBody>
      </p:sp>
      <p:pic>
        <p:nvPicPr>
          <p:cNvPr id="10" name="Picture 9" descr="A brick house with a lawn and bushes&#10;&#10;Description automatically generated">
            <a:extLst>
              <a:ext uri="{FF2B5EF4-FFF2-40B4-BE49-F238E27FC236}">
                <a16:creationId xmlns:a16="http://schemas.microsoft.com/office/drawing/2014/main" id="{7585D976-1D9E-A041-7FC1-DB0628752D2F}"/>
              </a:ext>
            </a:extLst>
          </p:cNvPr>
          <p:cNvPicPr>
            <a:picLocks noChangeAspect="1"/>
          </p:cNvPicPr>
          <p:nvPr/>
        </p:nvPicPr>
        <p:blipFill rotWithShape="1">
          <a:blip r:embed="rId3">
            <a:extLst>
              <a:ext uri="{28A0092B-C50C-407E-A947-70E740481C1C}">
                <a14:useLocalDpi xmlns:a14="http://schemas.microsoft.com/office/drawing/2010/main" val="0"/>
              </a:ext>
            </a:extLst>
          </a:blip>
          <a:srcRect l="11722" r="16915"/>
          <a:stretch/>
        </p:blipFill>
        <p:spPr>
          <a:xfrm>
            <a:off x="5440680" y="0"/>
            <a:ext cx="6751320" cy="6149340"/>
          </a:xfrm>
          <a:prstGeom prst="rect">
            <a:avLst/>
          </a:prstGeom>
        </p:spPr>
      </p:pic>
    </p:spTree>
    <p:extLst>
      <p:ext uri="{BB962C8B-B14F-4D97-AF65-F5344CB8AC3E}">
        <p14:creationId xmlns:p14="http://schemas.microsoft.com/office/powerpoint/2010/main" val="350619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BD0439-B35A-3E72-2889-EC2A8C89663E}"/>
              </a:ext>
            </a:extLst>
          </p:cNvPr>
          <p:cNvGrpSpPr/>
          <p:nvPr/>
        </p:nvGrpSpPr>
        <p:grpSpPr>
          <a:xfrm>
            <a:off x="1008773" y="850063"/>
            <a:ext cx="10345028" cy="5642812"/>
            <a:chOff x="1788251" y="1754707"/>
            <a:chExt cx="7271294" cy="3966210"/>
          </a:xfrm>
        </p:grpSpPr>
        <p:graphicFrame>
          <p:nvGraphicFramePr>
            <p:cNvPr id="6" name="Chart 5">
              <a:extLst>
                <a:ext uri="{FF2B5EF4-FFF2-40B4-BE49-F238E27FC236}">
                  <a16:creationId xmlns:a16="http://schemas.microsoft.com/office/drawing/2014/main" id="{EAEBEF33-A69B-493D-7EC6-2EF062AD47B3}"/>
                </a:ext>
              </a:extLst>
            </p:cNvPr>
            <p:cNvGraphicFramePr/>
            <p:nvPr>
              <p:extLst>
                <p:ext uri="{D42A27DB-BD31-4B8C-83A1-F6EECF244321}">
                  <p14:modId xmlns:p14="http://schemas.microsoft.com/office/powerpoint/2010/main" val="4065502684"/>
                </p:ext>
              </p:extLst>
            </p:nvPr>
          </p:nvGraphicFramePr>
          <p:xfrm>
            <a:off x="1972946" y="1754707"/>
            <a:ext cx="3658870" cy="3806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65CB368A-1359-ED5E-DD79-9E6C492A91E6}"/>
                </a:ext>
              </a:extLst>
            </p:cNvPr>
            <p:cNvGraphicFramePr/>
            <p:nvPr/>
          </p:nvGraphicFramePr>
          <p:xfrm>
            <a:off x="5784215" y="1773757"/>
            <a:ext cx="3275330" cy="37769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950574057">
              <a:extLst>
                <a:ext uri="{FF2B5EF4-FFF2-40B4-BE49-F238E27FC236}">
                  <a16:creationId xmlns:a16="http://schemas.microsoft.com/office/drawing/2014/main" id="{35EAC074-3857-362C-82D3-758D7B43B2A1}"/>
                </a:ext>
              </a:extLst>
            </p:cNvPr>
            <p:cNvSpPr txBox="1"/>
            <p:nvPr/>
          </p:nvSpPr>
          <p:spPr>
            <a:xfrm>
              <a:off x="2470468" y="5089727"/>
              <a:ext cx="4974590" cy="6311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a:lnSpc>
                  <a:spcPct val="120000"/>
                </a:lnSpc>
                <a:spcBef>
                  <a:spcPts val="0"/>
                </a:spcBef>
                <a:spcAft>
                  <a:spcPts val="0"/>
                </a:spcAft>
              </a:pPr>
              <a:r>
                <a:rPr lang="en-US" sz="9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Source: Analysis of Home Mortgage Disclosure Act and Wayne County Register of Deeds data</a:t>
              </a:r>
              <a:r>
                <a:rPr lang="en-US" sz="900" dirty="0">
                  <a:solidFill>
                    <a:srgbClr val="58585B"/>
                  </a:solidFill>
                  <a:latin typeface="BrownPro Light" panose="00010400010101010101" pitchFamily="50" charset="0"/>
                  <a:ea typeface="Calibri" panose="020F0502020204030204" pitchFamily="34" charset="0"/>
                  <a:cs typeface="BrownPro Light" panose="00010400010101010101" pitchFamily="50" charset="0"/>
                </a:rPr>
                <a:t>, 2020-2021</a:t>
              </a:r>
              <a:endParaRPr lang="en-US" sz="16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a:p>
              <a:pPr marL="0" marR="0" indent="0" algn="just">
                <a:lnSpc>
                  <a:spcPct val="120000"/>
                </a:lnSpc>
                <a:spcBef>
                  <a:spcPts val="0"/>
                </a:spcBef>
                <a:spcAft>
                  <a:spcPts val="0"/>
                </a:spcAft>
              </a:pPr>
              <a:r>
                <a:rPr lang="en-US" sz="9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 </a:t>
              </a:r>
              <a:endParaRPr lang="en-US" sz="16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12" name="Text Box 241072059">
              <a:extLst>
                <a:ext uri="{FF2B5EF4-FFF2-40B4-BE49-F238E27FC236}">
                  <a16:creationId xmlns:a16="http://schemas.microsoft.com/office/drawing/2014/main" id="{31247184-9EB4-8610-386B-77760B438081}"/>
                </a:ext>
              </a:extLst>
            </p:cNvPr>
            <p:cNvSpPr txBox="1"/>
            <p:nvPr/>
          </p:nvSpPr>
          <p:spPr>
            <a:xfrm>
              <a:off x="5239702" y="4396377"/>
              <a:ext cx="1567180" cy="4667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90000"/>
                </a:lnSpc>
                <a:spcBef>
                  <a:spcPts val="0"/>
                </a:spcBef>
                <a:spcAft>
                  <a:spcPts val="0"/>
                </a:spcAft>
              </a:pPr>
              <a:r>
                <a:rPr lang="en-US" sz="2000">
                  <a:solidFill>
                    <a:srgbClr val="8E99C8"/>
                  </a:solidFill>
                  <a:effectLst/>
                  <a:latin typeface="BrownPro" panose="00010500010101010101" pitchFamily="50" charset="0"/>
                  <a:ea typeface="Calibri" panose="020F0502020204030204" pitchFamily="34" charset="0"/>
                  <a:cs typeface="BrownPro Light" panose="00010400010101010101" pitchFamily="50" charset="0"/>
                </a:rPr>
                <a:t>Small dollar mortgages</a:t>
              </a:r>
              <a:endParaRPr lang="en-US" sz="20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14" name="Text Box 1908529860">
              <a:extLst>
                <a:ext uri="{FF2B5EF4-FFF2-40B4-BE49-F238E27FC236}">
                  <a16:creationId xmlns:a16="http://schemas.microsoft.com/office/drawing/2014/main" id="{8347623F-CFC3-CADF-5114-B4C01F600D24}"/>
                </a:ext>
              </a:extLst>
            </p:cNvPr>
            <p:cNvSpPr txBox="1"/>
            <p:nvPr/>
          </p:nvSpPr>
          <p:spPr>
            <a:xfrm>
              <a:off x="5239702" y="3876085"/>
              <a:ext cx="1567180" cy="587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Other</a:t>
              </a:r>
              <a:endParaRPr lang="en-US" sz="24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cxnSp>
          <p:nvCxnSpPr>
            <p:cNvPr id="15" name="Straight Connector 14">
              <a:extLst>
                <a:ext uri="{FF2B5EF4-FFF2-40B4-BE49-F238E27FC236}">
                  <a16:creationId xmlns:a16="http://schemas.microsoft.com/office/drawing/2014/main" id="{7A0EB278-D28C-FA81-34E8-EF15CC065740}"/>
                </a:ext>
              </a:extLst>
            </p:cNvPr>
            <p:cNvCxnSpPr>
              <a:cxnSpLocks/>
            </p:cNvCxnSpPr>
            <p:nvPr/>
          </p:nvCxnSpPr>
          <p:spPr>
            <a:xfrm flipV="1">
              <a:off x="4466272" y="3541597"/>
              <a:ext cx="2341563" cy="102504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133369-1C16-03F4-26BD-66A464718664}"/>
                </a:ext>
              </a:extLst>
            </p:cNvPr>
            <p:cNvCxnSpPr>
              <a:cxnSpLocks/>
            </p:cNvCxnSpPr>
            <p:nvPr/>
          </p:nvCxnSpPr>
          <p:spPr>
            <a:xfrm>
              <a:off x="4466272" y="4846840"/>
              <a:ext cx="23415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Box 1275853471">
              <a:extLst>
                <a:ext uri="{FF2B5EF4-FFF2-40B4-BE49-F238E27FC236}">
                  <a16:creationId xmlns:a16="http://schemas.microsoft.com/office/drawing/2014/main" id="{E3623B23-44EA-70BD-54D4-F302AFC14CCD}"/>
                </a:ext>
              </a:extLst>
            </p:cNvPr>
            <p:cNvSpPr txBox="1"/>
            <p:nvPr/>
          </p:nvSpPr>
          <p:spPr>
            <a:xfrm>
              <a:off x="1801790" y="3848620"/>
              <a:ext cx="1567180" cy="587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Other transactions</a:t>
              </a:r>
              <a:endParaRPr lang="en-US" sz="24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25" name="Text Box 682704687">
              <a:extLst>
                <a:ext uri="{FF2B5EF4-FFF2-40B4-BE49-F238E27FC236}">
                  <a16:creationId xmlns:a16="http://schemas.microsoft.com/office/drawing/2014/main" id="{0FE06D24-7F0F-20C9-B4D1-63866A994065}"/>
                </a:ext>
              </a:extLst>
            </p:cNvPr>
            <p:cNvSpPr txBox="1"/>
            <p:nvPr/>
          </p:nvSpPr>
          <p:spPr>
            <a:xfrm>
              <a:off x="1788251" y="4549660"/>
              <a:ext cx="1567180" cy="3689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a:solidFill>
                    <a:srgbClr val="5465AC"/>
                  </a:solidFill>
                  <a:effectLst/>
                  <a:latin typeface="BrownPro" panose="00010500010101010101" pitchFamily="50" charset="0"/>
                  <a:ea typeface="Calibri" panose="020F0502020204030204" pitchFamily="34" charset="0"/>
                  <a:cs typeface="BrownPro Light" panose="00010400010101010101" pitchFamily="50" charset="0"/>
                </a:rPr>
                <a:t>Mortgages</a:t>
              </a:r>
              <a:endParaRPr lang="en-US" sz="24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grpSp>
      <p:sp>
        <p:nvSpPr>
          <p:cNvPr id="3" name="Rectangle 2">
            <a:extLst>
              <a:ext uri="{FF2B5EF4-FFF2-40B4-BE49-F238E27FC236}">
                <a16:creationId xmlns:a16="http://schemas.microsoft.com/office/drawing/2014/main" id="{AFB16BBF-3609-3F19-171F-483BA4363B33}"/>
              </a:ext>
            </a:extLst>
          </p:cNvPr>
          <p:cNvSpPr/>
          <p:nvPr/>
        </p:nvSpPr>
        <p:spPr>
          <a:xfrm>
            <a:off x="4818852" y="2628900"/>
            <a:ext cx="5696748" cy="27392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19240-55AC-54B6-EF26-AB1A91CF7444}"/>
              </a:ext>
            </a:extLst>
          </p:cNvPr>
          <p:cNvSpPr/>
          <p:nvPr/>
        </p:nvSpPr>
        <p:spPr>
          <a:xfrm>
            <a:off x="6363843" y="1563712"/>
            <a:ext cx="5205554" cy="27392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8B22BA-CD33-FA5E-5B4A-1A4B2B55F7F7}"/>
              </a:ext>
            </a:extLst>
          </p:cNvPr>
          <p:cNvSpPr/>
          <p:nvPr/>
        </p:nvSpPr>
        <p:spPr>
          <a:xfrm>
            <a:off x="3339489" y="2891794"/>
            <a:ext cx="1478006" cy="2357513"/>
          </a:xfrm>
          <a:prstGeom prst="rect">
            <a:avLst/>
          </a:prstGeom>
          <a:solidFill>
            <a:srgbClr val="0C3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BrownPro" panose="00010500010101010101" pitchFamily="50" charset="0"/>
              </a:rPr>
              <a:t>26,286 </a:t>
            </a:r>
            <a:r>
              <a:rPr lang="en-US" sz="1600" dirty="0">
                <a:latin typeface="BrownPro" panose="00010500010101010101" pitchFamily="50" charset="0"/>
              </a:rPr>
              <a:t>home sales transactions</a:t>
            </a:r>
            <a:endParaRPr lang="en-US" dirty="0">
              <a:latin typeface="BrownPro" panose="00010500010101010101" pitchFamily="50" charset="0"/>
            </a:endParaRPr>
          </a:p>
        </p:txBody>
      </p:sp>
      <p:sp>
        <p:nvSpPr>
          <p:cNvPr id="9" name="Rectangle 8">
            <a:extLst>
              <a:ext uri="{FF2B5EF4-FFF2-40B4-BE49-F238E27FC236}">
                <a16:creationId xmlns:a16="http://schemas.microsoft.com/office/drawing/2014/main" id="{2616CC61-B87E-4E55-6CBC-9573F03BDA91}"/>
              </a:ext>
            </a:extLst>
          </p:cNvPr>
          <p:cNvSpPr/>
          <p:nvPr/>
        </p:nvSpPr>
        <p:spPr>
          <a:xfrm>
            <a:off x="1360170" y="3246119"/>
            <a:ext cx="1897526" cy="2003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83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BD0439-B35A-3E72-2889-EC2A8C89663E}"/>
              </a:ext>
            </a:extLst>
          </p:cNvPr>
          <p:cNvGrpSpPr/>
          <p:nvPr/>
        </p:nvGrpSpPr>
        <p:grpSpPr>
          <a:xfrm>
            <a:off x="1008773" y="850063"/>
            <a:ext cx="10345028" cy="5642812"/>
            <a:chOff x="1788251" y="1754707"/>
            <a:chExt cx="7271294" cy="3966210"/>
          </a:xfrm>
        </p:grpSpPr>
        <p:graphicFrame>
          <p:nvGraphicFramePr>
            <p:cNvPr id="6" name="Chart 5">
              <a:extLst>
                <a:ext uri="{FF2B5EF4-FFF2-40B4-BE49-F238E27FC236}">
                  <a16:creationId xmlns:a16="http://schemas.microsoft.com/office/drawing/2014/main" id="{EAEBEF33-A69B-493D-7EC6-2EF062AD47B3}"/>
                </a:ext>
              </a:extLst>
            </p:cNvPr>
            <p:cNvGraphicFramePr/>
            <p:nvPr>
              <p:extLst>
                <p:ext uri="{D42A27DB-BD31-4B8C-83A1-F6EECF244321}">
                  <p14:modId xmlns:p14="http://schemas.microsoft.com/office/powerpoint/2010/main" val="697797460"/>
                </p:ext>
              </p:extLst>
            </p:nvPr>
          </p:nvGraphicFramePr>
          <p:xfrm>
            <a:off x="1972946" y="1754707"/>
            <a:ext cx="3658870" cy="3806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65CB368A-1359-ED5E-DD79-9E6C492A91E6}"/>
                </a:ext>
              </a:extLst>
            </p:cNvPr>
            <p:cNvGraphicFramePr/>
            <p:nvPr>
              <p:extLst>
                <p:ext uri="{D42A27DB-BD31-4B8C-83A1-F6EECF244321}">
                  <p14:modId xmlns:p14="http://schemas.microsoft.com/office/powerpoint/2010/main" val="3544786183"/>
                </p:ext>
              </p:extLst>
            </p:nvPr>
          </p:nvGraphicFramePr>
          <p:xfrm>
            <a:off x="5784215" y="1773757"/>
            <a:ext cx="3275330" cy="37769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950574057">
              <a:extLst>
                <a:ext uri="{FF2B5EF4-FFF2-40B4-BE49-F238E27FC236}">
                  <a16:creationId xmlns:a16="http://schemas.microsoft.com/office/drawing/2014/main" id="{35EAC074-3857-362C-82D3-758D7B43B2A1}"/>
                </a:ext>
              </a:extLst>
            </p:cNvPr>
            <p:cNvSpPr txBox="1"/>
            <p:nvPr/>
          </p:nvSpPr>
          <p:spPr>
            <a:xfrm>
              <a:off x="2470468" y="5089727"/>
              <a:ext cx="4974590" cy="6311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a:lnSpc>
                  <a:spcPct val="120000"/>
                </a:lnSpc>
                <a:spcBef>
                  <a:spcPts val="0"/>
                </a:spcBef>
                <a:spcAft>
                  <a:spcPts val="0"/>
                </a:spcAft>
              </a:pPr>
              <a:r>
                <a:rPr lang="en-US" sz="9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Source: Analysis of Home Mortgage Disclosure Act and Wayne County Register of Deeds data, 2020-2021</a:t>
              </a:r>
              <a:endParaRPr lang="en-US" sz="16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a:p>
              <a:pPr marL="0" marR="0" indent="0" algn="just">
                <a:lnSpc>
                  <a:spcPct val="120000"/>
                </a:lnSpc>
                <a:spcBef>
                  <a:spcPts val="0"/>
                </a:spcBef>
                <a:spcAft>
                  <a:spcPts val="0"/>
                </a:spcAft>
              </a:pPr>
              <a:r>
                <a:rPr lang="en-US" sz="9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 </a:t>
              </a:r>
              <a:endParaRPr lang="en-US" sz="16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12" name="Text Box 241072059">
              <a:extLst>
                <a:ext uri="{FF2B5EF4-FFF2-40B4-BE49-F238E27FC236}">
                  <a16:creationId xmlns:a16="http://schemas.microsoft.com/office/drawing/2014/main" id="{31247184-9EB4-8610-386B-77760B438081}"/>
                </a:ext>
              </a:extLst>
            </p:cNvPr>
            <p:cNvSpPr txBox="1"/>
            <p:nvPr/>
          </p:nvSpPr>
          <p:spPr>
            <a:xfrm>
              <a:off x="5239702" y="4396377"/>
              <a:ext cx="1567180" cy="4667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90000"/>
                </a:lnSpc>
                <a:spcBef>
                  <a:spcPts val="0"/>
                </a:spcBef>
                <a:spcAft>
                  <a:spcPts val="0"/>
                </a:spcAft>
              </a:pPr>
              <a:r>
                <a:rPr lang="en-US" sz="2000">
                  <a:solidFill>
                    <a:srgbClr val="8E99C8"/>
                  </a:solidFill>
                  <a:effectLst/>
                  <a:latin typeface="BrownPro" panose="00010500010101010101" pitchFamily="50" charset="0"/>
                  <a:ea typeface="Calibri" panose="020F0502020204030204" pitchFamily="34" charset="0"/>
                  <a:cs typeface="BrownPro Light" panose="00010400010101010101" pitchFamily="50" charset="0"/>
                </a:rPr>
                <a:t>Small dollar mortgages</a:t>
              </a:r>
              <a:endParaRPr lang="en-US" sz="20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14" name="Text Box 1908529860">
              <a:extLst>
                <a:ext uri="{FF2B5EF4-FFF2-40B4-BE49-F238E27FC236}">
                  <a16:creationId xmlns:a16="http://schemas.microsoft.com/office/drawing/2014/main" id="{8347623F-CFC3-CADF-5114-B4C01F600D24}"/>
                </a:ext>
              </a:extLst>
            </p:cNvPr>
            <p:cNvSpPr txBox="1"/>
            <p:nvPr/>
          </p:nvSpPr>
          <p:spPr>
            <a:xfrm>
              <a:off x="5239702" y="3876085"/>
              <a:ext cx="1567180" cy="587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Other</a:t>
              </a:r>
              <a:endParaRPr lang="en-US" sz="24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cxnSp>
          <p:nvCxnSpPr>
            <p:cNvPr id="15" name="Straight Connector 14">
              <a:extLst>
                <a:ext uri="{FF2B5EF4-FFF2-40B4-BE49-F238E27FC236}">
                  <a16:creationId xmlns:a16="http://schemas.microsoft.com/office/drawing/2014/main" id="{7A0EB278-D28C-FA81-34E8-EF15CC065740}"/>
                </a:ext>
              </a:extLst>
            </p:cNvPr>
            <p:cNvCxnSpPr>
              <a:cxnSpLocks/>
            </p:cNvCxnSpPr>
            <p:nvPr/>
          </p:nvCxnSpPr>
          <p:spPr>
            <a:xfrm flipV="1">
              <a:off x="4466272" y="3541597"/>
              <a:ext cx="2341563" cy="102504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133369-1C16-03F4-26BD-66A464718664}"/>
                </a:ext>
              </a:extLst>
            </p:cNvPr>
            <p:cNvCxnSpPr>
              <a:cxnSpLocks/>
            </p:cNvCxnSpPr>
            <p:nvPr/>
          </p:nvCxnSpPr>
          <p:spPr>
            <a:xfrm>
              <a:off x="4466272" y="4846840"/>
              <a:ext cx="23415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Box 1275853471">
              <a:extLst>
                <a:ext uri="{FF2B5EF4-FFF2-40B4-BE49-F238E27FC236}">
                  <a16:creationId xmlns:a16="http://schemas.microsoft.com/office/drawing/2014/main" id="{E3623B23-44EA-70BD-54D4-F302AFC14CCD}"/>
                </a:ext>
              </a:extLst>
            </p:cNvPr>
            <p:cNvSpPr txBox="1"/>
            <p:nvPr/>
          </p:nvSpPr>
          <p:spPr>
            <a:xfrm>
              <a:off x="1801790" y="3848620"/>
              <a:ext cx="1567180" cy="587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Other transactions</a:t>
              </a:r>
              <a:endParaRPr lang="en-US" sz="24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25" name="Text Box 682704687">
              <a:extLst>
                <a:ext uri="{FF2B5EF4-FFF2-40B4-BE49-F238E27FC236}">
                  <a16:creationId xmlns:a16="http://schemas.microsoft.com/office/drawing/2014/main" id="{0FE06D24-7F0F-20C9-B4D1-63866A994065}"/>
                </a:ext>
              </a:extLst>
            </p:cNvPr>
            <p:cNvSpPr txBox="1"/>
            <p:nvPr/>
          </p:nvSpPr>
          <p:spPr>
            <a:xfrm>
              <a:off x="1788251" y="4549660"/>
              <a:ext cx="1567180" cy="3689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a:solidFill>
                    <a:srgbClr val="5465AC"/>
                  </a:solidFill>
                  <a:effectLst/>
                  <a:latin typeface="BrownPro" panose="00010500010101010101" pitchFamily="50" charset="0"/>
                  <a:ea typeface="Calibri" panose="020F0502020204030204" pitchFamily="34" charset="0"/>
                  <a:cs typeface="BrownPro Light" panose="00010400010101010101" pitchFamily="50" charset="0"/>
                </a:rPr>
                <a:t>Mortgages</a:t>
              </a:r>
              <a:endParaRPr lang="en-US" sz="24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grpSp>
      <p:sp>
        <p:nvSpPr>
          <p:cNvPr id="3" name="Rectangle 2">
            <a:extLst>
              <a:ext uri="{FF2B5EF4-FFF2-40B4-BE49-F238E27FC236}">
                <a16:creationId xmlns:a16="http://schemas.microsoft.com/office/drawing/2014/main" id="{AFB16BBF-3609-3F19-171F-483BA4363B33}"/>
              </a:ext>
            </a:extLst>
          </p:cNvPr>
          <p:cNvSpPr/>
          <p:nvPr/>
        </p:nvSpPr>
        <p:spPr>
          <a:xfrm>
            <a:off x="4818852" y="2628900"/>
            <a:ext cx="5696748" cy="27392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119240-55AC-54B6-EF26-AB1A91CF7444}"/>
              </a:ext>
            </a:extLst>
          </p:cNvPr>
          <p:cNvSpPr/>
          <p:nvPr/>
        </p:nvSpPr>
        <p:spPr>
          <a:xfrm>
            <a:off x="6363843" y="1563712"/>
            <a:ext cx="5205554" cy="27392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9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BD0439-B35A-3E72-2889-EC2A8C89663E}"/>
              </a:ext>
            </a:extLst>
          </p:cNvPr>
          <p:cNvGrpSpPr/>
          <p:nvPr/>
        </p:nvGrpSpPr>
        <p:grpSpPr>
          <a:xfrm>
            <a:off x="1008773" y="850063"/>
            <a:ext cx="10345028" cy="5642812"/>
            <a:chOff x="1788251" y="1754707"/>
            <a:chExt cx="7271294" cy="3966210"/>
          </a:xfrm>
        </p:grpSpPr>
        <p:graphicFrame>
          <p:nvGraphicFramePr>
            <p:cNvPr id="6" name="Chart 5">
              <a:extLst>
                <a:ext uri="{FF2B5EF4-FFF2-40B4-BE49-F238E27FC236}">
                  <a16:creationId xmlns:a16="http://schemas.microsoft.com/office/drawing/2014/main" id="{EAEBEF33-A69B-493D-7EC6-2EF062AD47B3}"/>
                </a:ext>
              </a:extLst>
            </p:cNvPr>
            <p:cNvGraphicFramePr/>
            <p:nvPr>
              <p:extLst>
                <p:ext uri="{D42A27DB-BD31-4B8C-83A1-F6EECF244321}">
                  <p14:modId xmlns:p14="http://schemas.microsoft.com/office/powerpoint/2010/main" val="250221243"/>
                </p:ext>
              </p:extLst>
            </p:nvPr>
          </p:nvGraphicFramePr>
          <p:xfrm>
            <a:off x="1972946" y="1754707"/>
            <a:ext cx="3658870" cy="3806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65CB368A-1359-ED5E-DD79-9E6C492A91E6}"/>
                </a:ext>
              </a:extLst>
            </p:cNvPr>
            <p:cNvGraphicFramePr/>
            <p:nvPr>
              <p:extLst>
                <p:ext uri="{D42A27DB-BD31-4B8C-83A1-F6EECF244321}">
                  <p14:modId xmlns:p14="http://schemas.microsoft.com/office/powerpoint/2010/main" val="1290149705"/>
                </p:ext>
              </p:extLst>
            </p:nvPr>
          </p:nvGraphicFramePr>
          <p:xfrm>
            <a:off x="5784215" y="1773757"/>
            <a:ext cx="3275330" cy="37769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950574057">
              <a:extLst>
                <a:ext uri="{FF2B5EF4-FFF2-40B4-BE49-F238E27FC236}">
                  <a16:creationId xmlns:a16="http://schemas.microsoft.com/office/drawing/2014/main" id="{35EAC074-3857-362C-82D3-758D7B43B2A1}"/>
                </a:ext>
              </a:extLst>
            </p:cNvPr>
            <p:cNvSpPr txBox="1"/>
            <p:nvPr/>
          </p:nvSpPr>
          <p:spPr>
            <a:xfrm>
              <a:off x="2470468" y="5089727"/>
              <a:ext cx="4974590" cy="6311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a:lnSpc>
                  <a:spcPct val="120000"/>
                </a:lnSpc>
                <a:spcBef>
                  <a:spcPts val="0"/>
                </a:spcBef>
                <a:spcAft>
                  <a:spcPts val="0"/>
                </a:spcAft>
              </a:pPr>
              <a:r>
                <a:rPr lang="en-US" sz="9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Source: Analysis of Home Mortgage Disclosure Act and Wayne County Register of Deeds data, 2020-2021</a:t>
              </a:r>
              <a:endParaRPr lang="en-US" sz="16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a:p>
              <a:pPr marL="0" marR="0" indent="0" algn="just">
                <a:lnSpc>
                  <a:spcPct val="120000"/>
                </a:lnSpc>
                <a:spcBef>
                  <a:spcPts val="0"/>
                </a:spcBef>
                <a:spcAft>
                  <a:spcPts val="0"/>
                </a:spcAft>
              </a:pPr>
              <a:r>
                <a:rPr lang="en-US" sz="9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 </a:t>
              </a:r>
              <a:endParaRPr lang="en-US" sz="16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12" name="Text Box 241072059">
              <a:extLst>
                <a:ext uri="{FF2B5EF4-FFF2-40B4-BE49-F238E27FC236}">
                  <a16:creationId xmlns:a16="http://schemas.microsoft.com/office/drawing/2014/main" id="{31247184-9EB4-8610-386B-77760B438081}"/>
                </a:ext>
              </a:extLst>
            </p:cNvPr>
            <p:cNvSpPr txBox="1"/>
            <p:nvPr/>
          </p:nvSpPr>
          <p:spPr>
            <a:xfrm>
              <a:off x="5239702" y="4396377"/>
              <a:ext cx="1567180" cy="4667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90000"/>
                </a:lnSpc>
                <a:spcBef>
                  <a:spcPts val="0"/>
                </a:spcBef>
                <a:spcAft>
                  <a:spcPts val="0"/>
                </a:spcAft>
              </a:pPr>
              <a:r>
                <a:rPr lang="en-US" sz="2000" dirty="0">
                  <a:solidFill>
                    <a:srgbClr val="5465AC"/>
                  </a:solidFill>
                  <a:effectLst/>
                  <a:latin typeface="BrownPro" panose="00010500010101010101" pitchFamily="50" charset="0"/>
                  <a:ea typeface="Calibri" panose="020F0502020204030204" pitchFamily="34" charset="0"/>
                  <a:cs typeface="BrownPro Light" panose="00010400010101010101" pitchFamily="50" charset="0"/>
                </a:rPr>
                <a:t>Small dollar mortgages</a:t>
              </a:r>
              <a:endParaRPr lang="en-US" sz="2000" dirty="0">
                <a:solidFill>
                  <a:srgbClr val="5465AC"/>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14" name="Text Box 1908529860">
              <a:extLst>
                <a:ext uri="{FF2B5EF4-FFF2-40B4-BE49-F238E27FC236}">
                  <a16:creationId xmlns:a16="http://schemas.microsoft.com/office/drawing/2014/main" id="{8347623F-CFC3-CADF-5114-B4C01F600D24}"/>
                </a:ext>
              </a:extLst>
            </p:cNvPr>
            <p:cNvSpPr txBox="1"/>
            <p:nvPr/>
          </p:nvSpPr>
          <p:spPr>
            <a:xfrm>
              <a:off x="5239702" y="3876085"/>
              <a:ext cx="1567180" cy="587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Other</a:t>
              </a:r>
              <a:endParaRPr lang="en-US" sz="24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cxnSp>
          <p:nvCxnSpPr>
            <p:cNvPr id="15" name="Straight Connector 14">
              <a:extLst>
                <a:ext uri="{FF2B5EF4-FFF2-40B4-BE49-F238E27FC236}">
                  <a16:creationId xmlns:a16="http://schemas.microsoft.com/office/drawing/2014/main" id="{7A0EB278-D28C-FA81-34E8-EF15CC065740}"/>
                </a:ext>
              </a:extLst>
            </p:cNvPr>
            <p:cNvCxnSpPr>
              <a:cxnSpLocks/>
            </p:cNvCxnSpPr>
            <p:nvPr/>
          </p:nvCxnSpPr>
          <p:spPr>
            <a:xfrm flipV="1">
              <a:off x="4466272" y="3541597"/>
              <a:ext cx="2341563" cy="102504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133369-1C16-03F4-26BD-66A464718664}"/>
                </a:ext>
              </a:extLst>
            </p:cNvPr>
            <p:cNvCxnSpPr>
              <a:cxnSpLocks/>
            </p:cNvCxnSpPr>
            <p:nvPr/>
          </p:nvCxnSpPr>
          <p:spPr>
            <a:xfrm>
              <a:off x="4466272" y="4846840"/>
              <a:ext cx="23415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Box 1275853471">
              <a:extLst>
                <a:ext uri="{FF2B5EF4-FFF2-40B4-BE49-F238E27FC236}">
                  <a16:creationId xmlns:a16="http://schemas.microsoft.com/office/drawing/2014/main" id="{E3623B23-44EA-70BD-54D4-F302AFC14CCD}"/>
                </a:ext>
              </a:extLst>
            </p:cNvPr>
            <p:cNvSpPr txBox="1"/>
            <p:nvPr/>
          </p:nvSpPr>
          <p:spPr>
            <a:xfrm>
              <a:off x="1801790" y="3848620"/>
              <a:ext cx="1567180" cy="587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rPr>
                <a:t>Other transactions</a:t>
              </a:r>
              <a:endParaRPr lang="en-US" sz="240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sp>
          <p:nvSpPr>
            <p:cNvPr id="25" name="Text Box 682704687">
              <a:extLst>
                <a:ext uri="{FF2B5EF4-FFF2-40B4-BE49-F238E27FC236}">
                  <a16:creationId xmlns:a16="http://schemas.microsoft.com/office/drawing/2014/main" id="{0FE06D24-7F0F-20C9-B4D1-63866A994065}"/>
                </a:ext>
              </a:extLst>
            </p:cNvPr>
            <p:cNvSpPr txBox="1"/>
            <p:nvPr/>
          </p:nvSpPr>
          <p:spPr>
            <a:xfrm>
              <a:off x="1788251" y="4549660"/>
              <a:ext cx="1567180" cy="3689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457200" algn="r">
                <a:lnSpc>
                  <a:spcPct val="120000"/>
                </a:lnSpc>
                <a:spcBef>
                  <a:spcPts val="0"/>
                </a:spcBef>
                <a:spcAft>
                  <a:spcPts val="0"/>
                </a:spcAft>
              </a:pPr>
              <a:r>
                <a:rPr lang="en-US" sz="2000" dirty="0">
                  <a:solidFill>
                    <a:srgbClr val="5465AC"/>
                  </a:solidFill>
                  <a:effectLst/>
                  <a:latin typeface="BrownPro" panose="00010500010101010101" pitchFamily="50" charset="0"/>
                  <a:ea typeface="Calibri" panose="020F0502020204030204" pitchFamily="34" charset="0"/>
                  <a:cs typeface="BrownPro Light" panose="00010400010101010101" pitchFamily="50" charset="0"/>
                </a:rPr>
                <a:t>Mortgages</a:t>
              </a:r>
              <a:endParaRPr lang="en-US" sz="2400" dirty="0">
                <a:solidFill>
                  <a:srgbClr val="58585B"/>
                </a:solidFill>
                <a:effectLst/>
                <a:latin typeface="BrownPro Light" panose="00010400010101010101" pitchFamily="50" charset="0"/>
                <a:ea typeface="Calibri" panose="020F0502020204030204" pitchFamily="34" charset="0"/>
                <a:cs typeface="BrownPro Light" panose="00010400010101010101" pitchFamily="50" charset="0"/>
              </a:endParaRPr>
            </a:p>
          </p:txBody>
        </p:sp>
      </p:grpSp>
      <p:sp>
        <p:nvSpPr>
          <p:cNvPr id="3" name="Rectangle 2">
            <a:extLst>
              <a:ext uri="{FF2B5EF4-FFF2-40B4-BE49-F238E27FC236}">
                <a16:creationId xmlns:a16="http://schemas.microsoft.com/office/drawing/2014/main" id="{27D75B93-99F7-5054-D6EE-3515C504CB9E}"/>
              </a:ext>
            </a:extLst>
          </p:cNvPr>
          <p:cNvSpPr/>
          <p:nvPr/>
        </p:nvSpPr>
        <p:spPr>
          <a:xfrm>
            <a:off x="1371600" y="2514600"/>
            <a:ext cx="3466514" cy="2288763"/>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095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30E3F8-CA26-F72E-44C7-09495FE7E729}"/>
              </a:ext>
            </a:extLst>
          </p:cNvPr>
          <p:cNvPicPr>
            <a:picLocks noChangeAspect="1"/>
          </p:cNvPicPr>
          <p:nvPr/>
        </p:nvPicPr>
        <p:blipFill rotWithShape="1">
          <a:blip r:embed="rId2"/>
          <a:srcRect t="3231" r="4312" b="8844"/>
          <a:stretch/>
        </p:blipFill>
        <p:spPr>
          <a:xfrm>
            <a:off x="3916504" y="0"/>
            <a:ext cx="8275496" cy="6160770"/>
          </a:xfrm>
          <a:prstGeom prst="rect">
            <a:avLst/>
          </a:prstGeom>
        </p:spPr>
      </p:pic>
    </p:spTree>
    <p:extLst>
      <p:ext uri="{BB962C8B-B14F-4D97-AF65-F5344CB8AC3E}">
        <p14:creationId xmlns:p14="http://schemas.microsoft.com/office/powerpoint/2010/main" val="3282906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2FB9-ACAA-0F7C-64D3-B81327FAC42F}"/>
              </a:ext>
            </a:extLst>
          </p:cNvPr>
          <p:cNvSpPr>
            <a:spLocks noGrp="1"/>
          </p:cNvSpPr>
          <p:nvPr>
            <p:ph type="title"/>
          </p:nvPr>
        </p:nvSpPr>
        <p:spPr/>
        <p:txBody>
          <a:bodyPr>
            <a:normAutofit/>
          </a:bodyPr>
          <a:lstStyle/>
          <a:p>
            <a:r>
              <a:rPr lang="en-US" sz="3600" dirty="0">
                <a:solidFill>
                  <a:srgbClr val="0C3699"/>
                </a:solidFill>
              </a:rPr>
              <a:t>Themes from case studies</a:t>
            </a:r>
          </a:p>
        </p:txBody>
      </p:sp>
      <p:sp>
        <p:nvSpPr>
          <p:cNvPr id="3" name="Content Placeholder 2">
            <a:extLst>
              <a:ext uri="{FF2B5EF4-FFF2-40B4-BE49-F238E27FC236}">
                <a16:creationId xmlns:a16="http://schemas.microsoft.com/office/drawing/2014/main" id="{B3430A40-FFA6-B30F-28EE-EB2D7006BD17}"/>
              </a:ext>
            </a:extLst>
          </p:cNvPr>
          <p:cNvSpPr>
            <a:spLocks noGrp="1"/>
          </p:cNvSpPr>
          <p:nvPr>
            <p:ph idx="1"/>
          </p:nvPr>
        </p:nvSpPr>
        <p:spPr>
          <a:xfrm>
            <a:off x="838200" y="1597025"/>
            <a:ext cx="10515600" cy="4351338"/>
          </a:xfrm>
        </p:spPr>
        <p:txBody>
          <a:bodyPr/>
          <a:lstStyle/>
          <a:p>
            <a:r>
              <a:rPr lang="en-US" dirty="0">
                <a:solidFill>
                  <a:schemeClr val="tx1">
                    <a:lumMod val="75000"/>
                    <a:lumOff val="25000"/>
                  </a:schemeClr>
                </a:solidFill>
              </a:rPr>
              <a:t>Neighborhood trajectory is tied to demand for mortgages</a:t>
            </a:r>
          </a:p>
          <a:p>
            <a:r>
              <a:rPr lang="en-US" dirty="0">
                <a:solidFill>
                  <a:schemeClr val="tx1">
                    <a:lumMod val="75000"/>
                    <a:lumOff val="25000"/>
                  </a:schemeClr>
                </a:solidFill>
              </a:rPr>
              <a:t>Geography influences neighborhood trajectory</a:t>
            </a:r>
          </a:p>
          <a:p>
            <a:r>
              <a:rPr lang="en-US" dirty="0">
                <a:solidFill>
                  <a:schemeClr val="tx1">
                    <a:lumMod val="75000"/>
                    <a:lumOff val="25000"/>
                  </a:schemeClr>
                </a:solidFill>
              </a:rPr>
              <a:t>A steady supply of quality homes is crucial</a:t>
            </a:r>
          </a:p>
        </p:txBody>
      </p:sp>
      <p:pic>
        <p:nvPicPr>
          <p:cNvPr id="8" name="Picture 7" descr="A row of houses with green lawns&#10;&#10;Description automatically generated">
            <a:extLst>
              <a:ext uri="{FF2B5EF4-FFF2-40B4-BE49-F238E27FC236}">
                <a16:creationId xmlns:a16="http://schemas.microsoft.com/office/drawing/2014/main" id="{6487EA36-E2AE-CF5F-95C3-DF826894A15D}"/>
              </a:ext>
            </a:extLst>
          </p:cNvPr>
          <p:cNvPicPr>
            <a:picLocks noChangeAspect="1"/>
          </p:cNvPicPr>
          <p:nvPr/>
        </p:nvPicPr>
        <p:blipFill rotWithShape="1">
          <a:blip r:embed="rId3">
            <a:extLst>
              <a:ext uri="{28A0092B-C50C-407E-A947-70E740481C1C}">
                <a14:useLocalDpi xmlns:a14="http://schemas.microsoft.com/office/drawing/2010/main" val="0"/>
              </a:ext>
            </a:extLst>
          </a:blip>
          <a:srcRect t="26346" b="39887"/>
          <a:stretch/>
        </p:blipFill>
        <p:spPr>
          <a:xfrm>
            <a:off x="1" y="3429000"/>
            <a:ext cx="12192000" cy="2747963"/>
          </a:xfrm>
          <a:prstGeom prst="rect">
            <a:avLst/>
          </a:prstGeom>
        </p:spPr>
      </p:pic>
    </p:spTree>
    <p:extLst>
      <p:ext uri="{BB962C8B-B14F-4D97-AF65-F5344CB8AC3E}">
        <p14:creationId xmlns:p14="http://schemas.microsoft.com/office/powerpoint/2010/main" val="407221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5BA86DE-EC9B-986A-49CF-9737A28ABB69}"/>
              </a:ext>
            </a:extLst>
          </p:cNvPr>
          <p:cNvSpPr>
            <a:spLocks noGrp="1"/>
          </p:cNvSpPr>
          <p:nvPr>
            <p:ph sz="quarter" idx="4294967295"/>
          </p:nvPr>
        </p:nvSpPr>
        <p:spPr>
          <a:xfrm>
            <a:off x="0" y="688975"/>
            <a:ext cx="5275263" cy="547688"/>
          </a:xfrm>
        </p:spPr>
        <p:txBody>
          <a:bodyPr/>
          <a:lstStyle/>
          <a:p>
            <a:r>
              <a:rPr lang="en-US" sz="2800">
                <a:solidFill>
                  <a:schemeClr val="bg1"/>
                </a:solidFill>
                <a:latin typeface="BrownPro" panose="00010500010101010101" pitchFamily="50" charset="0"/>
              </a:rPr>
              <a:t>About DFC</a:t>
            </a:r>
            <a:endParaRPr lang="en-US"/>
          </a:p>
        </p:txBody>
      </p:sp>
      <p:sp>
        <p:nvSpPr>
          <p:cNvPr id="16" name="Content Placeholder 15">
            <a:extLst>
              <a:ext uri="{FF2B5EF4-FFF2-40B4-BE49-F238E27FC236}">
                <a16:creationId xmlns:a16="http://schemas.microsoft.com/office/drawing/2014/main" id="{7F660961-2480-68B8-F3F0-37C377653215}"/>
              </a:ext>
            </a:extLst>
          </p:cNvPr>
          <p:cNvSpPr>
            <a:spLocks noGrp="1"/>
          </p:cNvSpPr>
          <p:nvPr>
            <p:ph sz="quarter" idx="4294967295"/>
          </p:nvPr>
        </p:nvSpPr>
        <p:spPr>
          <a:xfrm>
            <a:off x="459685" y="1477963"/>
            <a:ext cx="5710928" cy="4197350"/>
          </a:xfrm>
        </p:spPr>
        <p:txBody>
          <a:bodyPr>
            <a:normAutofit fontScale="92500" lnSpcReduction="10000"/>
          </a:bodyPr>
          <a:lstStyle/>
          <a:p>
            <a:pPr marL="0" indent="0">
              <a:lnSpc>
                <a:spcPct val="120000"/>
              </a:lnSpc>
              <a:buNone/>
            </a:pPr>
            <a:r>
              <a:rPr lang="en-US" sz="2000" dirty="0">
                <a:solidFill>
                  <a:srgbClr val="595959"/>
                </a:solidFill>
                <a:latin typeface="BrownPro"/>
              </a:rPr>
              <a:t>DFC is a nonprofit founded in 2015 charged with catalyzing the implementation of the DFC Strategic Framework, a 50-year vision for the City of Detroit developed with input from more than 100,000 Detroiters.</a:t>
            </a:r>
          </a:p>
          <a:p>
            <a:pPr marL="0" indent="0">
              <a:buNone/>
            </a:pPr>
            <a:endParaRPr lang="en-US" sz="2000" dirty="0">
              <a:solidFill>
                <a:srgbClr val="595959"/>
              </a:solidFill>
            </a:endParaRPr>
          </a:p>
          <a:p>
            <a:pPr marL="0" indent="0">
              <a:buNone/>
            </a:pPr>
            <a:r>
              <a:rPr lang="en-US" sz="2000" dirty="0">
                <a:solidFill>
                  <a:srgbClr val="0C3699"/>
                </a:solidFill>
              </a:rPr>
              <a:t>We do this work through:</a:t>
            </a:r>
          </a:p>
          <a:p>
            <a:pPr algn="l"/>
            <a:r>
              <a:rPr lang="en-US" sz="2000" dirty="0">
                <a:solidFill>
                  <a:srgbClr val="595959"/>
                </a:solidFill>
              </a:rPr>
              <a:t>Research </a:t>
            </a:r>
          </a:p>
          <a:p>
            <a:pPr algn="l"/>
            <a:r>
              <a:rPr lang="en-US" sz="2000" dirty="0">
                <a:solidFill>
                  <a:srgbClr val="595959"/>
                </a:solidFill>
              </a:rPr>
              <a:t>Policy and advocacy</a:t>
            </a:r>
          </a:p>
          <a:p>
            <a:pPr algn="l"/>
            <a:r>
              <a:rPr lang="en-US" sz="2000" dirty="0">
                <a:solidFill>
                  <a:srgbClr val="595959"/>
                </a:solidFill>
              </a:rPr>
              <a:t>Leading cross-sector collaborations</a:t>
            </a:r>
          </a:p>
          <a:p>
            <a:pPr algn="l"/>
            <a:r>
              <a:rPr lang="en-US" sz="2000" dirty="0">
                <a:solidFill>
                  <a:srgbClr val="595959"/>
                </a:solidFill>
              </a:rPr>
              <a:t>Fostering equitable, inclusive, and sustainable economic growth in Detroit</a:t>
            </a:r>
          </a:p>
          <a:p>
            <a:pPr marL="0" indent="0">
              <a:buNone/>
            </a:pPr>
            <a:endParaRPr lang="en-US" sz="2000" dirty="0">
              <a:solidFill>
                <a:srgbClr val="7F7F7F"/>
              </a:solidFill>
              <a:latin typeface="BrownPro"/>
            </a:endParaRPr>
          </a:p>
          <a:p>
            <a:pPr marL="0" indent="0">
              <a:buNone/>
            </a:pPr>
            <a:endParaRPr lang="en-US" sz="2000" dirty="0">
              <a:solidFill>
                <a:srgbClr val="7F7F7F"/>
              </a:solidFill>
              <a:latin typeface="BrownPro"/>
            </a:endParaRPr>
          </a:p>
          <a:p>
            <a:pPr marL="0" indent="0">
              <a:buNone/>
            </a:pPr>
            <a:endParaRPr lang="en-US" sz="2000" dirty="0"/>
          </a:p>
        </p:txBody>
      </p:sp>
      <p:pic>
        <p:nvPicPr>
          <p:cNvPr id="21" name="Picture Placeholder 20">
            <a:extLst>
              <a:ext uri="{FF2B5EF4-FFF2-40B4-BE49-F238E27FC236}">
                <a16:creationId xmlns:a16="http://schemas.microsoft.com/office/drawing/2014/main" id="{0F681E90-BF34-FF2F-4D65-504668D00341}"/>
              </a:ext>
            </a:extLst>
          </p:cNvPr>
          <p:cNvPicPr>
            <a:picLocks noGrp="1" noChangeAspect="1"/>
          </p:cNvPicPr>
          <p:nvPr>
            <p:ph type="pic" sz="quarter" idx="4294967295"/>
          </p:nvPr>
        </p:nvPicPr>
        <p:blipFill rotWithShape="1">
          <a:blip r:embed="rId3"/>
          <a:srcRect l="27747" r="27747"/>
          <a:stretch/>
        </p:blipFill>
        <p:spPr>
          <a:xfrm>
            <a:off x="7315200" y="-7938"/>
            <a:ext cx="4876800" cy="6162676"/>
          </a:xfrm>
          <a:prstGeom prst="rect">
            <a:avLst/>
          </a:prstGeom>
        </p:spPr>
      </p:pic>
      <p:sp>
        <p:nvSpPr>
          <p:cNvPr id="9" name="Freeform: Shape 8">
            <a:extLst>
              <a:ext uri="{FF2B5EF4-FFF2-40B4-BE49-F238E27FC236}">
                <a16:creationId xmlns:a16="http://schemas.microsoft.com/office/drawing/2014/main" id="{BFAF2438-A355-EF10-4635-5A6F9D03A040}"/>
              </a:ext>
            </a:extLst>
          </p:cNvPr>
          <p:cNvSpPr/>
          <p:nvPr/>
        </p:nvSpPr>
        <p:spPr>
          <a:xfrm>
            <a:off x="1015208" y="1397559"/>
            <a:ext cx="5275261" cy="2098674"/>
          </a:xfrm>
          <a:custGeom>
            <a:avLst/>
            <a:gdLst>
              <a:gd name="connsiteX0" fmla="*/ 0 w 5275261"/>
              <a:gd name="connsiteY0" fmla="*/ 0 h 2098674"/>
              <a:gd name="connsiteX1" fmla="*/ 5275261 w 5275261"/>
              <a:gd name="connsiteY1" fmla="*/ 0 h 2098674"/>
              <a:gd name="connsiteX2" fmla="*/ 5275261 w 5275261"/>
              <a:gd name="connsiteY2" fmla="*/ 2098674 h 2098674"/>
              <a:gd name="connsiteX3" fmla="*/ 0 w 5275261"/>
              <a:gd name="connsiteY3" fmla="*/ 2098674 h 2098674"/>
              <a:gd name="connsiteX4" fmla="*/ 0 w 5275261"/>
              <a:gd name="connsiteY4" fmla="*/ 0 h 209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261" h="2098674">
                <a:moveTo>
                  <a:pt x="0" y="0"/>
                </a:moveTo>
                <a:lnTo>
                  <a:pt x="5275261" y="0"/>
                </a:lnTo>
                <a:lnTo>
                  <a:pt x="5275261" y="2098674"/>
                </a:lnTo>
                <a:lnTo>
                  <a:pt x="0" y="20986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7F7F7F"/>
              </a:solidFill>
              <a:effectLst/>
              <a:uLnTx/>
              <a:uFillTx/>
              <a:latin typeface="BrownPro"/>
              <a:ea typeface="+mn-ea"/>
              <a:cs typeface="+mn-cs"/>
            </a:endParaRPr>
          </a:p>
        </p:txBody>
      </p:sp>
      <p:sp>
        <p:nvSpPr>
          <p:cNvPr id="11" name="Freeform: Shape 10">
            <a:extLst>
              <a:ext uri="{FF2B5EF4-FFF2-40B4-BE49-F238E27FC236}">
                <a16:creationId xmlns:a16="http://schemas.microsoft.com/office/drawing/2014/main" id="{239A2AEF-5E87-43A4-DD9D-E1CE76DCA942}"/>
              </a:ext>
            </a:extLst>
          </p:cNvPr>
          <p:cNvSpPr/>
          <p:nvPr/>
        </p:nvSpPr>
        <p:spPr>
          <a:xfrm>
            <a:off x="1015208" y="3503023"/>
            <a:ext cx="5275261" cy="2098674"/>
          </a:xfrm>
          <a:custGeom>
            <a:avLst/>
            <a:gdLst>
              <a:gd name="connsiteX0" fmla="*/ 0 w 5275261"/>
              <a:gd name="connsiteY0" fmla="*/ 0 h 2098674"/>
              <a:gd name="connsiteX1" fmla="*/ 5275261 w 5275261"/>
              <a:gd name="connsiteY1" fmla="*/ 0 h 2098674"/>
              <a:gd name="connsiteX2" fmla="*/ 5275261 w 5275261"/>
              <a:gd name="connsiteY2" fmla="*/ 2098674 h 2098674"/>
              <a:gd name="connsiteX3" fmla="*/ 0 w 5275261"/>
              <a:gd name="connsiteY3" fmla="*/ 2098674 h 2098674"/>
              <a:gd name="connsiteX4" fmla="*/ 0 w 5275261"/>
              <a:gd name="connsiteY4" fmla="*/ 0 h 209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261" h="2098674">
                <a:moveTo>
                  <a:pt x="0" y="0"/>
                </a:moveTo>
                <a:lnTo>
                  <a:pt x="5275261" y="0"/>
                </a:lnTo>
                <a:lnTo>
                  <a:pt x="5275261" y="2098674"/>
                </a:lnTo>
                <a:lnTo>
                  <a:pt x="0" y="20986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7F7F7F"/>
              </a:solidFill>
              <a:effectLst/>
              <a:uLnTx/>
              <a:uFillTx/>
              <a:latin typeface="BrownPro"/>
              <a:ea typeface="+mn-ea"/>
              <a:cs typeface="+mn-cs"/>
            </a:endParaRPr>
          </a:p>
        </p:txBody>
      </p:sp>
      <p:sp>
        <p:nvSpPr>
          <p:cNvPr id="4" name="TextBox 3">
            <a:extLst>
              <a:ext uri="{FF2B5EF4-FFF2-40B4-BE49-F238E27FC236}">
                <a16:creationId xmlns:a16="http://schemas.microsoft.com/office/drawing/2014/main" id="{4B70CB00-58EB-12FB-17F0-D851BF763294}"/>
              </a:ext>
            </a:extLst>
          </p:cNvPr>
          <p:cNvSpPr txBox="1"/>
          <p:nvPr/>
        </p:nvSpPr>
        <p:spPr>
          <a:xfrm>
            <a:off x="459685" y="445812"/>
            <a:ext cx="106876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C3699"/>
                </a:solidFill>
                <a:effectLst/>
                <a:uLnTx/>
                <a:uFillTx/>
                <a:latin typeface="BrownPro"/>
                <a:ea typeface="+mn-ea"/>
                <a:cs typeface="+mn-cs"/>
              </a:rPr>
              <a:t>About DFC</a:t>
            </a:r>
            <a:endParaRPr kumimoji="0" lang="en-US" sz="1400" b="0" i="0" u="none" strike="noStrike" kern="1200" cap="none" spc="0" normalizeH="0" baseline="0" noProof="0" dirty="0">
              <a:ln>
                <a:noFill/>
              </a:ln>
              <a:solidFill>
                <a:srgbClr val="0C3699"/>
              </a:solidFill>
              <a:effectLst/>
              <a:uLnTx/>
              <a:uFillTx/>
              <a:latin typeface="BrownPro"/>
              <a:ea typeface="+mn-ea"/>
              <a:cs typeface="+mn-cs"/>
            </a:endParaRPr>
          </a:p>
        </p:txBody>
      </p:sp>
    </p:spTree>
    <p:extLst>
      <p:ext uri="{BB962C8B-B14F-4D97-AF65-F5344CB8AC3E}">
        <p14:creationId xmlns:p14="http://schemas.microsoft.com/office/powerpoint/2010/main" val="35226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DB8226-7268-4127-E08E-986D2364EFDA}"/>
              </a:ext>
            </a:extLst>
          </p:cNvPr>
          <p:cNvPicPr>
            <a:picLocks noChangeAspect="1"/>
          </p:cNvPicPr>
          <p:nvPr/>
        </p:nvPicPr>
        <p:blipFill rotWithShape="1">
          <a:blip r:embed="rId2"/>
          <a:srcRect t="15694"/>
          <a:stretch/>
        </p:blipFill>
        <p:spPr>
          <a:xfrm>
            <a:off x="1265507" y="1371599"/>
            <a:ext cx="9660985" cy="4456323"/>
          </a:xfrm>
          <a:prstGeom prst="rect">
            <a:avLst/>
          </a:prstGeom>
        </p:spPr>
      </p:pic>
      <p:sp>
        <p:nvSpPr>
          <p:cNvPr id="2" name="Title 1">
            <a:extLst>
              <a:ext uri="{FF2B5EF4-FFF2-40B4-BE49-F238E27FC236}">
                <a16:creationId xmlns:a16="http://schemas.microsoft.com/office/drawing/2014/main" id="{80012FB9-ACAA-0F7C-64D3-B81327FAC42F}"/>
              </a:ext>
            </a:extLst>
          </p:cNvPr>
          <p:cNvSpPr>
            <a:spLocks noGrp="1"/>
          </p:cNvSpPr>
          <p:nvPr>
            <p:ph type="title"/>
          </p:nvPr>
        </p:nvSpPr>
        <p:spPr>
          <a:xfrm>
            <a:off x="838200" y="365125"/>
            <a:ext cx="10515600" cy="1325563"/>
          </a:xfrm>
        </p:spPr>
        <p:txBody>
          <a:bodyPr>
            <a:normAutofit/>
          </a:bodyPr>
          <a:lstStyle/>
          <a:p>
            <a:r>
              <a:rPr lang="en-US" sz="3600" dirty="0">
                <a:solidFill>
                  <a:srgbClr val="0C3699"/>
                </a:solidFill>
              </a:rPr>
              <a:t>Solutions</a:t>
            </a:r>
          </a:p>
        </p:txBody>
      </p:sp>
    </p:spTree>
    <p:extLst>
      <p:ext uri="{BB962C8B-B14F-4D97-AF65-F5344CB8AC3E}">
        <p14:creationId xmlns:p14="http://schemas.microsoft.com/office/powerpoint/2010/main" val="1155208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D912AD-857F-E8B7-15CD-992346C44694}"/>
              </a:ext>
            </a:extLst>
          </p:cNvPr>
          <p:cNvSpPr txBox="1"/>
          <p:nvPr/>
        </p:nvSpPr>
        <p:spPr>
          <a:xfrm>
            <a:off x="3671509" y="873535"/>
            <a:ext cx="8339768" cy="4267707"/>
          </a:xfrm>
          <a:prstGeom prst="rect">
            <a:avLst/>
          </a:prstGeom>
          <a:noFill/>
        </p:spPr>
        <p:txBody>
          <a:bodyPr wrap="square">
            <a:spAutoFit/>
          </a:bodyPr>
          <a:lstStyle/>
          <a:p>
            <a:pPr marL="342900" marR="0" lvl="0" indent="-342900" algn="l" fontAlgn="auto">
              <a:lnSpc>
                <a:spcPct val="107000"/>
              </a:lnSpc>
              <a:spcBef>
                <a:spcPts val="0"/>
              </a:spcBef>
              <a:spcAft>
                <a:spcPts val="1200"/>
              </a:spcAft>
              <a:buFont typeface="Symbol" panose="05050102010706020507" pitchFamily="18" charset="2"/>
              <a:buChar char=""/>
            </a:pPr>
            <a:r>
              <a:rPr lang="en-US" sz="3200" dirty="0">
                <a:solidFill>
                  <a:srgbClr val="58585B"/>
                </a:solidFill>
                <a:latin typeface="BrownPro Light" panose="00010400010101010101" pitchFamily="50" charset="0"/>
              </a:rPr>
              <a:t>Support nonprofit </a:t>
            </a:r>
            <a:r>
              <a:rPr lang="en-US" sz="3200" b="1" dirty="0">
                <a:solidFill>
                  <a:srgbClr val="0C3699"/>
                </a:solidFill>
                <a:latin typeface="BrownPro" panose="00010500010101010101" pitchFamily="50" charset="0"/>
              </a:rPr>
              <a:t>lenders</a:t>
            </a:r>
            <a:r>
              <a:rPr lang="en-US" sz="3200" dirty="0">
                <a:solidFill>
                  <a:srgbClr val="58585B"/>
                </a:solidFill>
                <a:latin typeface="BrownPro Light" panose="00010400010101010101" pitchFamily="50" charset="0"/>
              </a:rPr>
              <a:t>, Community Development Financial Institutions (CDFIs), and credit unions. </a:t>
            </a:r>
          </a:p>
          <a:p>
            <a:pPr marL="342900" marR="0" lvl="0" indent="-342900" algn="l" fontAlgn="auto">
              <a:lnSpc>
                <a:spcPct val="107000"/>
              </a:lnSpc>
              <a:spcBef>
                <a:spcPts val="0"/>
              </a:spcBef>
              <a:spcAft>
                <a:spcPts val="1200"/>
              </a:spcAft>
              <a:buFont typeface="Symbol" panose="05050102010706020507" pitchFamily="18" charset="2"/>
              <a:buChar char=""/>
            </a:pPr>
            <a:endParaRPr lang="en-US" sz="1200" dirty="0">
              <a:solidFill>
                <a:srgbClr val="58585B"/>
              </a:solidFill>
              <a:latin typeface="BrownPro Light" panose="00010400010101010101" pitchFamily="50" charset="0"/>
            </a:endParaRPr>
          </a:p>
          <a:p>
            <a:pPr marL="342900" marR="0" lvl="0" indent="-342900" algn="l" fontAlgn="auto">
              <a:lnSpc>
                <a:spcPct val="107000"/>
              </a:lnSpc>
              <a:spcBef>
                <a:spcPts val="0"/>
              </a:spcBef>
              <a:spcAft>
                <a:spcPts val="1200"/>
              </a:spcAft>
              <a:buFont typeface="Symbol" panose="05050102010706020507" pitchFamily="18" charset="2"/>
              <a:buChar char=""/>
            </a:pPr>
            <a:r>
              <a:rPr lang="en-US" sz="3200" dirty="0">
                <a:solidFill>
                  <a:srgbClr val="58585B"/>
                </a:solidFill>
                <a:latin typeface="BrownPro Light" panose="00010400010101010101" pitchFamily="50" charset="0"/>
              </a:rPr>
              <a:t>Develop </a:t>
            </a:r>
            <a:r>
              <a:rPr lang="en-US" sz="3200" b="1" dirty="0">
                <a:solidFill>
                  <a:srgbClr val="0C3699"/>
                </a:solidFill>
                <a:latin typeface="BrownPro" panose="00010500010101010101" pitchFamily="50" charset="0"/>
              </a:rPr>
              <a:t>specialized lending tools.</a:t>
            </a:r>
          </a:p>
          <a:p>
            <a:pPr marL="342900" marR="0" lvl="0" indent="-342900" algn="l" fontAlgn="auto">
              <a:lnSpc>
                <a:spcPct val="107000"/>
              </a:lnSpc>
              <a:spcBef>
                <a:spcPts val="0"/>
              </a:spcBef>
              <a:spcAft>
                <a:spcPts val="1200"/>
              </a:spcAft>
              <a:buFont typeface="Symbol" panose="05050102010706020507" pitchFamily="18" charset="2"/>
              <a:buChar char=""/>
            </a:pPr>
            <a:endParaRPr lang="en-US" sz="1400" dirty="0">
              <a:solidFill>
                <a:srgbClr val="58585B"/>
              </a:solidFill>
              <a:latin typeface="BrownPro Light" panose="00010400010101010101" pitchFamily="50" charset="0"/>
            </a:endParaRPr>
          </a:p>
          <a:p>
            <a:pPr marL="342900" marR="0" lvl="0" indent="-342900" algn="l" fontAlgn="auto">
              <a:lnSpc>
                <a:spcPct val="107000"/>
              </a:lnSpc>
              <a:spcBef>
                <a:spcPts val="0"/>
              </a:spcBef>
              <a:spcAft>
                <a:spcPts val="1200"/>
              </a:spcAft>
              <a:buFont typeface="Symbol" panose="05050102010706020507" pitchFamily="18" charset="2"/>
              <a:buChar char=""/>
            </a:pPr>
            <a:r>
              <a:rPr lang="en-US" sz="3200" b="1" dirty="0">
                <a:solidFill>
                  <a:srgbClr val="0C3699"/>
                </a:solidFill>
                <a:latin typeface="BrownPro" panose="00010500010101010101" pitchFamily="50" charset="0"/>
              </a:rPr>
              <a:t>Holding property </a:t>
            </a:r>
            <a:r>
              <a:rPr lang="en-US" sz="3200" dirty="0">
                <a:solidFill>
                  <a:srgbClr val="58585B"/>
                </a:solidFill>
                <a:latin typeface="BrownPro Light" panose="00010400010101010101" pitchFamily="50" charset="0"/>
              </a:rPr>
              <a:t>to allow time for mortgage process</a:t>
            </a:r>
          </a:p>
        </p:txBody>
      </p:sp>
      <p:sp>
        <p:nvSpPr>
          <p:cNvPr id="6" name="Rectangle 5">
            <a:extLst>
              <a:ext uri="{FF2B5EF4-FFF2-40B4-BE49-F238E27FC236}">
                <a16:creationId xmlns:a16="http://schemas.microsoft.com/office/drawing/2014/main" id="{F733B18A-520E-B1DE-011C-0F9E731BA0FC}"/>
              </a:ext>
            </a:extLst>
          </p:cNvPr>
          <p:cNvSpPr/>
          <p:nvPr/>
        </p:nvSpPr>
        <p:spPr>
          <a:xfrm>
            <a:off x="0" y="1429056"/>
            <a:ext cx="2971800" cy="2832100"/>
          </a:xfrm>
          <a:prstGeom prst="rect">
            <a:avLst/>
          </a:prstGeom>
          <a:solidFill>
            <a:srgbClr val="0C3699"/>
          </a:solid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28600" marR="0">
              <a:lnSpc>
                <a:spcPct val="120000"/>
              </a:lnSpc>
              <a:spcBef>
                <a:spcPts val="0"/>
              </a:spcBef>
              <a:spcAft>
                <a:spcPts val="0"/>
              </a:spcAft>
            </a:pPr>
            <a:r>
              <a:rPr lang="en-US" sz="2800" dirty="0">
                <a:solidFill>
                  <a:srgbClr val="FFFFFF"/>
                </a:solidFill>
                <a:latin typeface="BrownPro" panose="00010500010101010101" pitchFamily="50" charset="0"/>
                <a:ea typeface="Calibri" panose="020F0502020204030204" pitchFamily="34" charset="0"/>
              </a:rPr>
              <a:t>Availability of loan products and consumer knowledge</a:t>
            </a:r>
          </a:p>
        </p:txBody>
      </p:sp>
    </p:spTree>
    <p:extLst>
      <p:ext uri="{BB962C8B-B14F-4D97-AF65-F5344CB8AC3E}">
        <p14:creationId xmlns:p14="http://schemas.microsoft.com/office/powerpoint/2010/main" val="1711948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D912AD-857F-E8B7-15CD-992346C44694}"/>
              </a:ext>
            </a:extLst>
          </p:cNvPr>
          <p:cNvSpPr txBox="1"/>
          <p:nvPr/>
        </p:nvSpPr>
        <p:spPr>
          <a:xfrm>
            <a:off x="3591499" y="1130502"/>
            <a:ext cx="8339768" cy="3429208"/>
          </a:xfrm>
          <a:prstGeom prst="rect">
            <a:avLst/>
          </a:prstGeom>
          <a:noFill/>
        </p:spPr>
        <p:txBody>
          <a:bodyPr wrap="square">
            <a:spAutoFit/>
          </a:bodyPr>
          <a:lstStyle/>
          <a:p>
            <a:pPr marL="342900" marR="0" lvl="0" indent="-342900" fontAlgn="auto">
              <a:lnSpc>
                <a:spcPct val="107000"/>
              </a:lnSpc>
              <a:spcBef>
                <a:spcPts val="0"/>
              </a:spcBef>
              <a:spcAft>
                <a:spcPts val="800"/>
              </a:spcAft>
              <a:buFont typeface="Symbol" panose="05050102010706020507" pitchFamily="18" charset="2"/>
              <a:buChar char=""/>
            </a:pPr>
            <a:r>
              <a:rPr lang="en-US" sz="3200" dirty="0">
                <a:solidFill>
                  <a:srgbClr val="58585B"/>
                </a:solidFill>
                <a:latin typeface="BrownPro Light" panose="00010400010101010101" pitchFamily="50" charset="0"/>
              </a:rPr>
              <a:t>Increase the </a:t>
            </a:r>
            <a:r>
              <a:rPr lang="en-US" sz="3200" b="1" dirty="0">
                <a:solidFill>
                  <a:srgbClr val="0C3699"/>
                </a:solidFill>
                <a:latin typeface="BrownPro" panose="00010500010101010101" pitchFamily="50" charset="0"/>
              </a:rPr>
              <a:t>supply</a:t>
            </a:r>
            <a:r>
              <a:rPr lang="en-US" sz="3200" dirty="0">
                <a:solidFill>
                  <a:srgbClr val="58585B"/>
                </a:solidFill>
                <a:latin typeface="BrownPro Light" panose="00010400010101010101" pitchFamily="50" charset="0"/>
              </a:rPr>
              <a:t> of affordable, move-in-ready homes</a:t>
            </a:r>
          </a:p>
          <a:p>
            <a:pPr marL="342900" marR="0" lvl="0" indent="-342900" fontAlgn="auto">
              <a:lnSpc>
                <a:spcPct val="107000"/>
              </a:lnSpc>
              <a:spcBef>
                <a:spcPts val="0"/>
              </a:spcBef>
              <a:spcAft>
                <a:spcPts val="800"/>
              </a:spcAft>
              <a:buFont typeface="Symbol" panose="05050102010706020507" pitchFamily="18" charset="2"/>
              <a:buChar char=""/>
            </a:pPr>
            <a:r>
              <a:rPr lang="en-US" sz="3200" dirty="0">
                <a:solidFill>
                  <a:srgbClr val="58585B"/>
                </a:solidFill>
                <a:latin typeface="BrownPro Light" panose="00010400010101010101" pitchFamily="50" charset="0"/>
              </a:rPr>
              <a:t>Continue to invest in the </a:t>
            </a:r>
            <a:r>
              <a:rPr lang="en-US" sz="3200" b="1" dirty="0">
                <a:solidFill>
                  <a:srgbClr val="0C3699"/>
                </a:solidFill>
                <a:latin typeface="BrownPro" panose="00010500010101010101" pitchFamily="50" charset="0"/>
              </a:rPr>
              <a:t>repair</a:t>
            </a:r>
            <a:r>
              <a:rPr lang="en-US" sz="3200" dirty="0">
                <a:solidFill>
                  <a:srgbClr val="58585B"/>
                </a:solidFill>
                <a:latin typeface="BrownPro Light" panose="00010400010101010101" pitchFamily="50" charset="0"/>
              </a:rPr>
              <a:t> needs of Detroit’s existing homeowners. </a:t>
            </a:r>
          </a:p>
          <a:p>
            <a:pPr marL="342900" marR="0" lvl="0" indent="-342900" fontAlgn="auto">
              <a:lnSpc>
                <a:spcPct val="107000"/>
              </a:lnSpc>
              <a:spcBef>
                <a:spcPts val="0"/>
              </a:spcBef>
              <a:spcAft>
                <a:spcPts val="800"/>
              </a:spcAft>
              <a:buFont typeface="Symbol" panose="05050102010706020507" pitchFamily="18" charset="2"/>
              <a:buChar char=""/>
            </a:pPr>
            <a:r>
              <a:rPr lang="en-US" sz="3200" dirty="0">
                <a:solidFill>
                  <a:srgbClr val="58585B"/>
                </a:solidFill>
                <a:latin typeface="BrownPro Light" panose="00010400010101010101" pitchFamily="50" charset="0"/>
              </a:rPr>
              <a:t>Continue to invest in Detroit’s </a:t>
            </a:r>
            <a:r>
              <a:rPr lang="en-US" sz="3200" b="1" dirty="0">
                <a:solidFill>
                  <a:srgbClr val="0C3699"/>
                </a:solidFill>
                <a:latin typeface="BrownPro" panose="00010500010101010101" pitchFamily="50" charset="0"/>
              </a:rPr>
              <a:t>neighborhoods</a:t>
            </a:r>
          </a:p>
        </p:txBody>
      </p:sp>
      <p:sp>
        <p:nvSpPr>
          <p:cNvPr id="6" name="Rectangle 5">
            <a:extLst>
              <a:ext uri="{FF2B5EF4-FFF2-40B4-BE49-F238E27FC236}">
                <a16:creationId xmlns:a16="http://schemas.microsoft.com/office/drawing/2014/main" id="{F733B18A-520E-B1DE-011C-0F9E731BA0FC}"/>
              </a:ext>
            </a:extLst>
          </p:cNvPr>
          <p:cNvSpPr/>
          <p:nvPr/>
        </p:nvSpPr>
        <p:spPr>
          <a:xfrm>
            <a:off x="0" y="1429056"/>
            <a:ext cx="2971800" cy="2832100"/>
          </a:xfrm>
          <a:prstGeom prst="rect">
            <a:avLst/>
          </a:prstGeom>
          <a:solidFill>
            <a:srgbClr val="0C3699"/>
          </a:solid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28600">
              <a:lnSpc>
                <a:spcPct val="120000"/>
              </a:lnSpc>
            </a:pPr>
            <a:r>
              <a:rPr lang="en-US" sz="2800" dirty="0">
                <a:solidFill>
                  <a:srgbClr val="FFFFFF"/>
                </a:solidFill>
                <a:latin typeface="BrownPro" panose="00010500010101010101" pitchFamily="50" charset="0"/>
                <a:ea typeface="Calibri" panose="020F0502020204030204" pitchFamily="34" charset="0"/>
              </a:rPr>
              <a:t>Buyer demand and housing quality</a:t>
            </a:r>
          </a:p>
        </p:txBody>
      </p:sp>
    </p:spTree>
    <p:extLst>
      <p:ext uri="{BB962C8B-B14F-4D97-AF65-F5344CB8AC3E}">
        <p14:creationId xmlns:p14="http://schemas.microsoft.com/office/powerpoint/2010/main" val="3769345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FE53526-964A-4019-8480-75231447482E}"/>
              </a:ext>
            </a:extLst>
          </p:cNvPr>
          <p:cNvPicPr>
            <a:picLocks noGrp="1" noChangeAspect="1"/>
          </p:cNvPicPr>
          <p:nvPr>
            <p:ph idx="1"/>
          </p:nvPr>
        </p:nvPicPr>
        <p:blipFill rotWithShape="1">
          <a:blip r:embed="rId2"/>
          <a:srcRect t="11017" b="1246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1A464B32-F34E-4B87-8C5F-728F22D27F2A}"/>
              </a:ext>
            </a:extLst>
          </p:cNvPr>
          <p:cNvSpPr/>
          <p:nvPr/>
        </p:nvSpPr>
        <p:spPr>
          <a:xfrm>
            <a:off x="4066675" y="4126832"/>
            <a:ext cx="7447546" cy="1961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C731F0-93CA-4052-9385-E0B8E8B6477D}"/>
              </a:ext>
            </a:extLst>
          </p:cNvPr>
          <p:cNvSpPr txBox="1"/>
          <p:nvPr/>
        </p:nvSpPr>
        <p:spPr>
          <a:xfrm>
            <a:off x="3980930" y="4205632"/>
            <a:ext cx="7918127" cy="923330"/>
          </a:xfrm>
          <a:prstGeom prst="rect">
            <a:avLst/>
          </a:prstGeom>
          <a:solidFill>
            <a:schemeClr val="bg1"/>
          </a:solidFill>
        </p:spPr>
        <p:txBody>
          <a:bodyPr wrap="square" rtlCol="0">
            <a:spAutoFit/>
          </a:bodyPr>
          <a:lstStyle/>
          <a:p>
            <a:r>
              <a:rPr lang="en-US" dirty="0">
                <a:solidFill>
                  <a:srgbClr val="4D4D4D"/>
                </a:solidFill>
                <a:latin typeface="BrownPro" panose="02010804010101010102" pitchFamily="50" charset="0"/>
              </a:rPr>
              <a:t>Ashley Clark</a:t>
            </a:r>
          </a:p>
          <a:p>
            <a:r>
              <a:rPr lang="en-US" dirty="0">
                <a:solidFill>
                  <a:srgbClr val="4D4D4D"/>
                </a:solidFill>
                <a:latin typeface="BrownPro" panose="02010804010101010102" pitchFamily="50" charset="0"/>
                <a:hlinkClick r:id="rId3"/>
              </a:rPr>
              <a:t>aclark@detroitfuturecity.com</a:t>
            </a:r>
            <a:endParaRPr lang="en-US" dirty="0">
              <a:solidFill>
                <a:srgbClr val="4D4D4D"/>
              </a:solidFill>
              <a:latin typeface="BrownPro" panose="02010804010101010102" pitchFamily="50" charset="0"/>
            </a:endParaRPr>
          </a:p>
          <a:p>
            <a:endParaRPr lang="en-US" dirty="0">
              <a:solidFill>
                <a:srgbClr val="4D4D4D"/>
              </a:solidFill>
              <a:latin typeface="BrownPro" panose="02010804010101010102" pitchFamily="50" charset="0"/>
            </a:endParaRPr>
          </a:p>
        </p:txBody>
      </p:sp>
      <p:pic>
        <p:nvPicPr>
          <p:cNvPr id="10" name="Picture 9">
            <a:extLst>
              <a:ext uri="{FF2B5EF4-FFF2-40B4-BE49-F238E27FC236}">
                <a16:creationId xmlns:a16="http://schemas.microsoft.com/office/drawing/2014/main" id="{221B2C05-B7E2-4E96-B562-FAEC688BB080}"/>
              </a:ext>
            </a:extLst>
          </p:cNvPr>
          <p:cNvPicPr>
            <a:picLocks noChangeAspect="1"/>
          </p:cNvPicPr>
          <p:nvPr/>
        </p:nvPicPr>
        <p:blipFill rotWithShape="1">
          <a:blip r:embed="rId4"/>
          <a:srcRect t="55378" r="66590" b="14511"/>
          <a:stretch/>
        </p:blipFill>
        <p:spPr>
          <a:xfrm>
            <a:off x="103941" y="3910336"/>
            <a:ext cx="3876989" cy="2698281"/>
          </a:xfrm>
          <a:prstGeom prst="rect">
            <a:avLst/>
          </a:prstGeom>
        </p:spPr>
      </p:pic>
    </p:spTree>
    <p:extLst>
      <p:ext uri="{BB962C8B-B14F-4D97-AF65-F5344CB8AC3E}">
        <p14:creationId xmlns:p14="http://schemas.microsoft.com/office/powerpoint/2010/main" val="803014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F8548-9096-E4EE-4917-E4A0C9C537CB}"/>
              </a:ext>
            </a:extLst>
          </p:cNvPr>
          <p:cNvSpPr txBox="1"/>
          <p:nvPr/>
        </p:nvSpPr>
        <p:spPr>
          <a:xfrm>
            <a:off x="459685" y="445812"/>
            <a:ext cx="10687664"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C3699"/>
                </a:solidFill>
                <a:effectLst/>
                <a:uLnTx/>
                <a:uFillTx/>
                <a:latin typeface="BrownPro"/>
                <a:ea typeface="+mn-ea"/>
                <a:cs typeface="+mn-cs"/>
              </a:rPr>
              <a:t>Our strategic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5959"/>
              </a:solidFill>
              <a:effectLst/>
              <a:uLnTx/>
              <a:uFillTx/>
              <a:latin typeface="BrownPro"/>
              <a:ea typeface="+mn-ea"/>
              <a:cs typeface="+mn-cs"/>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9"/>
                </a:solidFill>
                <a:effectLst/>
                <a:uLnTx/>
                <a:uFillTx/>
                <a:latin typeface="BrownPro"/>
                <a:ea typeface="+mn-ea"/>
                <a:cs typeface="+mn-cs"/>
              </a:rPr>
              <a:t>Grow the number of resilient, thriving neighborhoods that attract and retain residents of diverse incomes and backgrounds.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95959"/>
                </a:solidFill>
                <a:effectLst/>
                <a:uLnTx/>
                <a:uFillTx/>
                <a:latin typeface="BrownPro"/>
                <a:ea typeface="+mn-ea"/>
                <a:cs typeface="+mn-cs"/>
              </a:rPr>
              <a:t>Disrupt systemic racism, poverty, and other inequities to grow household income and wealth for Black Detroiters and other Detroiters of color.</a:t>
            </a:r>
          </a:p>
        </p:txBody>
      </p:sp>
      <p:pic>
        <p:nvPicPr>
          <p:cNvPr id="4" name="Picture 3">
            <a:extLst>
              <a:ext uri="{FF2B5EF4-FFF2-40B4-BE49-F238E27FC236}">
                <a16:creationId xmlns:a16="http://schemas.microsoft.com/office/drawing/2014/main" id="{ABF36ACD-1403-07C2-12E1-3004EFD98C82}"/>
              </a:ext>
            </a:extLst>
          </p:cNvPr>
          <p:cNvPicPr>
            <a:picLocks noChangeAspect="1"/>
          </p:cNvPicPr>
          <p:nvPr/>
        </p:nvPicPr>
        <p:blipFill rotWithShape="1">
          <a:blip r:embed="rId3">
            <a:extLst>
              <a:ext uri="{28A0092B-C50C-407E-A947-70E740481C1C}">
                <a14:useLocalDpi xmlns:a14="http://schemas.microsoft.com/office/drawing/2010/main" val="0"/>
              </a:ext>
            </a:extLst>
          </a:blip>
          <a:srcRect t="35002" b="28655"/>
          <a:stretch/>
        </p:blipFill>
        <p:spPr>
          <a:xfrm>
            <a:off x="0" y="3204755"/>
            <a:ext cx="12192000" cy="2958400"/>
          </a:xfrm>
          <a:prstGeom prst="rect">
            <a:avLst/>
          </a:prstGeom>
        </p:spPr>
      </p:pic>
    </p:spTree>
    <p:extLst>
      <p:ext uri="{BB962C8B-B14F-4D97-AF65-F5344CB8AC3E}">
        <p14:creationId xmlns:p14="http://schemas.microsoft.com/office/powerpoint/2010/main" val="312139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620F-7F41-9614-2EB6-DE9D098268E1}"/>
              </a:ext>
            </a:extLst>
          </p:cNvPr>
          <p:cNvSpPr>
            <a:spLocks noGrp="1"/>
          </p:cNvSpPr>
          <p:nvPr>
            <p:ph type="title"/>
          </p:nvPr>
        </p:nvSpPr>
        <p:spPr>
          <a:xfrm>
            <a:off x="599661" y="344209"/>
            <a:ext cx="10992678" cy="1325563"/>
          </a:xfrm>
        </p:spPr>
        <p:txBody>
          <a:bodyPr/>
          <a:lstStyle/>
          <a:p>
            <a:r>
              <a:rPr lang="en-US">
                <a:solidFill>
                  <a:srgbClr val="595959"/>
                </a:solidFill>
              </a:rPr>
              <a:t>Detroit’s population growth and decline</a:t>
            </a:r>
            <a:br>
              <a:rPr lang="en-US">
                <a:solidFill>
                  <a:srgbClr val="595959"/>
                </a:solidFill>
              </a:rPr>
            </a:br>
            <a:r>
              <a:rPr lang="en-US" sz="2000">
                <a:solidFill>
                  <a:srgbClr val="595959"/>
                </a:solidFill>
              </a:rPr>
              <a:t>1900-2022</a:t>
            </a:r>
            <a:endParaRPr lang="en-US">
              <a:solidFill>
                <a:srgbClr val="595959"/>
              </a:solidFill>
            </a:endParaRPr>
          </a:p>
        </p:txBody>
      </p:sp>
      <p:graphicFrame>
        <p:nvGraphicFramePr>
          <p:cNvPr id="4" name="Content Placeholder 3">
            <a:extLst>
              <a:ext uri="{FF2B5EF4-FFF2-40B4-BE49-F238E27FC236}">
                <a16:creationId xmlns:a16="http://schemas.microsoft.com/office/drawing/2014/main" id="{AB3A7B0E-32EC-9AD5-0B73-266CC4FF1325}"/>
              </a:ext>
            </a:extLst>
          </p:cNvPr>
          <p:cNvGraphicFramePr>
            <a:graphicFrameLocks noGrp="1"/>
          </p:cNvGraphicFramePr>
          <p:nvPr>
            <p:ph idx="1"/>
          </p:nvPr>
        </p:nvGraphicFramePr>
        <p:xfrm>
          <a:off x="838200" y="1669773"/>
          <a:ext cx="10515600" cy="393489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AA5B8997-08BE-7CC0-51EC-4C4F7F11A65F}"/>
              </a:ext>
            </a:extLst>
          </p:cNvPr>
          <p:cNvSpPr txBox="1"/>
          <p:nvPr/>
        </p:nvSpPr>
        <p:spPr>
          <a:xfrm>
            <a:off x="431563" y="5604669"/>
            <a:ext cx="23372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BrownPro Light" panose="00010400010101010101" pitchFamily="50" charset="0"/>
                <a:ea typeface="+mn-ea"/>
                <a:cs typeface="+mn-cs"/>
              </a:rPr>
              <a:t>Source: US Census</a:t>
            </a:r>
          </a:p>
        </p:txBody>
      </p:sp>
      <p:sp>
        <p:nvSpPr>
          <p:cNvPr id="5" name="TextBox 1">
            <a:extLst>
              <a:ext uri="{FF2B5EF4-FFF2-40B4-BE49-F238E27FC236}">
                <a16:creationId xmlns:a16="http://schemas.microsoft.com/office/drawing/2014/main" id="{7173229D-8180-94B7-882E-41B6E07417D9}"/>
              </a:ext>
            </a:extLst>
          </p:cNvPr>
          <p:cNvSpPr txBox="1"/>
          <p:nvPr/>
        </p:nvSpPr>
        <p:spPr>
          <a:xfrm>
            <a:off x="10533888" y="3313761"/>
            <a:ext cx="1582827" cy="7095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95959"/>
                </a:solidFill>
                <a:effectLst/>
                <a:uLnTx/>
                <a:uFillTx/>
                <a:latin typeface="BrownPro Light" panose="00010400010101010101" pitchFamily="50" charset="0"/>
                <a:ea typeface="+mn-ea"/>
                <a:cs typeface="+mn-cs"/>
              </a:rPr>
              <a:t>620,000 in 2022</a:t>
            </a:r>
          </a:p>
        </p:txBody>
      </p:sp>
    </p:spTree>
    <p:extLst>
      <p:ext uri="{BB962C8B-B14F-4D97-AF65-F5344CB8AC3E}">
        <p14:creationId xmlns:p14="http://schemas.microsoft.com/office/powerpoint/2010/main" val="4165327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42C1A-F21A-EDCE-894D-AB6627882631}"/>
              </a:ext>
            </a:extLst>
          </p:cNvPr>
          <p:cNvPicPr>
            <a:picLocks noChangeAspect="1"/>
          </p:cNvPicPr>
          <p:nvPr/>
        </p:nvPicPr>
        <p:blipFill rotWithShape="1">
          <a:blip r:embed="rId3">
            <a:extLst>
              <a:ext uri="{28A0092B-C50C-407E-A947-70E740481C1C}">
                <a14:useLocalDpi xmlns:a14="http://schemas.microsoft.com/office/drawing/2010/main" val="0"/>
              </a:ext>
            </a:extLst>
          </a:blip>
          <a:srcRect l="1845" r="1845"/>
          <a:stretch/>
        </p:blipFill>
        <p:spPr>
          <a:xfrm>
            <a:off x="4509952" y="0"/>
            <a:ext cx="7682048" cy="6157356"/>
          </a:xfrm>
          <a:prstGeom prst="rect">
            <a:avLst/>
          </a:prstGeom>
        </p:spPr>
      </p:pic>
      <p:sp>
        <p:nvSpPr>
          <p:cNvPr id="6" name="TextBox 5">
            <a:extLst>
              <a:ext uri="{FF2B5EF4-FFF2-40B4-BE49-F238E27FC236}">
                <a16:creationId xmlns:a16="http://schemas.microsoft.com/office/drawing/2014/main" id="{62637BD0-0CD1-F8F8-E97F-4BA334281CCE}"/>
              </a:ext>
            </a:extLst>
          </p:cNvPr>
          <p:cNvSpPr txBox="1"/>
          <p:nvPr/>
        </p:nvSpPr>
        <p:spPr>
          <a:xfrm>
            <a:off x="311332" y="2016849"/>
            <a:ext cx="3847011" cy="1077218"/>
          </a:xfrm>
          <a:prstGeom prst="rect">
            <a:avLst/>
          </a:prstGeom>
          <a:noFill/>
        </p:spPr>
        <p:txBody>
          <a:bodyPr wrap="square" rtlCol="0">
            <a:spAutoFit/>
          </a:bodyPr>
          <a:lstStyle/>
          <a:p>
            <a:pPr>
              <a:defRPr/>
            </a:pPr>
            <a:r>
              <a:rPr lang="en-US" sz="3200" dirty="0">
                <a:solidFill>
                  <a:schemeClr val="tx1">
                    <a:lumMod val="65000"/>
                    <a:lumOff val="35000"/>
                  </a:schemeClr>
                </a:solidFill>
                <a:latin typeface="BrownPro Light" panose="00010400010101010101" pitchFamily="50" charset="0"/>
                <a:ea typeface="+mj-ea"/>
                <a:cs typeface="+mj-cs"/>
              </a:rPr>
              <a:t>Detroit’s Black Population - </a:t>
            </a:r>
            <a:r>
              <a:rPr lang="en-US" sz="3200" b="1" dirty="0">
                <a:solidFill>
                  <a:srgbClr val="0C3699"/>
                </a:solidFill>
                <a:latin typeface="BrownPro" panose="00010500010101010101" pitchFamily="50" charset="0"/>
                <a:ea typeface="+mj-ea"/>
                <a:cs typeface="+mj-cs"/>
              </a:rPr>
              <a:t>1990</a:t>
            </a:r>
          </a:p>
        </p:txBody>
      </p:sp>
    </p:spTree>
    <p:extLst>
      <p:ext uri="{BB962C8B-B14F-4D97-AF65-F5344CB8AC3E}">
        <p14:creationId xmlns:p14="http://schemas.microsoft.com/office/powerpoint/2010/main" val="6237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42C1A-F21A-EDCE-894D-AB6627882631}"/>
              </a:ext>
            </a:extLst>
          </p:cNvPr>
          <p:cNvPicPr>
            <a:picLocks noChangeAspect="1"/>
          </p:cNvPicPr>
          <p:nvPr/>
        </p:nvPicPr>
        <p:blipFill rotWithShape="1">
          <a:blip r:embed="rId3">
            <a:extLst>
              <a:ext uri="{28A0092B-C50C-407E-A947-70E740481C1C}">
                <a14:useLocalDpi xmlns:a14="http://schemas.microsoft.com/office/drawing/2010/main" val="0"/>
              </a:ext>
            </a:extLst>
          </a:blip>
          <a:srcRect l="1845" r="1845"/>
          <a:stretch/>
        </p:blipFill>
        <p:spPr>
          <a:xfrm>
            <a:off x="4509952" y="0"/>
            <a:ext cx="7682048" cy="6157356"/>
          </a:xfrm>
          <a:prstGeom prst="rect">
            <a:avLst/>
          </a:prstGeom>
        </p:spPr>
      </p:pic>
      <p:sp>
        <p:nvSpPr>
          <p:cNvPr id="6" name="TextBox 5">
            <a:extLst>
              <a:ext uri="{FF2B5EF4-FFF2-40B4-BE49-F238E27FC236}">
                <a16:creationId xmlns:a16="http://schemas.microsoft.com/office/drawing/2014/main" id="{62637BD0-0CD1-F8F8-E97F-4BA334281CCE}"/>
              </a:ext>
            </a:extLst>
          </p:cNvPr>
          <p:cNvSpPr txBox="1"/>
          <p:nvPr/>
        </p:nvSpPr>
        <p:spPr>
          <a:xfrm>
            <a:off x="311332" y="2016849"/>
            <a:ext cx="3847011" cy="1077218"/>
          </a:xfrm>
          <a:prstGeom prst="rect">
            <a:avLst/>
          </a:prstGeom>
          <a:noFill/>
        </p:spPr>
        <p:txBody>
          <a:bodyPr wrap="square" rtlCol="0">
            <a:spAutoFit/>
          </a:bodyPr>
          <a:lstStyle/>
          <a:p>
            <a:pPr>
              <a:defRPr/>
            </a:pPr>
            <a:r>
              <a:rPr lang="en-US" sz="3200" dirty="0">
                <a:solidFill>
                  <a:schemeClr val="tx1">
                    <a:lumMod val="65000"/>
                    <a:lumOff val="35000"/>
                  </a:schemeClr>
                </a:solidFill>
                <a:latin typeface="BrownPro Light" panose="00010400010101010101" pitchFamily="50" charset="0"/>
                <a:ea typeface="+mj-ea"/>
                <a:cs typeface="+mj-cs"/>
              </a:rPr>
              <a:t>Detroit’s Black Population - </a:t>
            </a:r>
            <a:r>
              <a:rPr lang="en-US" sz="3200" b="1" dirty="0">
                <a:solidFill>
                  <a:srgbClr val="0C3699"/>
                </a:solidFill>
                <a:latin typeface="BrownPro" panose="00010500010101010101" pitchFamily="50" charset="0"/>
                <a:ea typeface="+mj-ea"/>
                <a:cs typeface="+mj-cs"/>
              </a:rPr>
              <a:t>2020</a:t>
            </a:r>
          </a:p>
        </p:txBody>
      </p:sp>
    </p:spTree>
    <p:extLst>
      <p:ext uri="{BB962C8B-B14F-4D97-AF65-F5344CB8AC3E}">
        <p14:creationId xmlns:p14="http://schemas.microsoft.com/office/powerpoint/2010/main" val="576309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9D901-DA63-DADE-AD90-1B28C3540DD7}"/>
              </a:ext>
            </a:extLst>
          </p:cNvPr>
          <p:cNvSpPr txBox="1"/>
          <p:nvPr/>
        </p:nvSpPr>
        <p:spPr>
          <a:xfrm>
            <a:off x="502920" y="354330"/>
            <a:ext cx="10264140" cy="3416320"/>
          </a:xfrm>
          <a:prstGeom prst="rect">
            <a:avLst/>
          </a:prstGeom>
          <a:noFill/>
        </p:spPr>
        <p:txBody>
          <a:bodyPr wrap="square" rtlCol="0">
            <a:spAutoFit/>
          </a:bodyPr>
          <a:lstStyle/>
          <a:p>
            <a:pPr algn="r">
              <a:tabLst>
                <a:tab pos="2228850" algn="l"/>
                <a:tab pos="4743450" algn="l"/>
              </a:tabLst>
            </a:pPr>
            <a:r>
              <a:rPr lang="en-US" sz="7200" dirty="0">
                <a:solidFill>
                  <a:srgbClr val="0C3699"/>
                </a:solidFill>
                <a:latin typeface="BrownPro" panose="00010500010101010101" pitchFamily="50" charset="0"/>
              </a:rPr>
              <a:t>50%</a:t>
            </a:r>
            <a:r>
              <a:rPr lang="en-US" sz="3600" dirty="0">
                <a:latin typeface="BrownPro Light" panose="00010400010101010101" pitchFamily="50" charset="0"/>
              </a:rPr>
              <a:t>	</a:t>
            </a:r>
            <a:r>
              <a:rPr lang="en-US" sz="3600" dirty="0">
                <a:solidFill>
                  <a:schemeClr val="tx1">
                    <a:lumMod val="75000"/>
                    <a:lumOff val="25000"/>
                  </a:schemeClr>
                </a:solidFill>
                <a:latin typeface="BrownPro Light" panose="00010400010101010101" pitchFamily="50" charset="0"/>
              </a:rPr>
              <a:t>Homeownership rate</a:t>
            </a:r>
          </a:p>
          <a:p>
            <a:pPr>
              <a:tabLst>
                <a:tab pos="2228850" algn="l"/>
              </a:tabLst>
            </a:pPr>
            <a:endParaRPr lang="en-US" sz="3600" dirty="0">
              <a:latin typeface="BrownPro Light" panose="00010400010101010101" pitchFamily="50" charset="0"/>
            </a:endParaRPr>
          </a:p>
          <a:p>
            <a:pPr algn="r">
              <a:tabLst>
                <a:tab pos="2228850" algn="l"/>
              </a:tabLst>
            </a:pPr>
            <a:r>
              <a:rPr lang="en-US" sz="7200" dirty="0">
                <a:solidFill>
                  <a:srgbClr val="0C3699"/>
                </a:solidFill>
                <a:latin typeface="BrownPro" panose="00010500010101010101" pitchFamily="50" charset="0"/>
              </a:rPr>
              <a:t>$36,453</a:t>
            </a:r>
            <a:r>
              <a:rPr lang="en-US" sz="3600" dirty="0">
                <a:latin typeface="BrownPro Light" panose="00010400010101010101" pitchFamily="50" charset="0"/>
              </a:rPr>
              <a:t>	</a:t>
            </a:r>
            <a:r>
              <a:rPr lang="en-US" sz="3600" dirty="0">
                <a:solidFill>
                  <a:schemeClr val="tx1">
                    <a:lumMod val="75000"/>
                    <a:lumOff val="25000"/>
                  </a:schemeClr>
                </a:solidFill>
                <a:latin typeface="BrownPro Light" panose="00010400010101010101" pitchFamily="50" charset="0"/>
              </a:rPr>
              <a:t>Median household income </a:t>
            </a:r>
            <a:r>
              <a:rPr lang="en-US" sz="2800" dirty="0">
                <a:solidFill>
                  <a:schemeClr val="bg1">
                    <a:lumMod val="75000"/>
                  </a:schemeClr>
                </a:solidFill>
                <a:latin typeface="BrownPro Light" panose="00010400010101010101" pitchFamily="50" charset="0"/>
              </a:rPr>
              <a:t>(2022) </a:t>
            </a:r>
            <a:endParaRPr lang="en-US" sz="3600" dirty="0">
              <a:solidFill>
                <a:schemeClr val="bg1">
                  <a:lumMod val="75000"/>
                </a:schemeClr>
              </a:solidFill>
              <a:latin typeface="BrownPro Light" panose="00010400010101010101" pitchFamily="50" charset="0"/>
            </a:endParaRPr>
          </a:p>
        </p:txBody>
      </p:sp>
      <p:sp>
        <p:nvSpPr>
          <p:cNvPr id="3" name="TextBox 2">
            <a:extLst>
              <a:ext uri="{FF2B5EF4-FFF2-40B4-BE49-F238E27FC236}">
                <a16:creationId xmlns:a16="http://schemas.microsoft.com/office/drawing/2014/main" id="{63B3336F-E879-C4F3-111F-E81023DCAF8B}"/>
              </a:ext>
            </a:extLst>
          </p:cNvPr>
          <p:cNvSpPr txBox="1"/>
          <p:nvPr/>
        </p:nvSpPr>
        <p:spPr>
          <a:xfrm>
            <a:off x="502920" y="4011930"/>
            <a:ext cx="10264140" cy="2185214"/>
          </a:xfrm>
          <a:prstGeom prst="rect">
            <a:avLst/>
          </a:prstGeom>
          <a:noFill/>
        </p:spPr>
        <p:txBody>
          <a:bodyPr wrap="square" rtlCol="0">
            <a:spAutoFit/>
          </a:bodyPr>
          <a:lstStyle/>
          <a:p>
            <a:pPr algn="r">
              <a:tabLst>
                <a:tab pos="2228850" algn="l"/>
                <a:tab pos="4743450" algn="l"/>
              </a:tabLst>
            </a:pPr>
            <a:r>
              <a:rPr lang="en-US" sz="7200" dirty="0">
                <a:solidFill>
                  <a:srgbClr val="0C3699"/>
                </a:solidFill>
                <a:latin typeface="BrownPro" panose="00010500010101010101" pitchFamily="50" charset="0"/>
              </a:rPr>
              <a:t>$30,000</a:t>
            </a:r>
            <a:r>
              <a:rPr lang="en-US" sz="3600" dirty="0">
                <a:latin typeface="BrownPro Light" panose="00010400010101010101" pitchFamily="50" charset="0"/>
              </a:rPr>
              <a:t>	</a:t>
            </a:r>
            <a:r>
              <a:rPr lang="en-US" sz="3600" dirty="0">
                <a:solidFill>
                  <a:schemeClr val="tx1">
                    <a:lumMod val="75000"/>
                    <a:lumOff val="25000"/>
                  </a:schemeClr>
                </a:solidFill>
                <a:latin typeface="BrownPro Light" panose="00010400010101010101" pitchFamily="50" charset="0"/>
              </a:rPr>
              <a:t>Median sales price</a:t>
            </a:r>
          </a:p>
          <a:p>
            <a:pPr algn="r">
              <a:tabLst>
                <a:tab pos="2228850" algn="l"/>
                <a:tab pos="4743450" algn="l"/>
              </a:tabLst>
            </a:pPr>
            <a:r>
              <a:rPr lang="en-US" sz="2400" dirty="0">
                <a:solidFill>
                  <a:schemeClr val="bg1">
                    <a:lumMod val="75000"/>
                  </a:schemeClr>
                </a:solidFill>
                <a:latin typeface="BrownPro Light" panose="00010400010101010101" pitchFamily="50" charset="0"/>
              </a:rPr>
              <a:t>(2020-2021)</a:t>
            </a:r>
            <a:endParaRPr lang="en-US" sz="2400" dirty="0">
              <a:solidFill>
                <a:schemeClr val="tx1">
                  <a:lumMod val="75000"/>
                  <a:lumOff val="25000"/>
                </a:schemeClr>
              </a:solidFill>
              <a:latin typeface="BrownPro Light" panose="00010400010101010101" pitchFamily="50" charset="0"/>
            </a:endParaRPr>
          </a:p>
          <a:p>
            <a:pPr algn="r">
              <a:tabLst>
                <a:tab pos="2228850" algn="l"/>
                <a:tab pos="4743450" algn="l"/>
              </a:tabLst>
            </a:pPr>
            <a:endParaRPr lang="en-US" sz="3600" dirty="0">
              <a:solidFill>
                <a:schemeClr val="bg1">
                  <a:lumMod val="75000"/>
                </a:schemeClr>
              </a:solidFill>
              <a:latin typeface="BrownPro Light" panose="00010400010101010101" pitchFamily="50" charset="0"/>
            </a:endParaRPr>
          </a:p>
        </p:txBody>
      </p:sp>
    </p:spTree>
    <p:extLst>
      <p:ext uri="{BB962C8B-B14F-4D97-AF65-F5344CB8AC3E}">
        <p14:creationId xmlns:p14="http://schemas.microsoft.com/office/powerpoint/2010/main" val="278392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983F-9AC7-F7A1-279B-808930142BFE}"/>
              </a:ext>
            </a:extLst>
          </p:cNvPr>
          <p:cNvSpPr>
            <a:spLocks noGrp="1"/>
          </p:cNvSpPr>
          <p:nvPr>
            <p:ph type="title"/>
          </p:nvPr>
        </p:nvSpPr>
        <p:spPr>
          <a:xfrm>
            <a:off x="499110" y="304942"/>
            <a:ext cx="4362450" cy="5192888"/>
          </a:xfrm>
        </p:spPr>
        <p:txBody>
          <a:bodyPr>
            <a:normAutofit/>
          </a:bodyPr>
          <a:lstStyle/>
          <a:p>
            <a:r>
              <a:rPr lang="en-US" sz="3600" b="1" dirty="0">
                <a:solidFill>
                  <a:srgbClr val="0C3699"/>
                </a:solidFill>
              </a:rPr>
              <a:t>85% </a:t>
            </a:r>
            <a:r>
              <a:rPr lang="en-US" sz="3200" dirty="0">
                <a:solidFill>
                  <a:schemeClr val="tx1">
                    <a:lumMod val="65000"/>
                    <a:lumOff val="35000"/>
                  </a:schemeClr>
                </a:solidFill>
                <a:latin typeface="BrownPro Light" panose="00010400010101010101" pitchFamily="50" charset="0"/>
              </a:rPr>
              <a:t>of home sales in Detroit were between </a:t>
            </a:r>
            <a:br>
              <a:rPr lang="en-US" sz="3200" dirty="0">
                <a:solidFill>
                  <a:schemeClr val="tx1">
                    <a:lumMod val="65000"/>
                    <a:lumOff val="35000"/>
                  </a:schemeClr>
                </a:solidFill>
                <a:latin typeface="BrownPro Light" panose="00010400010101010101" pitchFamily="50" charset="0"/>
              </a:rPr>
            </a:br>
            <a:r>
              <a:rPr lang="en-US" sz="3200" dirty="0">
                <a:solidFill>
                  <a:schemeClr val="tx1">
                    <a:lumMod val="65000"/>
                    <a:lumOff val="35000"/>
                  </a:schemeClr>
                </a:solidFill>
                <a:latin typeface="BrownPro Light" panose="00010400010101010101" pitchFamily="50" charset="0"/>
              </a:rPr>
              <a:t>$500-$100,000</a:t>
            </a:r>
          </a:p>
        </p:txBody>
      </p:sp>
      <p:graphicFrame>
        <p:nvGraphicFramePr>
          <p:cNvPr id="4" name="Content Placeholder 3">
            <a:extLst>
              <a:ext uri="{FF2B5EF4-FFF2-40B4-BE49-F238E27FC236}">
                <a16:creationId xmlns:a16="http://schemas.microsoft.com/office/drawing/2014/main" id="{809D3013-561F-C4B9-F807-4E29D0051426}"/>
              </a:ext>
            </a:extLst>
          </p:cNvPr>
          <p:cNvGraphicFramePr>
            <a:graphicFrameLocks noGrp="1"/>
          </p:cNvGraphicFramePr>
          <p:nvPr>
            <p:ph idx="1"/>
            <p:extLst>
              <p:ext uri="{D42A27DB-BD31-4B8C-83A1-F6EECF244321}">
                <p14:modId xmlns:p14="http://schemas.microsoft.com/office/powerpoint/2010/main" val="1311273405"/>
              </p:ext>
            </p:extLst>
          </p:nvPr>
        </p:nvGraphicFramePr>
        <p:xfrm>
          <a:off x="5200650" y="434340"/>
          <a:ext cx="6153150" cy="557036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E6E1FB51-6505-6A34-AA12-0D4B5C4BEB88}"/>
              </a:ext>
            </a:extLst>
          </p:cNvPr>
          <p:cNvSpPr/>
          <p:nvPr/>
        </p:nvSpPr>
        <p:spPr>
          <a:xfrm>
            <a:off x="5334000" y="3760470"/>
            <a:ext cx="2815590" cy="136200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9B7472-FCEE-5B76-E9EC-FA569954C0A8}"/>
              </a:ext>
            </a:extLst>
          </p:cNvPr>
          <p:cNvSpPr/>
          <p:nvPr/>
        </p:nvSpPr>
        <p:spPr>
          <a:xfrm>
            <a:off x="5334000" y="1280160"/>
            <a:ext cx="6393180" cy="2331720"/>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392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95AE9-5526-893F-C4AB-08E461810778}"/>
              </a:ext>
            </a:extLst>
          </p:cNvPr>
          <p:cNvPicPr>
            <a:picLocks noChangeAspect="1"/>
          </p:cNvPicPr>
          <p:nvPr/>
        </p:nvPicPr>
        <p:blipFill rotWithShape="1">
          <a:blip r:embed="rId3"/>
          <a:srcRect t="725"/>
          <a:stretch/>
        </p:blipFill>
        <p:spPr>
          <a:xfrm>
            <a:off x="1563906" y="857250"/>
            <a:ext cx="3829247" cy="4974083"/>
          </a:xfrm>
          <a:prstGeom prst="rect">
            <a:avLst/>
          </a:prstGeom>
          <a:ln>
            <a:noFill/>
          </a:ln>
          <a:effectLst>
            <a:outerShdw blurRad="292100" dist="139700" dir="2700000" algn="tl" rotWithShape="0">
              <a:srgbClr val="333333">
                <a:alpha val="65000"/>
              </a:srgbClr>
            </a:outerShdw>
          </a:effectLst>
        </p:spPr>
      </p:pic>
      <p:pic>
        <p:nvPicPr>
          <p:cNvPr id="4" name="Picture 3" descr="Text&#10;&#10;Description automatically generated with medium confidence">
            <a:extLst>
              <a:ext uri="{FF2B5EF4-FFF2-40B4-BE49-F238E27FC236}">
                <a16:creationId xmlns:a16="http://schemas.microsoft.com/office/drawing/2014/main" id="{A9F6552F-D9E9-81C4-482D-172210E5969D}"/>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61739" y="1317168"/>
            <a:ext cx="2972105" cy="1981403"/>
          </a:xfrm>
          <a:prstGeom prst="rect">
            <a:avLst/>
          </a:prstGeom>
        </p:spPr>
      </p:pic>
      <p:pic>
        <p:nvPicPr>
          <p:cNvPr id="5" name="Picture 12" descr="Data Driven Detroit | Data Driven Detroit">
            <a:extLst>
              <a:ext uri="{FF2B5EF4-FFF2-40B4-BE49-F238E27FC236}">
                <a16:creationId xmlns:a16="http://schemas.microsoft.com/office/drawing/2014/main" id="{6B3C63C7-81BF-668E-6957-6E38C37CDB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6392" y="3868410"/>
            <a:ext cx="3022929" cy="114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624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c0ae1d-459c-4867-838b-04e209ddaf91" xsi:nil="true"/>
    <lcf76f155ced4ddcb4097134ff3c332f xmlns="f96bc9b3-b312-4a88-874e-663bab7d78a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08B5129EB9B640A28F8E5BBDFBD9D5" ma:contentTypeVersion="17" ma:contentTypeDescription="Create a new document." ma:contentTypeScope="" ma:versionID="95d78c6d544aedc7b902e4bc2d9267a7">
  <xsd:schema xmlns:xsd="http://www.w3.org/2001/XMLSchema" xmlns:xs="http://www.w3.org/2001/XMLSchema" xmlns:p="http://schemas.microsoft.com/office/2006/metadata/properties" xmlns:ns2="f96bc9b3-b312-4a88-874e-663bab7d78a0" xmlns:ns3="6bc0ae1d-459c-4867-838b-04e209ddaf91" targetNamespace="http://schemas.microsoft.com/office/2006/metadata/properties" ma:root="true" ma:fieldsID="a80b38e247c008b5fda3771a007e494e" ns2:_="" ns3:_="">
    <xsd:import namespace="f96bc9b3-b312-4a88-874e-663bab7d78a0"/>
    <xsd:import namespace="6bc0ae1d-459c-4867-838b-04e209ddaf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6bc9b3-b312-4a88-874e-663bab7d78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dcdf737-9807-4324-9f75-7a60d6aa75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c0ae1d-459c-4867-838b-04e209ddaf9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c35cb31-ca87-442d-b6cb-95a838218be7}" ma:internalName="TaxCatchAll" ma:showField="CatchAllData" ma:web="6bc0ae1d-459c-4867-838b-04e209ddaf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9FDC28-3CA4-4B5C-8BD1-218083B7ED28}">
  <ds:schemaRefs>
    <ds:schemaRef ds:uri="6bc0ae1d-459c-4867-838b-04e209ddaf91"/>
    <ds:schemaRef ds:uri="f96bc9b3-b312-4a88-874e-663bab7d78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B886DCC-2F30-421F-8F2D-6D98047DB97A}">
  <ds:schemaRefs>
    <ds:schemaRef ds:uri="6bc0ae1d-459c-4867-838b-04e209ddaf91"/>
    <ds:schemaRef ds:uri="f96bc9b3-b312-4a88-874e-663bab7d78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F36BFA-1990-440F-B7D2-BAD65490D5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1372</Words>
  <Application>Microsoft Office PowerPoint</Application>
  <PresentationFormat>Widescreen</PresentationFormat>
  <Paragraphs>146</Paragraphs>
  <Slides>23</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BrownPro</vt:lpstr>
      <vt:lpstr>BrownPro Light</vt:lpstr>
      <vt:lpstr>BrownProLight</vt:lpstr>
      <vt:lpstr>Calibri</vt:lpstr>
      <vt:lpstr>Calibri Light</vt:lpstr>
      <vt:lpstr>HelveticaNeueLT Std Lt</vt:lpstr>
      <vt:lpstr>Symbol</vt:lpstr>
      <vt:lpstr>Office Theme</vt:lpstr>
      <vt:lpstr>1_Office Theme</vt:lpstr>
      <vt:lpstr>PowerPoint Presentation</vt:lpstr>
      <vt:lpstr>PowerPoint Presentation</vt:lpstr>
      <vt:lpstr>PowerPoint Presentation</vt:lpstr>
      <vt:lpstr>Detroit’s population growth and decline 1900-2022</vt:lpstr>
      <vt:lpstr>PowerPoint Presentation</vt:lpstr>
      <vt:lpstr>PowerPoint Presentation</vt:lpstr>
      <vt:lpstr>PowerPoint Presentation</vt:lpstr>
      <vt:lpstr>85% of home sales in Detroit were between  $500-$100,000</vt:lpstr>
      <vt:lpstr>PowerPoint Presentation</vt:lpstr>
      <vt:lpstr>Funder thank you</vt:lpstr>
      <vt:lpstr>PowerPoint Presentation</vt:lpstr>
      <vt:lpstr>Project Overview</vt:lpstr>
      <vt:lpstr>Challenges around small-dollar mortgages</vt:lpstr>
      <vt:lpstr>47% of small-dollar mortgage applications in Detroit were originated</vt:lpstr>
      <vt:lpstr>PowerPoint Presentation</vt:lpstr>
      <vt:lpstr>PowerPoint Presentation</vt:lpstr>
      <vt:lpstr>PowerPoint Presentation</vt:lpstr>
      <vt:lpstr>PowerPoint Presentation</vt:lpstr>
      <vt:lpstr>Themes from case studies</vt:lpstr>
      <vt:lpstr>Solutions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BWDC Neighborhood Profiles</dc:title>
  <dc:creator>Kendall Nash</dc:creator>
  <cp:lastModifiedBy>Ashley Williams Clark</cp:lastModifiedBy>
  <cp:revision>1</cp:revision>
  <dcterms:created xsi:type="dcterms:W3CDTF">2023-06-21T18:15:28Z</dcterms:created>
  <dcterms:modified xsi:type="dcterms:W3CDTF">2023-11-06T22:53:07Z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0x0101008308B5129EB9B640A28F8E5BBDFBD9D5</vt:lpwstr>
  </property>
</Properties>
</file>