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471" r:id="rId2"/>
    <p:sldId id="472" r:id="rId3"/>
    <p:sldId id="474" r:id="rId4"/>
    <p:sldId id="475" r:id="rId5"/>
    <p:sldId id="476" r:id="rId6"/>
    <p:sldId id="470" r:id="rId7"/>
    <p:sldId id="260" r:id="rId8"/>
    <p:sldId id="479" r:id="rId9"/>
    <p:sldId id="480" r:id="rId10"/>
    <p:sldId id="261" r:id="rId11"/>
    <p:sldId id="262" r:id="rId12"/>
    <p:sldId id="477" r:id="rId13"/>
    <p:sldId id="478" r:id="rId14"/>
    <p:sldId id="481" r:id="rId15"/>
    <p:sldId id="46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82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7" autoAdjust="0"/>
    <p:restoredTop sz="74016" autoAdjust="0"/>
  </p:normalViewPr>
  <p:slideViewPr>
    <p:cSldViewPr snapToGrid="0">
      <p:cViewPr varScale="1">
        <p:scale>
          <a:sx n="88" d="100"/>
          <a:sy n="88" d="100"/>
        </p:scale>
        <p:origin x="123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800211-1114-4B66-AE05-EBBDB326DDA8}" type="datetimeFigureOut">
              <a:rPr lang="en-US" smtClean="0"/>
              <a:t>11/3/2023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6A6D26-4876-468D-BA7F-D3BE38DEEC36}" type="slidenum">
              <a:rPr lang="en-US" smtClean="0"/>
              <a:t>‹#›</a:t>
            </a:fld>
            <a:endParaRPr lang="en-US"/>
          </a:p>
        </p:txBody>
      </p:sp>
    </p:spTree>
    <p:extLst>
      <p:ext uri="{BB962C8B-B14F-4D97-AF65-F5344CB8AC3E}">
        <p14:creationId xmlns:p14="http://schemas.microsoft.com/office/powerpoint/2010/main" val="1567226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Greetings and welcome to the 14th Annual Baltimore Data Day.</a:t>
            </a:r>
          </a:p>
          <a:p>
            <a:r>
              <a:rPr lang="en-US" dirty="0"/>
              <a:t> </a:t>
            </a:r>
            <a:endParaRPr lang="en-US" dirty="0">
              <a:ea typeface="Calibri"/>
              <a:cs typeface="Calibri"/>
            </a:endParaRPr>
          </a:p>
          <a:p>
            <a:r>
              <a:rPr lang="en-US" dirty="0"/>
              <a:t>Ralph – welcome to the University of Baltimore and thank you for your kind remarks this morning.</a:t>
            </a:r>
            <a:endParaRPr lang="en-US" dirty="0">
              <a:ea typeface="Calibri"/>
              <a:cs typeface="Calibri"/>
            </a:endParaRPr>
          </a:p>
          <a:p>
            <a:r>
              <a:rPr lang="en-US" dirty="0"/>
              <a:t> </a:t>
            </a:r>
            <a:endParaRPr lang="en-US" dirty="0">
              <a:ea typeface="Calibri"/>
              <a:cs typeface="Calibri"/>
            </a:endParaRPr>
          </a:p>
          <a:p>
            <a:r>
              <a:rPr lang="en-US" dirty="0"/>
              <a:t>My name is Amanda Phillips de Lucas. I took over the helm of BNIA in March of this year and I can honestly say that the enthusiasm for this event has truly blown me away. My longer biography is provided in the packet of information in the event you want to learn more about my background.</a:t>
            </a:r>
            <a:endParaRPr lang="en-US" dirty="0">
              <a:ea typeface="Calibri"/>
              <a:cs typeface="Calibri"/>
            </a:endParaRPr>
          </a:p>
          <a:p>
            <a:r>
              <a:rPr lang="en-US" dirty="0"/>
              <a:t> </a:t>
            </a:r>
            <a:endParaRPr lang="en-US" dirty="0">
              <a:ea typeface="Calibri"/>
              <a:cs typeface="Calibri"/>
            </a:endParaRPr>
          </a:p>
          <a:p>
            <a:r>
              <a:rPr lang="en-US" dirty="0"/>
              <a:t>The short of it, and most relevant to our time today, I’ve spent close to a decade studying how people have used scientific and technical data to advocate for change in their communities. During my past five years in Baltimore, I’ve had the great privilege to meet many of the amazing people and groups doing this work. While I have met some of you in this auditorium already, I look forward to getting to know everyone in the room today. I can’t wait to listen, understand how you use data, and learn how BNIA’s tools, indicators, and resources can better serve your needs.</a:t>
            </a:r>
            <a:endParaRPr lang="en-US" dirty="0">
              <a:ea typeface="Calibri"/>
              <a:cs typeface="Calibri"/>
            </a:endParaRPr>
          </a:p>
          <a:p>
            <a:r>
              <a:rPr lang="en-US" dirty="0"/>
              <a:t> </a:t>
            </a:r>
            <a:endParaRPr lang="en-US" dirty="0">
              <a:ea typeface="Calibri"/>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46C1B8-2751-46A3-82F2-4316698D80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April 23, 2019</a:t>
            </a:r>
          </a:p>
        </p:txBody>
      </p:sp>
    </p:spTree>
    <p:extLst>
      <p:ext uri="{BB962C8B-B14F-4D97-AF65-F5344CB8AC3E}">
        <p14:creationId xmlns:p14="http://schemas.microsoft.com/office/powerpoint/2010/main" val="232876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C50DB6-108B-47C7-9CBC-69844F55537A}" type="slidenum">
              <a:rPr lang="en-US" smtClean="0"/>
              <a:t>11</a:t>
            </a:fld>
            <a:endParaRPr lang="en-US"/>
          </a:p>
        </p:txBody>
      </p:sp>
    </p:spTree>
    <p:extLst>
      <p:ext uri="{BB962C8B-B14F-4D97-AF65-F5344CB8AC3E}">
        <p14:creationId xmlns:p14="http://schemas.microsoft.com/office/powerpoint/2010/main" val="1148609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C50DB6-108B-47C7-9CBC-69844F55537A}" type="slidenum">
              <a:rPr lang="en-US" smtClean="0"/>
              <a:t>12</a:t>
            </a:fld>
            <a:endParaRPr lang="en-US"/>
          </a:p>
        </p:txBody>
      </p:sp>
    </p:spTree>
    <p:extLst>
      <p:ext uri="{BB962C8B-B14F-4D97-AF65-F5344CB8AC3E}">
        <p14:creationId xmlns:p14="http://schemas.microsoft.com/office/powerpoint/2010/main" val="36865486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C50DB6-108B-47C7-9CBC-69844F55537A}" type="slidenum">
              <a:rPr lang="en-US" smtClean="0"/>
              <a:t>13</a:t>
            </a:fld>
            <a:endParaRPr lang="en-US"/>
          </a:p>
        </p:txBody>
      </p:sp>
    </p:spTree>
    <p:extLst>
      <p:ext uri="{BB962C8B-B14F-4D97-AF65-F5344CB8AC3E}">
        <p14:creationId xmlns:p14="http://schemas.microsoft.com/office/powerpoint/2010/main" val="4089646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We can only develop indicators by using the data classifications provided to us. </a:t>
            </a:r>
            <a:endParaRPr lang="en-US" dirty="0"/>
          </a:p>
        </p:txBody>
      </p:sp>
      <p:sp>
        <p:nvSpPr>
          <p:cNvPr id="4" name="Slide Number Placeholder 3"/>
          <p:cNvSpPr>
            <a:spLocks noGrp="1"/>
          </p:cNvSpPr>
          <p:nvPr>
            <p:ph type="sldNum" sz="quarter" idx="5"/>
          </p:nvPr>
        </p:nvSpPr>
        <p:spPr/>
        <p:txBody>
          <a:bodyPr/>
          <a:lstStyle/>
          <a:p>
            <a:fld id="{C1C50DB6-108B-47C7-9CBC-69844F55537A}" type="slidenum">
              <a:rPr lang="en-US" smtClean="0"/>
              <a:t>14</a:t>
            </a:fld>
            <a:endParaRPr lang="en-US"/>
          </a:p>
        </p:txBody>
      </p:sp>
    </p:spTree>
    <p:extLst>
      <p:ext uri="{BB962C8B-B14F-4D97-AF65-F5344CB8AC3E}">
        <p14:creationId xmlns:p14="http://schemas.microsoft.com/office/powerpoint/2010/main" val="576631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dirty="0">
              <a:ea typeface="Calibri"/>
              <a:cs typeface="Calibri"/>
            </a:endParaRPr>
          </a:p>
          <a:p>
            <a:r>
              <a:rPr lang="en-US" dirty="0"/>
              <a:t>The short of it, and most relevant to our time today, I’ve spent close to a decade studying how people have used scientific and technical data to advocate for change in their communities. During my past five years in Baltimore, I’ve had the great privilege to meet many of the amazing people and groups doing this work. While I have met some of you in this auditorium already, I look forward to getting to know everyone in the room today. I can’t wait to listen, understand how you use data, and learn how BNIA’s tools, indicators, and resources can better serve your needs.</a:t>
            </a:r>
            <a:endParaRPr lang="en-US" dirty="0">
              <a:ea typeface="Calibri"/>
              <a:cs typeface="Calibri"/>
            </a:endParaRPr>
          </a:p>
          <a:p>
            <a:r>
              <a:rPr lang="en-US" dirty="0"/>
              <a:t> </a:t>
            </a:r>
            <a:endParaRPr lang="en-US" dirty="0">
              <a:ea typeface="Calibri"/>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46C1B8-2751-46A3-82F2-4316698D80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April 23, 2019</a:t>
            </a:r>
          </a:p>
        </p:txBody>
      </p:sp>
    </p:spTree>
    <p:extLst>
      <p:ext uri="{BB962C8B-B14F-4D97-AF65-F5344CB8AC3E}">
        <p14:creationId xmlns:p14="http://schemas.microsoft.com/office/powerpoint/2010/main" val="1387330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C1C50DB6-108B-47C7-9CBC-69844F55537A}" type="slidenum">
              <a:rPr lang="en-US" smtClean="0"/>
              <a:t>2</a:t>
            </a:fld>
            <a:endParaRPr lang="en-US"/>
          </a:p>
        </p:txBody>
      </p:sp>
    </p:spTree>
    <p:extLst>
      <p:ext uri="{BB962C8B-B14F-4D97-AF65-F5344CB8AC3E}">
        <p14:creationId xmlns:p14="http://schemas.microsoft.com/office/powerpoint/2010/main" val="2487908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C1C50DB6-108B-47C7-9CBC-69844F55537A}" type="slidenum">
              <a:rPr lang="en-US" smtClean="0"/>
              <a:t>3</a:t>
            </a:fld>
            <a:endParaRPr lang="en-US"/>
          </a:p>
        </p:txBody>
      </p:sp>
    </p:spTree>
    <p:extLst>
      <p:ext uri="{BB962C8B-B14F-4D97-AF65-F5344CB8AC3E}">
        <p14:creationId xmlns:p14="http://schemas.microsoft.com/office/powerpoint/2010/main" val="1558285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C1C50DB6-108B-47C7-9CBC-69844F55537A}" type="slidenum">
              <a:rPr lang="en-US" smtClean="0"/>
              <a:t>4</a:t>
            </a:fld>
            <a:endParaRPr lang="en-US"/>
          </a:p>
        </p:txBody>
      </p:sp>
    </p:spTree>
    <p:extLst>
      <p:ext uri="{BB962C8B-B14F-4D97-AF65-F5344CB8AC3E}">
        <p14:creationId xmlns:p14="http://schemas.microsoft.com/office/powerpoint/2010/main" val="3049705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C1C50DB6-108B-47C7-9CBC-69844F55537A}" type="slidenum">
              <a:rPr lang="en-US" smtClean="0"/>
              <a:t>5</a:t>
            </a:fld>
            <a:endParaRPr lang="en-US"/>
          </a:p>
        </p:txBody>
      </p:sp>
    </p:spTree>
    <p:extLst>
      <p:ext uri="{BB962C8B-B14F-4D97-AF65-F5344CB8AC3E}">
        <p14:creationId xmlns:p14="http://schemas.microsoft.com/office/powerpoint/2010/main" val="1349600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mid 20th century promised ‘Better Living Through Chemistry’, the concluding decades promised ‘Better Living Through Computation.’ It’s challenging to overstate the optimism that accompanied the rise of the internet, personal computing, and with it, greater access to tools and technology that aided decision making, expanded social networks, and the emergence of digital public life.</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C1C50DB6-108B-47C7-9CBC-69844F55537A}" type="slidenum">
              <a:rPr lang="en-US" smtClean="0"/>
              <a:t>6</a:t>
            </a:fld>
            <a:endParaRPr lang="en-US"/>
          </a:p>
        </p:txBody>
      </p:sp>
    </p:spTree>
    <p:extLst>
      <p:ext uri="{BB962C8B-B14F-4D97-AF65-F5344CB8AC3E}">
        <p14:creationId xmlns:p14="http://schemas.microsoft.com/office/powerpoint/2010/main" val="758011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Address-matching may well have been the most critical ingredient in the new mix. It became possible with the advent of the U.S. Bureau of the Census’ TIGER (Topologically Integrated Geographic Encoding and Referencing) system during the 1980s—the output of the joint efforts of the Bureau and the U.S. Geological Survey to</a:t>
            </a:r>
          </a:p>
          <a:p>
            <a:r>
              <a:rPr lang="en-US" dirty="0"/>
              <a:t>digitize patterns of streets and other geographic features nationwide (U.S. Bureau of the Census,</a:t>
            </a:r>
          </a:p>
          <a:p>
            <a:r>
              <a:rPr lang="en-US" dirty="0"/>
              <a:t>1985). If you have a copy of the relevant TIGER files (or more recent updates) and appropriate</a:t>
            </a:r>
          </a:p>
          <a:p>
            <a:r>
              <a:rPr lang="en-US" dirty="0"/>
              <a:t>hardware, you can print an accurate map of any city, showing the street pattern, the boundaries of</a:t>
            </a:r>
          </a:p>
          <a:p>
            <a:r>
              <a:rPr lang="en-US" dirty="0"/>
              <a:t>census block groups and tracts, and other physical features</a:t>
            </a:r>
          </a:p>
        </p:txBody>
      </p:sp>
      <p:sp>
        <p:nvSpPr>
          <p:cNvPr id="4" name="Slide Number Placeholder 3"/>
          <p:cNvSpPr>
            <a:spLocks noGrp="1"/>
          </p:cNvSpPr>
          <p:nvPr>
            <p:ph type="sldNum" sz="quarter" idx="5"/>
          </p:nvPr>
        </p:nvSpPr>
        <p:spPr/>
        <p:txBody>
          <a:bodyPr/>
          <a:lstStyle/>
          <a:p>
            <a:fld id="{C1C50DB6-108B-47C7-9CBC-69844F55537A}" type="slidenum">
              <a:rPr lang="en-US" smtClean="0"/>
              <a:t>7</a:t>
            </a:fld>
            <a:endParaRPr lang="en-US"/>
          </a:p>
        </p:txBody>
      </p:sp>
    </p:spTree>
    <p:extLst>
      <p:ext uri="{BB962C8B-B14F-4D97-AF65-F5344CB8AC3E}">
        <p14:creationId xmlns:p14="http://schemas.microsoft.com/office/powerpoint/2010/main" val="3477976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Address-matching may well have been the most critical ingredient in the new mix. It became possible with the advent of the U.S. Bureau of the Census’ TIGER (Topologically Integrated Geographic Encoding and Referencing) system during the 1980s—the output of the joint efforts of the Bureau and the U.S. Geological Survey to</a:t>
            </a:r>
          </a:p>
          <a:p>
            <a:r>
              <a:rPr lang="en-US" dirty="0"/>
              <a:t>digitize patterns of streets and other geographic features nationwide (U.S. Bureau of the Census,</a:t>
            </a:r>
          </a:p>
          <a:p>
            <a:r>
              <a:rPr lang="en-US" dirty="0"/>
              <a:t>1985). If you have a copy of the relevant TIGER files (or more recent updates) and appropriate</a:t>
            </a:r>
          </a:p>
          <a:p>
            <a:r>
              <a:rPr lang="en-US" dirty="0"/>
              <a:t>hardware, you can print an accurate map of any city, showing the street pattern, the boundaries of</a:t>
            </a:r>
          </a:p>
          <a:p>
            <a:r>
              <a:rPr lang="en-US" dirty="0"/>
              <a:t>census block groups and tracts, and other physical features</a:t>
            </a:r>
          </a:p>
        </p:txBody>
      </p:sp>
      <p:sp>
        <p:nvSpPr>
          <p:cNvPr id="4" name="Slide Number Placeholder 3"/>
          <p:cNvSpPr>
            <a:spLocks noGrp="1"/>
          </p:cNvSpPr>
          <p:nvPr>
            <p:ph type="sldNum" sz="quarter" idx="5"/>
          </p:nvPr>
        </p:nvSpPr>
        <p:spPr/>
        <p:txBody>
          <a:bodyPr/>
          <a:lstStyle/>
          <a:p>
            <a:fld id="{C1C50DB6-108B-47C7-9CBC-69844F55537A}" type="slidenum">
              <a:rPr lang="en-US" smtClean="0"/>
              <a:t>8</a:t>
            </a:fld>
            <a:endParaRPr lang="en-US"/>
          </a:p>
        </p:txBody>
      </p:sp>
    </p:spTree>
    <p:extLst>
      <p:ext uri="{BB962C8B-B14F-4D97-AF65-F5344CB8AC3E}">
        <p14:creationId xmlns:p14="http://schemas.microsoft.com/office/powerpoint/2010/main" val="1174568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Address-matching may well have been the most critical ingredient in the new mix. It became possible with the advent of the U.S. Bureau of the Census’ TIGER (Topologically Integrated Geographic Encoding and Referencing) system during the 1980s—the output of the joint efforts of the Bureau and the U.S. Geological Survey to</a:t>
            </a:r>
          </a:p>
          <a:p>
            <a:r>
              <a:rPr lang="en-US" dirty="0"/>
              <a:t>digitize patterns of streets and other geographic features nationwide (U.S. Bureau of the Census,</a:t>
            </a:r>
          </a:p>
          <a:p>
            <a:r>
              <a:rPr lang="en-US" dirty="0"/>
              <a:t>1985). If you have a copy of the relevant TIGER files (or more recent updates) and appropriate</a:t>
            </a:r>
          </a:p>
          <a:p>
            <a:r>
              <a:rPr lang="en-US" dirty="0"/>
              <a:t>hardware, you can print an accurate map of any city, showing the street pattern, the boundaries of</a:t>
            </a:r>
          </a:p>
          <a:p>
            <a:r>
              <a:rPr lang="en-US" dirty="0"/>
              <a:t>census block groups and tracts, and other physical features</a:t>
            </a:r>
          </a:p>
        </p:txBody>
      </p:sp>
      <p:sp>
        <p:nvSpPr>
          <p:cNvPr id="4" name="Slide Number Placeholder 3"/>
          <p:cNvSpPr>
            <a:spLocks noGrp="1"/>
          </p:cNvSpPr>
          <p:nvPr>
            <p:ph type="sldNum" sz="quarter" idx="5"/>
          </p:nvPr>
        </p:nvSpPr>
        <p:spPr/>
        <p:txBody>
          <a:bodyPr/>
          <a:lstStyle/>
          <a:p>
            <a:fld id="{C1C50DB6-108B-47C7-9CBC-69844F55537A}" type="slidenum">
              <a:rPr lang="en-US" smtClean="0"/>
              <a:t>9</a:t>
            </a:fld>
            <a:endParaRPr lang="en-US"/>
          </a:p>
        </p:txBody>
      </p:sp>
    </p:spTree>
    <p:extLst>
      <p:ext uri="{BB962C8B-B14F-4D97-AF65-F5344CB8AC3E}">
        <p14:creationId xmlns:p14="http://schemas.microsoft.com/office/powerpoint/2010/main" val="610340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55A54-552D-4A1F-8F6A-562836A912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86C004-3BBC-470D-B247-F830F36CD5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4100BF-D43E-41C3-9FD8-504BD1A2024A}"/>
              </a:ext>
            </a:extLst>
          </p:cNvPr>
          <p:cNvSpPr>
            <a:spLocks noGrp="1"/>
          </p:cNvSpPr>
          <p:nvPr>
            <p:ph type="dt" sz="half" idx="10"/>
          </p:nvPr>
        </p:nvSpPr>
        <p:spPr/>
        <p:txBody>
          <a:bodyPr/>
          <a:lstStyle/>
          <a:p>
            <a:fld id="{571FDCAC-F2E7-41DC-83C4-64522811E3BB}" type="datetimeFigureOut">
              <a:rPr lang="en-US" smtClean="0"/>
              <a:t>11/3/2023</a:t>
            </a:fld>
            <a:endParaRPr lang="en-US"/>
          </a:p>
        </p:txBody>
      </p:sp>
      <p:sp>
        <p:nvSpPr>
          <p:cNvPr id="5" name="Footer Placeholder 4">
            <a:extLst>
              <a:ext uri="{FF2B5EF4-FFF2-40B4-BE49-F238E27FC236}">
                <a16:creationId xmlns:a16="http://schemas.microsoft.com/office/drawing/2014/main" id="{30340BA6-6F52-4CFE-BCAF-3D8912CB0B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BD15F8-984B-4963-8FD7-4B34C59B5743}"/>
              </a:ext>
            </a:extLst>
          </p:cNvPr>
          <p:cNvSpPr>
            <a:spLocks noGrp="1"/>
          </p:cNvSpPr>
          <p:nvPr>
            <p:ph type="sldNum" sz="quarter" idx="12"/>
          </p:nvPr>
        </p:nvSpPr>
        <p:spPr/>
        <p:txBody>
          <a:bodyPr/>
          <a:lstStyle/>
          <a:p>
            <a:fld id="{0F2B7407-FC59-4409-9D2A-AC1FDE0AFFD9}" type="slidenum">
              <a:rPr lang="en-US" smtClean="0"/>
              <a:t>‹#›</a:t>
            </a:fld>
            <a:endParaRPr lang="en-US"/>
          </a:p>
        </p:txBody>
      </p:sp>
    </p:spTree>
    <p:extLst>
      <p:ext uri="{BB962C8B-B14F-4D97-AF65-F5344CB8AC3E}">
        <p14:creationId xmlns:p14="http://schemas.microsoft.com/office/powerpoint/2010/main" val="3990938067"/>
      </p:ext>
    </p:extLst>
  </p:cSld>
  <p:clrMapOvr>
    <a:masterClrMapping/>
  </p:clrMapOvr>
  <p:transition spd="slow" advClick="0" advTm="20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A5034-5887-47DD-A869-78DCCDAFBB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4273A8-81FB-45E9-9F48-B225F70E467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434BF0-7BE4-4968-834C-3A828496DFBA}"/>
              </a:ext>
            </a:extLst>
          </p:cNvPr>
          <p:cNvSpPr>
            <a:spLocks noGrp="1"/>
          </p:cNvSpPr>
          <p:nvPr>
            <p:ph type="dt" sz="half" idx="10"/>
          </p:nvPr>
        </p:nvSpPr>
        <p:spPr/>
        <p:txBody>
          <a:bodyPr/>
          <a:lstStyle/>
          <a:p>
            <a:fld id="{571FDCAC-F2E7-41DC-83C4-64522811E3BB}" type="datetimeFigureOut">
              <a:rPr lang="en-US" smtClean="0"/>
              <a:t>11/3/2023</a:t>
            </a:fld>
            <a:endParaRPr lang="en-US"/>
          </a:p>
        </p:txBody>
      </p:sp>
      <p:sp>
        <p:nvSpPr>
          <p:cNvPr id="5" name="Footer Placeholder 4">
            <a:extLst>
              <a:ext uri="{FF2B5EF4-FFF2-40B4-BE49-F238E27FC236}">
                <a16:creationId xmlns:a16="http://schemas.microsoft.com/office/drawing/2014/main" id="{34C08528-B347-4731-B926-C01947CA17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19095C-A2A1-45F9-9AAC-4777AD23A812}"/>
              </a:ext>
            </a:extLst>
          </p:cNvPr>
          <p:cNvSpPr>
            <a:spLocks noGrp="1"/>
          </p:cNvSpPr>
          <p:nvPr>
            <p:ph type="sldNum" sz="quarter" idx="12"/>
          </p:nvPr>
        </p:nvSpPr>
        <p:spPr/>
        <p:txBody>
          <a:bodyPr/>
          <a:lstStyle/>
          <a:p>
            <a:fld id="{0F2B7407-FC59-4409-9D2A-AC1FDE0AFFD9}" type="slidenum">
              <a:rPr lang="en-US" smtClean="0"/>
              <a:t>‹#›</a:t>
            </a:fld>
            <a:endParaRPr lang="en-US"/>
          </a:p>
        </p:txBody>
      </p:sp>
    </p:spTree>
    <p:extLst>
      <p:ext uri="{BB962C8B-B14F-4D97-AF65-F5344CB8AC3E}">
        <p14:creationId xmlns:p14="http://schemas.microsoft.com/office/powerpoint/2010/main" val="2617780593"/>
      </p:ext>
    </p:extLst>
  </p:cSld>
  <p:clrMapOvr>
    <a:masterClrMapping/>
  </p:clrMapOvr>
  <p:transition spd="slow" advClick="0" advTm="20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D66F07-7C4C-4995-906E-12EA55C8A6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71AEFF9-1E20-4CE7-A02A-DE9646D2D0A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AEFFA4-08A5-45FF-B906-EAD556833569}"/>
              </a:ext>
            </a:extLst>
          </p:cNvPr>
          <p:cNvSpPr>
            <a:spLocks noGrp="1"/>
          </p:cNvSpPr>
          <p:nvPr>
            <p:ph type="dt" sz="half" idx="10"/>
          </p:nvPr>
        </p:nvSpPr>
        <p:spPr/>
        <p:txBody>
          <a:bodyPr/>
          <a:lstStyle/>
          <a:p>
            <a:fld id="{571FDCAC-F2E7-41DC-83C4-64522811E3BB}" type="datetimeFigureOut">
              <a:rPr lang="en-US" smtClean="0"/>
              <a:t>11/3/2023</a:t>
            </a:fld>
            <a:endParaRPr lang="en-US"/>
          </a:p>
        </p:txBody>
      </p:sp>
      <p:sp>
        <p:nvSpPr>
          <p:cNvPr id="5" name="Footer Placeholder 4">
            <a:extLst>
              <a:ext uri="{FF2B5EF4-FFF2-40B4-BE49-F238E27FC236}">
                <a16:creationId xmlns:a16="http://schemas.microsoft.com/office/drawing/2014/main" id="{EEF5C474-5900-4F6E-893F-029FEBE4FD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1BCDA7-FBDF-482F-8DAE-C8EC608F921B}"/>
              </a:ext>
            </a:extLst>
          </p:cNvPr>
          <p:cNvSpPr>
            <a:spLocks noGrp="1"/>
          </p:cNvSpPr>
          <p:nvPr>
            <p:ph type="sldNum" sz="quarter" idx="12"/>
          </p:nvPr>
        </p:nvSpPr>
        <p:spPr/>
        <p:txBody>
          <a:bodyPr/>
          <a:lstStyle/>
          <a:p>
            <a:fld id="{0F2B7407-FC59-4409-9D2A-AC1FDE0AFFD9}" type="slidenum">
              <a:rPr lang="en-US" smtClean="0"/>
              <a:t>‹#›</a:t>
            </a:fld>
            <a:endParaRPr lang="en-US"/>
          </a:p>
        </p:txBody>
      </p:sp>
    </p:spTree>
    <p:extLst>
      <p:ext uri="{BB962C8B-B14F-4D97-AF65-F5344CB8AC3E}">
        <p14:creationId xmlns:p14="http://schemas.microsoft.com/office/powerpoint/2010/main" val="4003508773"/>
      </p:ext>
    </p:extLst>
  </p:cSld>
  <p:clrMapOvr>
    <a:masterClrMapping/>
  </p:clrMapOvr>
  <p:transition spd="slow" advClick="0" advTm="20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1C47F-FD96-439C-B757-D9ABECAAC8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C19896-5F31-4DA7-AAB8-BE137A4721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51CEF8-045B-4846-BE07-CC296491F320}"/>
              </a:ext>
            </a:extLst>
          </p:cNvPr>
          <p:cNvSpPr>
            <a:spLocks noGrp="1"/>
          </p:cNvSpPr>
          <p:nvPr>
            <p:ph type="dt" sz="half" idx="10"/>
          </p:nvPr>
        </p:nvSpPr>
        <p:spPr/>
        <p:txBody>
          <a:bodyPr/>
          <a:lstStyle/>
          <a:p>
            <a:fld id="{571FDCAC-F2E7-41DC-83C4-64522811E3BB}" type="datetimeFigureOut">
              <a:rPr lang="en-US" smtClean="0"/>
              <a:t>11/3/2023</a:t>
            </a:fld>
            <a:endParaRPr lang="en-US"/>
          </a:p>
        </p:txBody>
      </p:sp>
      <p:sp>
        <p:nvSpPr>
          <p:cNvPr id="5" name="Footer Placeholder 4">
            <a:extLst>
              <a:ext uri="{FF2B5EF4-FFF2-40B4-BE49-F238E27FC236}">
                <a16:creationId xmlns:a16="http://schemas.microsoft.com/office/drawing/2014/main" id="{47CDBA42-ED17-4CA7-9091-9937D77CFF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0F8090-DC0F-439B-82D3-C544DDAD6AF9}"/>
              </a:ext>
            </a:extLst>
          </p:cNvPr>
          <p:cNvSpPr>
            <a:spLocks noGrp="1"/>
          </p:cNvSpPr>
          <p:nvPr>
            <p:ph type="sldNum" sz="quarter" idx="12"/>
          </p:nvPr>
        </p:nvSpPr>
        <p:spPr/>
        <p:txBody>
          <a:bodyPr/>
          <a:lstStyle/>
          <a:p>
            <a:fld id="{0F2B7407-FC59-4409-9D2A-AC1FDE0AFFD9}" type="slidenum">
              <a:rPr lang="en-US" smtClean="0"/>
              <a:t>‹#›</a:t>
            </a:fld>
            <a:endParaRPr lang="en-US"/>
          </a:p>
        </p:txBody>
      </p:sp>
    </p:spTree>
    <p:extLst>
      <p:ext uri="{BB962C8B-B14F-4D97-AF65-F5344CB8AC3E}">
        <p14:creationId xmlns:p14="http://schemas.microsoft.com/office/powerpoint/2010/main" val="1755455027"/>
      </p:ext>
    </p:extLst>
  </p:cSld>
  <p:clrMapOvr>
    <a:masterClrMapping/>
  </p:clrMapOvr>
  <p:transition spd="slow" advClick="0" advTm="20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C7BA7-2D32-4F74-BE70-8D1A38FE4A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B0C599-C466-4C92-818D-438DBBC712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E32E92D-D47C-44DC-A269-A5F84D24FEF9}"/>
              </a:ext>
            </a:extLst>
          </p:cNvPr>
          <p:cNvSpPr>
            <a:spLocks noGrp="1"/>
          </p:cNvSpPr>
          <p:nvPr>
            <p:ph type="dt" sz="half" idx="10"/>
          </p:nvPr>
        </p:nvSpPr>
        <p:spPr/>
        <p:txBody>
          <a:bodyPr/>
          <a:lstStyle/>
          <a:p>
            <a:fld id="{571FDCAC-F2E7-41DC-83C4-64522811E3BB}" type="datetimeFigureOut">
              <a:rPr lang="en-US" smtClean="0"/>
              <a:t>11/3/2023</a:t>
            </a:fld>
            <a:endParaRPr lang="en-US"/>
          </a:p>
        </p:txBody>
      </p:sp>
      <p:sp>
        <p:nvSpPr>
          <p:cNvPr id="5" name="Footer Placeholder 4">
            <a:extLst>
              <a:ext uri="{FF2B5EF4-FFF2-40B4-BE49-F238E27FC236}">
                <a16:creationId xmlns:a16="http://schemas.microsoft.com/office/drawing/2014/main" id="{E44835E8-DFA4-44FF-88A7-1243507DA1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487ED4-EB55-449D-BDD4-AA2CAF74AE9F}"/>
              </a:ext>
            </a:extLst>
          </p:cNvPr>
          <p:cNvSpPr>
            <a:spLocks noGrp="1"/>
          </p:cNvSpPr>
          <p:nvPr>
            <p:ph type="sldNum" sz="quarter" idx="12"/>
          </p:nvPr>
        </p:nvSpPr>
        <p:spPr/>
        <p:txBody>
          <a:bodyPr/>
          <a:lstStyle/>
          <a:p>
            <a:fld id="{0F2B7407-FC59-4409-9D2A-AC1FDE0AFFD9}" type="slidenum">
              <a:rPr lang="en-US" smtClean="0"/>
              <a:t>‹#›</a:t>
            </a:fld>
            <a:endParaRPr lang="en-US"/>
          </a:p>
        </p:txBody>
      </p:sp>
    </p:spTree>
    <p:extLst>
      <p:ext uri="{BB962C8B-B14F-4D97-AF65-F5344CB8AC3E}">
        <p14:creationId xmlns:p14="http://schemas.microsoft.com/office/powerpoint/2010/main" val="62833806"/>
      </p:ext>
    </p:extLst>
  </p:cSld>
  <p:clrMapOvr>
    <a:masterClrMapping/>
  </p:clrMapOvr>
  <p:transition spd="slow" advClick="0" advTm="20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E3839-77AE-4CCB-8075-272CF590A8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44FA8C-9A6D-4487-8E90-722D37A172B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5044C5-876A-4F83-BD91-D5575F53E8A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9D7896-6218-462B-8308-ECF37D371FC6}"/>
              </a:ext>
            </a:extLst>
          </p:cNvPr>
          <p:cNvSpPr>
            <a:spLocks noGrp="1"/>
          </p:cNvSpPr>
          <p:nvPr>
            <p:ph type="dt" sz="half" idx="10"/>
          </p:nvPr>
        </p:nvSpPr>
        <p:spPr/>
        <p:txBody>
          <a:bodyPr/>
          <a:lstStyle/>
          <a:p>
            <a:fld id="{571FDCAC-F2E7-41DC-83C4-64522811E3BB}" type="datetimeFigureOut">
              <a:rPr lang="en-US" smtClean="0"/>
              <a:t>11/3/2023</a:t>
            </a:fld>
            <a:endParaRPr lang="en-US"/>
          </a:p>
        </p:txBody>
      </p:sp>
      <p:sp>
        <p:nvSpPr>
          <p:cNvPr id="6" name="Footer Placeholder 5">
            <a:extLst>
              <a:ext uri="{FF2B5EF4-FFF2-40B4-BE49-F238E27FC236}">
                <a16:creationId xmlns:a16="http://schemas.microsoft.com/office/drawing/2014/main" id="{31E62FF0-D49E-4926-AE24-FED71B339E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787D3E-2C2F-44EE-99A6-4C679EBEB10A}"/>
              </a:ext>
            </a:extLst>
          </p:cNvPr>
          <p:cNvSpPr>
            <a:spLocks noGrp="1"/>
          </p:cNvSpPr>
          <p:nvPr>
            <p:ph type="sldNum" sz="quarter" idx="12"/>
          </p:nvPr>
        </p:nvSpPr>
        <p:spPr/>
        <p:txBody>
          <a:bodyPr/>
          <a:lstStyle/>
          <a:p>
            <a:fld id="{0F2B7407-FC59-4409-9D2A-AC1FDE0AFFD9}" type="slidenum">
              <a:rPr lang="en-US" smtClean="0"/>
              <a:t>‹#›</a:t>
            </a:fld>
            <a:endParaRPr lang="en-US"/>
          </a:p>
        </p:txBody>
      </p:sp>
    </p:spTree>
    <p:extLst>
      <p:ext uri="{BB962C8B-B14F-4D97-AF65-F5344CB8AC3E}">
        <p14:creationId xmlns:p14="http://schemas.microsoft.com/office/powerpoint/2010/main" val="3296997735"/>
      </p:ext>
    </p:extLst>
  </p:cSld>
  <p:clrMapOvr>
    <a:masterClrMapping/>
  </p:clrMapOvr>
  <p:transition spd="slow" advClick="0" advTm="20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F480B-89C0-4223-B639-FA8097CA03F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FFCCF7-94EF-4A39-B018-1C1CB46596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68697C2-2211-4DE5-B032-59370EDA377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0705BA-0FF8-4768-B57E-908076F273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D0ADBA5-B7D2-4B96-9DAC-605A76237C5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54467E-7151-4A84-A671-5D4E510672CB}"/>
              </a:ext>
            </a:extLst>
          </p:cNvPr>
          <p:cNvSpPr>
            <a:spLocks noGrp="1"/>
          </p:cNvSpPr>
          <p:nvPr>
            <p:ph type="dt" sz="half" idx="10"/>
          </p:nvPr>
        </p:nvSpPr>
        <p:spPr/>
        <p:txBody>
          <a:bodyPr/>
          <a:lstStyle/>
          <a:p>
            <a:fld id="{571FDCAC-F2E7-41DC-83C4-64522811E3BB}" type="datetimeFigureOut">
              <a:rPr lang="en-US" smtClean="0"/>
              <a:t>11/3/2023</a:t>
            </a:fld>
            <a:endParaRPr lang="en-US"/>
          </a:p>
        </p:txBody>
      </p:sp>
      <p:sp>
        <p:nvSpPr>
          <p:cNvPr id="8" name="Footer Placeholder 7">
            <a:extLst>
              <a:ext uri="{FF2B5EF4-FFF2-40B4-BE49-F238E27FC236}">
                <a16:creationId xmlns:a16="http://schemas.microsoft.com/office/drawing/2014/main" id="{64E93FA0-9D9E-47C9-BC69-1377428C3D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4E463B-D0EB-4729-B133-BE2E3D22EA36}"/>
              </a:ext>
            </a:extLst>
          </p:cNvPr>
          <p:cNvSpPr>
            <a:spLocks noGrp="1"/>
          </p:cNvSpPr>
          <p:nvPr>
            <p:ph type="sldNum" sz="quarter" idx="12"/>
          </p:nvPr>
        </p:nvSpPr>
        <p:spPr/>
        <p:txBody>
          <a:bodyPr/>
          <a:lstStyle/>
          <a:p>
            <a:fld id="{0F2B7407-FC59-4409-9D2A-AC1FDE0AFFD9}" type="slidenum">
              <a:rPr lang="en-US" smtClean="0"/>
              <a:t>‹#›</a:t>
            </a:fld>
            <a:endParaRPr lang="en-US"/>
          </a:p>
        </p:txBody>
      </p:sp>
    </p:spTree>
    <p:extLst>
      <p:ext uri="{BB962C8B-B14F-4D97-AF65-F5344CB8AC3E}">
        <p14:creationId xmlns:p14="http://schemas.microsoft.com/office/powerpoint/2010/main" val="3997925522"/>
      </p:ext>
    </p:extLst>
  </p:cSld>
  <p:clrMapOvr>
    <a:masterClrMapping/>
  </p:clrMapOvr>
  <p:transition spd="slow" advClick="0" advTm="20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D018-4643-4456-8BAF-5C40A0D33B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08EBCD-C8C7-4266-8318-A367FE03ADE0}"/>
              </a:ext>
            </a:extLst>
          </p:cNvPr>
          <p:cNvSpPr>
            <a:spLocks noGrp="1"/>
          </p:cNvSpPr>
          <p:nvPr>
            <p:ph type="dt" sz="half" idx="10"/>
          </p:nvPr>
        </p:nvSpPr>
        <p:spPr/>
        <p:txBody>
          <a:bodyPr/>
          <a:lstStyle/>
          <a:p>
            <a:fld id="{571FDCAC-F2E7-41DC-83C4-64522811E3BB}" type="datetimeFigureOut">
              <a:rPr lang="en-US" smtClean="0"/>
              <a:t>11/3/2023</a:t>
            </a:fld>
            <a:endParaRPr lang="en-US"/>
          </a:p>
        </p:txBody>
      </p:sp>
      <p:sp>
        <p:nvSpPr>
          <p:cNvPr id="4" name="Footer Placeholder 3">
            <a:extLst>
              <a:ext uri="{FF2B5EF4-FFF2-40B4-BE49-F238E27FC236}">
                <a16:creationId xmlns:a16="http://schemas.microsoft.com/office/drawing/2014/main" id="{091CEE08-5262-4B74-B07D-1A0D3C84C9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91C3C5-C559-42EB-8B03-BC157D0C985F}"/>
              </a:ext>
            </a:extLst>
          </p:cNvPr>
          <p:cNvSpPr>
            <a:spLocks noGrp="1"/>
          </p:cNvSpPr>
          <p:nvPr>
            <p:ph type="sldNum" sz="quarter" idx="12"/>
          </p:nvPr>
        </p:nvSpPr>
        <p:spPr/>
        <p:txBody>
          <a:bodyPr/>
          <a:lstStyle/>
          <a:p>
            <a:fld id="{0F2B7407-FC59-4409-9D2A-AC1FDE0AFFD9}" type="slidenum">
              <a:rPr lang="en-US" smtClean="0"/>
              <a:t>‹#›</a:t>
            </a:fld>
            <a:endParaRPr lang="en-US"/>
          </a:p>
        </p:txBody>
      </p:sp>
    </p:spTree>
    <p:extLst>
      <p:ext uri="{BB962C8B-B14F-4D97-AF65-F5344CB8AC3E}">
        <p14:creationId xmlns:p14="http://schemas.microsoft.com/office/powerpoint/2010/main" val="2267711310"/>
      </p:ext>
    </p:extLst>
  </p:cSld>
  <p:clrMapOvr>
    <a:masterClrMapping/>
  </p:clrMapOvr>
  <p:transition spd="slow" advClick="0" advTm="20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BCCF81-C9B8-4C71-A962-A8B458D64627}"/>
              </a:ext>
            </a:extLst>
          </p:cNvPr>
          <p:cNvSpPr>
            <a:spLocks noGrp="1"/>
          </p:cNvSpPr>
          <p:nvPr>
            <p:ph type="dt" sz="half" idx="10"/>
          </p:nvPr>
        </p:nvSpPr>
        <p:spPr/>
        <p:txBody>
          <a:bodyPr/>
          <a:lstStyle/>
          <a:p>
            <a:fld id="{571FDCAC-F2E7-41DC-83C4-64522811E3BB}" type="datetimeFigureOut">
              <a:rPr lang="en-US" smtClean="0"/>
              <a:t>11/3/2023</a:t>
            </a:fld>
            <a:endParaRPr lang="en-US"/>
          </a:p>
        </p:txBody>
      </p:sp>
      <p:sp>
        <p:nvSpPr>
          <p:cNvPr id="3" name="Footer Placeholder 2">
            <a:extLst>
              <a:ext uri="{FF2B5EF4-FFF2-40B4-BE49-F238E27FC236}">
                <a16:creationId xmlns:a16="http://schemas.microsoft.com/office/drawing/2014/main" id="{A63598E3-E66D-449F-B79E-133BA7AF57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1D84419-65BB-4621-A292-A7ED71956C24}"/>
              </a:ext>
            </a:extLst>
          </p:cNvPr>
          <p:cNvSpPr>
            <a:spLocks noGrp="1"/>
          </p:cNvSpPr>
          <p:nvPr>
            <p:ph type="sldNum" sz="quarter" idx="12"/>
          </p:nvPr>
        </p:nvSpPr>
        <p:spPr/>
        <p:txBody>
          <a:bodyPr/>
          <a:lstStyle/>
          <a:p>
            <a:fld id="{0F2B7407-FC59-4409-9D2A-AC1FDE0AFFD9}" type="slidenum">
              <a:rPr lang="en-US" smtClean="0"/>
              <a:t>‹#›</a:t>
            </a:fld>
            <a:endParaRPr lang="en-US"/>
          </a:p>
        </p:txBody>
      </p:sp>
    </p:spTree>
    <p:extLst>
      <p:ext uri="{BB962C8B-B14F-4D97-AF65-F5344CB8AC3E}">
        <p14:creationId xmlns:p14="http://schemas.microsoft.com/office/powerpoint/2010/main" val="4261868061"/>
      </p:ext>
    </p:extLst>
  </p:cSld>
  <p:clrMapOvr>
    <a:masterClrMapping/>
  </p:clrMapOvr>
  <p:transition spd="slow" advClick="0" advTm="20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BD46A-F4A9-4F67-9FC3-4EBCCCD98E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2C77FA-BE8B-4717-9D0A-50EF01FE4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D9F7CD-E56E-4B8E-960D-3379930F7F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D1479D4-3A4A-48AF-9B8F-B89BC6521BC9}"/>
              </a:ext>
            </a:extLst>
          </p:cNvPr>
          <p:cNvSpPr>
            <a:spLocks noGrp="1"/>
          </p:cNvSpPr>
          <p:nvPr>
            <p:ph type="dt" sz="half" idx="10"/>
          </p:nvPr>
        </p:nvSpPr>
        <p:spPr/>
        <p:txBody>
          <a:bodyPr/>
          <a:lstStyle/>
          <a:p>
            <a:fld id="{571FDCAC-F2E7-41DC-83C4-64522811E3BB}" type="datetimeFigureOut">
              <a:rPr lang="en-US" smtClean="0"/>
              <a:t>11/3/2023</a:t>
            </a:fld>
            <a:endParaRPr lang="en-US"/>
          </a:p>
        </p:txBody>
      </p:sp>
      <p:sp>
        <p:nvSpPr>
          <p:cNvPr id="6" name="Footer Placeholder 5">
            <a:extLst>
              <a:ext uri="{FF2B5EF4-FFF2-40B4-BE49-F238E27FC236}">
                <a16:creationId xmlns:a16="http://schemas.microsoft.com/office/drawing/2014/main" id="{1B08B0D4-A234-4D85-B436-1712A6C4D9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17D8FD-9A33-4CFD-B40F-700F8D8BF6F5}"/>
              </a:ext>
            </a:extLst>
          </p:cNvPr>
          <p:cNvSpPr>
            <a:spLocks noGrp="1"/>
          </p:cNvSpPr>
          <p:nvPr>
            <p:ph type="sldNum" sz="quarter" idx="12"/>
          </p:nvPr>
        </p:nvSpPr>
        <p:spPr/>
        <p:txBody>
          <a:bodyPr/>
          <a:lstStyle/>
          <a:p>
            <a:fld id="{0F2B7407-FC59-4409-9D2A-AC1FDE0AFFD9}" type="slidenum">
              <a:rPr lang="en-US" smtClean="0"/>
              <a:t>‹#›</a:t>
            </a:fld>
            <a:endParaRPr lang="en-US"/>
          </a:p>
        </p:txBody>
      </p:sp>
    </p:spTree>
    <p:extLst>
      <p:ext uri="{BB962C8B-B14F-4D97-AF65-F5344CB8AC3E}">
        <p14:creationId xmlns:p14="http://schemas.microsoft.com/office/powerpoint/2010/main" val="2857920287"/>
      </p:ext>
    </p:extLst>
  </p:cSld>
  <p:clrMapOvr>
    <a:masterClrMapping/>
  </p:clrMapOvr>
  <p:transition spd="slow" advClick="0" advTm="20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54FF9-DC04-4680-BA60-BA49EC1729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1284923-3347-4F23-A2AE-EC668704D0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89EF64-F6AC-4004-9920-2991278F15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F95D9B7-24AA-458B-93D2-268C29AC80A5}"/>
              </a:ext>
            </a:extLst>
          </p:cNvPr>
          <p:cNvSpPr>
            <a:spLocks noGrp="1"/>
          </p:cNvSpPr>
          <p:nvPr>
            <p:ph type="dt" sz="half" idx="10"/>
          </p:nvPr>
        </p:nvSpPr>
        <p:spPr/>
        <p:txBody>
          <a:bodyPr/>
          <a:lstStyle/>
          <a:p>
            <a:fld id="{571FDCAC-F2E7-41DC-83C4-64522811E3BB}" type="datetimeFigureOut">
              <a:rPr lang="en-US" smtClean="0"/>
              <a:t>11/3/2023</a:t>
            </a:fld>
            <a:endParaRPr lang="en-US"/>
          </a:p>
        </p:txBody>
      </p:sp>
      <p:sp>
        <p:nvSpPr>
          <p:cNvPr id="6" name="Footer Placeholder 5">
            <a:extLst>
              <a:ext uri="{FF2B5EF4-FFF2-40B4-BE49-F238E27FC236}">
                <a16:creationId xmlns:a16="http://schemas.microsoft.com/office/drawing/2014/main" id="{C92FFCB3-479A-48C1-938C-D31C7663BF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C1C12B-0ADC-46E2-BF2D-E857CA0B45F5}"/>
              </a:ext>
            </a:extLst>
          </p:cNvPr>
          <p:cNvSpPr>
            <a:spLocks noGrp="1"/>
          </p:cNvSpPr>
          <p:nvPr>
            <p:ph type="sldNum" sz="quarter" idx="12"/>
          </p:nvPr>
        </p:nvSpPr>
        <p:spPr/>
        <p:txBody>
          <a:bodyPr/>
          <a:lstStyle/>
          <a:p>
            <a:fld id="{0F2B7407-FC59-4409-9D2A-AC1FDE0AFFD9}" type="slidenum">
              <a:rPr lang="en-US" smtClean="0"/>
              <a:t>‹#›</a:t>
            </a:fld>
            <a:endParaRPr lang="en-US"/>
          </a:p>
        </p:txBody>
      </p:sp>
    </p:spTree>
    <p:extLst>
      <p:ext uri="{BB962C8B-B14F-4D97-AF65-F5344CB8AC3E}">
        <p14:creationId xmlns:p14="http://schemas.microsoft.com/office/powerpoint/2010/main" val="3271758"/>
      </p:ext>
    </p:extLst>
  </p:cSld>
  <p:clrMapOvr>
    <a:masterClrMapping/>
  </p:clrMapOvr>
  <p:transition spd="slow" advClick="0" advTm="20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68BF33-19B8-4AA3-9551-86FFC8249D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F53D70-C314-44D7-AB1A-26DC64C83F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26AC87-1324-4638-B8B2-C06CA271D8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1FDCAC-F2E7-41DC-83C4-64522811E3BB}" type="datetimeFigureOut">
              <a:rPr lang="en-US" smtClean="0"/>
              <a:t>11/3/2023</a:t>
            </a:fld>
            <a:endParaRPr lang="en-US"/>
          </a:p>
        </p:txBody>
      </p:sp>
      <p:sp>
        <p:nvSpPr>
          <p:cNvPr id="5" name="Footer Placeholder 4">
            <a:extLst>
              <a:ext uri="{FF2B5EF4-FFF2-40B4-BE49-F238E27FC236}">
                <a16:creationId xmlns:a16="http://schemas.microsoft.com/office/drawing/2014/main" id="{8E0DF744-6510-4015-86ED-72A046C85B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FEB2DBF-6286-4CFC-88EF-BD2FEFDCBD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2B7407-FC59-4409-9D2A-AC1FDE0AFFD9}" type="slidenum">
              <a:rPr lang="en-US" smtClean="0"/>
              <a:t>‹#›</a:t>
            </a:fld>
            <a:endParaRPr lang="en-US"/>
          </a:p>
        </p:txBody>
      </p:sp>
    </p:spTree>
    <p:extLst>
      <p:ext uri="{BB962C8B-B14F-4D97-AF65-F5344CB8AC3E}">
        <p14:creationId xmlns:p14="http://schemas.microsoft.com/office/powerpoint/2010/main" val="5316449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2000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832" y="1900899"/>
            <a:ext cx="12124166" cy="1853092"/>
          </a:xfrm>
        </p:spPr>
        <p:txBody>
          <a:bodyPr anchor="ctr">
            <a:noAutofit/>
          </a:bodyPr>
          <a:lstStyle/>
          <a:p>
            <a:pPr>
              <a:defRPr/>
            </a:pPr>
            <a:r>
              <a:rPr lang="en-US" sz="4800" b="1" dirty="0">
                <a:solidFill>
                  <a:schemeClr val="tx1">
                    <a:lumMod val="65000"/>
                    <a:lumOff val="35000"/>
                  </a:schemeClr>
                </a:solidFill>
                <a:latin typeface="Corbel" panose="020B0503020204020204" pitchFamily="34" charset="0"/>
                <a:ea typeface="Adobe Song Std L"/>
                <a:cs typeface="Al Bayan Plain" pitchFamily="2" charset="-78"/>
              </a:rPr>
              <a:t>Data Contexts</a:t>
            </a:r>
            <a:br>
              <a:rPr lang="en-US" sz="3200" b="1" dirty="0">
                <a:solidFill>
                  <a:schemeClr val="tx1">
                    <a:lumMod val="65000"/>
                    <a:lumOff val="35000"/>
                  </a:schemeClr>
                </a:solidFill>
                <a:latin typeface="Corbel" panose="020B0503020204020204" pitchFamily="34" charset="0"/>
                <a:ea typeface="Adobe Song Std L"/>
                <a:cs typeface="Al Bayan Plain" pitchFamily="2" charset="-78"/>
              </a:rPr>
            </a:br>
            <a:r>
              <a:rPr lang="en-US" sz="3200" b="1" dirty="0">
                <a:solidFill>
                  <a:schemeClr val="tx1">
                    <a:lumMod val="65000"/>
                    <a:lumOff val="35000"/>
                  </a:schemeClr>
                </a:solidFill>
                <a:latin typeface="Corbel" panose="020B0503020204020204" pitchFamily="34" charset="0"/>
                <a:ea typeface="Adobe Song Std L"/>
                <a:cs typeface="Al Bayan Plain" pitchFamily="2" charset="-78"/>
              </a:rPr>
              <a:t>Neighborhood Indicators, Social Histories, </a:t>
            </a:r>
            <a:br>
              <a:rPr lang="en-US" sz="3200" b="1" dirty="0">
                <a:solidFill>
                  <a:schemeClr val="tx1">
                    <a:lumMod val="65000"/>
                    <a:lumOff val="35000"/>
                  </a:schemeClr>
                </a:solidFill>
                <a:latin typeface="Corbel" panose="020B0503020204020204" pitchFamily="34" charset="0"/>
                <a:ea typeface="Adobe Song Std L"/>
                <a:cs typeface="Al Bayan Plain" pitchFamily="2" charset="-78"/>
              </a:rPr>
            </a:br>
            <a:r>
              <a:rPr lang="en-US" sz="3200" b="1" dirty="0">
                <a:solidFill>
                  <a:schemeClr val="tx1">
                    <a:lumMod val="65000"/>
                    <a:lumOff val="35000"/>
                  </a:schemeClr>
                </a:solidFill>
                <a:latin typeface="Corbel" panose="020B0503020204020204" pitchFamily="34" charset="0"/>
                <a:ea typeface="Adobe Song Std L"/>
                <a:cs typeface="Al Bayan Plain" pitchFamily="2" charset="-78"/>
              </a:rPr>
              <a:t>and the Limitations of Data</a:t>
            </a:r>
            <a:br>
              <a:rPr lang="en-US" sz="3200" b="1" dirty="0">
                <a:solidFill>
                  <a:schemeClr val="tx1">
                    <a:lumMod val="65000"/>
                    <a:lumOff val="35000"/>
                  </a:schemeClr>
                </a:solidFill>
                <a:latin typeface="Corbel" panose="020B0503020204020204" pitchFamily="34" charset="0"/>
                <a:ea typeface="Adobe Song Std L"/>
                <a:cs typeface="Al Bayan Plain" pitchFamily="2" charset="-78"/>
              </a:rPr>
            </a:br>
            <a:endParaRPr lang="en-US" sz="1050" dirty="0">
              <a:solidFill>
                <a:schemeClr val="tx1">
                  <a:lumMod val="65000"/>
                  <a:lumOff val="35000"/>
                </a:schemeClr>
              </a:solidFill>
              <a:latin typeface="Corbel" panose="020B0503020204020204" pitchFamily="34" charset="0"/>
              <a:ea typeface="Adobe Song Std L"/>
              <a:cs typeface="Al Bayan Plain" pitchFamily="2" charset="-78"/>
            </a:endParaRPr>
          </a:p>
        </p:txBody>
      </p:sp>
      <p:sp>
        <p:nvSpPr>
          <p:cNvPr id="3" name="Subtitle 2"/>
          <p:cNvSpPr>
            <a:spLocks noGrp="1"/>
          </p:cNvSpPr>
          <p:nvPr>
            <p:ph type="subTitle" idx="1"/>
          </p:nvPr>
        </p:nvSpPr>
        <p:spPr>
          <a:xfrm>
            <a:off x="3657604" y="3426247"/>
            <a:ext cx="4876800" cy="1853092"/>
          </a:xfrm>
        </p:spPr>
        <p:txBody>
          <a:bodyPr anchor="b">
            <a:normAutofit/>
          </a:bodyPr>
          <a:lstStyle/>
          <a:p>
            <a:endParaRPr lang="en-US" sz="2000" b="1" i="1" dirty="0">
              <a:latin typeface="Century Gothic" panose="020B0502020202020204" pitchFamily="34" charset="0"/>
              <a:ea typeface="Adobe Song Std L"/>
            </a:endParaRPr>
          </a:p>
          <a:p>
            <a:pPr>
              <a:spcBef>
                <a:spcPts val="0"/>
              </a:spcBef>
            </a:pPr>
            <a:endParaRPr lang="en-US" sz="2000" dirty="0">
              <a:latin typeface="Century Gothic" panose="020B0502020202020204" pitchFamily="34" charset="0"/>
            </a:endParaRPr>
          </a:p>
          <a:p>
            <a:pPr>
              <a:spcBef>
                <a:spcPts val="0"/>
              </a:spcBef>
            </a:pPr>
            <a:r>
              <a:rPr lang="en-US" sz="2000" dirty="0">
                <a:latin typeface="Corbel" panose="020B0503020204020204" pitchFamily="34" charset="0"/>
              </a:rPr>
              <a:t>Amanda Phillips de Lucas, PhD</a:t>
            </a:r>
          </a:p>
          <a:p>
            <a:pPr>
              <a:spcBef>
                <a:spcPts val="0"/>
              </a:spcBef>
            </a:pPr>
            <a:r>
              <a:rPr lang="en-US" sz="2000" dirty="0">
                <a:latin typeface="Corbel" panose="020B0503020204020204" pitchFamily="34" charset="0"/>
              </a:rPr>
              <a:t>aphillipsdelucas@ubalt.edu</a:t>
            </a:r>
          </a:p>
          <a:p>
            <a:pPr>
              <a:spcBef>
                <a:spcPts val="0"/>
              </a:spcBef>
            </a:pPr>
            <a:r>
              <a:rPr lang="en-US" sz="2000" dirty="0">
                <a:latin typeface="Corbel" panose="020B0503020204020204" pitchFamily="34" charset="0"/>
              </a:rPr>
              <a:t>www.bniajfi.org</a:t>
            </a:r>
          </a:p>
          <a:p>
            <a:pPr>
              <a:spcBef>
                <a:spcPts val="0"/>
              </a:spcBef>
            </a:pPr>
            <a:r>
              <a:rPr lang="en-US" sz="2000" dirty="0">
                <a:latin typeface="Corbel" panose="020B0503020204020204" pitchFamily="34" charset="0"/>
              </a:rPr>
              <a:t>@</a:t>
            </a:r>
            <a:r>
              <a:rPr lang="en-US" sz="2000" dirty="0" err="1">
                <a:latin typeface="Corbel" panose="020B0503020204020204" pitchFamily="34" charset="0"/>
              </a:rPr>
              <a:t>bniajfi</a:t>
            </a:r>
            <a:endParaRPr lang="en-US" sz="3200" dirty="0">
              <a:solidFill>
                <a:prstClr val="black"/>
              </a:solidFill>
              <a:latin typeface="Century Gothic" panose="020B0502020202020204" pitchFamily="34" charset="0"/>
              <a:cs typeface="Times New Roman"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613" y="3894590"/>
            <a:ext cx="1891921" cy="1847100"/>
          </a:xfrm>
          <a:prstGeom prst="rect">
            <a:avLst/>
          </a:prstGeom>
        </p:spPr>
      </p:pic>
      <p:pic>
        <p:nvPicPr>
          <p:cNvPr id="8" name="Picture 7"/>
          <p:cNvPicPr>
            <a:picLocks noChangeAspect="1"/>
          </p:cNvPicPr>
          <p:nvPr/>
        </p:nvPicPr>
        <p:blipFill rotWithShape="1">
          <a:blip r:embed="rId4"/>
          <a:srcRect l="8333" t="52963" r="72500" b="36667"/>
          <a:stretch/>
        </p:blipFill>
        <p:spPr>
          <a:xfrm>
            <a:off x="377361" y="5882289"/>
            <a:ext cx="2518239" cy="766420"/>
          </a:xfrm>
          <a:prstGeom prst="rect">
            <a:avLst/>
          </a:prstGeom>
        </p:spPr>
      </p:pic>
      <p:grpSp>
        <p:nvGrpSpPr>
          <p:cNvPr id="12" name="Group 11">
            <a:extLst>
              <a:ext uri="{FF2B5EF4-FFF2-40B4-BE49-F238E27FC236}">
                <a16:creationId xmlns:a16="http://schemas.microsoft.com/office/drawing/2014/main" id="{08BDA960-245F-4132-BB38-1F520D7FD1AD}"/>
              </a:ext>
            </a:extLst>
          </p:cNvPr>
          <p:cNvGrpSpPr/>
          <p:nvPr/>
        </p:nvGrpSpPr>
        <p:grpSpPr>
          <a:xfrm>
            <a:off x="4" y="197752"/>
            <a:ext cx="8229601" cy="313953"/>
            <a:chOff x="-2" y="308185"/>
            <a:chExt cx="8229601" cy="313953"/>
          </a:xfrm>
        </p:grpSpPr>
        <p:sp>
          <p:nvSpPr>
            <p:cNvPr id="13" name="Rectangle 12">
              <a:extLst>
                <a:ext uri="{FF2B5EF4-FFF2-40B4-BE49-F238E27FC236}">
                  <a16:creationId xmlns:a16="http://schemas.microsoft.com/office/drawing/2014/main" id="{75769992-4DA8-4B19-96D8-47E5084FAB93}"/>
                </a:ext>
              </a:extLst>
            </p:cNvPr>
            <p:cNvSpPr/>
            <p:nvPr/>
          </p:nvSpPr>
          <p:spPr>
            <a:xfrm>
              <a:off x="-2" y="576419"/>
              <a:ext cx="7315200" cy="45719"/>
            </a:xfrm>
            <a:prstGeom prst="rect">
              <a:avLst/>
            </a:prstGeom>
            <a:solidFill>
              <a:srgbClr val="2A82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3A17303-8A24-452B-8A3F-7FB5644E3C10}"/>
                </a:ext>
              </a:extLst>
            </p:cNvPr>
            <p:cNvSpPr/>
            <p:nvPr/>
          </p:nvSpPr>
          <p:spPr>
            <a:xfrm>
              <a:off x="0" y="308185"/>
              <a:ext cx="6400800" cy="45719"/>
            </a:xfrm>
            <a:prstGeom prst="rect">
              <a:avLst/>
            </a:prstGeom>
            <a:solidFill>
              <a:srgbClr val="BAD53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9104D7D-7819-4288-B9EA-1CCCA90E9019}"/>
                </a:ext>
              </a:extLst>
            </p:cNvPr>
            <p:cNvSpPr/>
            <p:nvPr/>
          </p:nvSpPr>
          <p:spPr>
            <a:xfrm>
              <a:off x="-1" y="440265"/>
              <a:ext cx="8229600" cy="45719"/>
            </a:xfrm>
            <a:prstGeom prst="rect">
              <a:avLst/>
            </a:prstGeom>
            <a:solidFill>
              <a:srgbClr val="EC662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351DA5EA-1AE1-455B-8833-97F667B0B604}"/>
              </a:ext>
            </a:extLst>
          </p:cNvPr>
          <p:cNvGrpSpPr/>
          <p:nvPr/>
        </p:nvGrpSpPr>
        <p:grpSpPr>
          <a:xfrm rot="10800000">
            <a:off x="3962399" y="6219116"/>
            <a:ext cx="8229601" cy="313953"/>
            <a:chOff x="-2" y="308185"/>
            <a:chExt cx="8229601" cy="313953"/>
          </a:xfrm>
        </p:grpSpPr>
        <p:sp>
          <p:nvSpPr>
            <p:cNvPr id="17" name="Rectangle 16">
              <a:extLst>
                <a:ext uri="{FF2B5EF4-FFF2-40B4-BE49-F238E27FC236}">
                  <a16:creationId xmlns:a16="http://schemas.microsoft.com/office/drawing/2014/main" id="{9524F7D5-4A87-4335-B055-5811437D7F74}"/>
                </a:ext>
              </a:extLst>
            </p:cNvPr>
            <p:cNvSpPr/>
            <p:nvPr/>
          </p:nvSpPr>
          <p:spPr>
            <a:xfrm>
              <a:off x="-2" y="576419"/>
              <a:ext cx="7315200" cy="45719"/>
            </a:xfrm>
            <a:prstGeom prst="rect">
              <a:avLst/>
            </a:prstGeom>
            <a:solidFill>
              <a:srgbClr val="2A82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F33FB9D6-35F2-4066-B611-E9BF8BFFEAE4}"/>
                </a:ext>
              </a:extLst>
            </p:cNvPr>
            <p:cNvSpPr/>
            <p:nvPr/>
          </p:nvSpPr>
          <p:spPr>
            <a:xfrm>
              <a:off x="0" y="308185"/>
              <a:ext cx="6400800" cy="45719"/>
            </a:xfrm>
            <a:prstGeom prst="rect">
              <a:avLst/>
            </a:prstGeom>
            <a:solidFill>
              <a:srgbClr val="BAD53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FB6DF0B0-5032-49BA-8493-F7886E6D00AE}"/>
                </a:ext>
              </a:extLst>
            </p:cNvPr>
            <p:cNvSpPr/>
            <p:nvPr/>
          </p:nvSpPr>
          <p:spPr>
            <a:xfrm>
              <a:off x="-1" y="440265"/>
              <a:ext cx="8229600" cy="45719"/>
            </a:xfrm>
            <a:prstGeom prst="rect">
              <a:avLst/>
            </a:prstGeom>
            <a:solidFill>
              <a:srgbClr val="EC662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Rectangle 5">
            <a:extLst>
              <a:ext uri="{FF2B5EF4-FFF2-40B4-BE49-F238E27FC236}">
                <a16:creationId xmlns:a16="http://schemas.microsoft.com/office/drawing/2014/main" id="{30F1A426-8E18-3C8C-35B5-A34A9B8967FB}"/>
              </a:ext>
            </a:extLst>
          </p:cNvPr>
          <p:cNvSpPr/>
          <p:nvPr/>
        </p:nvSpPr>
        <p:spPr>
          <a:xfrm>
            <a:off x="10778434" y="4174434"/>
            <a:ext cx="1060173" cy="4306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0430804"/>
      </p:ext>
    </p:extLst>
  </p:cSld>
  <p:clrMapOvr>
    <a:masterClrMapping/>
  </p:clrMapOvr>
  <p:transition spd="slow" advClick="0" advTm="20000"/>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A82BE"/>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2A25661-8D48-4E54-B643-86BB927F92A2}"/>
              </a:ext>
            </a:extLst>
          </p:cNvPr>
          <p:cNvGrpSpPr/>
          <p:nvPr/>
        </p:nvGrpSpPr>
        <p:grpSpPr>
          <a:xfrm>
            <a:off x="1785050" y="402289"/>
            <a:ext cx="8597432" cy="6053422"/>
            <a:chOff x="1785050" y="402289"/>
            <a:chExt cx="8597432" cy="6053422"/>
          </a:xfrm>
        </p:grpSpPr>
        <p:sp>
          <p:nvSpPr>
            <p:cNvPr id="6" name="Rectangle 5">
              <a:extLst>
                <a:ext uri="{FF2B5EF4-FFF2-40B4-BE49-F238E27FC236}">
                  <a16:creationId xmlns:a16="http://schemas.microsoft.com/office/drawing/2014/main" id="{A84E1508-B989-4056-86AB-B6298F26766C}"/>
                </a:ext>
              </a:extLst>
            </p:cNvPr>
            <p:cNvSpPr/>
            <p:nvPr/>
          </p:nvSpPr>
          <p:spPr>
            <a:xfrm>
              <a:off x="1785050" y="402289"/>
              <a:ext cx="8597432" cy="6053422"/>
            </a:xfrm>
            <a:prstGeom prst="rect">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6D58C2FB-FF1C-41F4-AE71-EBCB24F34FC0}"/>
                </a:ext>
              </a:extLst>
            </p:cNvPr>
            <p:cNvGrpSpPr/>
            <p:nvPr/>
          </p:nvGrpSpPr>
          <p:grpSpPr>
            <a:xfrm>
              <a:off x="2161660" y="596767"/>
              <a:ext cx="7905422" cy="5664465"/>
              <a:chOff x="2126249" y="422030"/>
              <a:chExt cx="7411648" cy="5310662"/>
            </a:xfrm>
            <a:noFill/>
          </p:grpSpPr>
          <p:pic>
            <p:nvPicPr>
              <p:cNvPr id="4" name="Picture 3">
                <a:extLst>
                  <a:ext uri="{FF2B5EF4-FFF2-40B4-BE49-F238E27FC236}">
                    <a16:creationId xmlns:a16="http://schemas.microsoft.com/office/drawing/2014/main" id="{7B64B0A9-6D44-45ED-9061-D4938F25B30A}"/>
                  </a:ext>
                </a:extLst>
              </p:cNvPr>
              <p:cNvPicPr>
                <a:picLocks noChangeAspect="1"/>
              </p:cNvPicPr>
              <p:nvPr/>
            </p:nvPicPr>
            <p:blipFill>
              <a:blip r:embed="rId2"/>
              <a:stretch>
                <a:fillRect/>
              </a:stretch>
            </p:blipFill>
            <p:spPr>
              <a:xfrm>
                <a:off x="2126249" y="422030"/>
                <a:ext cx="7411648" cy="4624107"/>
              </a:xfrm>
              <a:prstGeom prst="rect">
                <a:avLst/>
              </a:prstGeom>
              <a:grpFill/>
            </p:spPr>
          </p:pic>
          <p:pic>
            <p:nvPicPr>
              <p:cNvPr id="5" name="Picture 4">
                <a:extLst>
                  <a:ext uri="{FF2B5EF4-FFF2-40B4-BE49-F238E27FC236}">
                    <a16:creationId xmlns:a16="http://schemas.microsoft.com/office/drawing/2014/main" id="{BF9A9101-EA57-4209-A44E-B57B4484F356}"/>
                  </a:ext>
                </a:extLst>
              </p:cNvPr>
              <p:cNvPicPr>
                <a:picLocks noChangeAspect="1"/>
              </p:cNvPicPr>
              <p:nvPr/>
            </p:nvPicPr>
            <p:blipFill rotWithShape="1">
              <a:blip r:embed="rId3"/>
              <a:srcRect l="441" t="15178" r="-441" b="816"/>
              <a:stretch/>
            </p:blipFill>
            <p:spPr>
              <a:xfrm>
                <a:off x="2227195" y="5008854"/>
                <a:ext cx="7179528" cy="723838"/>
              </a:xfrm>
              <a:prstGeom prst="rect">
                <a:avLst/>
              </a:prstGeom>
              <a:grpFill/>
            </p:spPr>
          </p:pic>
        </p:grpSp>
      </p:grpSp>
      <p:grpSp>
        <p:nvGrpSpPr>
          <p:cNvPr id="24" name="Group 23">
            <a:extLst>
              <a:ext uri="{FF2B5EF4-FFF2-40B4-BE49-F238E27FC236}">
                <a16:creationId xmlns:a16="http://schemas.microsoft.com/office/drawing/2014/main" id="{FAADA0E0-8E5F-4F80-9DDA-C0B6489294DC}"/>
              </a:ext>
            </a:extLst>
          </p:cNvPr>
          <p:cNvGrpSpPr/>
          <p:nvPr/>
        </p:nvGrpSpPr>
        <p:grpSpPr>
          <a:xfrm>
            <a:off x="2295365" y="1603458"/>
            <a:ext cx="7509829" cy="3824753"/>
            <a:chOff x="2344154" y="1534076"/>
            <a:chExt cx="7509829" cy="3824753"/>
          </a:xfrm>
        </p:grpSpPr>
        <p:sp>
          <p:nvSpPr>
            <p:cNvPr id="17" name="Rectangle 16">
              <a:extLst>
                <a:ext uri="{FF2B5EF4-FFF2-40B4-BE49-F238E27FC236}">
                  <a16:creationId xmlns:a16="http://schemas.microsoft.com/office/drawing/2014/main" id="{16F3AB80-4926-4F25-9B95-2684B062E444}"/>
                </a:ext>
              </a:extLst>
            </p:cNvPr>
            <p:cNvSpPr/>
            <p:nvPr/>
          </p:nvSpPr>
          <p:spPr>
            <a:xfrm>
              <a:off x="7557619" y="1534076"/>
              <a:ext cx="2296364" cy="211597"/>
            </a:xfrm>
            <a:prstGeom prst="rect">
              <a:avLst/>
            </a:prstGeom>
            <a:solidFill>
              <a:schemeClr val="accent4">
                <a:alpha val="25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5D909C8-7406-4C0E-987D-60274B97B07C}"/>
                </a:ext>
              </a:extLst>
            </p:cNvPr>
            <p:cNvSpPr/>
            <p:nvPr/>
          </p:nvSpPr>
          <p:spPr>
            <a:xfrm>
              <a:off x="2374759" y="1777160"/>
              <a:ext cx="7479224" cy="211597"/>
            </a:xfrm>
            <a:prstGeom prst="rect">
              <a:avLst/>
            </a:prstGeom>
            <a:solidFill>
              <a:schemeClr val="accent4">
                <a:alpha val="25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DA0F683-180B-40EA-AFDE-E640E94F52CC}"/>
                </a:ext>
              </a:extLst>
            </p:cNvPr>
            <p:cNvSpPr/>
            <p:nvPr/>
          </p:nvSpPr>
          <p:spPr>
            <a:xfrm>
              <a:off x="2374759" y="2020244"/>
              <a:ext cx="3721241" cy="211597"/>
            </a:xfrm>
            <a:prstGeom prst="rect">
              <a:avLst/>
            </a:prstGeom>
            <a:solidFill>
              <a:schemeClr val="accent4">
                <a:alpha val="25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047E0E6-F384-4515-8178-689CC17A6BE8}"/>
                </a:ext>
              </a:extLst>
            </p:cNvPr>
            <p:cNvSpPr/>
            <p:nvPr/>
          </p:nvSpPr>
          <p:spPr>
            <a:xfrm>
              <a:off x="2344531" y="4661064"/>
              <a:ext cx="7479224" cy="211597"/>
            </a:xfrm>
            <a:prstGeom prst="rect">
              <a:avLst/>
            </a:prstGeom>
            <a:solidFill>
              <a:schemeClr val="accent4">
                <a:alpha val="25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6457692-4820-4DC7-8D4B-EB5313490EB8}"/>
                </a:ext>
              </a:extLst>
            </p:cNvPr>
            <p:cNvSpPr/>
            <p:nvPr/>
          </p:nvSpPr>
          <p:spPr>
            <a:xfrm>
              <a:off x="2344531" y="4904148"/>
              <a:ext cx="7479224" cy="211597"/>
            </a:xfrm>
            <a:prstGeom prst="rect">
              <a:avLst/>
            </a:prstGeom>
            <a:solidFill>
              <a:schemeClr val="accent4">
                <a:alpha val="25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7C3435C-EE49-451E-9FB1-F8ACE611C714}"/>
                </a:ext>
              </a:extLst>
            </p:cNvPr>
            <p:cNvSpPr/>
            <p:nvPr/>
          </p:nvSpPr>
          <p:spPr>
            <a:xfrm>
              <a:off x="2344531" y="5147232"/>
              <a:ext cx="6822140" cy="211597"/>
            </a:xfrm>
            <a:prstGeom prst="rect">
              <a:avLst/>
            </a:prstGeom>
            <a:solidFill>
              <a:schemeClr val="accent4">
                <a:alpha val="25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E0CB466-DB91-4D1E-AE26-FDFACF1A084A}"/>
                </a:ext>
              </a:extLst>
            </p:cNvPr>
            <p:cNvSpPr/>
            <p:nvPr/>
          </p:nvSpPr>
          <p:spPr>
            <a:xfrm>
              <a:off x="2344154" y="4421174"/>
              <a:ext cx="7479224" cy="211597"/>
            </a:xfrm>
            <a:prstGeom prst="rect">
              <a:avLst/>
            </a:prstGeom>
            <a:solidFill>
              <a:schemeClr val="accent4">
                <a:alpha val="25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7752132"/>
      </p:ext>
    </p:extLst>
  </p:cSld>
  <p:clrMapOvr>
    <a:masterClrMapping/>
  </p:clrMapOvr>
  <p:transition spd="slow" advClick="0" advTm="20000"/>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A82BE"/>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EDBCA8C2-4CF9-4A77-8389-94C9207DE486}"/>
              </a:ext>
            </a:extLst>
          </p:cNvPr>
          <p:cNvGrpSpPr/>
          <p:nvPr/>
        </p:nvGrpSpPr>
        <p:grpSpPr>
          <a:xfrm rot="10800000">
            <a:off x="7089422" y="6384420"/>
            <a:ext cx="5102578" cy="313953"/>
            <a:chOff x="-2" y="308185"/>
            <a:chExt cx="8229601" cy="313953"/>
          </a:xfrm>
        </p:grpSpPr>
        <p:sp>
          <p:nvSpPr>
            <p:cNvPr id="31" name="Rectangle 30">
              <a:extLst>
                <a:ext uri="{FF2B5EF4-FFF2-40B4-BE49-F238E27FC236}">
                  <a16:creationId xmlns:a16="http://schemas.microsoft.com/office/drawing/2014/main" id="{CD92C9BE-538F-434F-A667-79474797B447}"/>
                </a:ext>
              </a:extLst>
            </p:cNvPr>
            <p:cNvSpPr/>
            <p:nvPr/>
          </p:nvSpPr>
          <p:spPr>
            <a:xfrm>
              <a:off x="-2" y="576419"/>
              <a:ext cx="73152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 name="Rectangle 31">
              <a:extLst>
                <a:ext uri="{FF2B5EF4-FFF2-40B4-BE49-F238E27FC236}">
                  <a16:creationId xmlns:a16="http://schemas.microsoft.com/office/drawing/2014/main" id="{BCC8FDA6-DB59-4721-98D6-6164F81F7967}"/>
                </a:ext>
              </a:extLst>
            </p:cNvPr>
            <p:cNvSpPr/>
            <p:nvPr/>
          </p:nvSpPr>
          <p:spPr>
            <a:xfrm>
              <a:off x="0" y="308185"/>
              <a:ext cx="64008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6AA72142-BFBF-4088-9DEA-66B749723F81}"/>
                </a:ext>
              </a:extLst>
            </p:cNvPr>
            <p:cNvSpPr/>
            <p:nvPr/>
          </p:nvSpPr>
          <p:spPr>
            <a:xfrm>
              <a:off x="-1" y="440265"/>
              <a:ext cx="82296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 name="Group 9">
            <a:extLst>
              <a:ext uri="{FF2B5EF4-FFF2-40B4-BE49-F238E27FC236}">
                <a16:creationId xmlns:a16="http://schemas.microsoft.com/office/drawing/2014/main" id="{64310579-9704-44A9-AA7E-172A95862A6B}"/>
              </a:ext>
            </a:extLst>
          </p:cNvPr>
          <p:cNvGrpSpPr/>
          <p:nvPr/>
        </p:nvGrpSpPr>
        <p:grpSpPr>
          <a:xfrm>
            <a:off x="133514" y="985757"/>
            <a:ext cx="3994077" cy="3714712"/>
            <a:chOff x="262344" y="1073097"/>
            <a:chExt cx="4344426" cy="4040556"/>
          </a:xfrm>
        </p:grpSpPr>
        <p:sp>
          <p:nvSpPr>
            <p:cNvPr id="24" name="Rectangle 23">
              <a:extLst>
                <a:ext uri="{FF2B5EF4-FFF2-40B4-BE49-F238E27FC236}">
                  <a16:creationId xmlns:a16="http://schemas.microsoft.com/office/drawing/2014/main" id="{ED914B6F-F84E-493F-B2DA-6773E2B77847}"/>
                </a:ext>
              </a:extLst>
            </p:cNvPr>
            <p:cNvSpPr/>
            <p:nvPr/>
          </p:nvSpPr>
          <p:spPr>
            <a:xfrm>
              <a:off x="301209" y="1073097"/>
              <a:ext cx="4305561" cy="404055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EF68B4C1-189B-40A2-85E7-D07E8998BDF3}"/>
                </a:ext>
              </a:extLst>
            </p:cNvPr>
            <p:cNvSpPr txBox="1"/>
            <p:nvPr/>
          </p:nvSpPr>
          <p:spPr>
            <a:xfrm>
              <a:off x="262344" y="4667314"/>
              <a:ext cx="4176555" cy="401729"/>
            </a:xfrm>
            <a:prstGeom prst="rect">
              <a:avLst/>
            </a:prstGeom>
            <a:noFill/>
          </p:spPr>
          <p:txBody>
            <a:bodyPr wrap="square" rtlCol="0">
              <a:spAutoFit/>
            </a:bodyPr>
            <a:lstStyle/>
            <a:p>
              <a:pPr algn="r"/>
              <a:r>
                <a:rPr lang="en-US" dirty="0">
                  <a:latin typeface="Corbel" panose="020B0503020204020204" pitchFamily="34" charset="0"/>
                </a:rPr>
                <a:t>Tools for Community Decision Making</a:t>
              </a:r>
              <a:r>
                <a:rPr lang="en-US" dirty="0"/>
                <a:t> </a:t>
              </a:r>
            </a:p>
          </p:txBody>
        </p:sp>
      </p:grpSp>
      <p:sp>
        <p:nvSpPr>
          <p:cNvPr id="13" name="TextBox 12">
            <a:extLst>
              <a:ext uri="{FF2B5EF4-FFF2-40B4-BE49-F238E27FC236}">
                <a16:creationId xmlns:a16="http://schemas.microsoft.com/office/drawing/2014/main" id="{31C49708-D578-429B-8B9D-C7B04400B7B6}"/>
              </a:ext>
            </a:extLst>
          </p:cNvPr>
          <p:cNvSpPr txBox="1"/>
          <p:nvPr/>
        </p:nvSpPr>
        <p:spPr>
          <a:xfrm>
            <a:off x="60456" y="248725"/>
            <a:ext cx="6725751" cy="584775"/>
          </a:xfrm>
          <a:prstGeom prst="rect">
            <a:avLst/>
          </a:prstGeom>
          <a:noFill/>
        </p:spPr>
        <p:txBody>
          <a:bodyPr wrap="square" rtlCol="0">
            <a:spAutoFit/>
          </a:bodyPr>
          <a:lstStyle/>
          <a:p>
            <a:r>
              <a:rPr lang="en-US" sz="3200" b="1" dirty="0">
                <a:solidFill>
                  <a:schemeClr val="bg1"/>
                </a:solidFill>
                <a:latin typeface="Corbel" panose="020B0503020204020204" pitchFamily="34" charset="0"/>
              </a:rPr>
              <a:t>Social Change</a:t>
            </a:r>
          </a:p>
        </p:txBody>
      </p:sp>
      <p:sp>
        <p:nvSpPr>
          <p:cNvPr id="14" name="Rectangle 13">
            <a:extLst>
              <a:ext uri="{FF2B5EF4-FFF2-40B4-BE49-F238E27FC236}">
                <a16:creationId xmlns:a16="http://schemas.microsoft.com/office/drawing/2014/main" id="{CFE1D4D9-8AF0-456A-A583-7AB2AEE4CBA1}"/>
              </a:ext>
            </a:extLst>
          </p:cNvPr>
          <p:cNvSpPr/>
          <p:nvPr/>
        </p:nvSpPr>
        <p:spPr>
          <a:xfrm>
            <a:off x="0" y="0"/>
            <a:ext cx="12191998"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4" descr="Homepage_Nov2003">
            <a:extLst>
              <a:ext uri="{FF2B5EF4-FFF2-40B4-BE49-F238E27FC236}">
                <a16:creationId xmlns:a16="http://schemas.microsoft.com/office/drawing/2014/main" id="{DF22FF45-8C80-4BDD-BF67-7E384D81099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40997" y="1160027"/>
            <a:ext cx="3414842" cy="2918958"/>
          </a:xfr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7999739"/>
      </p:ext>
    </p:extLst>
  </p:cSld>
  <p:clrMapOvr>
    <a:masterClrMapping/>
  </p:clrMapOvr>
  <p:transition spd="slow" advClick="0" advTm="20000"/>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A82BE"/>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EDBCA8C2-4CF9-4A77-8389-94C9207DE486}"/>
              </a:ext>
            </a:extLst>
          </p:cNvPr>
          <p:cNvGrpSpPr/>
          <p:nvPr/>
        </p:nvGrpSpPr>
        <p:grpSpPr>
          <a:xfrm rot="10800000">
            <a:off x="7089422" y="6384420"/>
            <a:ext cx="5102578" cy="313953"/>
            <a:chOff x="-2" y="308185"/>
            <a:chExt cx="8229601" cy="313953"/>
          </a:xfrm>
        </p:grpSpPr>
        <p:sp>
          <p:nvSpPr>
            <p:cNvPr id="31" name="Rectangle 30">
              <a:extLst>
                <a:ext uri="{FF2B5EF4-FFF2-40B4-BE49-F238E27FC236}">
                  <a16:creationId xmlns:a16="http://schemas.microsoft.com/office/drawing/2014/main" id="{CD92C9BE-538F-434F-A667-79474797B447}"/>
                </a:ext>
              </a:extLst>
            </p:cNvPr>
            <p:cNvSpPr/>
            <p:nvPr/>
          </p:nvSpPr>
          <p:spPr>
            <a:xfrm>
              <a:off x="-2" y="576419"/>
              <a:ext cx="73152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 name="Rectangle 31">
              <a:extLst>
                <a:ext uri="{FF2B5EF4-FFF2-40B4-BE49-F238E27FC236}">
                  <a16:creationId xmlns:a16="http://schemas.microsoft.com/office/drawing/2014/main" id="{BCC8FDA6-DB59-4721-98D6-6164F81F7967}"/>
                </a:ext>
              </a:extLst>
            </p:cNvPr>
            <p:cNvSpPr/>
            <p:nvPr/>
          </p:nvSpPr>
          <p:spPr>
            <a:xfrm>
              <a:off x="0" y="308185"/>
              <a:ext cx="64008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6AA72142-BFBF-4088-9DEA-66B749723F81}"/>
                </a:ext>
              </a:extLst>
            </p:cNvPr>
            <p:cNvSpPr/>
            <p:nvPr/>
          </p:nvSpPr>
          <p:spPr>
            <a:xfrm>
              <a:off x="-1" y="440265"/>
              <a:ext cx="82296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 name="Group 9">
            <a:extLst>
              <a:ext uri="{FF2B5EF4-FFF2-40B4-BE49-F238E27FC236}">
                <a16:creationId xmlns:a16="http://schemas.microsoft.com/office/drawing/2014/main" id="{64310579-9704-44A9-AA7E-172A95862A6B}"/>
              </a:ext>
            </a:extLst>
          </p:cNvPr>
          <p:cNvGrpSpPr/>
          <p:nvPr/>
        </p:nvGrpSpPr>
        <p:grpSpPr>
          <a:xfrm>
            <a:off x="133514" y="985757"/>
            <a:ext cx="3994077" cy="3714712"/>
            <a:chOff x="262344" y="1073097"/>
            <a:chExt cx="4344426" cy="4040556"/>
          </a:xfrm>
        </p:grpSpPr>
        <p:sp>
          <p:nvSpPr>
            <p:cNvPr id="24" name="Rectangle 23">
              <a:extLst>
                <a:ext uri="{FF2B5EF4-FFF2-40B4-BE49-F238E27FC236}">
                  <a16:creationId xmlns:a16="http://schemas.microsoft.com/office/drawing/2014/main" id="{ED914B6F-F84E-493F-B2DA-6773E2B77847}"/>
                </a:ext>
              </a:extLst>
            </p:cNvPr>
            <p:cNvSpPr/>
            <p:nvPr/>
          </p:nvSpPr>
          <p:spPr>
            <a:xfrm>
              <a:off x="301209" y="1073097"/>
              <a:ext cx="4305561" cy="404055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EF68B4C1-189B-40A2-85E7-D07E8998BDF3}"/>
                </a:ext>
              </a:extLst>
            </p:cNvPr>
            <p:cNvSpPr txBox="1"/>
            <p:nvPr/>
          </p:nvSpPr>
          <p:spPr>
            <a:xfrm>
              <a:off x="262344" y="4667314"/>
              <a:ext cx="4176555" cy="401729"/>
            </a:xfrm>
            <a:prstGeom prst="rect">
              <a:avLst/>
            </a:prstGeom>
            <a:noFill/>
          </p:spPr>
          <p:txBody>
            <a:bodyPr wrap="square" rtlCol="0">
              <a:spAutoFit/>
            </a:bodyPr>
            <a:lstStyle/>
            <a:p>
              <a:pPr algn="r"/>
              <a:r>
                <a:rPr lang="en-US" dirty="0">
                  <a:latin typeface="Corbel" panose="020B0503020204020204" pitchFamily="34" charset="0"/>
                </a:rPr>
                <a:t>Tools for Community Decision Making</a:t>
              </a:r>
              <a:r>
                <a:rPr lang="en-US" dirty="0"/>
                <a:t> </a:t>
              </a:r>
            </a:p>
          </p:txBody>
        </p:sp>
      </p:grpSp>
      <p:grpSp>
        <p:nvGrpSpPr>
          <p:cNvPr id="11" name="Group 10">
            <a:extLst>
              <a:ext uri="{FF2B5EF4-FFF2-40B4-BE49-F238E27FC236}">
                <a16:creationId xmlns:a16="http://schemas.microsoft.com/office/drawing/2014/main" id="{631EC229-BECC-449D-98FF-8BC2AC96231C}"/>
              </a:ext>
            </a:extLst>
          </p:cNvPr>
          <p:cNvGrpSpPr/>
          <p:nvPr/>
        </p:nvGrpSpPr>
        <p:grpSpPr>
          <a:xfrm>
            <a:off x="4328234" y="985757"/>
            <a:ext cx="3108310" cy="4712216"/>
            <a:chOff x="4895011" y="1073097"/>
            <a:chExt cx="3202919" cy="4687452"/>
          </a:xfrm>
        </p:grpSpPr>
        <p:sp>
          <p:nvSpPr>
            <p:cNvPr id="25" name="Rectangle 24">
              <a:extLst>
                <a:ext uri="{FF2B5EF4-FFF2-40B4-BE49-F238E27FC236}">
                  <a16:creationId xmlns:a16="http://schemas.microsoft.com/office/drawing/2014/main" id="{6D721339-4D0B-417F-8353-E07373EF02F4}"/>
                </a:ext>
              </a:extLst>
            </p:cNvPr>
            <p:cNvSpPr/>
            <p:nvPr/>
          </p:nvSpPr>
          <p:spPr>
            <a:xfrm>
              <a:off x="4895011" y="1073097"/>
              <a:ext cx="3202919" cy="4662684"/>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F411C4F-950B-49CB-924F-725667F53BDA}"/>
                </a:ext>
              </a:extLst>
            </p:cNvPr>
            <p:cNvSpPr txBox="1"/>
            <p:nvPr/>
          </p:nvSpPr>
          <p:spPr>
            <a:xfrm>
              <a:off x="5039060" y="5379975"/>
              <a:ext cx="2914820" cy="380574"/>
            </a:xfrm>
            <a:prstGeom prst="rect">
              <a:avLst/>
            </a:prstGeom>
            <a:noFill/>
          </p:spPr>
          <p:txBody>
            <a:bodyPr wrap="square" rtlCol="0">
              <a:spAutoFit/>
            </a:bodyPr>
            <a:lstStyle/>
            <a:p>
              <a:pPr algn="r"/>
              <a:r>
                <a:rPr lang="en-US" dirty="0">
                  <a:latin typeface="Corbel" panose="020B0503020204020204" pitchFamily="34" charset="0"/>
                </a:rPr>
                <a:t>Urban Quality of Life</a:t>
              </a:r>
              <a:r>
                <a:rPr lang="en-US" dirty="0"/>
                <a:t> </a:t>
              </a:r>
            </a:p>
          </p:txBody>
        </p:sp>
      </p:grpSp>
      <p:sp>
        <p:nvSpPr>
          <p:cNvPr id="13" name="TextBox 12">
            <a:extLst>
              <a:ext uri="{FF2B5EF4-FFF2-40B4-BE49-F238E27FC236}">
                <a16:creationId xmlns:a16="http://schemas.microsoft.com/office/drawing/2014/main" id="{31C49708-D578-429B-8B9D-C7B04400B7B6}"/>
              </a:ext>
            </a:extLst>
          </p:cNvPr>
          <p:cNvSpPr txBox="1"/>
          <p:nvPr/>
        </p:nvSpPr>
        <p:spPr>
          <a:xfrm>
            <a:off x="60456" y="248725"/>
            <a:ext cx="6725751" cy="584775"/>
          </a:xfrm>
          <a:prstGeom prst="rect">
            <a:avLst/>
          </a:prstGeom>
          <a:noFill/>
        </p:spPr>
        <p:txBody>
          <a:bodyPr wrap="square" rtlCol="0">
            <a:spAutoFit/>
          </a:bodyPr>
          <a:lstStyle/>
          <a:p>
            <a:r>
              <a:rPr lang="en-US" sz="3200" b="1" dirty="0">
                <a:solidFill>
                  <a:schemeClr val="bg1"/>
                </a:solidFill>
                <a:latin typeface="Corbel" panose="020B0503020204020204" pitchFamily="34" charset="0"/>
              </a:rPr>
              <a:t>Social Change</a:t>
            </a:r>
          </a:p>
        </p:txBody>
      </p:sp>
      <p:sp>
        <p:nvSpPr>
          <p:cNvPr id="14" name="Rectangle 13">
            <a:extLst>
              <a:ext uri="{FF2B5EF4-FFF2-40B4-BE49-F238E27FC236}">
                <a16:creationId xmlns:a16="http://schemas.microsoft.com/office/drawing/2014/main" id="{CFE1D4D9-8AF0-456A-A583-7AB2AEE4CBA1}"/>
              </a:ext>
            </a:extLst>
          </p:cNvPr>
          <p:cNvSpPr/>
          <p:nvPr/>
        </p:nvSpPr>
        <p:spPr>
          <a:xfrm>
            <a:off x="0" y="0"/>
            <a:ext cx="12191998"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4" descr="Homepage_Nov2003">
            <a:extLst>
              <a:ext uri="{FF2B5EF4-FFF2-40B4-BE49-F238E27FC236}">
                <a16:creationId xmlns:a16="http://schemas.microsoft.com/office/drawing/2014/main" id="{DF22FF45-8C80-4BDD-BF67-7E384D81099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40997" y="1160027"/>
            <a:ext cx="3414842" cy="2918958"/>
          </a:xfr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95E24573-6CBE-4E15-85B7-6F07B968CF7B}"/>
              </a:ext>
            </a:extLst>
          </p:cNvPr>
          <p:cNvPicPr>
            <a:picLocks noChangeAspect="1"/>
          </p:cNvPicPr>
          <p:nvPr/>
        </p:nvPicPr>
        <p:blipFill rotWithShape="1">
          <a:blip r:embed="rId4"/>
          <a:srcRect l="43833" r="9936"/>
          <a:stretch/>
        </p:blipFill>
        <p:spPr>
          <a:xfrm>
            <a:off x="4468027" y="1150905"/>
            <a:ext cx="2828721" cy="4076700"/>
          </a:xfrm>
          <a:prstGeom prst="rect">
            <a:avLst/>
          </a:prstGeom>
          <a:ln w="38100">
            <a:solidFill>
              <a:schemeClr val="tx1"/>
            </a:solidFill>
          </a:ln>
        </p:spPr>
      </p:pic>
    </p:spTree>
    <p:extLst>
      <p:ext uri="{BB962C8B-B14F-4D97-AF65-F5344CB8AC3E}">
        <p14:creationId xmlns:p14="http://schemas.microsoft.com/office/powerpoint/2010/main" val="3417030128"/>
      </p:ext>
    </p:extLst>
  </p:cSld>
  <p:clrMapOvr>
    <a:masterClrMapping/>
  </p:clrMapOvr>
  <p:transition spd="slow" advClick="0" advTm="20000"/>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A82BE"/>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EDBCA8C2-4CF9-4A77-8389-94C9207DE486}"/>
              </a:ext>
            </a:extLst>
          </p:cNvPr>
          <p:cNvGrpSpPr/>
          <p:nvPr/>
        </p:nvGrpSpPr>
        <p:grpSpPr>
          <a:xfrm rot="10800000">
            <a:off x="7089422" y="6384420"/>
            <a:ext cx="5102578" cy="313953"/>
            <a:chOff x="-2" y="308185"/>
            <a:chExt cx="8229601" cy="313953"/>
          </a:xfrm>
        </p:grpSpPr>
        <p:sp>
          <p:nvSpPr>
            <p:cNvPr id="31" name="Rectangle 30">
              <a:extLst>
                <a:ext uri="{FF2B5EF4-FFF2-40B4-BE49-F238E27FC236}">
                  <a16:creationId xmlns:a16="http://schemas.microsoft.com/office/drawing/2014/main" id="{CD92C9BE-538F-434F-A667-79474797B447}"/>
                </a:ext>
              </a:extLst>
            </p:cNvPr>
            <p:cNvSpPr/>
            <p:nvPr/>
          </p:nvSpPr>
          <p:spPr>
            <a:xfrm>
              <a:off x="-2" y="576419"/>
              <a:ext cx="73152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 name="Rectangle 31">
              <a:extLst>
                <a:ext uri="{FF2B5EF4-FFF2-40B4-BE49-F238E27FC236}">
                  <a16:creationId xmlns:a16="http://schemas.microsoft.com/office/drawing/2014/main" id="{BCC8FDA6-DB59-4721-98D6-6164F81F7967}"/>
                </a:ext>
              </a:extLst>
            </p:cNvPr>
            <p:cNvSpPr/>
            <p:nvPr/>
          </p:nvSpPr>
          <p:spPr>
            <a:xfrm>
              <a:off x="0" y="308185"/>
              <a:ext cx="64008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6AA72142-BFBF-4088-9DEA-66B749723F81}"/>
                </a:ext>
              </a:extLst>
            </p:cNvPr>
            <p:cNvSpPr/>
            <p:nvPr/>
          </p:nvSpPr>
          <p:spPr>
            <a:xfrm>
              <a:off x="-1" y="440265"/>
              <a:ext cx="82296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 name="Group 9">
            <a:extLst>
              <a:ext uri="{FF2B5EF4-FFF2-40B4-BE49-F238E27FC236}">
                <a16:creationId xmlns:a16="http://schemas.microsoft.com/office/drawing/2014/main" id="{64310579-9704-44A9-AA7E-172A95862A6B}"/>
              </a:ext>
            </a:extLst>
          </p:cNvPr>
          <p:cNvGrpSpPr/>
          <p:nvPr/>
        </p:nvGrpSpPr>
        <p:grpSpPr>
          <a:xfrm>
            <a:off x="133514" y="985757"/>
            <a:ext cx="3994077" cy="3714712"/>
            <a:chOff x="262344" y="1073097"/>
            <a:chExt cx="4344426" cy="4040556"/>
          </a:xfrm>
        </p:grpSpPr>
        <p:sp>
          <p:nvSpPr>
            <p:cNvPr id="24" name="Rectangle 23">
              <a:extLst>
                <a:ext uri="{FF2B5EF4-FFF2-40B4-BE49-F238E27FC236}">
                  <a16:creationId xmlns:a16="http://schemas.microsoft.com/office/drawing/2014/main" id="{ED914B6F-F84E-493F-B2DA-6773E2B77847}"/>
                </a:ext>
              </a:extLst>
            </p:cNvPr>
            <p:cNvSpPr/>
            <p:nvPr/>
          </p:nvSpPr>
          <p:spPr>
            <a:xfrm>
              <a:off x="301209" y="1073097"/>
              <a:ext cx="4305561" cy="404055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EF68B4C1-189B-40A2-85E7-D07E8998BDF3}"/>
                </a:ext>
              </a:extLst>
            </p:cNvPr>
            <p:cNvSpPr txBox="1"/>
            <p:nvPr/>
          </p:nvSpPr>
          <p:spPr>
            <a:xfrm>
              <a:off x="262344" y="4667314"/>
              <a:ext cx="4176555" cy="401729"/>
            </a:xfrm>
            <a:prstGeom prst="rect">
              <a:avLst/>
            </a:prstGeom>
            <a:noFill/>
          </p:spPr>
          <p:txBody>
            <a:bodyPr wrap="square" rtlCol="0">
              <a:spAutoFit/>
            </a:bodyPr>
            <a:lstStyle/>
            <a:p>
              <a:pPr algn="r"/>
              <a:r>
                <a:rPr lang="en-US" dirty="0">
                  <a:latin typeface="Corbel" panose="020B0503020204020204" pitchFamily="34" charset="0"/>
                </a:rPr>
                <a:t>Tools for Community Decision Making</a:t>
              </a:r>
              <a:r>
                <a:rPr lang="en-US" dirty="0"/>
                <a:t> </a:t>
              </a:r>
            </a:p>
          </p:txBody>
        </p:sp>
      </p:grpSp>
      <p:grpSp>
        <p:nvGrpSpPr>
          <p:cNvPr id="11" name="Group 10">
            <a:extLst>
              <a:ext uri="{FF2B5EF4-FFF2-40B4-BE49-F238E27FC236}">
                <a16:creationId xmlns:a16="http://schemas.microsoft.com/office/drawing/2014/main" id="{631EC229-BECC-449D-98FF-8BC2AC96231C}"/>
              </a:ext>
            </a:extLst>
          </p:cNvPr>
          <p:cNvGrpSpPr/>
          <p:nvPr/>
        </p:nvGrpSpPr>
        <p:grpSpPr>
          <a:xfrm>
            <a:off x="4328234" y="985757"/>
            <a:ext cx="3108310" cy="4712216"/>
            <a:chOff x="4895011" y="1073097"/>
            <a:chExt cx="3202919" cy="4687452"/>
          </a:xfrm>
        </p:grpSpPr>
        <p:sp>
          <p:nvSpPr>
            <p:cNvPr id="25" name="Rectangle 24">
              <a:extLst>
                <a:ext uri="{FF2B5EF4-FFF2-40B4-BE49-F238E27FC236}">
                  <a16:creationId xmlns:a16="http://schemas.microsoft.com/office/drawing/2014/main" id="{6D721339-4D0B-417F-8353-E07373EF02F4}"/>
                </a:ext>
              </a:extLst>
            </p:cNvPr>
            <p:cNvSpPr/>
            <p:nvPr/>
          </p:nvSpPr>
          <p:spPr>
            <a:xfrm>
              <a:off x="4895011" y="1073097"/>
              <a:ext cx="3202919" cy="4662684"/>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F411C4F-950B-49CB-924F-725667F53BDA}"/>
                </a:ext>
              </a:extLst>
            </p:cNvPr>
            <p:cNvSpPr txBox="1"/>
            <p:nvPr/>
          </p:nvSpPr>
          <p:spPr>
            <a:xfrm>
              <a:off x="5039060" y="5379975"/>
              <a:ext cx="2914820" cy="380574"/>
            </a:xfrm>
            <a:prstGeom prst="rect">
              <a:avLst/>
            </a:prstGeom>
            <a:noFill/>
          </p:spPr>
          <p:txBody>
            <a:bodyPr wrap="square" rtlCol="0">
              <a:spAutoFit/>
            </a:bodyPr>
            <a:lstStyle/>
            <a:p>
              <a:pPr algn="r"/>
              <a:r>
                <a:rPr lang="en-US" dirty="0">
                  <a:latin typeface="Corbel" panose="020B0503020204020204" pitchFamily="34" charset="0"/>
                </a:rPr>
                <a:t>Urban Quality of Life</a:t>
              </a:r>
              <a:r>
                <a:rPr lang="en-US" dirty="0"/>
                <a:t> </a:t>
              </a:r>
            </a:p>
          </p:txBody>
        </p:sp>
      </p:grpSp>
      <p:grpSp>
        <p:nvGrpSpPr>
          <p:cNvPr id="12" name="Group 11">
            <a:extLst>
              <a:ext uri="{FF2B5EF4-FFF2-40B4-BE49-F238E27FC236}">
                <a16:creationId xmlns:a16="http://schemas.microsoft.com/office/drawing/2014/main" id="{FFAB487B-FEE2-41C3-B73E-F3B39D73FAD3}"/>
              </a:ext>
            </a:extLst>
          </p:cNvPr>
          <p:cNvGrpSpPr/>
          <p:nvPr/>
        </p:nvGrpSpPr>
        <p:grpSpPr>
          <a:xfrm>
            <a:off x="7685794" y="985757"/>
            <a:ext cx="4305561" cy="3582029"/>
            <a:chOff x="7663123" y="780075"/>
            <a:chExt cx="4305561" cy="3582029"/>
          </a:xfrm>
        </p:grpSpPr>
        <p:sp>
          <p:nvSpPr>
            <p:cNvPr id="34" name="Rectangle 33">
              <a:extLst>
                <a:ext uri="{FF2B5EF4-FFF2-40B4-BE49-F238E27FC236}">
                  <a16:creationId xmlns:a16="http://schemas.microsoft.com/office/drawing/2014/main" id="{D0AEE525-CC4E-45EC-B7C5-957866BD2AF9}"/>
                </a:ext>
              </a:extLst>
            </p:cNvPr>
            <p:cNvSpPr/>
            <p:nvPr/>
          </p:nvSpPr>
          <p:spPr>
            <a:xfrm>
              <a:off x="7663123" y="780075"/>
              <a:ext cx="4305561" cy="358202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4AD039A6-5C7A-4017-BA86-04888C8605AF}"/>
                </a:ext>
              </a:extLst>
            </p:cNvPr>
            <p:cNvSpPr txBox="1"/>
            <p:nvPr/>
          </p:nvSpPr>
          <p:spPr>
            <a:xfrm>
              <a:off x="9185409" y="3936404"/>
              <a:ext cx="2679759" cy="369332"/>
            </a:xfrm>
            <a:prstGeom prst="rect">
              <a:avLst/>
            </a:prstGeom>
            <a:noFill/>
          </p:spPr>
          <p:txBody>
            <a:bodyPr wrap="square" rtlCol="0">
              <a:spAutoFit/>
            </a:bodyPr>
            <a:lstStyle/>
            <a:p>
              <a:pPr algn="r"/>
              <a:r>
                <a:rPr lang="en-US" dirty="0">
                  <a:latin typeface="Corbel" panose="020B0503020204020204" pitchFamily="34" charset="0"/>
                </a:rPr>
                <a:t>Access to data</a:t>
              </a:r>
              <a:endParaRPr lang="en-US" dirty="0"/>
            </a:p>
          </p:txBody>
        </p:sp>
      </p:grpSp>
      <p:sp>
        <p:nvSpPr>
          <p:cNvPr id="13" name="TextBox 12">
            <a:extLst>
              <a:ext uri="{FF2B5EF4-FFF2-40B4-BE49-F238E27FC236}">
                <a16:creationId xmlns:a16="http://schemas.microsoft.com/office/drawing/2014/main" id="{31C49708-D578-429B-8B9D-C7B04400B7B6}"/>
              </a:ext>
            </a:extLst>
          </p:cNvPr>
          <p:cNvSpPr txBox="1"/>
          <p:nvPr/>
        </p:nvSpPr>
        <p:spPr>
          <a:xfrm>
            <a:off x="60456" y="248725"/>
            <a:ext cx="6725751" cy="584775"/>
          </a:xfrm>
          <a:prstGeom prst="rect">
            <a:avLst/>
          </a:prstGeom>
          <a:noFill/>
        </p:spPr>
        <p:txBody>
          <a:bodyPr wrap="square" rtlCol="0">
            <a:spAutoFit/>
          </a:bodyPr>
          <a:lstStyle/>
          <a:p>
            <a:r>
              <a:rPr lang="en-US" sz="3200" b="1" dirty="0">
                <a:solidFill>
                  <a:schemeClr val="bg1"/>
                </a:solidFill>
                <a:latin typeface="Corbel" panose="020B0503020204020204" pitchFamily="34" charset="0"/>
              </a:rPr>
              <a:t>Social Change</a:t>
            </a:r>
          </a:p>
        </p:txBody>
      </p:sp>
      <p:sp>
        <p:nvSpPr>
          <p:cNvPr id="14" name="Rectangle 13">
            <a:extLst>
              <a:ext uri="{FF2B5EF4-FFF2-40B4-BE49-F238E27FC236}">
                <a16:creationId xmlns:a16="http://schemas.microsoft.com/office/drawing/2014/main" id="{CFE1D4D9-8AF0-456A-A583-7AB2AEE4CBA1}"/>
              </a:ext>
            </a:extLst>
          </p:cNvPr>
          <p:cNvSpPr/>
          <p:nvPr/>
        </p:nvSpPr>
        <p:spPr>
          <a:xfrm>
            <a:off x="0" y="0"/>
            <a:ext cx="12191998"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4" descr="Homepage_Nov2003">
            <a:extLst>
              <a:ext uri="{FF2B5EF4-FFF2-40B4-BE49-F238E27FC236}">
                <a16:creationId xmlns:a16="http://schemas.microsoft.com/office/drawing/2014/main" id="{DF22FF45-8C80-4BDD-BF67-7E384D81099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40997" y="1160027"/>
            <a:ext cx="3414842" cy="2918958"/>
          </a:xfr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4C646016-B0EF-4A5C-85DD-01445D94C1D4}"/>
              </a:ext>
            </a:extLst>
          </p:cNvPr>
          <p:cNvPicPr>
            <a:picLocks noChangeAspect="1"/>
          </p:cNvPicPr>
          <p:nvPr/>
        </p:nvPicPr>
        <p:blipFill>
          <a:blip r:embed="rId4"/>
          <a:stretch>
            <a:fillRect/>
          </a:stretch>
        </p:blipFill>
        <p:spPr>
          <a:xfrm>
            <a:off x="7789308" y="1114792"/>
            <a:ext cx="4098531" cy="3000318"/>
          </a:xfrm>
          <a:prstGeom prst="rect">
            <a:avLst/>
          </a:prstGeom>
        </p:spPr>
      </p:pic>
      <p:pic>
        <p:nvPicPr>
          <p:cNvPr id="3" name="Picture 2">
            <a:extLst>
              <a:ext uri="{FF2B5EF4-FFF2-40B4-BE49-F238E27FC236}">
                <a16:creationId xmlns:a16="http://schemas.microsoft.com/office/drawing/2014/main" id="{95E24573-6CBE-4E15-85B7-6F07B968CF7B}"/>
              </a:ext>
            </a:extLst>
          </p:cNvPr>
          <p:cNvPicPr>
            <a:picLocks noChangeAspect="1"/>
          </p:cNvPicPr>
          <p:nvPr/>
        </p:nvPicPr>
        <p:blipFill rotWithShape="1">
          <a:blip r:embed="rId5"/>
          <a:srcRect l="43833" r="9936"/>
          <a:stretch/>
        </p:blipFill>
        <p:spPr>
          <a:xfrm>
            <a:off x="4468027" y="1150905"/>
            <a:ext cx="2828721" cy="4076700"/>
          </a:xfrm>
          <a:prstGeom prst="rect">
            <a:avLst/>
          </a:prstGeom>
          <a:ln w="38100">
            <a:solidFill>
              <a:schemeClr val="tx1"/>
            </a:solidFill>
          </a:ln>
        </p:spPr>
      </p:pic>
    </p:spTree>
    <p:extLst>
      <p:ext uri="{BB962C8B-B14F-4D97-AF65-F5344CB8AC3E}">
        <p14:creationId xmlns:p14="http://schemas.microsoft.com/office/powerpoint/2010/main" val="1770211128"/>
      </p:ext>
    </p:extLst>
  </p:cSld>
  <p:clrMapOvr>
    <a:masterClrMapping/>
  </p:clrMapOvr>
  <p:transition spd="slow" advClick="0" advTm="20000"/>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A82BE"/>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EDBCA8C2-4CF9-4A77-8389-94C9207DE486}"/>
              </a:ext>
            </a:extLst>
          </p:cNvPr>
          <p:cNvGrpSpPr/>
          <p:nvPr/>
        </p:nvGrpSpPr>
        <p:grpSpPr>
          <a:xfrm rot="10800000">
            <a:off x="7089422" y="6384420"/>
            <a:ext cx="5102578" cy="313953"/>
            <a:chOff x="-2" y="308185"/>
            <a:chExt cx="8229601" cy="313953"/>
          </a:xfrm>
        </p:grpSpPr>
        <p:sp>
          <p:nvSpPr>
            <p:cNvPr id="31" name="Rectangle 30">
              <a:extLst>
                <a:ext uri="{FF2B5EF4-FFF2-40B4-BE49-F238E27FC236}">
                  <a16:creationId xmlns:a16="http://schemas.microsoft.com/office/drawing/2014/main" id="{CD92C9BE-538F-434F-A667-79474797B447}"/>
                </a:ext>
              </a:extLst>
            </p:cNvPr>
            <p:cNvSpPr/>
            <p:nvPr/>
          </p:nvSpPr>
          <p:spPr>
            <a:xfrm>
              <a:off x="-2" y="576419"/>
              <a:ext cx="73152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 name="Rectangle 31">
              <a:extLst>
                <a:ext uri="{FF2B5EF4-FFF2-40B4-BE49-F238E27FC236}">
                  <a16:creationId xmlns:a16="http://schemas.microsoft.com/office/drawing/2014/main" id="{BCC8FDA6-DB59-4721-98D6-6164F81F7967}"/>
                </a:ext>
              </a:extLst>
            </p:cNvPr>
            <p:cNvSpPr/>
            <p:nvPr/>
          </p:nvSpPr>
          <p:spPr>
            <a:xfrm>
              <a:off x="0" y="308185"/>
              <a:ext cx="64008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6AA72142-BFBF-4088-9DEA-66B749723F81}"/>
                </a:ext>
              </a:extLst>
            </p:cNvPr>
            <p:cNvSpPr/>
            <p:nvPr/>
          </p:nvSpPr>
          <p:spPr>
            <a:xfrm>
              <a:off x="-1" y="440265"/>
              <a:ext cx="82296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3" name="TextBox 12">
            <a:extLst>
              <a:ext uri="{FF2B5EF4-FFF2-40B4-BE49-F238E27FC236}">
                <a16:creationId xmlns:a16="http://schemas.microsoft.com/office/drawing/2014/main" id="{31C49708-D578-429B-8B9D-C7B04400B7B6}"/>
              </a:ext>
            </a:extLst>
          </p:cNvPr>
          <p:cNvSpPr txBox="1"/>
          <p:nvPr/>
        </p:nvSpPr>
        <p:spPr>
          <a:xfrm>
            <a:off x="60456" y="248725"/>
            <a:ext cx="6725751" cy="584775"/>
          </a:xfrm>
          <a:prstGeom prst="rect">
            <a:avLst/>
          </a:prstGeom>
          <a:noFill/>
        </p:spPr>
        <p:txBody>
          <a:bodyPr wrap="square" rtlCol="0">
            <a:spAutoFit/>
          </a:bodyPr>
          <a:lstStyle/>
          <a:p>
            <a:r>
              <a:rPr lang="en-US" sz="3200" b="1" dirty="0">
                <a:solidFill>
                  <a:schemeClr val="bg1"/>
                </a:solidFill>
                <a:latin typeface="Corbel" panose="020B0503020204020204" pitchFamily="34" charset="0"/>
              </a:rPr>
              <a:t>The Birth of An Indicator</a:t>
            </a:r>
          </a:p>
        </p:txBody>
      </p:sp>
      <p:sp>
        <p:nvSpPr>
          <p:cNvPr id="14" name="Rectangle 13">
            <a:extLst>
              <a:ext uri="{FF2B5EF4-FFF2-40B4-BE49-F238E27FC236}">
                <a16:creationId xmlns:a16="http://schemas.microsoft.com/office/drawing/2014/main" id="{CFE1D4D9-8AF0-456A-A583-7AB2AEE4CBA1}"/>
              </a:ext>
            </a:extLst>
          </p:cNvPr>
          <p:cNvSpPr/>
          <p:nvPr/>
        </p:nvSpPr>
        <p:spPr>
          <a:xfrm>
            <a:off x="0" y="0"/>
            <a:ext cx="12191998"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6115FC9-CAE1-4B6C-BA8E-FFDE19DD4ACB}"/>
              </a:ext>
            </a:extLst>
          </p:cNvPr>
          <p:cNvSpPr/>
          <p:nvPr/>
        </p:nvSpPr>
        <p:spPr>
          <a:xfrm>
            <a:off x="1981292" y="2015192"/>
            <a:ext cx="7984752" cy="762000"/>
          </a:xfrm>
          <a:prstGeom prst="rect">
            <a:avLst/>
          </a:pr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Corbel" panose="020B0503020204020204" pitchFamily="34" charset="0"/>
              </a:rPr>
              <a:t>Part I Crime Data</a:t>
            </a:r>
          </a:p>
        </p:txBody>
      </p:sp>
      <p:sp>
        <p:nvSpPr>
          <p:cNvPr id="23" name="Rectangle 22">
            <a:extLst>
              <a:ext uri="{FF2B5EF4-FFF2-40B4-BE49-F238E27FC236}">
                <a16:creationId xmlns:a16="http://schemas.microsoft.com/office/drawing/2014/main" id="{61F9449C-D8A5-4C8C-B1D6-68B2E6A85420}"/>
              </a:ext>
            </a:extLst>
          </p:cNvPr>
          <p:cNvSpPr/>
          <p:nvPr/>
        </p:nvSpPr>
        <p:spPr>
          <a:xfrm>
            <a:off x="1972016" y="2953560"/>
            <a:ext cx="3620403" cy="762000"/>
          </a:xfrm>
          <a:prstGeom prst="rect">
            <a:avLst/>
          </a:prstGeom>
          <a:solidFill>
            <a:schemeClr val="accent2"/>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Corbel" panose="020B0503020204020204" pitchFamily="34" charset="0"/>
              </a:rPr>
              <a:t>Violent Crime</a:t>
            </a:r>
          </a:p>
        </p:txBody>
      </p:sp>
      <p:sp>
        <p:nvSpPr>
          <p:cNvPr id="26" name="Rectangle 25">
            <a:extLst>
              <a:ext uri="{FF2B5EF4-FFF2-40B4-BE49-F238E27FC236}">
                <a16:creationId xmlns:a16="http://schemas.microsoft.com/office/drawing/2014/main" id="{37466695-9FBE-4E39-8288-F41D66C222C3}"/>
              </a:ext>
            </a:extLst>
          </p:cNvPr>
          <p:cNvSpPr/>
          <p:nvPr/>
        </p:nvSpPr>
        <p:spPr>
          <a:xfrm>
            <a:off x="1970849" y="3932452"/>
            <a:ext cx="1648977" cy="762000"/>
          </a:xfrm>
          <a:prstGeom prst="rect">
            <a:avLst/>
          </a:prstGeom>
          <a:solidFill>
            <a:srgbClr val="AFD25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Corbel" panose="020B0503020204020204" pitchFamily="34" charset="0"/>
              </a:rPr>
              <a:t>Homicide</a:t>
            </a:r>
          </a:p>
        </p:txBody>
      </p:sp>
      <p:sp>
        <p:nvSpPr>
          <p:cNvPr id="27" name="Rectangle 26">
            <a:extLst>
              <a:ext uri="{FF2B5EF4-FFF2-40B4-BE49-F238E27FC236}">
                <a16:creationId xmlns:a16="http://schemas.microsoft.com/office/drawing/2014/main" id="{6861FE3E-6041-4426-9BA0-5560419BC22A}"/>
              </a:ext>
            </a:extLst>
          </p:cNvPr>
          <p:cNvSpPr/>
          <p:nvPr/>
        </p:nvSpPr>
        <p:spPr>
          <a:xfrm>
            <a:off x="6345641" y="2942670"/>
            <a:ext cx="3620403" cy="762000"/>
          </a:xfrm>
          <a:prstGeom prst="rect">
            <a:avLst/>
          </a:prstGeom>
          <a:solidFill>
            <a:schemeClr val="accent2"/>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Corbel" panose="020B0503020204020204" pitchFamily="34" charset="0"/>
              </a:rPr>
              <a:t>Property Crime</a:t>
            </a:r>
          </a:p>
        </p:txBody>
      </p:sp>
      <p:sp>
        <p:nvSpPr>
          <p:cNvPr id="28" name="Rectangle 27">
            <a:extLst>
              <a:ext uri="{FF2B5EF4-FFF2-40B4-BE49-F238E27FC236}">
                <a16:creationId xmlns:a16="http://schemas.microsoft.com/office/drawing/2014/main" id="{D0F9E90C-0D20-436D-81F7-625419A66750}"/>
              </a:ext>
            </a:extLst>
          </p:cNvPr>
          <p:cNvSpPr/>
          <p:nvPr/>
        </p:nvSpPr>
        <p:spPr>
          <a:xfrm>
            <a:off x="3943442" y="3941366"/>
            <a:ext cx="1648977" cy="762000"/>
          </a:xfrm>
          <a:prstGeom prst="rect">
            <a:avLst/>
          </a:prstGeom>
          <a:solidFill>
            <a:srgbClr val="AFD25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orbel" panose="020B0503020204020204" pitchFamily="34" charset="0"/>
              </a:rPr>
              <a:t>Aggravated Assault</a:t>
            </a:r>
            <a:endParaRPr lang="en-US" sz="2000" dirty="0"/>
          </a:p>
        </p:txBody>
      </p:sp>
      <p:sp>
        <p:nvSpPr>
          <p:cNvPr id="29" name="Rectangle 28">
            <a:extLst>
              <a:ext uri="{FF2B5EF4-FFF2-40B4-BE49-F238E27FC236}">
                <a16:creationId xmlns:a16="http://schemas.microsoft.com/office/drawing/2014/main" id="{6664CDB4-5989-4FE7-812F-F18797663EC9}"/>
              </a:ext>
            </a:extLst>
          </p:cNvPr>
          <p:cNvSpPr/>
          <p:nvPr/>
        </p:nvSpPr>
        <p:spPr>
          <a:xfrm>
            <a:off x="6298245" y="3887172"/>
            <a:ext cx="1648977" cy="762000"/>
          </a:xfrm>
          <a:prstGeom prst="rect">
            <a:avLst/>
          </a:prstGeom>
          <a:solidFill>
            <a:srgbClr val="AFD25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Corbel" panose="020B0503020204020204" pitchFamily="34" charset="0"/>
              </a:rPr>
              <a:t>Burglary</a:t>
            </a:r>
            <a:endParaRPr lang="en-US" sz="2400" dirty="0"/>
          </a:p>
        </p:txBody>
      </p:sp>
      <p:sp>
        <p:nvSpPr>
          <p:cNvPr id="36" name="Rectangle 35">
            <a:extLst>
              <a:ext uri="{FF2B5EF4-FFF2-40B4-BE49-F238E27FC236}">
                <a16:creationId xmlns:a16="http://schemas.microsoft.com/office/drawing/2014/main" id="{A1D7A319-17A8-423B-A3FA-5A70385181D2}"/>
              </a:ext>
            </a:extLst>
          </p:cNvPr>
          <p:cNvSpPr/>
          <p:nvPr/>
        </p:nvSpPr>
        <p:spPr>
          <a:xfrm>
            <a:off x="8317067" y="3893521"/>
            <a:ext cx="1648977" cy="762000"/>
          </a:xfrm>
          <a:prstGeom prst="rect">
            <a:avLst/>
          </a:prstGeom>
          <a:solidFill>
            <a:srgbClr val="AFD25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Corbel" panose="020B0503020204020204" pitchFamily="34" charset="0"/>
              </a:rPr>
              <a:t>Auto Theft</a:t>
            </a:r>
            <a:endParaRPr lang="en-US" sz="2400" dirty="0"/>
          </a:p>
        </p:txBody>
      </p:sp>
      <p:sp>
        <p:nvSpPr>
          <p:cNvPr id="37" name="Rectangle 36">
            <a:extLst>
              <a:ext uri="{FF2B5EF4-FFF2-40B4-BE49-F238E27FC236}">
                <a16:creationId xmlns:a16="http://schemas.microsoft.com/office/drawing/2014/main" id="{6DD0CA04-1E0E-48DF-AF8F-E91DDC17DBFF}"/>
              </a:ext>
            </a:extLst>
          </p:cNvPr>
          <p:cNvSpPr/>
          <p:nvPr/>
        </p:nvSpPr>
        <p:spPr>
          <a:xfrm>
            <a:off x="9585431" y="2158770"/>
            <a:ext cx="2606072" cy="400110"/>
          </a:xfrm>
          <a:prstGeom prst="rect">
            <a:avLst/>
          </a:prstGeom>
        </p:spPr>
        <p:txBody>
          <a:bodyPr wrap="square">
            <a:spAutoFit/>
          </a:bodyPr>
          <a:lstStyle/>
          <a:p>
            <a:pPr lvl="1"/>
            <a:r>
              <a:rPr lang="en-US" sz="2000" b="1" dirty="0">
                <a:solidFill>
                  <a:schemeClr val="bg1"/>
                </a:solidFill>
                <a:latin typeface="Corbel" panose="020B0503020204020204" pitchFamily="34" charset="0"/>
              </a:rPr>
              <a:t>Equivalence</a:t>
            </a:r>
          </a:p>
        </p:txBody>
      </p:sp>
      <p:sp>
        <p:nvSpPr>
          <p:cNvPr id="38" name="Rectangle 37">
            <a:extLst>
              <a:ext uri="{FF2B5EF4-FFF2-40B4-BE49-F238E27FC236}">
                <a16:creationId xmlns:a16="http://schemas.microsoft.com/office/drawing/2014/main" id="{65334D0E-53BE-4B0C-96B2-6CB2D19911A5}"/>
              </a:ext>
            </a:extLst>
          </p:cNvPr>
          <p:cNvSpPr/>
          <p:nvPr/>
        </p:nvSpPr>
        <p:spPr>
          <a:xfrm>
            <a:off x="9585926" y="3159224"/>
            <a:ext cx="2606072" cy="400110"/>
          </a:xfrm>
          <a:prstGeom prst="rect">
            <a:avLst/>
          </a:prstGeom>
        </p:spPr>
        <p:txBody>
          <a:bodyPr wrap="square">
            <a:spAutoFit/>
          </a:bodyPr>
          <a:lstStyle/>
          <a:p>
            <a:pPr lvl="1"/>
            <a:r>
              <a:rPr lang="en-US" sz="2000" b="1" dirty="0">
                <a:solidFill>
                  <a:schemeClr val="bg1"/>
                </a:solidFill>
                <a:latin typeface="Corbel" panose="020B0503020204020204" pitchFamily="34" charset="0"/>
              </a:rPr>
              <a:t>Categories</a:t>
            </a:r>
          </a:p>
        </p:txBody>
      </p:sp>
      <p:sp>
        <p:nvSpPr>
          <p:cNvPr id="39" name="Rectangle 38">
            <a:extLst>
              <a:ext uri="{FF2B5EF4-FFF2-40B4-BE49-F238E27FC236}">
                <a16:creationId xmlns:a16="http://schemas.microsoft.com/office/drawing/2014/main" id="{159DA992-A1BF-433C-B04B-AB9772857EE0}"/>
              </a:ext>
            </a:extLst>
          </p:cNvPr>
          <p:cNvSpPr/>
          <p:nvPr/>
        </p:nvSpPr>
        <p:spPr>
          <a:xfrm>
            <a:off x="9585431" y="4068117"/>
            <a:ext cx="2606072" cy="400110"/>
          </a:xfrm>
          <a:prstGeom prst="rect">
            <a:avLst/>
          </a:prstGeom>
        </p:spPr>
        <p:txBody>
          <a:bodyPr wrap="square">
            <a:spAutoFit/>
          </a:bodyPr>
          <a:lstStyle/>
          <a:p>
            <a:pPr lvl="1"/>
            <a:r>
              <a:rPr lang="en-US" sz="2000" b="1" dirty="0">
                <a:solidFill>
                  <a:schemeClr val="bg1"/>
                </a:solidFill>
                <a:latin typeface="Corbel" panose="020B0503020204020204" pitchFamily="34" charset="0"/>
              </a:rPr>
              <a:t>Phenomena</a:t>
            </a:r>
          </a:p>
        </p:txBody>
      </p:sp>
    </p:spTree>
    <p:extLst>
      <p:ext uri="{BB962C8B-B14F-4D97-AF65-F5344CB8AC3E}">
        <p14:creationId xmlns:p14="http://schemas.microsoft.com/office/powerpoint/2010/main" val="3166278305"/>
      </p:ext>
    </p:extLst>
  </p:cSld>
  <p:clrMapOvr>
    <a:masterClrMapping/>
  </p:clrMapOvr>
  <p:transition spd="slow" advClick="0" advTm="20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832" y="1900899"/>
            <a:ext cx="12124166" cy="1853092"/>
          </a:xfrm>
        </p:spPr>
        <p:txBody>
          <a:bodyPr anchor="ctr">
            <a:noAutofit/>
          </a:bodyPr>
          <a:lstStyle/>
          <a:p>
            <a:pPr>
              <a:defRPr/>
            </a:pPr>
            <a:r>
              <a:rPr lang="en-US" sz="4800" b="1" dirty="0">
                <a:solidFill>
                  <a:schemeClr val="tx1">
                    <a:lumMod val="65000"/>
                    <a:lumOff val="35000"/>
                  </a:schemeClr>
                </a:solidFill>
                <a:latin typeface="Corbel" panose="020B0503020204020204" pitchFamily="34" charset="0"/>
                <a:ea typeface="Adobe Song Std L"/>
                <a:cs typeface="Al Bayan Plain" pitchFamily="2" charset="-78"/>
              </a:rPr>
              <a:t>Thank you!</a:t>
            </a:r>
            <a:br>
              <a:rPr lang="en-US" sz="3200" b="1" dirty="0">
                <a:solidFill>
                  <a:schemeClr val="tx1">
                    <a:lumMod val="65000"/>
                    <a:lumOff val="35000"/>
                  </a:schemeClr>
                </a:solidFill>
                <a:latin typeface="Corbel" panose="020B0503020204020204" pitchFamily="34" charset="0"/>
                <a:ea typeface="Adobe Song Std L"/>
                <a:cs typeface="Al Bayan Plain" pitchFamily="2" charset="-78"/>
              </a:rPr>
            </a:br>
            <a:endParaRPr lang="en-US" sz="1050" dirty="0">
              <a:solidFill>
                <a:schemeClr val="tx1">
                  <a:lumMod val="65000"/>
                  <a:lumOff val="35000"/>
                </a:schemeClr>
              </a:solidFill>
              <a:latin typeface="Corbel" panose="020B0503020204020204" pitchFamily="34" charset="0"/>
              <a:ea typeface="Adobe Song Std L"/>
              <a:cs typeface="Al Bayan Plain" pitchFamily="2" charset="-78"/>
            </a:endParaRPr>
          </a:p>
        </p:txBody>
      </p:sp>
      <p:sp>
        <p:nvSpPr>
          <p:cNvPr id="3" name="Subtitle 2"/>
          <p:cNvSpPr>
            <a:spLocks noGrp="1"/>
          </p:cNvSpPr>
          <p:nvPr>
            <p:ph type="subTitle" idx="1"/>
          </p:nvPr>
        </p:nvSpPr>
        <p:spPr>
          <a:xfrm>
            <a:off x="3657604" y="3426247"/>
            <a:ext cx="4876800" cy="1853092"/>
          </a:xfrm>
        </p:spPr>
        <p:txBody>
          <a:bodyPr anchor="b">
            <a:normAutofit/>
          </a:bodyPr>
          <a:lstStyle/>
          <a:p>
            <a:endParaRPr lang="en-US" sz="2000" b="1" i="1" dirty="0">
              <a:latin typeface="Century Gothic" panose="020B0502020202020204" pitchFamily="34" charset="0"/>
              <a:ea typeface="Adobe Song Std L"/>
            </a:endParaRPr>
          </a:p>
          <a:p>
            <a:pPr>
              <a:spcBef>
                <a:spcPts val="0"/>
              </a:spcBef>
            </a:pPr>
            <a:endParaRPr lang="en-US" sz="2000" dirty="0">
              <a:latin typeface="Century Gothic" panose="020B0502020202020204" pitchFamily="34" charset="0"/>
            </a:endParaRPr>
          </a:p>
          <a:p>
            <a:pPr>
              <a:spcBef>
                <a:spcPts val="0"/>
              </a:spcBef>
            </a:pPr>
            <a:r>
              <a:rPr lang="en-US" sz="2000" dirty="0">
                <a:latin typeface="Corbel" panose="020B0503020204020204" pitchFamily="34" charset="0"/>
              </a:rPr>
              <a:t>Amanda Phillips de Lucas, PhD</a:t>
            </a:r>
          </a:p>
          <a:p>
            <a:pPr>
              <a:spcBef>
                <a:spcPts val="0"/>
              </a:spcBef>
            </a:pPr>
            <a:r>
              <a:rPr lang="en-US" sz="2000" dirty="0">
                <a:latin typeface="Corbel" panose="020B0503020204020204" pitchFamily="34" charset="0"/>
              </a:rPr>
              <a:t>aphillipsdelucas@ubalt.edu</a:t>
            </a:r>
          </a:p>
          <a:p>
            <a:pPr>
              <a:spcBef>
                <a:spcPts val="0"/>
              </a:spcBef>
            </a:pPr>
            <a:r>
              <a:rPr lang="en-US" sz="2000" dirty="0">
                <a:latin typeface="Corbel" panose="020B0503020204020204" pitchFamily="34" charset="0"/>
              </a:rPr>
              <a:t>www.bniajfi.org</a:t>
            </a:r>
          </a:p>
          <a:p>
            <a:pPr>
              <a:spcBef>
                <a:spcPts val="0"/>
              </a:spcBef>
            </a:pPr>
            <a:r>
              <a:rPr lang="en-US" sz="2000" dirty="0">
                <a:latin typeface="Corbel" panose="020B0503020204020204" pitchFamily="34" charset="0"/>
              </a:rPr>
              <a:t>@</a:t>
            </a:r>
            <a:r>
              <a:rPr lang="en-US" sz="2000" dirty="0" err="1">
                <a:latin typeface="Corbel" panose="020B0503020204020204" pitchFamily="34" charset="0"/>
              </a:rPr>
              <a:t>bniajfi</a:t>
            </a:r>
            <a:endParaRPr lang="en-US" sz="3200" dirty="0">
              <a:solidFill>
                <a:prstClr val="black"/>
              </a:solidFill>
              <a:latin typeface="Century Gothic" panose="020B0502020202020204" pitchFamily="34" charset="0"/>
              <a:cs typeface="Times New Roman"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613" y="3894590"/>
            <a:ext cx="1891921" cy="1847100"/>
          </a:xfrm>
          <a:prstGeom prst="rect">
            <a:avLst/>
          </a:prstGeom>
        </p:spPr>
      </p:pic>
      <p:pic>
        <p:nvPicPr>
          <p:cNvPr id="8" name="Picture 7"/>
          <p:cNvPicPr>
            <a:picLocks noChangeAspect="1"/>
          </p:cNvPicPr>
          <p:nvPr/>
        </p:nvPicPr>
        <p:blipFill rotWithShape="1">
          <a:blip r:embed="rId4"/>
          <a:srcRect l="8333" t="52963" r="72500" b="36667"/>
          <a:stretch/>
        </p:blipFill>
        <p:spPr>
          <a:xfrm>
            <a:off x="377361" y="5882289"/>
            <a:ext cx="2518239" cy="766420"/>
          </a:xfrm>
          <a:prstGeom prst="rect">
            <a:avLst/>
          </a:prstGeom>
        </p:spPr>
      </p:pic>
      <p:grpSp>
        <p:nvGrpSpPr>
          <p:cNvPr id="12" name="Group 11">
            <a:extLst>
              <a:ext uri="{FF2B5EF4-FFF2-40B4-BE49-F238E27FC236}">
                <a16:creationId xmlns:a16="http://schemas.microsoft.com/office/drawing/2014/main" id="{08BDA960-245F-4132-BB38-1F520D7FD1AD}"/>
              </a:ext>
            </a:extLst>
          </p:cNvPr>
          <p:cNvGrpSpPr/>
          <p:nvPr/>
        </p:nvGrpSpPr>
        <p:grpSpPr>
          <a:xfrm>
            <a:off x="4" y="197752"/>
            <a:ext cx="8229601" cy="313953"/>
            <a:chOff x="-2" y="308185"/>
            <a:chExt cx="8229601" cy="313953"/>
          </a:xfrm>
        </p:grpSpPr>
        <p:sp>
          <p:nvSpPr>
            <p:cNvPr id="13" name="Rectangle 12">
              <a:extLst>
                <a:ext uri="{FF2B5EF4-FFF2-40B4-BE49-F238E27FC236}">
                  <a16:creationId xmlns:a16="http://schemas.microsoft.com/office/drawing/2014/main" id="{75769992-4DA8-4B19-96D8-47E5084FAB93}"/>
                </a:ext>
              </a:extLst>
            </p:cNvPr>
            <p:cNvSpPr/>
            <p:nvPr/>
          </p:nvSpPr>
          <p:spPr>
            <a:xfrm>
              <a:off x="-2" y="576419"/>
              <a:ext cx="7315200" cy="45719"/>
            </a:xfrm>
            <a:prstGeom prst="rect">
              <a:avLst/>
            </a:prstGeom>
            <a:solidFill>
              <a:srgbClr val="2A82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3A17303-8A24-452B-8A3F-7FB5644E3C10}"/>
                </a:ext>
              </a:extLst>
            </p:cNvPr>
            <p:cNvSpPr/>
            <p:nvPr/>
          </p:nvSpPr>
          <p:spPr>
            <a:xfrm>
              <a:off x="0" y="308185"/>
              <a:ext cx="6400800" cy="45719"/>
            </a:xfrm>
            <a:prstGeom prst="rect">
              <a:avLst/>
            </a:prstGeom>
            <a:solidFill>
              <a:srgbClr val="BAD53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9104D7D-7819-4288-B9EA-1CCCA90E9019}"/>
                </a:ext>
              </a:extLst>
            </p:cNvPr>
            <p:cNvSpPr/>
            <p:nvPr/>
          </p:nvSpPr>
          <p:spPr>
            <a:xfrm>
              <a:off x="-1" y="440265"/>
              <a:ext cx="8229600" cy="45719"/>
            </a:xfrm>
            <a:prstGeom prst="rect">
              <a:avLst/>
            </a:prstGeom>
            <a:solidFill>
              <a:srgbClr val="EC662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351DA5EA-1AE1-455B-8833-97F667B0B604}"/>
              </a:ext>
            </a:extLst>
          </p:cNvPr>
          <p:cNvGrpSpPr/>
          <p:nvPr/>
        </p:nvGrpSpPr>
        <p:grpSpPr>
          <a:xfrm rot="10800000">
            <a:off x="3962399" y="6219116"/>
            <a:ext cx="8229601" cy="313953"/>
            <a:chOff x="-2" y="308185"/>
            <a:chExt cx="8229601" cy="313953"/>
          </a:xfrm>
        </p:grpSpPr>
        <p:sp>
          <p:nvSpPr>
            <p:cNvPr id="17" name="Rectangle 16">
              <a:extLst>
                <a:ext uri="{FF2B5EF4-FFF2-40B4-BE49-F238E27FC236}">
                  <a16:creationId xmlns:a16="http://schemas.microsoft.com/office/drawing/2014/main" id="{9524F7D5-4A87-4335-B055-5811437D7F74}"/>
                </a:ext>
              </a:extLst>
            </p:cNvPr>
            <p:cNvSpPr/>
            <p:nvPr/>
          </p:nvSpPr>
          <p:spPr>
            <a:xfrm>
              <a:off x="-2" y="576419"/>
              <a:ext cx="7315200" cy="45719"/>
            </a:xfrm>
            <a:prstGeom prst="rect">
              <a:avLst/>
            </a:prstGeom>
            <a:solidFill>
              <a:srgbClr val="2A82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F33FB9D6-35F2-4066-B611-E9BF8BFFEAE4}"/>
                </a:ext>
              </a:extLst>
            </p:cNvPr>
            <p:cNvSpPr/>
            <p:nvPr/>
          </p:nvSpPr>
          <p:spPr>
            <a:xfrm>
              <a:off x="0" y="308185"/>
              <a:ext cx="6400800" cy="45719"/>
            </a:xfrm>
            <a:prstGeom prst="rect">
              <a:avLst/>
            </a:prstGeom>
            <a:solidFill>
              <a:srgbClr val="BAD53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FB6DF0B0-5032-49BA-8493-F7886E6D00AE}"/>
                </a:ext>
              </a:extLst>
            </p:cNvPr>
            <p:cNvSpPr/>
            <p:nvPr/>
          </p:nvSpPr>
          <p:spPr>
            <a:xfrm>
              <a:off x="-1" y="440265"/>
              <a:ext cx="8229600" cy="45719"/>
            </a:xfrm>
            <a:prstGeom prst="rect">
              <a:avLst/>
            </a:prstGeom>
            <a:solidFill>
              <a:srgbClr val="EC662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Rectangle 5">
            <a:extLst>
              <a:ext uri="{FF2B5EF4-FFF2-40B4-BE49-F238E27FC236}">
                <a16:creationId xmlns:a16="http://schemas.microsoft.com/office/drawing/2014/main" id="{30F1A426-8E18-3C8C-35B5-A34A9B8967FB}"/>
              </a:ext>
            </a:extLst>
          </p:cNvPr>
          <p:cNvSpPr/>
          <p:nvPr/>
        </p:nvSpPr>
        <p:spPr>
          <a:xfrm>
            <a:off x="10778434" y="4174434"/>
            <a:ext cx="1060173" cy="4306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071711"/>
      </p:ext>
    </p:extLst>
  </p:cSld>
  <p:clrMapOvr>
    <a:masterClrMapping/>
  </p:clrMapOvr>
  <p:transition spd="slow" advClick="0" advTm="20000"/>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A82BE"/>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6EC3F9F-627B-4254-96F8-3312168EED63}"/>
              </a:ext>
            </a:extLst>
          </p:cNvPr>
          <p:cNvGrpSpPr/>
          <p:nvPr/>
        </p:nvGrpSpPr>
        <p:grpSpPr>
          <a:xfrm rot="16200000">
            <a:off x="8959488" y="4149734"/>
            <a:ext cx="5102578" cy="313953"/>
            <a:chOff x="-2" y="308185"/>
            <a:chExt cx="8229601" cy="313953"/>
          </a:xfrm>
        </p:grpSpPr>
        <p:sp>
          <p:nvSpPr>
            <p:cNvPr id="5" name="Rectangle 4">
              <a:extLst>
                <a:ext uri="{FF2B5EF4-FFF2-40B4-BE49-F238E27FC236}">
                  <a16:creationId xmlns:a16="http://schemas.microsoft.com/office/drawing/2014/main" id="{71F6242D-B456-4BC8-9BBC-F20A13AB9A49}"/>
                </a:ext>
              </a:extLst>
            </p:cNvPr>
            <p:cNvSpPr/>
            <p:nvPr/>
          </p:nvSpPr>
          <p:spPr>
            <a:xfrm>
              <a:off x="-2" y="576419"/>
              <a:ext cx="73152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 name="Rectangle 5">
              <a:extLst>
                <a:ext uri="{FF2B5EF4-FFF2-40B4-BE49-F238E27FC236}">
                  <a16:creationId xmlns:a16="http://schemas.microsoft.com/office/drawing/2014/main" id="{4EC9D15D-1A10-42E8-A5B6-4D12DD0823E5}"/>
                </a:ext>
              </a:extLst>
            </p:cNvPr>
            <p:cNvSpPr/>
            <p:nvPr/>
          </p:nvSpPr>
          <p:spPr>
            <a:xfrm>
              <a:off x="0" y="308185"/>
              <a:ext cx="64008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F983930B-939F-432F-9E1A-ED2EE9927012}"/>
                </a:ext>
              </a:extLst>
            </p:cNvPr>
            <p:cNvSpPr/>
            <p:nvPr/>
          </p:nvSpPr>
          <p:spPr>
            <a:xfrm>
              <a:off x="-1" y="440265"/>
              <a:ext cx="82296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 name="Group 7">
            <a:extLst>
              <a:ext uri="{FF2B5EF4-FFF2-40B4-BE49-F238E27FC236}">
                <a16:creationId xmlns:a16="http://schemas.microsoft.com/office/drawing/2014/main" id="{F67E818B-2AF8-438F-8967-76B70FEAE2AF}"/>
              </a:ext>
            </a:extLst>
          </p:cNvPr>
          <p:cNvGrpSpPr/>
          <p:nvPr/>
        </p:nvGrpSpPr>
        <p:grpSpPr>
          <a:xfrm rot="5400000">
            <a:off x="-2014910" y="2394312"/>
            <a:ext cx="5102578" cy="313953"/>
            <a:chOff x="-2" y="308185"/>
            <a:chExt cx="8229601" cy="313953"/>
          </a:xfrm>
        </p:grpSpPr>
        <p:sp>
          <p:nvSpPr>
            <p:cNvPr id="10" name="Rectangle 9">
              <a:extLst>
                <a:ext uri="{FF2B5EF4-FFF2-40B4-BE49-F238E27FC236}">
                  <a16:creationId xmlns:a16="http://schemas.microsoft.com/office/drawing/2014/main" id="{90937CFF-EE24-4B04-8A8C-1C5AAAEB122D}"/>
                </a:ext>
              </a:extLst>
            </p:cNvPr>
            <p:cNvSpPr/>
            <p:nvPr/>
          </p:nvSpPr>
          <p:spPr>
            <a:xfrm>
              <a:off x="-2" y="576419"/>
              <a:ext cx="73152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Rectangle 10">
              <a:extLst>
                <a:ext uri="{FF2B5EF4-FFF2-40B4-BE49-F238E27FC236}">
                  <a16:creationId xmlns:a16="http://schemas.microsoft.com/office/drawing/2014/main" id="{9AE08B4E-374B-4CDE-9F58-8ADB194CA8A8}"/>
                </a:ext>
              </a:extLst>
            </p:cNvPr>
            <p:cNvSpPr/>
            <p:nvPr/>
          </p:nvSpPr>
          <p:spPr>
            <a:xfrm>
              <a:off x="0" y="308185"/>
              <a:ext cx="64008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7DFCCAED-0AD8-4A58-B6A5-C447E2079E87}"/>
                </a:ext>
              </a:extLst>
            </p:cNvPr>
            <p:cNvSpPr/>
            <p:nvPr/>
          </p:nvSpPr>
          <p:spPr>
            <a:xfrm>
              <a:off x="-1" y="440265"/>
              <a:ext cx="82296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3" name="Content Placeholder 12">
            <a:extLst>
              <a:ext uri="{FF2B5EF4-FFF2-40B4-BE49-F238E27FC236}">
                <a16:creationId xmlns:a16="http://schemas.microsoft.com/office/drawing/2014/main" id="{ADB110DC-8C56-4072-97DD-33533E71A42F}"/>
              </a:ext>
            </a:extLst>
          </p:cNvPr>
          <p:cNvSpPr>
            <a:spLocks noGrp="1"/>
          </p:cNvSpPr>
          <p:nvPr>
            <p:ph idx="1"/>
          </p:nvPr>
        </p:nvSpPr>
        <p:spPr>
          <a:xfrm>
            <a:off x="1100482" y="1984336"/>
            <a:ext cx="9846191" cy="2837815"/>
          </a:xfrm>
        </p:spPr>
        <p:txBody>
          <a:bodyPr>
            <a:normAutofit/>
          </a:bodyPr>
          <a:lstStyle/>
          <a:p>
            <a:pPr marL="0" indent="0">
              <a:buNone/>
            </a:pPr>
            <a:r>
              <a:rPr lang="en-US" sz="4800" dirty="0">
                <a:solidFill>
                  <a:schemeClr val="bg1"/>
                </a:solidFill>
                <a:latin typeface="Corbel" panose="020B0503020204020204" pitchFamily="34" charset="0"/>
              </a:rPr>
              <a:t>We strive to be transparent about the biases and limitations in the data </a:t>
            </a:r>
            <a:br>
              <a:rPr lang="en-US" sz="4800" dirty="0">
                <a:solidFill>
                  <a:schemeClr val="bg1"/>
                </a:solidFill>
                <a:latin typeface="Corbel" panose="020B0503020204020204" pitchFamily="34" charset="0"/>
              </a:rPr>
            </a:br>
            <a:r>
              <a:rPr lang="en-US" sz="4800" dirty="0">
                <a:solidFill>
                  <a:schemeClr val="bg1"/>
                </a:solidFill>
                <a:latin typeface="Corbel" panose="020B0503020204020204" pitchFamily="34" charset="0"/>
              </a:rPr>
              <a:t>and document the contexts in which the data were created.</a:t>
            </a:r>
          </a:p>
        </p:txBody>
      </p:sp>
      <p:sp>
        <p:nvSpPr>
          <p:cNvPr id="14" name="Content Placeholder 12">
            <a:extLst>
              <a:ext uri="{FF2B5EF4-FFF2-40B4-BE49-F238E27FC236}">
                <a16:creationId xmlns:a16="http://schemas.microsoft.com/office/drawing/2014/main" id="{277623EA-C1A3-4446-B11A-D245BD19C12B}"/>
              </a:ext>
            </a:extLst>
          </p:cNvPr>
          <p:cNvSpPr txBox="1">
            <a:spLocks/>
          </p:cNvSpPr>
          <p:nvPr/>
        </p:nvSpPr>
        <p:spPr>
          <a:xfrm>
            <a:off x="779717" y="1040376"/>
            <a:ext cx="7804759" cy="7150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5400" b="1" dirty="0">
                <a:solidFill>
                  <a:schemeClr val="bg1"/>
                </a:solidFill>
                <a:latin typeface="Corbel" panose="020B0503020204020204" pitchFamily="34" charset="0"/>
              </a:rPr>
              <a:t>NNIP Racial Equity Goal</a:t>
            </a:r>
          </a:p>
        </p:txBody>
      </p:sp>
    </p:spTree>
    <p:extLst>
      <p:ext uri="{BB962C8B-B14F-4D97-AF65-F5344CB8AC3E}">
        <p14:creationId xmlns:p14="http://schemas.microsoft.com/office/powerpoint/2010/main" val="3988946177"/>
      </p:ext>
    </p:extLst>
  </p:cSld>
  <p:clrMapOvr>
    <a:masterClrMapping/>
  </p:clrMapOvr>
  <p:transition spd="slow" advClick="0" advTm="20000"/>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A82BE"/>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6EC3F9F-627B-4254-96F8-3312168EED63}"/>
              </a:ext>
            </a:extLst>
          </p:cNvPr>
          <p:cNvGrpSpPr/>
          <p:nvPr/>
        </p:nvGrpSpPr>
        <p:grpSpPr>
          <a:xfrm rot="16200000">
            <a:off x="8959488" y="4149734"/>
            <a:ext cx="5102578" cy="313953"/>
            <a:chOff x="-2" y="308185"/>
            <a:chExt cx="8229601" cy="313953"/>
          </a:xfrm>
        </p:grpSpPr>
        <p:sp>
          <p:nvSpPr>
            <p:cNvPr id="5" name="Rectangle 4">
              <a:extLst>
                <a:ext uri="{FF2B5EF4-FFF2-40B4-BE49-F238E27FC236}">
                  <a16:creationId xmlns:a16="http://schemas.microsoft.com/office/drawing/2014/main" id="{71F6242D-B456-4BC8-9BBC-F20A13AB9A49}"/>
                </a:ext>
              </a:extLst>
            </p:cNvPr>
            <p:cNvSpPr/>
            <p:nvPr/>
          </p:nvSpPr>
          <p:spPr>
            <a:xfrm>
              <a:off x="-2" y="576419"/>
              <a:ext cx="73152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 name="Rectangle 5">
              <a:extLst>
                <a:ext uri="{FF2B5EF4-FFF2-40B4-BE49-F238E27FC236}">
                  <a16:creationId xmlns:a16="http://schemas.microsoft.com/office/drawing/2014/main" id="{4EC9D15D-1A10-42E8-A5B6-4D12DD0823E5}"/>
                </a:ext>
              </a:extLst>
            </p:cNvPr>
            <p:cNvSpPr/>
            <p:nvPr/>
          </p:nvSpPr>
          <p:spPr>
            <a:xfrm>
              <a:off x="0" y="308185"/>
              <a:ext cx="64008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F983930B-939F-432F-9E1A-ED2EE9927012}"/>
                </a:ext>
              </a:extLst>
            </p:cNvPr>
            <p:cNvSpPr/>
            <p:nvPr/>
          </p:nvSpPr>
          <p:spPr>
            <a:xfrm>
              <a:off x="-1" y="440265"/>
              <a:ext cx="82296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 name="Group 7">
            <a:extLst>
              <a:ext uri="{FF2B5EF4-FFF2-40B4-BE49-F238E27FC236}">
                <a16:creationId xmlns:a16="http://schemas.microsoft.com/office/drawing/2014/main" id="{F67E818B-2AF8-438F-8967-76B70FEAE2AF}"/>
              </a:ext>
            </a:extLst>
          </p:cNvPr>
          <p:cNvGrpSpPr/>
          <p:nvPr/>
        </p:nvGrpSpPr>
        <p:grpSpPr>
          <a:xfrm rot="5400000">
            <a:off x="-2014910" y="2394312"/>
            <a:ext cx="5102578" cy="313953"/>
            <a:chOff x="-2" y="308185"/>
            <a:chExt cx="8229601" cy="313953"/>
          </a:xfrm>
        </p:grpSpPr>
        <p:sp>
          <p:nvSpPr>
            <p:cNvPr id="10" name="Rectangle 9">
              <a:extLst>
                <a:ext uri="{FF2B5EF4-FFF2-40B4-BE49-F238E27FC236}">
                  <a16:creationId xmlns:a16="http://schemas.microsoft.com/office/drawing/2014/main" id="{90937CFF-EE24-4B04-8A8C-1C5AAAEB122D}"/>
                </a:ext>
              </a:extLst>
            </p:cNvPr>
            <p:cNvSpPr/>
            <p:nvPr/>
          </p:nvSpPr>
          <p:spPr>
            <a:xfrm>
              <a:off x="-2" y="576419"/>
              <a:ext cx="73152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Rectangle 10">
              <a:extLst>
                <a:ext uri="{FF2B5EF4-FFF2-40B4-BE49-F238E27FC236}">
                  <a16:creationId xmlns:a16="http://schemas.microsoft.com/office/drawing/2014/main" id="{9AE08B4E-374B-4CDE-9F58-8ADB194CA8A8}"/>
                </a:ext>
              </a:extLst>
            </p:cNvPr>
            <p:cNvSpPr/>
            <p:nvPr/>
          </p:nvSpPr>
          <p:spPr>
            <a:xfrm>
              <a:off x="0" y="308185"/>
              <a:ext cx="64008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7DFCCAED-0AD8-4A58-B6A5-C447E2079E87}"/>
                </a:ext>
              </a:extLst>
            </p:cNvPr>
            <p:cNvSpPr/>
            <p:nvPr/>
          </p:nvSpPr>
          <p:spPr>
            <a:xfrm>
              <a:off x="-1" y="440265"/>
              <a:ext cx="82296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Rectangle 1">
            <a:extLst>
              <a:ext uri="{FF2B5EF4-FFF2-40B4-BE49-F238E27FC236}">
                <a16:creationId xmlns:a16="http://schemas.microsoft.com/office/drawing/2014/main" id="{FF35970F-769F-4E4A-95EC-510F30E18DC7}"/>
              </a:ext>
            </a:extLst>
          </p:cNvPr>
          <p:cNvSpPr/>
          <p:nvPr/>
        </p:nvSpPr>
        <p:spPr>
          <a:xfrm>
            <a:off x="1094148" y="1210231"/>
            <a:ext cx="4825058" cy="1548207"/>
          </a:xfrm>
          <a:prstGeom prst="rect">
            <a:avLst/>
          </a:prstGeom>
          <a:solidFill>
            <a:schemeClr val="bg1"/>
          </a:solidFill>
          <a:ln w="603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orbel" panose="020B0503020204020204" pitchFamily="34" charset="0"/>
              </a:rPr>
              <a:t>Technological </a:t>
            </a:r>
            <a:br>
              <a:rPr lang="en-US" sz="3200" b="1" dirty="0">
                <a:solidFill>
                  <a:schemeClr val="tx1"/>
                </a:solidFill>
                <a:latin typeface="Corbel" panose="020B0503020204020204" pitchFamily="34" charset="0"/>
              </a:rPr>
            </a:br>
            <a:r>
              <a:rPr lang="en-US" sz="3200" b="1" dirty="0">
                <a:solidFill>
                  <a:schemeClr val="tx1"/>
                </a:solidFill>
                <a:latin typeface="Corbel" panose="020B0503020204020204" pitchFamily="34" charset="0"/>
              </a:rPr>
              <a:t>Change</a:t>
            </a:r>
          </a:p>
        </p:txBody>
      </p:sp>
    </p:spTree>
    <p:extLst>
      <p:ext uri="{BB962C8B-B14F-4D97-AF65-F5344CB8AC3E}">
        <p14:creationId xmlns:p14="http://schemas.microsoft.com/office/powerpoint/2010/main" val="3617514041"/>
      </p:ext>
    </p:extLst>
  </p:cSld>
  <p:clrMapOvr>
    <a:masterClrMapping/>
  </p:clrMapOvr>
  <p:transition spd="slow" advClick="0" advTm="20000"/>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A82BE"/>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6EC3F9F-627B-4254-96F8-3312168EED63}"/>
              </a:ext>
            </a:extLst>
          </p:cNvPr>
          <p:cNvGrpSpPr/>
          <p:nvPr/>
        </p:nvGrpSpPr>
        <p:grpSpPr>
          <a:xfrm rot="16200000">
            <a:off x="8959488" y="4149734"/>
            <a:ext cx="5102578" cy="313953"/>
            <a:chOff x="-2" y="308185"/>
            <a:chExt cx="8229601" cy="313953"/>
          </a:xfrm>
        </p:grpSpPr>
        <p:sp>
          <p:nvSpPr>
            <p:cNvPr id="5" name="Rectangle 4">
              <a:extLst>
                <a:ext uri="{FF2B5EF4-FFF2-40B4-BE49-F238E27FC236}">
                  <a16:creationId xmlns:a16="http://schemas.microsoft.com/office/drawing/2014/main" id="{71F6242D-B456-4BC8-9BBC-F20A13AB9A49}"/>
                </a:ext>
              </a:extLst>
            </p:cNvPr>
            <p:cNvSpPr/>
            <p:nvPr/>
          </p:nvSpPr>
          <p:spPr>
            <a:xfrm>
              <a:off x="-2" y="576419"/>
              <a:ext cx="73152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 name="Rectangle 5">
              <a:extLst>
                <a:ext uri="{FF2B5EF4-FFF2-40B4-BE49-F238E27FC236}">
                  <a16:creationId xmlns:a16="http://schemas.microsoft.com/office/drawing/2014/main" id="{4EC9D15D-1A10-42E8-A5B6-4D12DD0823E5}"/>
                </a:ext>
              </a:extLst>
            </p:cNvPr>
            <p:cNvSpPr/>
            <p:nvPr/>
          </p:nvSpPr>
          <p:spPr>
            <a:xfrm>
              <a:off x="0" y="308185"/>
              <a:ext cx="64008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F983930B-939F-432F-9E1A-ED2EE9927012}"/>
                </a:ext>
              </a:extLst>
            </p:cNvPr>
            <p:cNvSpPr/>
            <p:nvPr/>
          </p:nvSpPr>
          <p:spPr>
            <a:xfrm>
              <a:off x="-1" y="440265"/>
              <a:ext cx="82296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 name="Group 7">
            <a:extLst>
              <a:ext uri="{FF2B5EF4-FFF2-40B4-BE49-F238E27FC236}">
                <a16:creationId xmlns:a16="http://schemas.microsoft.com/office/drawing/2014/main" id="{F67E818B-2AF8-438F-8967-76B70FEAE2AF}"/>
              </a:ext>
            </a:extLst>
          </p:cNvPr>
          <p:cNvGrpSpPr/>
          <p:nvPr/>
        </p:nvGrpSpPr>
        <p:grpSpPr>
          <a:xfrm rot="5400000">
            <a:off x="-2014910" y="2394312"/>
            <a:ext cx="5102578" cy="313953"/>
            <a:chOff x="-2" y="308185"/>
            <a:chExt cx="8229601" cy="313953"/>
          </a:xfrm>
        </p:grpSpPr>
        <p:sp>
          <p:nvSpPr>
            <p:cNvPr id="10" name="Rectangle 9">
              <a:extLst>
                <a:ext uri="{FF2B5EF4-FFF2-40B4-BE49-F238E27FC236}">
                  <a16:creationId xmlns:a16="http://schemas.microsoft.com/office/drawing/2014/main" id="{90937CFF-EE24-4B04-8A8C-1C5AAAEB122D}"/>
                </a:ext>
              </a:extLst>
            </p:cNvPr>
            <p:cNvSpPr/>
            <p:nvPr/>
          </p:nvSpPr>
          <p:spPr>
            <a:xfrm>
              <a:off x="-2" y="576419"/>
              <a:ext cx="73152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Rectangle 10">
              <a:extLst>
                <a:ext uri="{FF2B5EF4-FFF2-40B4-BE49-F238E27FC236}">
                  <a16:creationId xmlns:a16="http://schemas.microsoft.com/office/drawing/2014/main" id="{9AE08B4E-374B-4CDE-9F58-8ADB194CA8A8}"/>
                </a:ext>
              </a:extLst>
            </p:cNvPr>
            <p:cNvSpPr/>
            <p:nvPr/>
          </p:nvSpPr>
          <p:spPr>
            <a:xfrm>
              <a:off x="0" y="308185"/>
              <a:ext cx="64008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7DFCCAED-0AD8-4A58-B6A5-C447E2079E87}"/>
                </a:ext>
              </a:extLst>
            </p:cNvPr>
            <p:cNvSpPr/>
            <p:nvPr/>
          </p:nvSpPr>
          <p:spPr>
            <a:xfrm>
              <a:off x="-1" y="440265"/>
              <a:ext cx="82296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Rectangle 1">
            <a:extLst>
              <a:ext uri="{FF2B5EF4-FFF2-40B4-BE49-F238E27FC236}">
                <a16:creationId xmlns:a16="http://schemas.microsoft.com/office/drawing/2014/main" id="{FF35970F-769F-4E4A-95EC-510F30E18DC7}"/>
              </a:ext>
            </a:extLst>
          </p:cNvPr>
          <p:cNvSpPr/>
          <p:nvPr/>
        </p:nvSpPr>
        <p:spPr>
          <a:xfrm>
            <a:off x="1094148" y="1210231"/>
            <a:ext cx="4825058" cy="1548207"/>
          </a:xfrm>
          <a:prstGeom prst="rect">
            <a:avLst/>
          </a:prstGeom>
          <a:solidFill>
            <a:schemeClr val="bg1"/>
          </a:solidFill>
          <a:ln w="603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orbel" panose="020B0503020204020204" pitchFamily="34" charset="0"/>
              </a:rPr>
              <a:t>Technological </a:t>
            </a:r>
            <a:br>
              <a:rPr lang="en-US" sz="3200" b="1" dirty="0">
                <a:solidFill>
                  <a:schemeClr val="tx1"/>
                </a:solidFill>
                <a:latin typeface="Corbel" panose="020B0503020204020204" pitchFamily="34" charset="0"/>
              </a:rPr>
            </a:br>
            <a:r>
              <a:rPr lang="en-US" sz="3200" b="1" dirty="0">
                <a:solidFill>
                  <a:schemeClr val="tx1"/>
                </a:solidFill>
                <a:latin typeface="Corbel" panose="020B0503020204020204" pitchFamily="34" charset="0"/>
              </a:rPr>
              <a:t>Change </a:t>
            </a:r>
          </a:p>
        </p:txBody>
      </p:sp>
      <p:sp>
        <p:nvSpPr>
          <p:cNvPr id="15" name="Rectangle 14">
            <a:extLst>
              <a:ext uri="{FF2B5EF4-FFF2-40B4-BE49-F238E27FC236}">
                <a16:creationId xmlns:a16="http://schemas.microsoft.com/office/drawing/2014/main" id="{8D7A1697-28CB-4520-A259-7420EB21FEFF}"/>
              </a:ext>
            </a:extLst>
          </p:cNvPr>
          <p:cNvSpPr/>
          <p:nvPr/>
        </p:nvSpPr>
        <p:spPr>
          <a:xfrm>
            <a:off x="6260030" y="1210231"/>
            <a:ext cx="4825058" cy="1548207"/>
          </a:xfrm>
          <a:prstGeom prst="rect">
            <a:avLst/>
          </a:prstGeom>
          <a:solidFill>
            <a:schemeClr val="bg1"/>
          </a:solidFill>
          <a:ln w="603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orbel" panose="020B0503020204020204" pitchFamily="34" charset="0"/>
              </a:rPr>
              <a:t>Social </a:t>
            </a:r>
            <a:br>
              <a:rPr lang="en-US" sz="3200" b="1" dirty="0">
                <a:solidFill>
                  <a:schemeClr val="tx1"/>
                </a:solidFill>
                <a:latin typeface="Corbel" panose="020B0503020204020204" pitchFamily="34" charset="0"/>
              </a:rPr>
            </a:br>
            <a:r>
              <a:rPr lang="en-US" sz="3200" b="1" dirty="0">
                <a:solidFill>
                  <a:schemeClr val="tx1"/>
                </a:solidFill>
                <a:latin typeface="Corbel" panose="020B0503020204020204" pitchFamily="34" charset="0"/>
              </a:rPr>
              <a:t>Context</a:t>
            </a:r>
          </a:p>
        </p:txBody>
      </p:sp>
      <p:sp>
        <p:nvSpPr>
          <p:cNvPr id="16" name="Arrow: Down 15">
            <a:extLst>
              <a:ext uri="{FF2B5EF4-FFF2-40B4-BE49-F238E27FC236}">
                <a16:creationId xmlns:a16="http://schemas.microsoft.com/office/drawing/2014/main" id="{127C4CBE-7C92-4487-AF3B-69B65E267582}"/>
              </a:ext>
            </a:extLst>
          </p:cNvPr>
          <p:cNvSpPr/>
          <p:nvPr/>
        </p:nvSpPr>
        <p:spPr>
          <a:xfrm rot="16200000">
            <a:off x="6085634" y="1085525"/>
            <a:ext cx="624840" cy="1172777"/>
          </a:xfrm>
          <a:prstGeom prst="downArrow">
            <a:avLst/>
          </a:prstGeom>
          <a:solidFill>
            <a:schemeClr val="accent2"/>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60C44923-D0DB-424F-9C09-06AE9505F561}"/>
              </a:ext>
            </a:extLst>
          </p:cNvPr>
          <p:cNvSpPr/>
          <p:nvPr/>
        </p:nvSpPr>
        <p:spPr>
          <a:xfrm rot="5400000">
            <a:off x="5440327" y="1783808"/>
            <a:ext cx="624840" cy="1172774"/>
          </a:xfrm>
          <a:prstGeom prst="downArrow">
            <a:avLst/>
          </a:prstGeom>
          <a:solidFill>
            <a:schemeClr val="accent2"/>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9842831"/>
      </p:ext>
    </p:extLst>
  </p:cSld>
  <p:clrMapOvr>
    <a:masterClrMapping/>
  </p:clrMapOvr>
  <p:transition spd="slow" advClick="0" advTm="20000"/>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A82BE"/>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6EC3F9F-627B-4254-96F8-3312168EED63}"/>
              </a:ext>
            </a:extLst>
          </p:cNvPr>
          <p:cNvGrpSpPr/>
          <p:nvPr/>
        </p:nvGrpSpPr>
        <p:grpSpPr>
          <a:xfrm rot="16200000">
            <a:off x="8959488" y="4149734"/>
            <a:ext cx="5102578" cy="313953"/>
            <a:chOff x="-2" y="308185"/>
            <a:chExt cx="8229601" cy="313953"/>
          </a:xfrm>
        </p:grpSpPr>
        <p:sp>
          <p:nvSpPr>
            <p:cNvPr id="5" name="Rectangle 4">
              <a:extLst>
                <a:ext uri="{FF2B5EF4-FFF2-40B4-BE49-F238E27FC236}">
                  <a16:creationId xmlns:a16="http://schemas.microsoft.com/office/drawing/2014/main" id="{71F6242D-B456-4BC8-9BBC-F20A13AB9A49}"/>
                </a:ext>
              </a:extLst>
            </p:cNvPr>
            <p:cNvSpPr/>
            <p:nvPr/>
          </p:nvSpPr>
          <p:spPr>
            <a:xfrm>
              <a:off x="-2" y="576419"/>
              <a:ext cx="73152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 name="Rectangle 5">
              <a:extLst>
                <a:ext uri="{FF2B5EF4-FFF2-40B4-BE49-F238E27FC236}">
                  <a16:creationId xmlns:a16="http://schemas.microsoft.com/office/drawing/2014/main" id="{4EC9D15D-1A10-42E8-A5B6-4D12DD0823E5}"/>
                </a:ext>
              </a:extLst>
            </p:cNvPr>
            <p:cNvSpPr/>
            <p:nvPr/>
          </p:nvSpPr>
          <p:spPr>
            <a:xfrm>
              <a:off x="0" y="308185"/>
              <a:ext cx="64008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F983930B-939F-432F-9E1A-ED2EE9927012}"/>
                </a:ext>
              </a:extLst>
            </p:cNvPr>
            <p:cNvSpPr/>
            <p:nvPr/>
          </p:nvSpPr>
          <p:spPr>
            <a:xfrm>
              <a:off x="-1" y="440265"/>
              <a:ext cx="82296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 name="Group 7">
            <a:extLst>
              <a:ext uri="{FF2B5EF4-FFF2-40B4-BE49-F238E27FC236}">
                <a16:creationId xmlns:a16="http://schemas.microsoft.com/office/drawing/2014/main" id="{F67E818B-2AF8-438F-8967-76B70FEAE2AF}"/>
              </a:ext>
            </a:extLst>
          </p:cNvPr>
          <p:cNvGrpSpPr/>
          <p:nvPr/>
        </p:nvGrpSpPr>
        <p:grpSpPr>
          <a:xfrm rot="5400000">
            <a:off x="-2014910" y="2394312"/>
            <a:ext cx="5102578" cy="313953"/>
            <a:chOff x="-2" y="308185"/>
            <a:chExt cx="8229601" cy="313953"/>
          </a:xfrm>
        </p:grpSpPr>
        <p:sp>
          <p:nvSpPr>
            <p:cNvPr id="10" name="Rectangle 9">
              <a:extLst>
                <a:ext uri="{FF2B5EF4-FFF2-40B4-BE49-F238E27FC236}">
                  <a16:creationId xmlns:a16="http://schemas.microsoft.com/office/drawing/2014/main" id="{90937CFF-EE24-4B04-8A8C-1C5AAAEB122D}"/>
                </a:ext>
              </a:extLst>
            </p:cNvPr>
            <p:cNvSpPr/>
            <p:nvPr/>
          </p:nvSpPr>
          <p:spPr>
            <a:xfrm>
              <a:off x="-2" y="576419"/>
              <a:ext cx="73152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Rectangle 10">
              <a:extLst>
                <a:ext uri="{FF2B5EF4-FFF2-40B4-BE49-F238E27FC236}">
                  <a16:creationId xmlns:a16="http://schemas.microsoft.com/office/drawing/2014/main" id="{9AE08B4E-374B-4CDE-9F58-8ADB194CA8A8}"/>
                </a:ext>
              </a:extLst>
            </p:cNvPr>
            <p:cNvSpPr/>
            <p:nvPr/>
          </p:nvSpPr>
          <p:spPr>
            <a:xfrm>
              <a:off x="0" y="308185"/>
              <a:ext cx="64008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7DFCCAED-0AD8-4A58-B6A5-C447E2079E87}"/>
                </a:ext>
              </a:extLst>
            </p:cNvPr>
            <p:cNvSpPr/>
            <p:nvPr/>
          </p:nvSpPr>
          <p:spPr>
            <a:xfrm>
              <a:off x="-1" y="440265"/>
              <a:ext cx="82296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Rectangle 1">
            <a:extLst>
              <a:ext uri="{FF2B5EF4-FFF2-40B4-BE49-F238E27FC236}">
                <a16:creationId xmlns:a16="http://schemas.microsoft.com/office/drawing/2014/main" id="{FF35970F-769F-4E4A-95EC-510F30E18DC7}"/>
              </a:ext>
            </a:extLst>
          </p:cNvPr>
          <p:cNvSpPr/>
          <p:nvPr/>
        </p:nvSpPr>
        <p:spPr>
          <a:xfrm>
            <a:off x="1094148" y="1210231"/>
            <a:ext cx="4825058" cy="1548207"/>
          </a:xfrm>
          <a:prstGeom prst="rect">
            <a:avLst/>
          </a:prstGeom>
          <a:solidFill>
            <a:schemeClr val="bg1"/>
          </a:solidFill>
          <a:ln w="603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orbel" panose="020B0503020204020204" pitchFamily="34" charset="0"/>
              </a:rPr>
              <a:t>Technological </a:t>
            </a:r>
            <a:br>
              <a:rPr lang="en-US" sz="3200" b="1" dirty="0">
                <a:solidFill>
                  <a:schemeClr val="tx1"/>
                </a:solidFill>
                <a:latin typeface="Corbel" panose="020B0503020204020204" pitchFamily="34" charset="0"/>
              </a:rPr>
            </a:br>
            <a:r>
              <a:rPr lang="en-US" sz="3200" b="1" dirty="0">
                <a:solidFill>
                  <a:schemeClr val="tx1"/>
                </a:solidFill>
                <a:latin typeface="Corbel" panose="020B0503020204020204" pitchFamily="34" charset="0"/>
              </a:rPr>
              <a:t>Change</a:t>
            </a:r>
          </a:p>
        </p:txBody>
      </p:sp>
      <p:sp>
        <p:nvSpPr>
          <p:cNvPr id="15" name="Rectangle 14">
            <a:extLst>
              <a:ext uri="{FF2B5EF4-FFF2-40B4-BE49-F238E27FC236}">
                <a16:creationId xmlns:a16="http://schemas.microsoft.com/office/drawing/2014/main" id="{8D7A1697-28CB-4520-A259-7420EB21FEFF}"/>
              </a:ext>
            </a:extLst>
          </p:cNvPr>
          <p:cNvSpPr/>
          <p:nvPr/>
        </p:nvSpPr>
        <p:spPr>
          <a:xfrm>
            <a:off x="6260030" y="1210231"/>
            <a:ext cx="4825058" cy="1548207"/>
          </a:xfrm>
          <a:prstGeom prst="rect">
            <a:avLst/>
          </a:prstGeom>
          <a:solidFill>
            <a:schemeClr val="bg1"/>
          </a:solidFill>
          <a:ln w="603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orbel" panose="020B0503020204020204" pitchFamily="34" charset="0"/>
              </a:rPr>
              <a:t>Social </a:t>
            </a:r>
            <a:br>
              <a:rPr lang="en-US" sz="3200" b="1" dirty="0">
                <a:solidFill>
                  <a:schemeClr val="tx1"/>
                </a:solidFill>
                <a:latin typeface="Corbel" panose="020B0503020204020204" pitchFamily="34" charset="0"/>
              </a:rPr>
            </a:br>
            <a:r>
              <a:rPr lang="en-US" sz="3200" b="1" dirty="0">
                <a:solidFill>
                  <a:schemeClr val="tx1"/>
                </a:solidFill>
                <a:latin typeface="Corbel" panose="020B0503020204020204" pitchFamily="34" charset="0"/>
              </a:rPr>
              <a:t>Context</a:t>
            </a:r>
          </a:p>
        </p:txBody>
      </p:sp>
      <p:sp>
        <p:nvSpPr>
          <p:cNvPr id="13" name="Rectangle 12">
            <a:extLst>
              <a:ext uri="{FF2B5EF4-FFF2-40B4-BE49-F238E27FC236}">
                <a16:creationId xmlns:a16="http://schemas.microsoft.com/office/drawing/2014/main" id="{A46BADB4-8EA0-4287-A268-3003D335AD2A}"/>
              </a:ext>
            </a:extLst>
          </p:cNvPr>
          <p:cNvSpPr/>
          <p:nvPr/>
        </p:nvSpPr>
        <p:spPr>
          <a:xfrm>
            <a:off x="3683471" y="3761520"/>
            <a:ext cx="4825058" cy="1548207"/>
          </a:xfrm>
          <a:prstGeom prst="rect">
            <a:avLst/>
          </a:prstGeom>
          <a:solidFill>
            <a:schemeClr val="bg1"/>
          </a:solidFill>
          <a:ln w="603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orbel" panose="020B0503020204020204" pitchFamily="34" charset="0"/>
              </a:rPr>
              <a:t>Data Creation</a:t>
            </a:r>
          </a:p>
        </p:txBody>
      </p:sp>
      <p:sp>
        <p:nvSpPr>
          <p:cNvPr id="9" name="Arrow: Down 8">
            <a:extLst>
              <a:ext uri="{FF2B5EF4-FFF2-40B4-BE49-F238E27FC236}">
                <a16:creationId xmlns:a16="http://schemas.microsoft.com/office/drawing/2014/main" id="{FE95EABA-5D06-4A03-A485-D9AB43C507F2}"/>
              </a:ext>
            </a:extLst>
          </p:cNvPr>
          <p:cNvSpPr/>
          <p:nvPr/>
        </p:nvSpPr>
        <p:spPr>
          <a:xfrm>
            <a:off x="3683471" y="2889327"/>
            <a:ext cx="624840" cy="753033"/>
          </a:xfrm>
          <a:prstGeom prst="downArrow">
            <a:avLst/>
          </a:prstGeom>
          <a:solidFill>
            <a:schemeClr val="accent2"/>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FB5BF2AF-65CF-4150-A6D5-7E32A532E83F}"/>
              </a:ext>
            </a:extLst>
          </p:cNvPr>
          <p:cNvSpPr/>
          <p:nvPr/>
        </p:nvSpPr>
        <p:spPr>
          <a:xfrm>
            <a:off x="8018712" y="2877598"/>
            <a:ext cx="624840" cy="753033"/>
          </a:xfrm>
          <a:prstGeom prst="downArrow">
            <a:avLst/>
          </a:prstGeom>
          <a:solidFill>
            <a:schemeClr val="accent2"/>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26A1A1BD-F564-4F49-AC7B-5B118587061B}"/>
              </a:ext>
            </a:extLst>
          </p:cNvPr>
          <p:cNvSpPr/>
          <p:nvPr/>
        </p:nvSpPr>
        <p:spPr>
          <a:xfrm rot="10800000">
            <a:off x="4909188" y="2877597"/>
            <a:ext cx="624840" cy="753033"/>
          </a:xfrm>
          <a:prstGeom prst="downArrow">
            <a:avLst/>
          </a:prstGeom>
          <a:solidFill>
            <a:schemeClr val="accent2"/>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Down 17">
            <a:extLst>
              <a:ext uri="{FF2B5EF4-FFF2-40B4-BE49-F238E27FC236}">
                <a16:creationId xmlns:a16="http://schemas.microsoft.com/office/drawing/2014/main" id="{1C81B169-DED6-463B-A7E2-52D443C2FD20}"/>
              </a:ext>
            </a:extLst>
          </p:cNvPr>
          <p:cNvSpPr/>
          <p:nvPr/>
        </p:nvSpPr>
        <p:spPr>
          <a:xfrm rot="10800000">
            <a:off x="6662918" y="2877597"/>
            <a:ext cx="624840" cy="753033"/>
          </a:xfrm>
          <a:prstGeom prst="downArrow">
            <a:avLst/>
          </a:prstGeom>
          <a:solidFill>
            <a:schemeClr val="accent2"/>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4707AEFE-FB70-4E33-9DCC-4644CCDBEEC0}"/>
              </a:ext>
            </a:extLst>
          </p:cNvPr>
          <p:cNvSpPr/>
          <p:nvPr/>
        </p:nvSpPr>
        <p:spPr>
          <a:xfrm rot="16200000">
            <a:off x="6085634" y="1085525"/>
            <a:ext cx="624840" cy="1172777"/>
          </a:xfrm>
          <a:prstGeom prst="downArrow">
            <a:avLst/>
          </a:prstGeom>
          <a:solidFill>
            <a:schemeClr val="accent2"/>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Down 19">
            <a:extLst>
              <a:ext uri="{FF2B5EF4-FFF2-40B4-BE49-F238E27FC236}">
                <a16:creationId xmlns:a16="http://schemas.microsoft.com/office/drawing/2014/main" id="{27B9C872-11E7-43D7-8C8E-9F47D9EB2BA9}"/>
              </a:ext>
            </a:extLst>
          </p:cNvPr>
          <p:cNvSpPr/>
          <p:nvPr/>
        </p:nvSpPr>
        <p:spPr>
          <a:xfrm rot="5400000">
            <a:off x="5440327" y="1783808"/>
            <a:ext cx="624840" cy="1172774"/>
          </a:xfrm>
          <a:prstGeom prst="downArrow">
            <a:avLst/>
          </a:prstGeom>
          <a:solidFill>
            <a:schemeClr val="accent2"/>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5962400"/>
      </p:ext>
    </p:extLst>
  </p:cSld>
  <p:clrMapOvr>
    <a:masterClrMapping/>
  </p:clrMapOvr>
  <p:transition spd="slow" advClick="0" advTm="20000"/>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A82BE"/>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5B4F0A3-6F88-9C87-8147-CA74BD0FF622}"/>
              </a:ext>
            </a:extLst>
          </p:cNvPr>
          <p:cNvPicPr>
            <a:picLocks noChangeAspect="1"/>
          </p:cNvPicPr>
          <p:nvPr/>
        </p:nvPicPr>
        <p:blipFill>
          <a:blip r:embed="rId3"/>
          <a:stretch>
            <a:fillRect/>
          </a:stretch>
        </p:blipFill>
        <p:spPr>
          <a:xfrm>
            <a:off x="6458750" y="434152"/>
            <a:ext cx="4050818" cy="5989697"/>
          </a:xfrm>
          <a:prstGeom prst="rect">
            <a:avLst/>
          </a:prstGeom>
        </p:spPr>
      </p:pic>
      <p:pic>
        <p:nvPicPr>
          <p:cNvPr id="9" name="Picture 9" descr="A black and white magazine cover with a butterfly&#10;&#10;Description automatically generated">
            <a:extLst>
              <a:ext uri="{FF2B5EF4-FFF2-40B4-BE49-F238E27FC236}">
                <a16:creationId xmlns:a16="http://schemas.microsoft.com/office/drawing/2014/main" id="{D319FE63-DFE8-24F5-5E8D-5AC283886C92}"/>
              </a:ext>
            </a:extLst>
          </p:cNvPr>
          <p:cNvPicPr>
            <a:picLocks noGrp="1" noChangeAspect="1"/>
          </p:cNvPicPr>
          <p:nvPr>
            <p:ph idx="1"/>
          </p:nvPr>
        </p:nvPicPr>
        <p:blipFill>
          <a:blip r:embed="rId4"/>
          <a:stretch>
            <a:fillRect/>
          </a:stretch>
        </p:blipFill>
        <p:spPr>
          <a:xfrm>
            <a:off x="1447338" y="434151"/>
            <a:ext cx="4439887" cy="5989698"/>
          </a:xfrm>
        </p:spPr>
      </p:pic>
      <p:grpSp>
        <p:nvGrpSpPr>
          <p:cNvPr id="4" name="Group 3">
            <a:extLst>
              <a:ext uri="{FF2B5EF4-FFF2-40B4-BE49-F238E27FC236}">
                <a16:creationId xmlns:a16="http://schemas.microsoft.com/office/drawing/2014/main" id="{36EC3F9F-627B-4254-96F8-3312168EED63}"/>
              </a:ext>
            </a:extLst>
          </p:cNvPr>
          <p:cNvGrpSpPr/>
          <p:nvPr/>
        </p:nvGrpSpPr>
        <p:grpSpPr>
          <a:xfrm rot="16200000">
            <a:off x="8686781" y="4149734"/>
            <a:ext cx="5102578" cy="313953"/>
            <a:chOff x="-2" y="308185"/>
            <a:chExt cx="8229601" cy="313953"/>
          </a:xfrm>
        </p:grpSpPr>
        <p:sp>
          <p:nvSpPr>
            <p:cNvPr id="5" name="Rectangle 4">
              <a:extLst>
                <a:ext uri="{FF2B5EF4-FFF2-40B4-BE49-F238E27FC236}">
                  <a16:creationId xmlns:a16="http://schemas.microsoft.com/office/drawing/2014/main" id="{71F6242D-B456-4BC8-9BBC-F20A13AB9A49}"/>
                </a:ext>
              </a:extLst>
            </p:cNvPr>
            <p:cNvSpPr/>
            <p:nvPr/>
          </p:nvSpPr>
          <p:spPr>
            <a:xfrm>
              <a:off x="-2" y="576419"/>
              <a:ext cx="73152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 name="Rectangle 5">
              <a:extLst>
                <a:ext uri="{FF2B5EF4-FFF2-40B4-BE49-F238E27FC236}">
                  <a16:creationId xmlns:a16="http://schemas.microsoft.com/office/drawing/2014/main" id="{4EC9D15D-1A10-42E8-A5B6-4D12DD0823E5}"/>
                </a:ext>
              </a:extLst>
            </p:cNvPr>
            <p:cNvSpPr/>
            <p:nvPr/>
          </p:nvSpPr>
          <p:spPr>
            <a:xfrm>
              <a:off x="0" y="308185"/>
              <a:ext cx="64008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F983930B-939F-432F-9E1A-ED2EE9927012}"/>
                </a:ext>
              </a:extLst>
            </p:cNvPr>
            <p:cNvSpPr/>
            <p:nvPr/>
          </p:nvSpPr>
          <p:spPr>
            <a:xfrm>
              <a:off x="-1" y="440265"/>
              <a:ext cx="82296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 name="Group 7">
            <a:extLst>
              <a:ext uri="{FF2B5EF4-FFF2-40B4-BE49-F238E27FC236}">
                <a16:creationId xmlns:a16="http://schemas.microsoft.com/office/drawing/2014/main" id="{F67E818B-2AF8-438F-8967-76B70FEAE2AF}"/>
              </a:ext>
            </a:extLst>
          </p:cNvPr>
          <p:cNvGrpSpPr/>
          <p:nvPr/>
        </p:nvGrpSpPr>
        <p:grpSpPr>
          <a:xfrm rot="5400000">
            <a:off x="-2014910" y="2394312"/>
            <a:ext cx="5102578" cy="313953"/>
            <a:chOff x="-2" y="308185"/>
            <a:chExt cx="8229601" cy="313953"/>
          </a:xfrm>
        </p:grpSpPr>
        <p:sp>
          <p:nvSpPr>
            <p:cNvPr id="10" name="Rectangle 9">
              <a:extLst>
                <a:ext uri="{FF2B5EF4-FFF2-40B4-BE49-F238E27FC236}">
                  <a16:creationId xmlns:a16="http://schemas.microsoft.com/office/drawing/2014/main" id="{90937CFF-EE24-4B04-8A8C-1C5AAAEB122D}"/>
                </a:ext>
              </a:extLst>
            </p:cNvPr>
            <p:cNvSpPr/>
            <p:nvPr/>
          </p:nvSpPr>
          <p:spPr>
            <a:xfrm>
              <a:off x="-2" y="576419"/>
              <a:ext cx="73152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Rectangle 10">
              <a:extLst>
                <a:ext uri="{FF2B5EF4-FFF2-40B4-BE49-F238E27FC236}">
                  <a16:creationId xmlns:a16="http://schemas.microsoft.com/office/drawing/2014/main" id="{9AE08B4E-374B-4CDE-9F58-8ADB194CA8A8}"/>
                </a:ext>
              </a:extLst>
            </p:cNvPr>
            <p:cNvSpPr/>
            <p:nvPr/>
          </p:nvSpPr>
          <p:spPr>
            <a:xfrm>
              <a:off x="0" y="308185"/>
              <a:ext cx="64008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7DFCCAED-0AD8-4A58-B6A5-C447E2079E87}"/>
                </a:ext>
              </a:extLst>
            </p:cNvPr>
            <p:cNvSpPr/>
            <p:nvPr/>
          </p:nvSpPr>
          <p:spPr>
            <a:xfrm>
              <a:off x="-1" y="440265"/>
              <a:ext cx="82296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899177188"/>
      </p:ext>
    </p:extLst>
  </p:cSld>
  <p:clrMapOvr>
    <a:masterClrMapping/>
  </p:clrMapOvr>
  <p:transition spd="slow" advClick="0" advTm="20000"/>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A82BE"/>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EDBCA8C2-4CF9-4A77-8389-94C9207DE486}"/>
              </a:ext>
            </a:extLst>
          </p:cNvPr>
          <p:cNvGrpSpPr/>
          <p:nvPr/>
        </p:nvGrpSpPr>
        <p:grpSpPr>
          <a:xfrm rot="10800000">
            <a:off x="7089422" y="6384420"/>
            <a:ext cx="5102578" cy="313953"/>
            <a:chOff x="-2" y="308185"/>
            <a:chExt cx="8229601" cy="313953"/>
          </a:xfrm>
        </p:grpSpPr>
        <p:sp>
          <p:nvSpPr>
            <p:cNvPr id="31" name="Rectangle 30">
              <a:extLst>
                <a:ext uri="{FF2B5EF4-FFF2-40B4-BE49-F238E27FC236}">
                  <a16:creationId xmlns:a16="http://schemas.microsoft.com/office/drawing/2014/main" id="{CD92C9BE-538F-434F-A667-79474797B447}"/>
                </a:ext>
              </a:extLst>
            </p:cNvPr>
            <p:cNvSpPr/>
            <p:nvPr/>
          </p:nvSpPr>
          <p:spPr>
            <a:xfrm>
              <a:off x="-2" y="576419"/>
              <a:ext cx="73152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 name="Rectangle 31">
              <a:extLst>
                <a:ext uri="{FF2B5EF4-FFF2-40B4-BE49-F238E27FC236}">
                  <a16:creationId xmlns:a16="http://schemas.microsoft.com/office/drawing/2014/main" id="{BCC8FDA6-DB59-4721-98D6-6164F81F7967}"/>
                </a:ext>
              </a:extLst>
            </p:cNvPr>
            <p:cNvSpPr/>
            <p:nvPr/>
          </p:nvSpPr>
          <p:spPr>
            <a:xfrm>
              <a:off x="0" y="308185"/>
              <a:ext cx="64008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6AA72142-BFBF-4088-9DEA-66B749723F81}"/>
                </a:ext>
              </a:extLst>
            </p:cNvPr>
            <p:cNvSpPr/>
            <p:nvPr/>
          </p:nvSpPr>
          <p:spPr>
            <a:xfrm>
              <a:off x="-1" y="440265"/>
              <a:ext cx="82296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 name="Group 9">
            <a:extLst>
              <a:ext uri="{FF2B5EF4-FFF2-40B4-BE49-F238E27FC236}">
                <a16:creationId xmlns:a16="http://schemas.microsoft.com/office/drawing/2014/main" id="{64310579-9704-44A9-AA7E-172A95862A6B}"/>
              </a:ext>
            </a:extLst>
          </p:cNvPr>
          <p:cNvGrpSpPr/>
          <p:nvPr/>
        </p:nvGrpSpPr>
        <p:grpSpPr>
          <a:xfrm>
            <a:off x="163284" y="985757"/>
            <a:ext cx="3958346" cy="3293162"/>
            <a:chOff x="294725" y="1073097"/>
            <a:chExt cx="4305561" cy="3582029"/>
          </a:xfrm>
        </p:grpSpPr>
        <p:sp>
          <p:nvSpPr>
            <p:cNvPr id="24" name="Rectangle 23">
              <a:extLst>
                <a:ext uri="{FF2B5EF4-FFF2-40B4-BE49-F238E27FC236}">
                  <a16:creationId xmlns:a16="http://schemas.microsoft.com/office/drawing/2014/main" id="{ED914B6F-F84E-493F-B2DA-6773E2B77847}"/>
                </a:ext>
              </a:extLst>
            </p:cNvPr>
            <p:cNvSpPr/>
            <p:nvPr/>
          </p:nvSpPr>
          <p:spPr>
            <a:xfrm>
              <a:off x="294725" y="1073097"/>
              <a:ext cx="4305561" cy="358202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1337C542-092B-44A3-BAFD-3E60779E1B7A}"/>
                </a:ext>
              </a:extLst>
            </p:cNvPr>
            <p:cNvPicPr>
              <a:picLocks noChangeAspect="1"/>
            </p:cNvPicPr>
            <p:nvPr/>
          </p:nvPicPr>
          <p:blipFill>
            <a:blip r:embed="rId3"/>
            <a:stretch>
              <a:fillRect/>
            </a:stretch>
          </p:blipFill>
          <p:spPr>
            <a:xfrm>
              <a:off x="423442" y="1203063"/>
              <a:ext cx="4048125" cy="2838450"/>
            </a:xfrm>
            <a:prstGeom prst="rect">
              <a:avLst/>
            </a:prstGeom>
            <a:ln w="38100">
              <a:solidFill>
                <a:schemeClr val="tx1"/>
              </a:solidFill>
            </a:ln>
          </p:spPr>
        </p:pic>
        <p:sp>
          <p:nvSpPr>
            <p:cNvPr id="6" name="TextBox 5">
              <a:extLst>
                <a:ext uri="{FF2B5EF4-FFF2-40B4-BE49-F238E27FC236}">
                  <a16:creationId xmlns:a16="http://schemas.microsoft.com/office/drawing/2014/main" id="{EF68B4C1-189B-40A2-85E7-D07E8998BDF3}"/>
                </a:ext>
              </a:extLst>
            </p:cNvPr>
            <p:cNvSpPr txBox="1"/>
            <p:nvPr/>
          </p:nvSpPr>
          <p:spPr>
            <a:xfrm>
              <a:off x="1556747" y="4239491"/>
              <a:ext cx="2914820" cy="369332"/>
            </a:xfrm>
            <a:prstGeom prst="rect">
              <a:avLst/>
            </a:prstGeom>
            <a:noFill/>
          </p:spPr>
          <p:txBody>
            <a:bodyPr wrap="square" rtlCol="0">
              <a:spAutoFit/>
            </a:bodyPr>
            <a:lstStyle/>
            <a:p>
              <a:pPr algn="r"/>
              <a:r>
                <a:rPr lang="en-US" dirty="0">
                  <a:latin typeface="Corbel" panose="020B0503020204020204" pitchFamily="34" charset="0"/>
                </a:rPr>
                <a:t>TIGER files</a:t>
              </a:r>
              <a:r>
                <a:rPr lang="en-US" dirty="0"/>
                <a:t> </a:t>
              </a:r>
            </a:p>
          </p:txBody>
        </p:sp>
      </p:grpSp>
      <p:sp>
        <p:nvSpPr>
          <p:cNvPr id="13" name="TextBox 12">
            <a:extLst>
              <a:ext uri="{FF2B5EF4-FFF2-40B4-BE49-F238E27FC236}">
                <a16:creationId xmlns:a16="http://schemas.microsoft.com/office/drawing/2014/main" id="{31C49708-D578-429B-8B9D-C7B04400B7B6}"/>
              </a:ext>
            </a:extLst>
          </p:cNvPr>
          <p:cNvSpPr txBox="1"/>
          <p:nvPr/>
        </p:nvSpPr>
        <p:spPr>
          <a:xfrm>
            <a:off x="60456" y="248725"/>
            <a:ext cx="6725751" cy="584775"/>
          </a:xfrm>
          <a:prstGeom prst="rect">
            <a:avLst/>
          </a:prstGeom>
          <a:noFill/>
        </p:spPr>
        <p:txBody>
          <a:bodyPr wrap="square" rtlCol="0">
            <a:spAutoFit/>
          </a:bodyPr>
          <a:lstStyle/>
          <a:p>
            <a:r>
              <a:rPr lang="en-US" sz="3200" b="1" dirty="0">
                <a:solidFill>
                  <a:schemeClr val="bg1"/>
                </a:solidFill>
                <a:latin typeface="Corbel" panose="020B0503020204020204" pitchFamily="34" charset="0"/>
              </a:rPr>
              <a:t>Technological Change</a:t>
            </a:r>
          </a:p>
        </p:txBody>
      </p:sp>
      <p:sp>
        <p:nvSpPr>
          <p:cNvPr id="14" name="Rectangle 13">
            <a:extLst>
              <a:ext uri="{FF2B5EF4-FFF2-40B4-BE49-F238E27FC236}">
                <a16:creationId xmlns:a16="http://schemas.microsoft.com/office/drawing/2014/main" id="{CFE1D4D9-8AF0-456A-A583-7AB2AEE4CBA1}"/>
              </a:ext>
            </a:extLst>
          </p:cNvPr>
          <p:cNvSpPr/>
          <p:nvPr/>
        </p:nvSpPr>
        <p:spPr>
          <a:xfrm>
            <a:off x="0" y="0"/>
            <a:ext cx="12191998"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9104263"/>
      </p:ext>
    </p:extLst>
  </p:cSld>
  <p:clrMapOvr>
    <a:masterClrMapping/>
  </p:clrMapOvr>
  <p:transition spd="slow" advClick="0" advTm="20000"/>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A82BE"/>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EDBCA8C2-4CF9-4A77-8389-94C9207DE486}"/>
              </a:ext>
            </a:extLst>
          </p:cNvPr>
          <p:cNvGrpSpPr/>
          <p:nvPr/>
        </p:nvGrpSpPr>
        <p:grpSpPr>
          <a:xfrm rot="10800000">
            <a:off x="7089422" y="6384420"/>
            <a:ext cx="5102578" cy="313953"/>
            <a:chOff x="-2" y="308185"/>
            <a:chExt cx="8229601" cy="313953"/>
          </a:xfrm>
        </p:grpSpPr>
        <p:sp>
          <p:nvSpPr>
            <p:cNvPr id="31" name="Rectangle 30">
              <a:extLst>
                <a:ext uri="{FF2B5EF4-FFF2-40B4-BE49-F238E27FC236}">
                  <a16:creationId xmlns:a16="http://schemas.microsoft.com/office/drawing/2014/main" id="{CD92C9BE-538F-434F-A667-79474797B447}"/>
                </a:ext>
              </a:extLst>
            </p:cNvPr>
            <p:cNvSpPr/>
            <p:nvPr/>
          </p:nvSpPr>
          <p:spPr>
            <a:xfrm>
              <a:off x="-2" y="576419"/>
              <a:ext cx="73152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 name="Rectangle 31">
              <a:extLst>
                <a:ext uri="{FF2B5EF4-FFF2-40B4-BE49-F238E27FC236}">
                  <a16:creationId xmlns:a16="http://schemas.microsoft.com/office/drawing/2014/main" id="{BCC8FDA6-DB59-4721-98D6-6164F81F7967}"/>
                </a:ext>
              </a:extLst>
            </p:cNvPr>
            <p:cNvSpPr/>
            <p:nvPr/>
          </p:nvSpPr>
          <p:spPr>
            <a:xfrm>
              <a:off x="0" y="308185"/>
              <a:ext cx="64008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6AA72142-BFBF-4088-9DEA-66B749723F81}"/>
                </a:ext>
              </a:extLst>
            </p:cNvPr>
            <p:cNvSpPr/>
            <p:nvPr/>
          </p:nvSpPr>
          <p:spPr>
            <a:xfrm>
              <a:off x="-1" y="440265"/>
              <a:ext cx="82296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 name="Group 9">
            <a:extLst>
              <a:ext uri="{FF2B5EF4-FFF2-40B4-BE49-F238E27FC236}">
                <a16:creationId xmlns:a16="http://schemas.microsoft.com/office/drawing/2014/main" id="{64310579-9704-44A9-AA7E-172A95862A6B}"/>
              </a:ext>
            </a:extLst>
          </p:cNvPr>
          <p:cNvGrpSpPr/>
          <p:nvPr/>
        </p:nvGrpSpPr>
        <p:grpSpPr>
          <a:xfrm>
            <a:off x="163284" y="985757"/>
            <a:ext cx="3958346" cy="3293162"/>
            <a:chOff x="294725" y="1073097"/>
            <a:chExt cx="4305561" cy="3582029"/>
          </a:xfrm>
        </p:grpSpPr>
        <p:sp>
          <p:nvSpPr>
            <p:cNvPr id="24" name="Rectangle 23">
              <a:extLst>
                <a:ext uri="{FF2B5EF4-FFF2-40B4-BE49-F238E27FC236}">
                  <a16:creationId xmlns:a16="http://schemas.microsoft.com/office/drawing/2014/main" id="{ED914B6F-F84E-493F-B2DA-6773E2B77847}"/>
                </a:ext>
              </a:extLst>
            </p:cNvPr>
            <p:cNvSpPr/>
            <p:nvPr/>
          </p:nvSpPr>
          <p:spPr>
            <a:xfrm>
              <a:off x="294725" y="1073097"/>
              <a:ext cx="4305561" cy="358202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1337C542-092B-44A3-BAFD-3E60779E1B7A}"/>
                </a:ext>
              </a:extLst>
            </p:cNvPr>
            <p:cNvPicPr>
              <a:picLocks noChangeAspect="1"/>
            </p:cNvPicPr>
            <p:nvPr/>
          </p:nvPicPr>
          <p:blipFill>
            <a:blip r:embed="rId3"/>
            <a:stretch>
              <a:fillRect/>
            </a:stretch>
          </p:blipFill>
          <p:spPr>
            <a:xfrm>
              <a:off x="423442" y="1203063"/>
              <a:ext cx="4048125" cy="2838450"/>
            </a:xfrm>
            <a:prstGeom prst="rect">
              <a:avLst/>
            </a:prstGeom>
            <a:ln w="38100">
              <a:solidFill>
                <a:schemeClr val="tx1"/>
              </a:solidFill>
            </a:ln>
          </p:spPr>
        </p:pic>
        <p:sp>
          <p:nvSpPr>
            <p:cNvPr id="6" name="TextBox 5">
              <a:extLst>
                <a:ext uri="{FF2B5EF4-FFF2-40B4-BE49-F238E27FC236}">
                  <a16:creationId xmlns:a16="http://schemas.microsoft.com/office/drawing/2014/main" id="{EF68B4C1-189B-40A2-85E7-D07E8998BDF3}"/>
                </a:ext>
              </a:extLst>
            </p:cNvPr>
            <p:cNvSpPr txBox="1"/>
            <p:nvPr/>
          </p:nvSpPr>
          <p:spPr>
            <a:xfrm>
              <a:off x="1556747" y="4239491"/>
              <a:ext cx="2914820" cy="369332"/>
            </a:xfrm>
            <a:prstGeom prst="rect">
              <a:avLst/>
            </a:prstGeom>
            <a:noFill/>
          </p:spPr>
          <p:txBody>
            <a:bodyPr wrap="square" rtlCol="0">
              <a:spAutoFit/>
            </a:bodyPr>
            <a:lstStyle/>
            <a:p>
              <a:pPr algn="r"/>
              <a:r>
                <a:rPr lang="en-US" dirty="0">
                  <a:latin typeface="Corbel" panose="020B0503020204020204" pitchFamily="34" charset="0"/>
                </a:rPr>
                <a:t>TIGER files</a:t>
              </a:r>
              <a:r>
                <a:rPr lang="en-US" dirty="0"/>
                <a:t> </a:t>
              </a:r>
            </a:p>
          </p:txBody>
        </p:sp>
      </p:grpSp>
      <p:grpSp>
        <p:nvGrpSpPr>
          <p:cNvPr id="11" name="Group 10">
            <a:extLst>
              <a:ext uri="{FF2B5EF4-FFF2-40B4-BE49-F238E27FC236}">
                <a16:creationId xmlns:a16="http://schemas.microsoft.com/office/drawing/2014/main" id="{631EC229-BECC-449D-98FF-8BC2AC96231C}"/>
              </a:ext>
            </a:extLst>
          </p:cNvPr>
          <p:cNvGrpSpPr/>
          <p:nvPr/>
        </p:nvGrpSpPr>
        <p:grpSpPr>
          <a:xfrm>
            <a:off x="4328234" y="985757"/>
            <a:ext cx="3108310" cy="4524956"/>
            <a:chOff x="4895011" y="1073097"/>
            <a:chExt cx="3202919" cy="4662684"/>
          </a:xfrm>
        </p:grpSpPr>
        <p:sp>
          <p:nvSpPr>
            <p:cNvPr id="25" name="Rectangle 24">
              <a:extLst>
                <a:ext uri="{FF2B5EF4-FFF2-40B4-BE49-F238E27FC236}">
                  <a16:creationId xmlns:a16="http://schemas.microsoft.com/office/drawing/2014/main" id="{6D721339-4D0B-417F-8353-E07373EF02F4}"/>
                </a:ext>
              </a:extLst>
            </p:cNvPr>
            <p:cNvSpPr/>
            <p:nvPr/>
          </p:nvSpPr>
          <p:spPr>
            <a:xfrm>
              <a:off x="4895011" y="1073097"/>
              <a:ext cx="3202919" cy="4662684"/>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1264F06-45BB-4D26-9BC3-78CF2EA3D05C}"/>
                </a:ext>
              </a:extLst>
            </p:cNvPr>
            <p:cNvPicPr>
              <a:picLocks noChangeAspect="1"/>
            </p:cNvPicPr>
            <p:nvPr/>
          </p:nvPicPr>
          <p:blipFill>
            <a:blip r:embed="rId4"/>
            <a:stretch>
              <a:fillRect/>
            </a:stretch>
          </p:blipFill>
          <p:spPr>
            <a:xfrm>
              <a:off x="5053711" y="1194830"/>
              <a:ext cx="2885516" cy="3740350"/>
            </a:xfrm>
            <a:prstGeom prst="rect">
              <a:avLst/>
            </a:prstGeom>
            <a:ln w="38100">
              <a:solidFill>
                <a:schemeClr val="tx1"/>
              </a:solidFill>
            </a:ln>
          </p:spPr>
        </p:pic>
        <p:sp>
          <p:nvSpPr>
            <p:cNvPr id="21" name="TextBox 20">
              <a:extLst>
                <a:ext uri="{FF2B5EF4-FFF2-40B4-BE49-F238E27FC236}">
                  <a16:creationId xmlns:a16="http://schemas.microsoft.com/office/drawing/2014/main" id="{AF411C4F-950B-49CB-924F-725667F53BDA}"/>
                </a:ext>
              </a:extLst>
            </p:cNvPr>
            <p:cNvSpPr txBox="1"/>
            <p:nvPr/>
          </p:nvSpPr>
          <p:spPr>
            <a:xfrm>
              <a:off x="5039060" y="5024168"/>
              <a:ext cx="2914820" cy="646331"/>
            </a:xfrm>
            <a:prstGeom prst="rect">
              <a:avLst/>
            </a:prstGeom>
            <a:noFill/>
          </p:spPr>
          <p:txBody>
            <a:bodyPr wrap="square" rtlCol="0">
              <a:spAutoFit/>
            </a:bodyPr>
            <a:lstStyle/>
            <a:p>
              <a:pPr algn="r"/>
              <a:r>
                <a:rPr lang="en-US" dirty="0">
                  <a:latin typeface="Corbel" panose="020B0503020204020204" pitchFamily="34" charset="0"/>
                </a:rPr>
                <a:t>Affordable, Personal Computers</a:t>
              </a:r>
              <a:r>
                <a:rPr lang="en-US" dirty="0"/>
                <a:t> </a:t>
              </a:r>
            </a:p>
          </p:txBody>
        </p:sp>
      </p:grpSp>
      <p:sp>
        <p:nvSpPr>
          <p:cNvPr id="13" name="TextBox 12">
            <a:extLst>
              <a:ext uri="{FF2B5EF4-FFF2-40B4-BE49-F238E27FC236}">
                <a16:creationId xmlns:a16="http://schemas.microsoft.com/office/drawing/2014/main" id="{31C49708-D578-429B-8B9D-C7B04400B7B6}"/>
              </a:ext>
            </a:extLst>
          </p:cNvPr>
          <p:cNvSpPr txBox="1"/>
          <p:nvPr/>
        </p:nvSpPr>
        <p:spPr>
          <a:xfrm>
            <a:off x="60456" y="248725"/>
            <a:ext cx="6725751" cy="584775"/>
          </a:xfrm>
          <a:prstGeom prst="rect">
            <a:avLst/>
          </a:prstGeom>
          <a:noFill/>
        </p:spPr>
        <p:txBody>
          <a:bodyPr wrap="square" rtlCol="0">
            <a:spAutoFit/>
          </a:bodyPr>
          <a:lstStyle/>
          <a:p>
            <a:r>
              <a:rPr lang="en-US" sz="3200" b="1" dirty="0">
                <a:solidFill>
                  <a:schemeClr val="bg1"/>
                </a:solidFill>
                <a:latin typeface="Corbel" panose="020B0503020204020204" pitchFamily="34" charset="0"/>
              </a:rPr>
              <a:t>Technological Change</a:t>
            </a:r>
          </a:p>
        </p:txBody>
      </p:sp>
      <p:sp>
        <p:nvSpPr>
          <p:cNvPr id="14" name="Rectangle 13">
            <a:extLst>
              <a:ext uri="{FF2B5EF4-FFF2-40B4-BE49-F238E27FC236}">
                <a16:creationId xmlns:a16="http://schemas.microsoft.com/office/drawing/2014/main" id="{CFE1D4D9-8AF0-456A-A583-7AB2AEE4CBA1}"/>
              </a:ext>
            </a:extLst>
          </p:cNvPr>
          <p:cNvSpPr/>
          <p:nvPr/>
        </p:nvSpPr>
        <p:spPr>
          <a:xfrm>
            <a:off x="0" y="0"/>
            <a:ext cx="12191998"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1557943"/>
      </p:ext>
    </p:extLst>
  </p:cSld>
  <p:clrMapOvr>
    <a:masterClrMapping/>
  </p:clrMapOvr>
  <p:transition spd="slow" advClick="0" advTm="20000"/>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A82BE"/>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EDBCA8C2-4CF9-4A77-8389-94C9207DE486}"/>
              </a:ext>
            </a:extLst>
          </p:cNvPr>
          <p:cNvGrpSpPr/>
          <p:nvPr/>
        </p:nvGrpSpPr>
        <p:grpSpPr>
          <a:xfrm rot="10800000">
            <a:off x="7089422" y="6384420"/>
            <a:ext cx="5102578" cy="313953"/>
            <a:chOff x="-2" y="308185"/>
            <a:chExt cx="8229601" cy="313953"/>
          </a:xfrm>
        </p:grpSpPr>
        <p:sp>
          <p:nvSpPr>
            <p:cNvPr id="31" name="Rectangle 30">
              <a:extLst>
                <a:ext uri="{FF2B5EF4-FFF2-40B4-BE49-F238E27FC236}">
                  <a16:creationId xmlns:a16="http://schemas.microsoft.com/office/drawing/2014/main" id="{CD92C9BE-538F-434F-A667-79474797B447}"/>
                </a:ext>
              </a:extLst>
            </p:cNvPr>
            <p:cNvSpPr/>
            <p:nvPr/>
          </p:nvSpPr>
          <p:spPr>
            <a:xfrm>
              <a:off x="-2" y="576419"/>
              <a:ext cx="73152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 name="Rectangle 31">
              <a:extLst>
                <a:ext uri="{FF2B5EF4-FFF2-40B4-BE49-F238E27FC236}">
                  <a16:creationId xmlns:a16="http://schemas.microsoft.com/office/drawing/2014/main" id="{BCC8FDA6-DB59-4721-98D6-6164F81F7967}"/>
                </a:ext>
              </a:extLst>
            </p:cNvPr>
            <p:cNvSpPr/>
            <p:nvPr/>
          </p:nvSpPr>
          <p:spPr>
            <a:xfrm>
              <a:off x="0" y="308185"/>
              <a:ext cx="64008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6AA72142-BFBF-4088-9DEA-66B749723F81}"/>
                </a:ext>
              </a:extLst>
            </p:cNvPr>
            <p:cNvSpPr/>
            <p:nvPr/>
          </p:nvSpPr>
          <p:spPr>
            <a:xfrm>
              <a:off x="-1" y="440265"/>
              <a:ext cx="82296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 name="Group 9">
            <a:extLst>
              <a:ext uri="{FF2B5EF4-FFF2-40B4-BE49-F238E27FC236}">
                <a16:creationId xmlns:a16="http://schemas.microsoft.com/office/drawing/2014/main" id="{64310579-9704-44A9-AA7E-172A95862A6B}"/>
              </a:ext>
            </a:extLst>
          </p:cNvPr>
          <p:cNvGrpSpPr/>
          <p:nvPr/>
        </p:nvGrpSpPr>
        <p:grpSpPr>
          <a:xfrm>
            <a:off x="163284" y="985757"/>
            <a:ext cx="3958346" cy="3293162"/>
            <a:chOff x="294725" y="1073097"/>
            <a:chExt cx="4305561" cy="3582029"/>
          </a:xfrm>
        </p:grpSpPr>
        <p:sp>
          <p:nvSpPr>
            <p:cNvPr id="24" name="Rectangle 23">
              <a:extLst>
                <a:ext uri="{FF2B5EF4-FFF2-40B4-BE49-F238E27FC236}">
                  <a16:creationId xmlns:a16="http://schemas.microsoft.com/office/drawing/2014/main" id="{ED914B6F-F84E-493F-B2DA-6773E2B77847}"/>
                </a:ext>
              </a:extLst>
            </p:cNvPr>
            <p:cNvSpPr/>
            <p:nvPr/>
          </p:nvSpPr>
          <p:spPr>
            <a:xfrm>
              <a:off x="294725" y="1073097"/>
              <a:ext cx="4305561" cy="358202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1337C542-092B-44A3-BAFD-3E60779E1B7A}"/>
                </a:ext>
              </a:extLst>
            </p:cNvPr>
            <p:cNvPicPr>
              <a:picLocks noChangeAspect="1"/>
            </p:cNvPicPr>
            <p:nvPr/>
          </p:nvPicPr>
          <p:blipFill>
            <a:blip r:embed="rId3"/>
            <a:stretch>
              <a:fillRect/>
            </a:stretch>
          </p:blipFill>
          <p:spPr>
            <a:xfrm>
              <a:off x="423442" y="1203063"/>
              <a:ext cx="4048125" cy="2838450"/>
            </a:xfrm>
            <a:prstGeom prst="rect">
              <a:avLst/>
            </a:prstGeom>
            <a:ln w="38100">
              <a:solidFill>
                <a:schemeClr val="tx1"/>
              </a:solidFill>
            </a:ln>
          </p:spPr>
        </p:pic>
        <p:sp>
          <p:nvSpPr>
            <p:cNvPr id="6" name="TextBox 5">
              <a:extLst>
                <a:ext uri="{FF2B5EF4-FFF2-40B4-BE49-F238E27FC236}">
                  <a16:creationId xmlns:a16="http://schemas.microsoft.com/office/drawing/2014/main" id="{EF68B4C1-189B-40A2-85E7-D07E8998BDF3}"/>
                </a:ext>
              </a:extLst>
            </p:cNvPr>
            <p:cNvSpPr txBox="1"/>
            <p:nvPr/>
          </p:nvSpPr>
          <p:spPr>
            <a:xfrm>
              <a:off x="1556747" y="4239491"/>
              <a:ext cx="2914820" cy="369332"/>
            </a:xfrm>
            <a:prstGeom prst="rect">
              <a:avLst/>
            </a:prstGeom>
            <a:noFill/>
          </p:spPr>
          <p:txBody>
            <a:bodyPr wrap="square" rtlCol="0">
              <a:spAutoFit/>
            </a:bodyPr>
            <a:lstStyle/>
            <a:p>
              <a:pPr algn="r"/>
              <a:r>
                <a:rPr lang="en-US" dirty="0">
                  <a:latin typeface="Corbel" panose="020B0503020204020204" pitchFamily="34" charset="0"/>
                </a:rPr>
                <a:t>TIGER files</a:t>
              </a:r>
              <a:r>
                <a:rPr lang="en-US" dirty="0"/>
                <a:t> </a:t>
              </a:r>
            </a:p>
          </p:txBody>
        </p:sp>
      </p:grpSp>
      <p:grpSp>
        <p:nvGrpSpPr>
          <p:cNvPr id="11" name="Group 10">
            <a:extLst>
              <a:ext uri="{FF2B5EF4-FFF2-40B4-BE49-F238E27FC236}">
                <a16:creationId xmlns:a16="http://schemas.microsoft.com/office/drawing/2014/main" id="{631EC229-BECC-449D-98FF-8BC2AC96231C}"/>
              </a:ext>
            </a:extLst>
          </p:cNvPr>
          <p:cNvGrpSpPr/>
          <p:nvPr/>
        </p:nvGrpSpPr>
        <p:grpSpPr>
          <a:xfrm>
            <a:off x="4328234" y="985757"/>
            <a:ext cx="3108310" cy="4524956"/>
            <a:chOff x="4895011" y="1073097"/>
            <a:chExt cx="3202919" cy="4662684"/>
          </a:xfrm>
        </p:grpSpPr>
        <p:sp>
          <p:nvSpPr>
            <p:cNvPr id="25" name="Rectangle 24">
              <a:extLst>
                <a:ext uri="{FF2B5EF4-FFF2-40B4-BE49-F238E27FC236}">
                  <a16:creationId xmlns:a16="http://schemas.microsoft.com/office/drawing/2014/main" id="{6D721339-4D0B-417F-8353-E07373EF02F4}"/>
                </a:ext>
              </a:extLst>
            </p:cNvPr>
            <p:cNvSpPr/>
            <p:nvPr/>
          </p:nvSpPr>
          <p:spPr>
            <a:xfrm>
              <a:off x="4895011" y="1073097"/>
              <a:ext cx="3202919" cy="4662684"/>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1264F06-45BB-4D26-9BC3-78CF2EA3D05C}"/>
                </a:ext>
              </a:extLst>
            </p:cNvPr>
            <p:cNvPicPr>
              <a:picLocks noChangeAspect="1"/>
            </p:cNvPicPr>
            <p:nvPr/>
          </p:nvPicPr>
          <p:blipFill>
            <a:blip r:embed="rId4"/>
            <a:stretch>
              <a:fillRect/>
            </a:stretch>
          </p:blipFill>
          <p:spPr>
            <a:xfrm>
              <a:off x="5053711" y="1194830"/>
              <a:ext cx="2885516" cy="3740350"/>
            </a:xfrm>
            <a:prstGeom prst="rect">
              <a:avLst/>
            </a:prstGeom>
            <a:ln w="38100">
              <a:solidFill>
                <a:schemeClr val="tx1"/>
              </a:solidFill>
            </a:ln>
          </p:spPr>
        </p:pic>
        <p:sp>
          <p:nvSpPr>
            <p:cNvPr id="21" name="TextBox 20">
              <a:extLst>
                <a:ext uri="{FF2B5EF4-FFF2-40B4-BE49-F238E27FC236}">
                  <a16:creationId xmlns:a16="http://schemas.microsoft.com/office/drawing/2014/main" id="{AF411C4F-950B-49CB-924F-725667F53BDA}"/>
                </a:ext>
              </a:extLst>
            </p:cNvPr>
            <p:cNvSpPr txBox="1"/>
            <p:nvPr/>
          </p:nvSpPr>
          <p:spPr>
            <a:xfrm>
              <a:off x="5039060" y="5024168"/>
              <a:ext cx="2914820" cy="646331"/>
            </a:xfrm>
            <a:prstGeom prst="rect">
              <a:avLst/>
            </a:prstGeom>
            <a:noFill/>
          </p:spPr>
          <p:txBody>
            <a:bodyPr wrap="square" rtlCol="0">
              <a:spAutoFit/>
            </a:bodyPr>
            <a:lstStyle/>
            <a:p>
              <a:pPr algn="r"/>
              <a:r>
                <a:rPr lang="en-US" dirty="0">
                  <a:latin typeface="Corbel" panose="020B0503020204020204" pitchFamily="34" charset="0"/>
                </a:rPr>
                <a:t>Affordable, Personal Computers</a:t>
              </a:r>
              <a:r>
                <a:rPr lang="en-US" dirty="0"/>
                <a:t> </a:t>
              </a:r>
            </a:p>
          </p:txBody>
        </p:sp>
      </p:grpSp>
      <p:grpSp>
        <p:nvGrpSpPr>
          <p:cNvPr id="12" name="Group 11">
            <a:extLst>
              <a:ext uri="{FF2B5EF4-FFF2-40B4-BE49-F238E27FC236}">
                <a16:creationId xmlns:a16="http://schemas.microsoft.com/office/drawing/2014/main" id="{FFAB487B-FEE2-41C3-B73E-F3B39D73FAD3}"/>
              </a:ext>
            </a:extLst>
          </p:cNvPr>
          <p:cNvGrpSpPr/>
          <p:nvPr/>
        </p:nvGrpSpPr>
        <p:grpSpPr>
          <a:xfrm>
            <a:off x="7685794" y="985757"/>
            <a:ext cx="4305561" cy="3582029"/>
            <a:chOff x="7663123" y="780075"/>
            <a:chExt cx="4305561" cy="3582029"/>
          </a:xfrm>
        </p:grpSpPr>
        <p:sp>
          <p:nvSpPr>
            <p:cNvPr id="34" name="Rectangle 33">
              <a:extLst>
                <a:ext uri="{FF2B5EF4-FFF2-40B4-BE49-F238E27FC236}">
                  <a16:creationId xmlns:a16="http://schemas.microsoft.com/office/drawing/2014/main" id="{D0AEE525-CC4E-45EC-B7C5-957866BD2AF9}"/>
                </a:ext>
              </a:extLst>
            </p:cNvPr>
            <p:cNvSpPr/>
            <p:nvPr/>
          </p:nvSpPr>
          <p:spPr>
            <a:xfrm>
              <a:off x="7663123" y="780075"/>
              <a:ext cx="4305561" cy="358202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61722B28-7994-40B9-A28F-7BFFE66C1B5C}"/>
                </a:ext>
              </a:extLst>
            </p:cNvPr>
            <p:cNvPicPr>
              <a:picLocks noChangeAspect="1"/>
            </p:cNvPicPr>
            <p:nvPr/>
          </p:nvPicPr>
          <p:blipFill>
            <a:blip r:embed="rId5"/>
            <a:stretch>
              <a:fillRect/>
            </a:stretch>
          </p:blipFill>
          <p:spPr>
            <a:xfrm>
              <a:off x="7879046" y="899560"/>
              <a:ext cx="3873713" cy="3052567"/>
            </a:xfrm>
            <a:prstGeom prst="rect">
              <a:avLst/>
            </a:prstGeom>
            <a:ln w="38100">
              <a:solidFill>
                <a:schemeClr val="tx1"/>
              </a:solidFill>
            </a:ln>
          </p:spPr>
        </p:pic>
        <p:sp>
          <p:nvSpPr>
            <p:cNvPr id="35" name="TextBox 34">
              <a:extLst>
                <a:ext uri="{FF2B5EF4-FFF2-40B4-BE49-F238E27FC236}">
                  <a16:creationId xmlns:a16="http://schemas.microsoft.com/office/drawing/2014/main" id="{4AD039A6-5C7A-4017-BA86-04888C8605AF}"/>
                </a:ext>
              </a:extLst>
            </p:cNvPr>
            <p:cNvSpPr txBox="1"/>
            <p:nvPr/>
          </p:nvSpPr>
          <p:spPr>
            <a:xfrm>
              <a:off x="9073000" y="3990758"/>
              <a:ext cx="2679759" cy="369332"/>
            </a:xfrm>
            <a:prstGeom prst="rect">
              <a:avLst/>
            </a:prstGeom>
            <a:noFill/>
          </p:spPr>
          <p:txBody>
            <a:bodyPr wrap="square" rtlCol="0">
              <a:spAutoFit/>
            </a:bodyPr>
            <a:lstStyle/>
            <a:p>
              <a:pPr algn="r"/>
              <a:r>
                <a:rPr lang="en-US" dirty="0">
                  <a:latin typeface="Corbel" panose="020B0503020204020204" pitchFamily="34" charset="0"/>
                </a:rPr>
                <a:t>Automation</a:t>
              </a:r>
              <a:endParaRPr lang="en-US" dirty="0"/>
            </a:p>
          </p:txBody>
        </p:sp>
      </p:grpSp>
      <p:sp>
        <p:nvSpPr>
          <p:cNvPr id="13" name="TextBox 12">
            <a:extLst>
              <a:ext uri="{FF2B5EF4-FFF2-40B4-BE49-F238E27FC236}">
                <a16:creationId xmlns:a16="http://schemas.microsoft.com/office/drawing/2014/main" id="{31C49708-D578-429B-8B9D-C7B04400B7B6}"/>
              </a:ext>
            </a:extLst>
          </p:cNvPr>
          <p:cNvSpPr txBox="1"/>
          <p:nvPr/>
        </p:nvSpPr>
        <p:spPr>
          <a:xfrm>
            <a:off x="60456" y="248725"/>
            <a:ext cx="6725751" cy="584775"/>
          </a:xfrm>
          <a:prstGeom prst="rect">
            <a:avLst/>
          </a:prstGeom>
          <a:noFill/>
        </p:spPr>
        <p:txBody>
          <a:bodyPr wrap="square" rtlCol="0">
            <a:spAutoFit/>
          </a:bodyPr>
          <a:lstStyle/>
          <a:p>
            <a:r>
              <a:rPr lang="en-US" sz="3200" b="1" dirty="0">
                <a:solidFill>
                  <a:schemeClr val="bg1"/>
                </a:solidFill>
                <a:latin typeface="Corbel" panose="020B0503020204020204" pitchFamily="34" charset="0"/>
              </a:rPr>
              <a:t>Technological Change</a:t>
            </a:r>
          </a:p>
        </p:txBody>
      </p:sp>
      <p:sp>
        <p:nvSpPr>
          <p:cNvPr id="14" name="Rectangle 13">
            <a:extLst>
              <a:ext uri="{FF2B5EF4-FFF2-40B4-BE49-F238E27FC236}">
                <a16:creationId xmlns:a16="http://schemas.microsoft.com/office/drawing/2014/main" id="{CFE1D4D9-8AF0-456A-A583-7AB2AEE4CBA1}"/>
              </a:ext>
            </a:extLst>
          </p:cNvPr>
          <p:cNvSpPr/>
          <p:nvPr/>
        </p:nvSpPr>
        <p:spPr>
          <a:xfrm>
            <a:off x="0" y="0"/>
            <a:ext cx="12191998"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8583177"/>
      </p:ext>
    </p:extLst>
  </p:cSld>
  <p:clrMapOvr>
    <a:masterClrMapping/>
  </p:clrMapOvr>
  <p:transition spd="slow" advClick="0" advTm="20000"/>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2883</TotalTime>
  <Words>1001</Words>
  <Application>Microsoft Office PowerPoint</Application>
  <PresentationFormat>Widescreen</PresentationFormat>
  <Paragraphs>95</Paragraphs>
  <Slides>15</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Century Gothic</vt:lpstr>
      <vt:lpstr>Corbel</vt:lpstr>
      <vt:lpstr>Office Theme</vt:lpstr>
      <vt:lpstr>Data Contexts Neighborhood Indicators, Social Histories,  and the Limitations of Data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Contexts Neighborhood Indicators, Social Histories,  and the Limitations of Data</dc:title>
  <dc:creator>Amanda Phillips-De Lucas</dc:creator>
  <cp:lastModifiedBy>Campbell, Cole</cp:lastModifiedBy>
  <cp:revision>10</cp:revision>
  <dcterms:created xsi:type="dcterms:W3CDTF">2023-10-31T18:58:58Z</dcterms:created>
  <dcterms:modified xsi:type="dcterms:W3CDTF">2023-11-03T22:48:24Z</dcterms:modified>
</cp:coreProperties>
</file>