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81" r:id="rId3"/>
    <p:sldId id="282" r:id="rId4"/>
    <p:sldId id="257" r:id="rId5"/>
    <p:sldId id="258" r:id="rId6"/>
    <p:sldId id="261" r:id="rId7"/>
    <p:sldId id="262" r:id="rId8"/>
    <p:sldId id="263" r:id="rId9"/>
    <p:sldId id="266" r:id="rId10"/>
    <p:sldId id="264" r:id="rId11"/>
    <p:sldId id="287" r:id="rId12"/>
    <p:sldId id="286" r:id="rId13"/>
    <p:sldId id="284" r:id="rId14"/>
    <p:sldId id="289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 snapToGrid="0">
      <p:cViewPr>
        <p:scale>
          <a:sx n="76" d="100"/>
          <a:sy n="76" d="100"/>
        </p:scale>
        <p:origin x="-72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18FB1-839E-4846-8406-3697B7682FC4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32445-2C68-4DF4-B3C2-BBA9462EC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6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search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32445-2C68-4DF4-B3C2-BBA9462ECE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49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Detail</a:t>
            </a:r>
            <a:r>
              <a:rPr lang="en-US" baseline="0" dirty="0" smtClean="0"/>
              <a:t> about one surprising finding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32445-2C68-4DF4-B3C2-BBA9462ECE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29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We’re hyperlinking extensively; we’re also placing several indicators in multiple categories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32445-2C68-4DF4-B3C2-BBA9462ECE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69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multiple (and revised) categories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32445-2C68-4DF4-B3C2-BBA9462ECE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87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Worthwhile exercise.  Offers some</a:t>
            </a:r>
            <a:r>
              <a:rPr lang="en-US" baseline="0" dirty="0" smtClean="0"/>
              <a:t> internal leverage.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32445-2C68-4DF4-B3C2-BBA9462ECE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09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improvements on multiple fronts (including search functions), users should be able to find the data they need.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32445-2C68-4DF4-B3C2-BBA9462ECE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4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result?  “Preventable causes of death.”  Of course!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32445-2C68-4DF4-B3C2-BBA9462ECE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24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“preventable causes of death” (31 total)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32445-2C68-4DF4-B3C2-BBA9462ECE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46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Launch card sort:  2 weeks,</a:t>
            </a:r>
            <a:r>
              <a:rPr lang="en-US" baseline="0" dirty="0" smtClean="0"/>
              <a:t> broad outreach, multiple reminders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32445-2C68-4DF4-B3C2-BBA9462ECE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73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Instructions customized after pretest.  Chose “open sort” option.  Asked few questions.  Restricted</a:t>
            </a:r>
            <a:r>
              <a:rPr lang="en-US" baseline="0" dirty="0" smtClean="0"/>
              <a:t> cards &amp; categories.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32445-2C68-4DF4-B3C2-BBA9462ECE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29 cards; 10 categories, with option</a:t>
            </a:r>
            <a:r>
              <a:rPr lang="en-US" baseline="0" dirty="0" smtClean="0"/>
              <a:t> to add/name additional categories.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32445-2C68-4DF4-B3C2-BBA9462ECE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30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Sample:  100% assigned; 5 new categories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32445-2C68-4DF4-B3C2-BBA9462ECE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98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146 people participated; 95 completed; median time = 8.98 minutes (range 3.55 to 43.42); participants representative of users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32445-2C68-4DF4-B3C2-BBA9462ECE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50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types of </a:t>
            </a:r>
            <a:r>
              <a:rPr lang="en-US" dirty="0" err="1" smtClean="0"/>
              <a:t>dendograms</a:t>
            </a:r>
            <a:r>
              <a:rPr lang="en-US" dirty="0" smtClean="0"/>
              <a:t> available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32445-2C68-4DF4-B3C2-BBA9462ECE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8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D154-A7D1-4A1F-A5C4-A53C2E20D9FF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21E-64E6-46DE-A1F2-5469B6643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7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D154-A7D1-4A1F-A5C4-A53C2E20D9FF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21E-64E6-46DE-A1F2-5469B6643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6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D154-A7D1-4A1F-A5C4-A53C2E20D9FF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21E-64E6-46DE-A1F2-5469B6643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6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D154-A7D1-4A1F-A5C4-A53C2E20D9FF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21E-64E6-46DE-A1F2-5469B6643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7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D154-A7D1-4A1F-A5C4-A53C2E20D9FF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21E-64E6-46DE-A1F2-5469B6643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0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D154-A7D1-4A1F-A5C4-A53C2E20D9FF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21E-64E6-46DE-A1F2-5469B6643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6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D154-A7D1-4A1F-A5C4-A53C2E20D9FF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21E-64E6-46DE-A1F2-5469B6643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1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D154-A7D1-4A1F-A5C4-A53C2E20D9FF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21E-64E6-46DE-A1F2-5469B6643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87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D154-A7D1-4A1F-A5C4-A53C2E20D9FF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21E-64E6-46DE-A1F2-5469B6643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9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D154-A7D1-4A1F-A5C4-A53C2E20D9FF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21E-64E6-46DE-A1F2-5469B6643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6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D154-A7D1-4A1F-A5C4-A53C2E20D9FF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21E-64E6-46DE-A1F2-5469B6643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86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1D154-A7D1-4A1F-A5C4-A53C2E20D9FF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D021E-64E6-46DE-A1F2-5469B6643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7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Card Sort to Improve </a:t>
            </a:r>
            <a:r>
              <a:rPr lang="en-US" b="1" dirty="0"/>
              <a:t>Information </a:t>
            </a:r>
            <a:r>
              <a:rPr lang="en-US" b="1" dirty="0" smtClean="0"/>
              <a:t>Architecture</a:t>
            </a:r>
            <a:br>
              <a:rPr lang="en-US" b="1" dirty="0" smtClean="0"/>
            </a:br>
            <a:r>
              <a:rPr lang="en-US" sz="3100" b="1" dirty="0" smtClean="0"/>
              <a:t>Louise Carter, Public Health-Seattle&amp; King County</a:t>
            </a:r>
            <a:endParaRPr lang="en-US" sz="3100" dirty="0"/>
          </a:p>
        </p:txBody>
      </p:sp>
      <p:pic>
        <p:nvPicPr>
          <p:cNvPr id="5" name="Picture 8" descr="Image resul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14" y="1853852"/>
            <a:ext cx="6015735" cy="435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26" y="1716066"/>
            <a:ext cx="4382909" cy="547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51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9550" y="-166688"/>
            <a:ext cx="12611100" cy="719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00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5442" y="0"/>
            <a:ext cx="9156526" cy="5943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u="sng" dirty="0" smtClean="0">
                <a:ea typeface="Calibri"/>
                <a:cs typeface="Times New Roman"/>
              </a:rPr>
              <a:t>A closer </a:t>
            </a:r>
            <a:r>
              <a:rPr lang="en-US" b="1" u="sng" dirty="0">
                <a:ea typeface="Calibri"/>
                <a:cs typeface="Times New Roman"/>
              </a:rPr>
              <a:t>look at indicators in “Family &amp; Community Support”</a:t>
            </a:r>
            <a:r>
              <a:rPr lang="en-US" u="sng" dirty="0">
                <a:ea typeface="Calibri"/>
                <a:cs typeface="Times New Roman"/>
              </a:rPr>
              <a:t> </a:t>
            </a:r>
            <a:endParaRPr lang="en-US" u="sng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en-US" sz="14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All ages or age unspecified</a:t>
            </a: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b="1" dirty="0">
                <a:ea typeface="Calibri"/>
                <a:cs typeface="Times New Roman"/>
              </a:rPr>
              <a:t>Social support (85)</a:t>
            </a:r>
            <a:endParaRPr lang="en-US" dirty="0">
              <a:ea typeface="Calibri"/>
              <a:cs typeface="Times New Roman"/>
            </a:endParaRP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dirty="0">
                <a:ea typeface="Calibri"/>
                <a:cs typeface="Times New Roman"/>
              </a:rPr>
              <a:t>Access to parks (21)</a:t>
            </a: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dirty="0">
                <a:ea typeface="Calibri"/>
                <a:cs typeface="Times New Roman"/>
              </a:rPr>
              <a:t>Children with no health insurance (17)</a:t>
            </a: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dirty="0">
                <a:solidFill>
                  <a:srgbClr val="1F497D"/>
                </a:solidFill>
                <a:ea typeface="Calibri"/>
                <a:cs typeface="Times New Roman"/>
              </a:rPr>
              <a:t>Running out of food w/out money to buy more (16)</a:t>
            </a:r>
            <a:endParaRPr lang="en-US" dirty="0">
              <a:ea typeface="Calibri"/>
              <a:cs typeface="Times New Roman"/>
            </a:endParaRP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dirty="0">
                <a:ea typeface="Calibri"/>
                <a:cs typeface="Times New Roman"/>
              </a:rPr>
              <a:t>Activities limited due to physical, mental, or emotional problems (14)</a:t>
            </a: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dirty="0">
                <a:solidFill>
                  <a:srgbClr val="1F497D"/>
                </a:solidFill>
                <a:ea typeface="Calibri"/>
                <a:cs typeface="Times New Roman"/>
              </a:rPr>
              <a:t>Childhood cavities (9)</a:t>
            </a:r>
            <a:endParaRPr lang="en-US" dirty="0">
              <a:ea typeface="Calibri"/>
              <a:cs typeface="Times New Roman"/>
            </a:endParaRP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dirty="0">
                <a:ea typeface="Calibri"/>
                <a:cs typeface="Times New Roman"/>
              </a:rPr>
              <a:t>Homelessness (8)</a:t>
            </a: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dirty="0">
                <a:solidFill>
                  <a:srgbClr val="1F497D"/>
                </a:solidFill>
                <a:ea typeface="Calibri"/>
                <a:cs typeface="Times New Roman"/>
              </a:rPr>
              <a:t>Firearms in home (2)</a:t>
            </a:r>
            <a:endParaRPr lang="en-US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Pre-school-age children</a:t>
            </a: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b="1" dirty="0">
                <a:ea typeface="Calibri"/>
                <a:cs typeface="Times New Roman"/>
              </a:rPr>
              <a:t>Daily reading/telling stories to children (67) </a:t>
            </a:r>
            <a:endParaRPr lang="en-US" dirty="0">
              <a:ea typeface="Calibri"/>
              <a:cs typeface="Times New Roman"/>
            </a:endParaRP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dirty="0">
                <a:ea typeface="Calibri"/>
                <a:cs typeface="Times New Roman"/>
              </a:rPr>
              <a:t>Childhood immunization series (9) </a:t>
            </a: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School-age children</a:t>
            </a: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b="1" dirty="0">
                <a:ea typeface="Calibri"/>
                <a:cs typeface="Times New Roman"/>
              </a:rPr>
              <a:t>Have an adult to turn to when feeling sad  (75)</a:t>
            </a:r>
            <a:endParaRPr lang="en-US" dirty="0">
              <a:ea typeface="Calibri"/>
              <a:cs typeface="Times New Roman"/>
            </a:endParaRP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dirty="0">
                <a:ea typeface="Calibri"/>
                <a:cs typeface="Times New Roman"/>
              </a:rPr>
              <a:t>Eligible for free and reduced-price meals (20) </a:t>
            </a: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dirty="0">
                <a:ea typeface="Calibri"/>
                <a:cs typeface="Times New Roman"/>
              </a:rPr>
              <a:t>Exposure to violence (19) </a:t>
            </a: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dirty="0">
                <a:ea typeface="Calibri"/>
                <a:cs typeface="Times New Roman"/>
              </a:rPr>
              <a:t>Condom use (10) </a:t>
            </a:r>
          </a:p>
          <a:p>
            <a:pPr marL="742950" marR="0" lvl="1" indent="-2857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dirty="0">
                <a:ea typeface="Calibri"/>
                <a:cs typeface="Times New Roman"/>
              </a:rPr>
              <a:t>Secondary smoking exposure at home (3) </a:t>
            </a:r>
          </a:p>
        </p:txBody>
      </p:sp>
    </p:spTree>
    <p:extLst>
      <p:ext uri="{BB962C8B-B14F-4D97-AF65-F5344CB8AC3E}">
        <p14:creationId xmlns:p14="http://schemas.microsoft.com/office/powerpoint/2010/main" val="4071327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332" y="0"/>
            <a:ext cx="9202886" cy="720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673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946789" cy="7324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57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Take-home messages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000" dirty="0"/>
              <a:t>Pretest instructions, questions, word  choices</a:t>
            </a:r>
          </a:p>
          <a:p>
            <a:pPr lvl="0"/>
            <a:r>
              <a:rPr lang="en-US" sz="4000" dirty="0"/>
              <a:t>Match audience to actual / intended users</a:t>
            </a:r>
          </a:p>
          <a:p>
            <a:pPr lvl="0"/>
            <a:r>
              <a:rPr lang="en-US" sz="4000" dirty="0"/>
              <a:t>Keep it short</a:t>
            </a:r>
          </a:p>
          <a:p>
            <a:pPr lvl="0"/>
            <a:r>
              <a:rPr lang="en-US" sz="4000" b="1" dirty="0"/>
              <a:t>Power of original named categories</a:t>
            </a:r>
            <a:endParaRPr lang="en-US" sz="4000" dirty="0"/>
          </a:p>
          <a:p>
            <a:pPr lvl="0"/>
            <a:r>
              <a:rPr lang="en-US" sz="4000" dirty="0"/>
              <a:t>Spend time with the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37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31111_CBOX_WheresWaldoTh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85" y="-1"/>
            <a:ext cx="961097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851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41" y="588724"/>
            <a:ext cx="10929324" cy="581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90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48" y="375781"/>
            <a:ext cx="9803735" cy="538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42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49" y="49920"/>
            <a:ext cx="10809531" cy="662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9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458" y="0"/>
            <a:ext cx="10134600" cy="804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837" y="38100"/>
            <a:ext cx="5648325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43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811" y="-86268"/>
            <a:ext cx="12366812" cy="747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13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58" y="0"/>
            <a:ext cx="11744325" cy="7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39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68" y="1"/>
            <a:ext cx="10759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76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6021</TotalTime>
  <Words>347</Words>
  <Application>Microsoft Office PowerPoint</Application>
  <PresentationFormat>Custom</PresentationFormat>
  <Paragraphs>55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Card Sort to Improve Information Architecture Louise Carter, Public Health-Seattle&amp; King County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Take-home messages</vt:lpstr>
      <vt:lpstr>PowerPoint Presentation</vt:lpstr>
    </vt:vector>
  </TitlesOfParts>
  <Company>King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Carter, Louise</dc:creator>
  <cp:lastModifiedBy>Louise</cp:lastModifiedBy>
  <cp:revision>29</cp:revision>
  <dcterms:created xsi:type="dcterms:W3CDTF">2017-03-21T19:13:35Z</dcterms:created>
  <dcterms:modified xsi:type="dcterms:W3CDTF">2017-05-05T20:46:38Z</dcterms:modified>
</cp:coreProperties>
</file>