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14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990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ommunitydashboard.org/drilldowns/jail-bookings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Help refine and scope idea, choose type of product, design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can help to scope the project or help with design...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Graphic from Pitt GSPIA Class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https://www.cdc.gov/foodcore/successes.html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https://www.ncrn.info/sites/default/files/attachments/events/Griffin%20NCRN%20Webinar%20Final%20.pdf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Actual photo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Richmond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http://www.cancommunitydashboard.org/drilldowns/jail-bookings.php</a:t>
            </a:r>
            <a:r>
              <a:rPr lang="en"/>
              <a:t> Austin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mg44@pitt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So, someone just asked you for a dashboard...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now?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/>
              <a:t>Bob Gradeck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University of Pittsburgh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NNIP Baltimore Partner Meeting, May 2017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125" y="4262350"/>
            <a:ext cx="1955874" cy="8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0" y="4027000"/>
            <a:ext cx="1023887" cy="105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 Data viewer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Framework:</a:t>
            </a:r>
            <a:r>
              <a:rPr lang="en"/>
              <a:t> View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Use: </a:t>
            </a:r>
            <a:r>
              <a:rPr lang="en"/>
              <a:t>Access to community statistics or record-level data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Key Characteristic:</a:t>
            </a:r>
            <a:r>
              <a:rPr lang="en"/>
              <a:t> Exploration of community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Data:</a:t>
            </a:r>
            <a:r>
              <a:rPr lang="en"/>
              <a:t> Snapshots or dynamic data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Frequency of Use: </a:t>
            </a:r>
            <a:r>
              <a:rPr lang="en"/>
              <a:t>Daily or monthly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Measures: </a:t>
            </a:r>
            <a:r>
              <a:rPr lang="en"/>
              <a:t>Minimal framing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51" y="332324"/>
            <a:ext cx="5523749" cy="447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74" y="363674"/>
            <a:ext cx="6107551" cy="47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50" y="280399"/>
            <a:ext cx="6246375" cy="466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Questions to Ask when Someone Asks You for a Dashboard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What’s the goal or purpose of the tool?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Support or inform decisions?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Track community outcomes?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Provide information?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446" y="1495925"/>
            <a:ext cx="4319849" cy="31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 Will the dashboard be tied to a larger context, process, or framework?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502750"/>
            <a:ext cx="8520600" cy="306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Performance management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Business decisions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Collective impact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Issue-specific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924" y="1679738"/>
            <a:ext cx="4442373" cy="27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 Who will use the tool?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User personas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User responsibilities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Skills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Data literacy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Devices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Biases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874" y="1183049"/>
            <a:ext cx="1464900" cy="20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725" y="1749374"/>
            <a:ext cx="1532700" cy="20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0375" y="2800600"/>
            <a:ext cx="1791600" cy="19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4. How do users currently make decisions or track progress?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557125"/>
            <a:ext cx="8520600" cy="301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Diagram current processes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Information sources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Information flows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Frequency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249" y="1017725"/>
            <a:ext cx="5267400" cy="39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5. Will users know what to do as a result of this information?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562875"/>
            <a:ext cx="4025700" cy="30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What actions are expected?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What guidance can be offered?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Can users move the needle?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50" y="2711750"/>
            <a:ext cx="3661874" cy="23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599" y="1674737"/>
            <a:ext cx="3709699" cy="2782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4023275" y="3387975"/>
            <a:ext cx="662700" cy="300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Taxonomy of Dashboards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6. What is the organization’s culture?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292075"/>
            <a:ext cx="8520600" cy="326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Is information treated as an asset?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What are users’ incentives?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What if data makes someone “look bad?”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662" y="1660050"/>
            <a:ext cx="30956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7. Where will the data come from, and how often does it change?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590250"/>
            <a:ext cx="8520600" cy="29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Who decides what’s in and out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Sources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175" y="1550550"/>
            <a:ext cx="3580800" cy="26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8. Is the information reliable and easy to interpret?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Quality issues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Cleanup needs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Training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Documentation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Tool tips 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954" y="1084224"/>
            <a:ext cx="4475145" cy="40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9. What other products or processes have you explored?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486050"/>
            <a:ext cx="8520600" cy="30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Off the shelf technology options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Is a custom dashboard necessary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299" y="1350800"/>
            <a:ext cx="3900324" cy="334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10. How committed are you to maintaining the tool?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Participation in community process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Manage and process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Manage technology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Training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400" y="1945525"/>
            <a:ext cx="4821724" cy="22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Contact Me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Bob Gradeck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412-624-9177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rmg44@pitt.edu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@BobGradeck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@wprdc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www.wprdc.org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196" y="1152475"/>
            <a:ext cx="3616725" cy="36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87" y="2484512"/>
            <a:ext cx="24479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Performance management/decision support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Framework: </a:t>
            </a:r>
            <a:r>
              <a:rPr lang="en"/>
              <a:t>Performance management and decisionmaking framework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Use: </a:t>
            </a:r>
            <a:r>
              <a:rPr lang="en"/>
              <a:t>Inform routine decisions and actions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Key characteristic:</a:t>
            </a:r>
            <a:r>
              <a:rPr lang="en"/>
              <a:t> Instant feedback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Data:</a:t>
            </a:r>
            <a:r>
              <a:rPr lang="en"/>
              <a:t> Dynamic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Frequency of use:</a:t>
            </a:r>
            <a:r>
              <a:rPr lang="en"/>
              <a:t> Daily or weekly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Measures:</a:t>
            </a:r>
            <a:r>
              <a:rPr lang="en"/>
              <a:t> Input and activity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785812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375" y="1644287"/>
            <a:ext cx="3712074" cy="26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1"/>
            <a:ext cx="4656900" cy="3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24" y="1177675"/>
            <a:ext cx="4647300" cy="29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604" y="2142750"/>
            <a:ext cx="4295900" cy="267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 Collective impact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Framework: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/>
              <a:t>Collective impact or logic model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Use: </a:t>
            </a:r>
            <a:r>
              <a:rPr lang="en"/>
              <a:t>Track progress and outcomes toward a larger goal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Key characteristic:</a:t>
            </a:r>
            <a:r>
              <a:rPr lang="en"/>
              <a:t> Tied to a process - show community progress from a baseline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Data:</a:t>
            </a:r>
            <a:r>
              <a:rPr lang="en"/>
              <a:t> Snapshots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Frequency of use:</a:t>
            </a:r>
            <a:r>
              <a:rPr lang="en"/>
              <a:t> Monthly or semi-annual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Measures:</a:t>
            </a:r>
            <a:r>
              <a:rPr lang="en"/>
              <a:t> Outcomes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48" y="352949"/>
            <a:ext cx="6548224" cy="43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50" y="117175"/>
            <a:ext cx="5094950" cy="48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(16:9)</PresentationFormat>
  <Paragraphs>99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simple-light-2</vt:lpstr>
      <vt:lpstr>So, someone just asked you for a dashboard...</vt:lpstr>
      <vt:lpstr>Taxonomy of Dashboards</vt:lpstr>
      <vt:lpstr>Performance management/decision support</vt:lpstr>
      <vt:lpstr>PowerPoint Presentation</vt:lpstr>
      <vt:lpstr>PowerPoint Presentation</vt:lpstr>
      <vt:lpstr>PowerPoint Presentation</vt:lpstr>
      <vt:lpstr>2. Collective impact</vt:lpstr>
      <vt:lpstr>PowerPoint Presentation</vt:lpstr>
      <vt:lpstr>PowerPoint Presentation</vt:lpstr>
      <vt:lpstr>3. Data viewer</vt:lpstr>
      <vt:lpstr>PowerPoint Presentation</vt:lpstr>
      <vt:lpstr>PowerPoint Presentation</vt:lpstr>
      <vt:lpstr>PowerPoint Presentation</vt:lpstr>
      <vt:lpstr>10 Questions to Ask when Someone Asks You for a Dashboard</vt:lpstr>
      <vt:lpstr>What’s the goal or purpose of the tool?</vt:lpstr>
      <vt:lpstr>2. Will the dashboard be tied to a larger context, process, or framework?</vt:lpstr>
      <vt:lpstr>3. Who will use the tool?</vt:lpstr>
      <vt:lpstr>4. How do users currently make decisions or track progress?</vt:lpstr>
      <vt:lpstr>5. Will users know what to do as a result of this information?</vt:lpstr>
      <vt:lpstr>6. What is the organization’s culture?</vt:lpstr>
      <vt:lpstr>7. Where will the data come from, and how often does it change?</vt:lpstr>
      <vt:lpstr>8. Is the information reliable and easy to interpret?</vt:lpstr>
      <vt:lpstr>9. What other products or processes have you explored?</vt:lpstr>
      <vt:lpstr>10. How committed are you to maintaining the tool?</vt:lpstr>
      <vt:lpstr>Contact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So, someone just asked you for a dashboard...</dc:title>
  <dc:creator>Arena, Olivia</dc:creator>
  <cp:lastModifiedBy>Arena, Olivia</cp:lastModifiedBy>
  <cp:revision>1</cp:revision>
  <dcterms:modified xsi:type="dcterms:W3CDTF">2017-05-08T14:46:22Z</dcterms:modified>
</cp:coreProperties>
</file>