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6" r:id="rId4"/>
    <p:sldMasterId id="214748369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Source Sans Pr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SourceSansPro-bold.fntdata"/><Relationship Id="rId12" Type="http://schemas.openxmlformats.org/officeDocument/2006/relationships/font" Target="fonts/SourceSansPro-regular.fntdata"/><Relationship Id="rId15" Type="http://schemas.openxmlformats.org/officeDocument/2006/relationships/font" Target="fonts/SourceSansPro-boldItalic.fntdata"/><Relationship Id="rId14" Type="http://schemas.openxmlformats.org/officeDocument/2006/relationships/font" Target="fonts/SourceSansPr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bcd3b5c8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5bcd3b5c8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bcd3b5c86_0_2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bcd3b5c86_0_2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5bcd3b5c86_0_2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bcd3b5c86_0_4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bcd3b5c86_0_4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5bcd3b5c86_0_4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bcd3b5c86_0_8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bcd3b5c86_0_8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5bcd3b5c86_0_8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bcd3b5c86_0_6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bcd3b5c86_0_6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5bcd3b5c86_0_6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1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- No Photo" showMasterSp="0">
  <p:cSld name="Title Slide - No Photo"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0" y="1207525"/>
            <a:ext cx="9144000" cy="18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ctr">
              <a:lnSpc>
                <a:spcPct val="885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Source Sans Pro"/>
              <a:buNone/>
              <a:defRPr b="1" i="0" sz="7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738400" y="3493651"/>
            <a:ext cx="56673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1737360" y="3814106"/>
            <a:ext cx="5669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50"/>
              <a:buNone/>
              <a:defRPr sz="1350" cap="none"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4439" y="4368939"/>
            <a:ext cx="1846456" cy="45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Blue" showMasterSp="0">
  <p:cSld name="Divider - Blue">
    <p:bg>
      <p:bgPr>
        <a:solidFill>
          <a:schemeClr val="accent3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0" y="1"/>
            <a:ext cx="9144000" cy="493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rtl="0" algn="ctr">
              <a:lnSpc>
                <a:spcPct val="925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50"/>
              <a:buFont typeface="Source Sans Pro"/>
              <a:buNone/>
              <a:defRPr b="1" i="0" sz="705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81153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81153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4064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7425344" y="4667152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RA 50th" showMasterSp="0">
  <p:cSld name="CURA 50th">
    <p:bg>
      <p:bgPr>
        <a:solidFill>
          <a:schemeClr val="accent3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7"/>
          <p:cNvPicPr preferRelativeResize="0"/>
          <p:nvPr/>
        </p:nvPicPr>
        <p:blipFill/>
        <p:spPr>
          <a:xfrm>
            <a:off x="-285750" y="484532"/>
            <a:ext cx="9715500" cy="409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- Photo" showMasterSp="0">
  <p:cSld name="Title Slide - Photo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858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/>
          <p:nvPr/>
        </p:nvSpPr>
        <p:spPr>
          <a:xfrm>
            <a:off x="0" y="4072535"/>
            <a:ext cx="9144000" cy="10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3" name="Google Shape;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27684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>
            <p:ph type="ctrTitle"/>
          </p:nvPr>
        </p:nvSpPr>
        <p:spPr>
          <a:xfrm>
            <a:off x="548640" y="980313"/>
            <a:ext cx="5475000" cy="26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885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Source Sans Pro"/>
              <a:buNone/>
              <a:defRPr b="1" i="0" sz="7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subTitle"/>
          </p:nvPr>
        </p:nvSpPr>
        <p:spPr>
          <a:xfrm>
            <a:off x="550719" y="3562342"/>
            <a:ext cx="53244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548640" y="3882797"/>
            <a:ext cx="53265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14325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50"/>
              <a:buChar char="•"/>
              <a:defRPr sz="1350" cap="none"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3" type="body"/>
          </p:nvPr>
        </p:nvSpPr>
        <p:spPr>
          <a:xfrm>
            <a:off x="6858000" y="2571751"/>
            <a:ext cx="2042700" cy="83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4439" y="4368939"/>
            <a:ext cx="1846456" cy="45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 - No Photo" showMasterSp="0">
  <p:cSld name="2_Title Slide - No Photo"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4439" y="4368939"/>
            <a:ext cx="1846456" cy="4533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/>
          <p:nvPr>
            <p:ph type="ctrTitle"/>
          </p:nvPr>
        </p:nvSpPr>
        <p:spPr>
          <a:xfrm>
            <a:off x="0" y="1207525"/>
            <a:ext cx="9144000" cy="18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ctr">
              <a:lnSpc>
                <a:spcPct val="8854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Source Sans Pro"/>
              <a:buNone/>
              <a:defRPr b="1" i="0" sz="7200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1890800" y="3873093"/>
            <a:ext cx="56673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83" name="Google Shape;83;p19"/>
          <p:cNvSpPr txBox="1"/>
          <p:nvPr/>
        </p:nvSpPr>
        <p:spPr>
          <a:xfrm>
            <a:off x="1890800" y="3607951"/>
            <a:ext cx="56673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Source" showMasterSp="0">
  <p:cSld name="Blank with Sourc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7425344" y="4667152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621" y="4713318"/>
            <a:ext cx="178117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3139972" y="4667152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" name="Google Shape;88;p20"/>
          <p:cNvCxnSpPr/>
          <p:nvPr/>
        </p:nvCxnSpPr>
        <p:spPr>
          <a:xfrm>
            <a:off x="2890262" y="4713318"/>
            <a:ext cx="0" cy="234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7425344" y="4667152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621" y="4713318"/>
            <a:ext cx="1781177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with Source">
  <p:cSld name="Title Only with Source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0010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3139972" y="4667152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7425344" y="4667152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6" name="Google Shape;96;p22"/>
          <p:cNvCxnSpPr/>
          <p:nvPr/>
        </p:nvCxnSpPr>
        <p:spPr>
          <a:xfrm>
            <a:off x="2890262" y="4713318"/>
            <a:ext cx="0" cy="234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0010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7425344" y="4667152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with Source">
  <p:cSld name="Title and Content with Sourc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81153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>
            <a:off x="81153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4064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7425344" y="4667152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24"/>
          <p:cNvSpPr txBox="1"/>
          <p:nvPr>
            <p:ph idx="11" type="ftr"/>
          </p:nvPr>
        </p:nvSpPr>
        <p:spPr>
          <a:xfrm>
            <a:off x="3139972" y="4667152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" name="Google Shape;105;p24"/>
          <p:cNvCxnSpPr/>
          <p:nvPr/>
        </p:nvCxnSpPr>
        <p:spPr>
          <a:xfrm>
            <a:off x="2890262" y="4713318"/>
            <a:ext cx="0" cy="234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 with Source" type="twoTxTwoObj">
  <p:cSld name="TWO_OBJECTS_WITH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" type="body"/>
          </p:nvPr>
        </p:nvSpPr>
        <p:spPr>
          <a:xfrm>
            <a:off x="82296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9" name="Google Shape;109;p25"/>
          <p:cNvSpPr txBox="1"/>
          <p:nvPr>
            <p:ph idx="2" type="body"/>
          </p:nvPr>
        </p:nvSpPr>
        <p:spPr>
          <a:xfrm>
            <a:off x="822960" y="1936751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4064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3" type="body"/>
          </p:nvPr>
        </p:nvSpPr>
        <p:spPr>
          <a:xfrm>
            <a:off x="466344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11" name="Google Shape;111;p25"/>
          <p:cNvSpPr txBox="1"/>
          <p:nvPr>
            <p:ph idx="4" type="body"/>
          </p:nvPr>
        </p:nvSpPr>
        <p:spPr>
          <a:xfrm>
            <a:off x="4663440" y="1936750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4064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2" type="sldNum"/>
          </p:nvPr>
        </p:nvSpPr>
        <p:spPr>
          <a:xfrm>
            <a:off x="7425344" y="4667152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5"/>
          <p:cNvSpPr txBox="1"/>
          <p:nvPr>
            <p:ph idx="11" type="ftr"/>
          </p:nvPr>
        </p:nvSpPr>
        <p:spPr>
          <a:xfrm>
            <a:off x="3139972" y="4667152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" name="Google Shape;114;p25"/>
          <p:cNvCxnSpPr/>
          <p:nvPr/>
        </p:nvCxnSpPr>
        <p:spPr>
          <a:xfrm>
            <a:off x="2890262" y="4713318"/>
            <a:ext cx="0" cy="234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" type="body"/>
          </p:nvPr>
        </p:nvSpPr>
        <p:spPr>
          <a:xfrm>
            <a:off x="82296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18" name="Google Shape;118;p26"/>
          <p:cNvSpPr txBox="1"/>
          <p:nvPr>
            <p:ph idx="2" type="body"/>
          </p:nvPr>
        </p:nvSpPr>
        <p:spPr>
          <a:xfrm>
            <a:off x="822960" y="1936751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4064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3" type="body"/>
          </p:nvPr>
        </p:nvSpPr>
        <p:spPr>
          <a:xfrm>
            <a:off x="466344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20" name="Google Shape;120;p26"/>
          <p:cNvSpPr txBox="1"/>
          <p:nvPr>
            <p:ph idx="4" type="body"/>
          </p:nvPr>
        </p:nvSpPr>
        <p:spPr>
          <a:xfrm>
            <a:off x="4663440" y="1936750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4064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7425344" y="4667152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 with Source">
  <p:cSld name="Two Content with Sourc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" type="body"/>
          </p:nvPr>
        </p:nvSpPr>
        <p:spPr>
          <a:xfrm>
            <a:off x="82296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4064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2" type="body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4064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7425344" y="4667152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7"/>
          <p:cNvSpPr txBox="1"/>
          <p:nvPr>
            <p:ph idx="11" type="ftr"/>
          </p:nvPr>
        </p:nvSpPr>
        <p:spPr>
          <a:xfrm>
            <a:off x="3139972" y="4667152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" name="Google Shape;128;p27"/>
          <p:cNvCxnSpPr/>
          <p:nvPr/>
        </p:nvCxnSpPr>
        <p:spPr>
          <a:xfrm>
            <a:off x="2890262" y="4713318"/>
            <a:ext cx="0" cy="234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" type="body"/>
          </p:nvPr>
        </p:nvSpPr>
        <p:spPr>
          <a:xfrm>
            <a:off x="82296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4064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2" type="body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4064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7425344" y="4667152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>
  <p:cSld name="Content with Capti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/>
          <p:nvPr/>
        </p:nvSpPr>
        <p:spPr>
          <a:xfrm>
            <a:off x="-66522" y="0"/>
            <a:ext cx="3088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7921" y="4713318"/>
            <a:ext cx="178117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3275712" y="445769"/>
            <a:ext cx="5387700" cy="42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4064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1" type="ftr"/>
          </p:nvPr>
        </p:nvSpPr>
        <p:spPr>
          <a:xfrm>
            <a:off x="3279276" y="4667152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2" type="sldNum"/>
          </p:nvPr>
        </p:nvSpPr>
        <p:spPr>
          <a:xfrm>
            <a:off x="7425344" y="4667152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9"/>
          <p:cNvSpPr txBox="1"/>
          <p:nvPr>
            <p:ph type="title"/>
          </p:nvPr>
        </p:nvSpPr>
        <p:spPr>
          <a:xfrm>
            <a:off x="246541" y="445769"/>
            <a:ext cx="2420100" cy="1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b="0" i="0" sz="24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idx="2" type="body"/>
          </p:nvPr>
        </p:nvSpPr>
        <p:spPr>
          <a:xfrm>
            <a:off x="246541" y="1971676"/>
            <a:ext cx="24201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 with Caption" showMasterSp="0">
  <p:cSld name="1_Content with 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/>
          <p:nvPr/>
        </p:nvSpPr>
        <p:spPr>
          <a:xfrm>
            <a:off x="-66522" y="0"/>
            <a:ext cx="3088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7921" y="4713318"/>
            <a:ext cx="178117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0"/>
          <p:cNvSpPr txBox="1"/>
          <p:nvPr>
            <p:ph type="title"/>
          </p:nvPr>
        </p:nvSpPr>
        <p:spPr>
          <a:xfrm>
            <a:off x="246541" y="445769"/>
            <a:ext cx="2420100" cy="1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b="0" i="0" sz="24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" type="body"/>
          </p:nvPr>
        </p:nvSpPr>
        <p:spPr>
          <a:xfrm>
            <a:off x="3275712" y="445769"/>
            <a:ext cx="5387700" cy="42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4064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2" type="body"/>
          </p:nvPr>
        </p:nvSpPr>
        <p:spPr>
          <a:xfrm>
            <a:off x="246541" y="1971676"/>
            <a:ext cx="24201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148" name="Google Shape;148;p30"/>
          <p:cNvSpPr txBox="1"/>
          <p:nvPr>
            <p:ph idx="11" type="ftr"/>
          </p:nvPr>
        </p:nvSpPr>
        <p:spPr>
          <a:xfrm>
            <a:off x="3279276" y="4667152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0"/>
          <p:cNvSpPr txBox="1"/>
          <p:nvPr>
            <p:ph idx="12" type="sldNum"/>
          </p:nvPr>
        </p:nvSpPr>
        <p:spPr>
          <a:xfrm>
            <a:off x="7425344" y="4667152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30"/>
          <p:cNvSpPr txBox="1"/>
          <p:nvPr>
            <p:ph idx="3" type="body"/>
          </p:nvPr>
        </p:nvSpPr>
        <p:spPr>
          <a:xfrm>
            <a:off x="246541" y="4082238"/>
            <a:ext cx="2310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857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900"/>
              <a:buChar char="•"/>
              <a:defRPr sz="900">
                <a:solidFill>
                  <a:schemeClr val="accent5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Yellow" showMasterSp="0">
  <p:cSld name="Divider - Yellow">
    <p:bg>
      <p:bgPr>
        <a:solidFill>
          <a:schemeClr val="lt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/>
          <p:nvPr>
            <p:ph type="ctrTitle"/>
          </p:nvPr>
        </p:nvSpPr>
        <p:spPr>
          <a:xfrm>
            <a:off x="0" y="1"/>
            <a:ext cx="9144000" cy="493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rtl="0" algn="ctr">
              <a:lnSpc>
                <a:spcPct val="925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50"/>
              <a:buFont typeface="Source Sans Pro"/>
              <a:buNone/>
              <a:defRPr b="1" i="0" sz="705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Charcoal" showMasterSp="0">
  <p:cSld name="Divider - Charcoal">
    <p:bg>
      <p:bgPr>
        <a:solidFill>
          <a:schemeClr val="accent4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>
            <p:ph type="ctrTitle"/>
          </p:nvPr>
        </p:nvSpPr>
        <p:spPr>
          <a:xfrm>
            <a:off x="0" y="1"/>
            <a:ext cx="9144000" cy="493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rtl="0" algn="ctr">
              <a:lnSpc>
                <a:spcPct val="925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50"/>
              <a:buFont typeface="Source Sans Pro"/>
              <a:buNone/>
              <a:defRPr b="1" i="0" sz="705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Gray" showMasterSp="0">
  <p:cSld name="Divider - Gray">
    <p:bg>
      <p:bgPr>
        <a:solidFill>
          <a:schemeClr val="dk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/>
          <p:nvPr>
            <p:ph type="ctrTitle"/>
          </p:nvPr>
        </p:nvSpPr>
        <p:spPr>
          <a:xfrm>
            <a:off x="0" y="1"/>
            <a:ext cx="9144000" cy="493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rtl="0" algn="ctr">
              <a:lnSpc>
                <a:spcPct val="925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50"/>
              <a:buFont typeface="Source Sans Pro"/>
              <a:buNone/>
              <a:defRPr b="1" i="0" sz="705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Maroon" showMasterSp="0">
  <p:cSld name="Divider - Maroon">
    <p:bg>
      <p:bgPr>
        <a:solidFill>
          <a:schemeClr val="dk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/>
          <p:nvPr>
            <p:ph type="ctrTitle"/>
          </p:nvPr>
        </p:nvSpPr>
        <p:spPr>
          <a:xfrm>
            <a:off x="0" y="1"/>
            <a:ext cx="9144000" cy="493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rtl="0" algn="ctr">
              <a:lnSpc>
                <a:spcPct val="925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50"/>
              <a:buFont typeface="Source Sans Pro"/>
              <a:buNone/>
              <a:defRPr b="1" i="0" sz="705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over photo" showMasterSp="0">
  <p:cSld name="Divider - over photo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858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5"/>
          <p:cNvSpPr/>
          <p:nvPr/>
        </p:nvSpPr>
        <p:spPr>
          <a:xfrm>
            <a:off x="0" y="1456006"/>
            <a:ext cx="9144000" cy="2120700"/>
          </a:xfrm>
          <a:prstGeom prst="rect">
            <a:avLst/>
          </a:prstGeom>
          <a:solidFill>
            <a:schemeClr val="accent4">
              <a:alpha val="8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35"/>
          <p:cNvSpPr txBox="1"/>
          <p:nvPr>
            <p:ph type="ctrTitle"/>
          </p:nvPr>
        </p:nvSpPr>
        <p:spPr>
          <a:xfrm>
            <a:off x="0" y="1649815"/>
            <a:ext cx="9144000" cy="1292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rtl="0" algn="ctr">
              <a:lnSpc>
                <a:spcPct val="9444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ans Pro"/>
              <a:buNone/>
              <a:defRPr b="1" i="0" sz="540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1" type="subTitle"/>
          </p:nvPr>
        </p:nvSpPr>
        <p:spPr>
          <a:xfrm>
            <a:off x="0" y="3096195"/>
            <a:ext cx="91428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64" name="Google Shape;164;p35"/>
          <p:cNvSpPr txBox="1"/>
          <p:nvPr>
            <p:ph idx="2" type="body"/>
          </p:nvPr>
        </p:nvSpPr>
        <p:spPr>
          <a:xfrm>
            <a:off x="6726677" y="3989389"/>
            <a:ext cx="2042700" cy="83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Slide" showMasterSp="0">
  <p:cSld name="Quote Slide">
    <p:bg>
      <p:bgPr>
        <a:solidFill>
          <a:schemeClr val="accen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6"/>
          <p:cNvPicPr preferRelativeResize="0"/>
          <p:nvPr/>
        </p:nvPicPr>
        <p:blipFill/>
        <p:spPr>
          <a:xfrm>
            <a:off x="1142" y="507658"/>
            <a:ext cx="9135000" cy="385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7" name="Google Shape;167;p36"/>
          <p:cNvSpPr txBox="1"/>
          <p:nvPr>
            <p:ph idx="1" type="body"/>
          </p:nvPr>
        </p:nvSpPr>
        <p:spPr>
          <a:xfrm>
            <a:off x="1172497" y="1050632"/>
            <a:ext cx="7322700" cy="25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466725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750"/>
              <a:buChar char="•"/>
              <a:defRPr sz="3750">
                <a:solidFill>
                  <a:schemeClr val="lt2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1172497" y="3661670"/>
            <a:ext cx="61056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50"/>
              <a:buFont typeface="Calibri"/>
              <a:buNone/>
              <a:defRPr b="1" i="0" sz="2250" cap="none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Talk Bubble" showMasterSp="0">
  <p:cSld name="Divider - Talk Bubble">
    <p:bg>
      <p:bgPr>
        <a:solidFill>
          <a:schemeClr val="accent3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465" y="460387"/>
            <a:ext cx="5953809" cy="485456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7"/>
          <p:cNvSpPr txBox="1"/>
          <p:nvPr>
            <p:ph type="ctrTitle"/>
          </p:nvPr>
        </p:nvSpPr>
        <p:spPr>
          <a:xfrm>
            <a:off x="0" y="1"/>
            <a:ext cx="9144000" cy="493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rtl="0" algn="ctr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ans Pro"/>
              <a:buNone/>
              <a:defRPr b="1" i="0" sz="540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Photo" showMasterSp="0">
  <p:cSld name="Quote with Photo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8"/>
          <p:cNvPicPr preferRelativeResize="0"/>
          <p:nvPr/>
        </p:nvPicPr>
        <p:blipFill/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4" name="Google Shape;174;p38"/>
          <p:cNvSpPr/>
          <p:nvPr/>
        </p:nvSpPr>
        <p:spPr>
          <a:xfrm>
            <a:off x="1" y="1"/>
            <a:ext cx="22911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5" name="Google Shape;17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7385" y="487265"/>
            <a:ext cx="3263378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8"/>
          <p:cNvSpPr txBox="1"/>
          <p:nvPr>
            <p:ph idx="1" type="body"/>
          </p:nvPr>
        </p:nvSpPr>
        <p:spPr>
          <a:xfrm>
            <a:off x="740353" y="819789"/>
            <a:ext cx="2792400" cy="3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625"/>
              <a:buNone/>
              <a:defRPr sz="2625"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7" name="Google Shape;177;p38"/>
          <p:cNvSpPr txBox="1"/>
          <p:nvPr>
            <p:ph idx="2" type="body"/>
          </p:nvPr>
        </p:nvSpPr>
        <p:spPr>
          <a:xfrm>
            <a:off x="740353" y="3983546"/>
            <a:ext cx="27924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1" sz="1050" cap="none"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8" name="Google Shape;178;p38"/>
          <p:cNvSpPr txBox="1"/>
          <p:nvPr>
            <p:ph idx="3" type="body"/>
          </p:nvPr>
        </p:nvSpPr>
        <p:spPr>
          <a:xfrm>
            <a:off x="6580762" y="3684707"/>
            <a:ext cx="2042700" cy="83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hank you" showMasterSp="0">
  <p:cSld name="1_Thank you">
    <p:bg>
      <p:bgPr>
        <a:solidFill>
          <a:schemeClr val="accent3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38342" y="712177"/>
            <a:ext cx="4416850" cy="474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39"/>
          <p:cNvCxnSpPr/>
          <p:nvPr/>
        </p:nvCxnSpPr>
        <p:spPr>
          <a:xfrm>
            <a:off x="575187" y="1935722"/>
            <a:ext cx="21237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39"/>
          <p:cNvSpPr txBox="1"/>
          <p:nvPr>
            <p:ph idx="1" type="body"/>
          </p:nvPr>
        </p:nvSpPr>
        <p:spPr>
          <a:xfrm>
            <a:off x="408385" y="1239786"/>
            <a:ext cx="2228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3" name="Google Shape;183;p39"/>
          <p:cNvSpPr txBox="1"/>
          <p:nvPr>
            <p:ph idx="2" type="body"/>
          </p:nvPr>
        </p:nvSpPr>
        <p:spPr>
          <a:xfrm>
            <a:off x="294324" y="2129575"/>
            <a:ext cx="2364600" cy="20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4" name="Google Shape;184;p39"/>
          <p:cNvSpPr txBox="1"/>
          <p:nvPr>
            <p:ph idx="3" type="body"/>
          </p:nvPr>
        </p:nvSpPr>
        <p:spPr>
          <a:xfrm>
            <a:off x="3414409" y="976691"/>
            <a:ext cx="50487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hank you" showMasterSp="0">
  <p:cSld name="2_Thank you">
    <p:bg>
      <p:bgPr>
        <a:solidFill>
          <a:schemeClr val="accent3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38341" y="633046"/>
            <a:ext cx="4970768" cy="40752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40"/>
          <p:cNvCxnSpPr/>
          <p:nvPr/>
        </p:nvCxnSpPr>
        <p:spPr>
          <a:xfrm>
            <a:off x="575187" y="1935722"/>
            <a:ext cx="21237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40"/>
          <p:cNvSpPr txBox="1"/>
          <p:nvPr>
            <p:ph idx="1" type="body"/>
          </p:nvPr>
        </p:nvSpPr>
        <p:spPr>
          <a:xfrm>
            <a:off x="408385" y="1239786"/>
            <a:ext cx="2228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9" name="Google Shape;189;p40"/>
          <p:cNvSpPr txBox="1"/>
          <p:nvPr>
            <p:ph idx="2" type="body"/>
          </p:nvPr>
        </p:nvSpPr>
        <p:spPr>
          <a:xfrm>
            <a:off x="294324" y="2129575"/>
            <a:ext cx="2364600" cy="20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0" name="Google Shape;190;p40"/>
          <p:cNvSpPr txBox="1"/>
          <p:nvPr>
            <p:ph idx="3" type="body"/>
          </p:nvPr>
        </p:nvSpPr>
        <p:spPr>
          <a:xfrm>
            <a:off x="3414409" y="976691"/>
            <a:ext cx="50487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hank you" showMasterSp="0">
  <p:cSld name="3_Thank you">
    <p:bg>
      <p:bgPr>
        <a:solidFill>
          <a:schemeClr val="accent4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60346" y="680831"/>
            <a:ext cx="4400349" cy="482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5082" y="2656344"/>
            <a:ext cx="2880459" cy="22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41"/>
          <p:cNvCxnSpPr/>
          <p:nvPr/>
        </p:nvCxnSpPr>
        <p:spPr>
          <a:xfrm>
            <a:off x="575187" y="1935722"/>
            <a:ext cx="21237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41"/>
          <p:cNvSpPr txBox="1"/>
          <p:nvPr>
            <p:ph idx="1" type="body"/>
          </p:nvPr>
        </p:nvSpPr>
        <p:spPr>
          <a:xfrm>
            <a:off x="408385" y="1239786"/>
            <a:ext cx="2228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6" name="Google Shape;196;p41"/>
          <p:cNvSpPr txBox="1"/>
          <p:nvPr>
            <p:ph idx="2" type="body"/>
          </p:nvPr>
        </p:nvSpPr>
        <p:spPr>
          <a:xfrm>
            <a:off x="294324" y="2129575"/>
            <a:ext cx="2364600" cy="20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7" name="Google Shape;197;p41"/>
          <p:cNvSpPr txBox="1"/>
          <p:nvPr>
            <p:ph idx="3" type="body"/>
          </p:nvPr>
        </p:nvSpPr>
        <p:spPr>
          <a:xfrm>
            <a:off x="6049109" y="3086100"/>
            <a:ext cx="2646300" cy="15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8" name="Google Shape;198;p41"/>
          <p:cNvSpPr txBox="1"/>
          <p:nvPr>
            <p:ph idx="4" type="body"/>
          </p:nvPr>
        </p:nvSpPr>
        <p:spPr>
          <a:xfrm>
            <a:off x="3339445" y="963872"/>
            <a:ext cx="5094300" cy="3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hank you" showMasterSp="0">
  <p:cSld name="4_Thank you">
    <p:bg>
      <p:bgPr>
        <a:solidFill>
          <a:schemeClr val="accent4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38341" y="633046"/>
            <a:ext cx="4970768" cy="40752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42"/>
          <p:cNvCxnSpPr/>
          <p:nvPr/>
        </p:nvCxnSpPr>
        <p:spPr>
          <a:xfrm>
            <a:off x="575187" y="1935722"/>
            <a:ext cx="21237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42"/>
          <p:cNvSpPr txBox="1"/>
          <p:nvPr>
            <p:ph idx="1" type="body"/>
          </p:nvPr>
        </p:nvSpPr>
        <p:spPr>
          <a:xfrm>
            <a:off x="408385" y="1239786"/>
            <a:ext cx="2228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2" type="body"/>
          </p:nvPr>
        </p:nvSpPr>
        <p:spPr>
          <a:xfrm>
            <a:off x="294324" y="2129575"/>
            <a:ext cx="2364600" cy="20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04" name="Google Shape;204;p42"/>
          <p:cNvSpPr txBox="1"/>
          <p:nvPr>
            <p:ph idx="3" type="body"/>
          </p:nvPr>
        </p:nvSpPr>
        <p:spPr>
          <a:xfrm>
            <a:off x="3326861" y="976691"/>
            <a:ext cx="50487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hank you" showMasterSp="0">
  <p:cSld name="5_Thank you">
    <p:bg>
      <p:bgPr>
        <a:solidFill>
          <a:srgbClr val="560514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38342" y="623119"/>
            <a:ext cx="4416851" cy="49495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43"/>
          <p:cNvCxnSpPr/>
          <p:nvPr/>
        </p:nvCxnSpPr>
        <p:spPr>
          <a:xfrm>
            <a:off x="575187" y="1935722"/>
            <a:ext cx="21237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43"/>
          <p:cNvSpPr txBox="1"/>
          <p:nvPr>
            <p:ph idx="1" type="body"/>
          </p:nvPr>
        </p:nvSpPr>
        <p:spPr>
          <a:xfrm>
            <a:off x="408385" y="1239786"/>
            <a:ext cx="2228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09" name="Google Shape;209;p43"/>
          <p:cNvSpPr txBox="1"/>
          <p:nvPr>
            <p:ph idx="2" type="body"/>
          </p:nvPr>
        </p:nvSpPr>
        <p:spPr>
          <a:xfrm>
            <a:off x="294324" y="2129575"/>
            <a:ext cx="2364600" cy="20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10" name="Google Shape;210;p43"/>
          <p:cNvSpPr txBox="1"/>
          <p:nvPr>
            <p:ph idx="3" type="body"/>
          </p:nvPr>
        </p:nvSpPr>
        <p:spPr>
          <a:xfrm>
            <a:off x="3414409" y="976691"/>
            <a:ext cx="50487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hank you" showMasterSp="0">
  <p:cSld name="6_Thank you">
    <p:bg>
      <p:bgPr>
        <a:solidFill>
          <a:srgbClr val="560514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38341" y="633046"/>
            <a:ext cx="4970768" cy="40752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44"/>
          <p:cNvCxnSpPr/>
          <p:nvPr/>
        </p:nvCxnSpPr>
        <p:spPr>
          <a:xfrm>
            <a:off x="575187" y="1935722"/>
            <a:ext cx="21237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44"/>
          <p:cNvSpPr txBox="1"/>
          <p:nvPr>
            <p:ph idx="1" type="body"/>
          </p:nvPr>
        </p:nvSpPr>
        <p:spPr>
          <a:xfrm>
            <a:off x="408385" y="1239786"/>
            <a:ext cx="2228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15" name="Google Shape;215;p44"/>
          <p:cNvSpPr txBox="1"/>
          <p:nvPr>
            <p:ph idx="2" type="body"/>
          </p:nvPr>
        </p:nvSpPr>
        <p:spPr>
          <a:xfrm>
            <a:off x="294324" y="2129575"/>
            <a:ext cx="2364600" cy="20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16" name="Google Shape;216;p44"/>
          <p:cNvSpPr txBox="1"/>
          <p:nvPr>
            <p:ph idx="3" type="body"/>
          </p:nvPr>
        </p:nvSpPr>
        <p:spPr>
          <a:xfrm>
            <a:off x="3297677" y="987539"/>
            <a:ext cx="50487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hank you" showMasterSp="0">
  <p:cSld name="7_Thank you">
    <p:bg>
      <p:bgPr>
        <a:solidFill>
          <a:schemeClr val="accen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38342" y="684711"/>
            <a:ext cx="4416851" cy="49495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45"/>
          <p:cNvCxnSpPr/>
          <p:nvPr/>
        </p:nvCxnSpPr>
        <p:spPr>
          <a:xfrm>
            <a:off x="575187" y="1935722"/>
            <a:ext cx="21237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45"/>
          <p:cNvSpPr txBox="1"/>
          <p:nvPr>
            <p:ph idx="1" type="body"/>
          </p:nvPr>
        </p:nvSpPr>
        <p:spPr>
          <a:xfrm>
            <a:off x="408385" y="1239786"/>
            <a:ext cx="2228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21" name="Google Shape;221;p45"/>
          <p:cNvSpPr txBox="1"/>
          <p:nvPr>
            <p:ph idx="2" type="body"/>
          </p:nvPr>
        </p:nvSpPr>
        <p:spPr>
          <a:xfrm>
            <a:off x="294324" y="2129575"/>
            <a:ext cx="2364600" cy="20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22" name="Google Shape;222;p45"/>
          <p:cNvSpPr txBox="1"/>
          <p:nvPr>
            <p:ph idx="3" type="body"/>
          </p:nvPr>
        </p:nvSpPr>
        <p:spPr>
          <a:xfrm>
            <a:off x="3283086" y="976691"/>
            <a:ext cx="50487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hank you" showMasterSp="0">
  <p:cSld name="8_Thank you">
    <p:bg>
      <p:bgPr>
        <a:solidFill>
          <a:schemeClr val="accen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38341" y="633047"/>
            <a:ext cx="4364097" cy="48401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46"/>
          <p:cNvCxnSpPr/>
          <p:nvPr/>
        </p:nvCxnSpPr>
        <p:spPr>
          <a:xfrm>
            <a:off x="575187" y="1935722"/>
            <a:ext cx="21237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p46"/>
          <p:cNvSpPr txBox="1"/>
          <p:nvPr>
            <p:ph idx="1" type="body"/>
          </p:nvPr>
        </p:nvSpPr>
        <p:spPr>
          <a:xfrm>
            <a:off x="408385" y="1239786"/>
            <a:ext cx="2228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27" name="Google Shape;227;p46"/>
          <p:cNvSpPr txBox="1"/>
          <p:nvPr>
            <p:ph idx="2" type="body"/>
          </p:nvPr>
        </p:nvSpPr>
        <p:spPr>
          <a:xfrm>
            <a:off x="294324" y="2129575"/>
            <a:ext cx="2364600" cy="20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28" name="Google Shape;228;p46"/>
          <p:cNvSpPr txBox="1"/>
          <p:nvPr>
            <p:ph idx="3" type="body"/>
          </p:nvPr>
        </p:nvSpPr>
        <p:spPr>
          <a:xfrm>
            <a:off x="3414409" y="976691"/>
            <a:ext cx="50487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Thank you" showMasterSp="0">
  <p:cSld name="9_Thank you">
    <p:bg>
      <p:bgPr>
        <a:solidFill>
          <a:srgbClr val="00B2E3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36632" y="712177"/>
            <a:ext cx="4418135" cy="49495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47"/>
          <p:cNvCxnSpPr/>
          <p:nvPr/>
        </p:nvCxnSpPr>
        <p:spPr>
          <a:xfrm>
            <a:off x="575187" y="1935722"/>
            <a:ext cx="21237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47"/>
          <p:cNvSpPr txBox="1"/>
          <p:nvPr>
            <p:ph idx="1" type="body"/>
          </p:nvPr>
        </p:nvSpPr>
        <p:spPr>
          <a:xfrm>
            <a:off x="408385" y="1239786"/>
            <a:ext cx="2228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33" name="Google Shape;233;p47"/>
          <p:cNvSpPr txBox="1"/>
          <p:nvPr>
            <p:ph idx="2" type="body"/>
          </p:nvPr>
        </p:nvSpPr>
        <p:spPr>
          <a:xfrm>
            <a:off x="294324" y="2129575"/>
            <a:ext cx="2364600" cy="20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ource Sans Pro"/>
              <a:buNone/>
              <a:defRPr>
                <a:solidFill>
                  <a:schemeClr val="accent3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34" name="Google Shape;234;p47"/>
          <p:cNvSpPr txBox="1"/>
          <p:nvPr>
            <p:ph idx="3" type="body"/>
          </p:nvPr>
        </p:nvSpPr>
        <p:spPr>
          <a:xfrm>
            <a:off x="3283086" y="976691"/>
            <a:ext cx="50487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Thank you" showMasterSp="0">
  <p:cSld name="10_Thank you">
    <p:bg>
      <p:bgPr>
        <a:solidFill>
          <a:srgbClr val="00B2E3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38341" y="633046"/>
            <a:ext cx="4970768" cy="40752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48"/>
          <p:cNvCxnSpPr/>
          <p:nvPr/>
        </p:nvCxnSpPr>
        <p:spPr>
          <a:xfrm>
            <a:off x="575187" y="1935722"/>
            <a:ext cx="21237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8" name="Google Shape;238;p48"/>
          <p:cNvSpPr txBox="1"/>
          <p:nvPr>
            <p:ph idx="1" type="body"/>
          </p:nvPr>
        </p:nvSpPr>
        <p:spPr>
          <a:xfrm>
            <a:off x="408385" y="1239786"/>
            <a:ext cx="2228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39" name="Google Shape;239;p48"/>
          <p:cNvSpPr txBox="1"/>
          <p:nvPr>
            <p:ph idx="2" type="body"/>
          </p:nvPr>
        </p:nvSpPr>
        <p:spPr>
          <a:xfrm>
            <a:off x="294324" y="2129575"/>
            <a:ext cx="2364600" cy="20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40" name="Google Shape;240;p48"/>
          <p:cNvSpPr txBox="1"/>
          <p:nvPr>
            <p:ph idx="3" type="body"/>
          </p:nvPr>
        </p:nvSpPr>
        <p:spPr>
          <a:xfrm>
            <a:off x="3283086" y="976691"/>
            <a:ext cx="50487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2800"/>
              <a:buFont typeface="Source Sans Pro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Quote with Photo" showMasterSp="0">
  <p:cSld name="1_Quote with Photo"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858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9"/>
          <p:cNvSpPr/>
          <p:nvPr/>
        </p:nvSpPr>
        <p:spPr>
          <a:xfrm>
            <a:off x="1" y="826910"/>
            <a:ext cx="4481100" cy="592800"/>
          </a:xfrm>
          <a:prstGeom prst="rect">
            <a:avLst/>
          </a:prstGeom>
          <a:solidFill>
            <a:schemeClr val="lt2">
              <a:alpha val="7569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4" name="Google Shape;244;p49"/>
          <p:cNvSpPr/>
          <p:nvPr/>
        </p:nvSpPr>
        <p:spPr>
          <a:xfrm>
            <a:off x="0" y="1419592"/>
            <a:ext cx="5244900" cy="521700"/>
          </a:xfrm>
          <a:prstGeom prst="rect">
            <a:avLst/>
          </a:prstGeom>
          <a:solidFill>
            <a:schemeClr val="lt2">
              <a:alpha val="7569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5" name="Google Shape;245;p49"/>
          <p:cNvSpPr/>
          <p:nvPr/>
        </p:nvSpPr>
        <p:spPr>
          <a:xfrm>
            <a:off x="-2" y="1941463"/>
            <a:ext cx="5759100" cy="521700"/>
          </a:xfrm>
          <a:prstGeom prst="rect">
            <a:avLst/>
          </a:prstGeom>
          <a:solidFill>
            <a:schemeClr val="lt2">
              <a:alpha val="7569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6" name="Google Shape;246;p49"/>
          <p:cNvSpPr/>
          <p:nvPr/>
        </p:nvSpPr>
        <p:spPr>
          <a:xfrm>
            <a:off x="-2" y="2463334"/>
            <a:ext cx="4481100" cy="521700"/>
          </a:xfrm>
          <a:prstGeom prst="rect">
            <a:avLst/>
          </a:prstGeom>
          <a:solidFill>
            <a:schemeClr val="lt2">
              <a:alpha val="7569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7" name="Google Shape;247;p49"/>
          <p:cNvSpPr/>
          <p:nvPr/>
        </p:nvSpPr>
        <p:spPr>
          <a:xfrm>
            <a:off x="-4" y="2990025"/>
            <a:ext cx="4857900" cy="521700"/>
          </a:xfrm>
          <a:prstGeom prst="rect">
            <a:avLst/>
          </a:prstGeom>
          <a:solidFill>
            <a:schemeClr val="lt2">
              <a:alpha val="7569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8" name="Google Shape;248;p49"/>
          <p:cNvSpPr/>
          <p:nvPr/>
        </p:nvSpPr>
        <p:spPr>
          <a:xfrm>
            <a:off x="-4" y="3504816"/>
            <a:ext cx="5353800" cy="521700"/>
          </a:xfrm>
          <a:prstGeom prst="rect">
            <a:avLst/>
          </a:prstGeom>
          <a:solidFill>
            <a:schemeClr val="lt2">
              <a:alpha val="7569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9" name="Google Shape;249;p49"/>
          <p:cNvSpPr/>
          <p:nvPr/>
        </p:nvSpPr>
        <p:spPr>
          <a:xfrm>
            <a:off x="-3" y="4026687"/>
            <a:ext cx="2790000" cy="575700"/>
          </a:xfrm>
          <a:prstGeom prst="rect">
            <a:avLst/>
          </a:prstGeom>
          <a:solidFill>
            <a:schemeClr val="lt2">
              <a:alpha val="7569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0" name="Google Shape;250;p49"/>
          <p:cNvSpPr txBox="1"/>
          <p:nvPr/>
        </p:nvSpPr>
        <p:spPr>
          <a:xfrm>
            <a:off x="288347" y="863430"/>
            <a:ext cx="5815200" cy="3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University public</a:t>
            </a:r>
            <a:endParaRPr/>
          </a:p>
          <a:p>
            <a:pPr indent="0" lvl="0" marL="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 center? A think</a:t>
            </a:r>
            <a:endParaRPr/>
          </a:p>
          <a:p>
            <a:pPr indent="0" lvl="0" marL="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tank? A contract research</a:t>
            </a:r>
            <a:endParaRPr/>
          </a:p>
          <a:p>
            <a:pPr indent="0" lvl="0" marL="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unit? CURA is all of</a:t>
            </a:r>
            <a:endParaRPr/>
          </a:p>
          <a:p>
            <a:pPr indent="0" lvl="0" marL="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these, none of these,</a:t>
            </a:r>
            <a:endParaRPr/>
          </a:p>
          <a:p>
            <a:pPr indent="0" lvl="0" marL="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more than the sum </a:t>
            </a:r>
            <a:endParaRPr/>
          </a:p>
          <a:p>
            <a:pPr indent="0" lvl="0" marL="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its parts</a:t>
            </a:r>
            <a:endParaRPr/>
          </a:p>
        </p:txBody>
      </p:sp>
      <p:sp>
        <p:nvSpPr>
          <p:cNvPr id="251" name="Google Shape;251;p49"/>
          <p:cNvSpPr txBox="1"/>
          <p:nvPr>
            <p:ph idx="1" type="body"/>
          </p:nvPr>
        </p:nvSpPr>
        <p:spPr>
          <a:xfrm>
            <a:off x="6858000" y="2571750"/>
            <a:ext cx="2042700" cy="144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" showMasterSp="0">
  <p:cSld name="Thank you">
    <p:bg>
      <p:bgPr>
        <a:solidFill>
          <a:schemeClr val="lt2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/>
          <p:nvPr>
            <p:ph type="ctrTitle"/>
          </p:nvPr>
        </p:nvSpPr>
        <p:spPr>
          <a:xfrm>
            <a:off x="0" y="1737881"/>
            <a:ext cx="9144000" cy="997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rtl="0" algn="ctr">
              <a:lnSpc>
                <a:spcPct val="925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50"/>
              <a:buFont typeface="Source Sans Pro"/>
              <a:buNone/>
              <a:defRPr b="1" i="0" sz="705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50"/>
          <p:cNvSpPr txBox="1"/>
          <p:nvPr>
            <p:ph idx="1" type="subTitle"/>
          </p:nvPr>
        </p:nvSpPr>
        <p:spPr>
          <a:xfrm>
            <a:off x="0" y="2800059"/>
            <a:ext cx="91440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55" name="Google Shape;255;p50"/>
          <p:cNvSpPr txBox="1"/>
          <p:nvPr/>
        </p:nvSpPr>
        <p:spPr>
          <a:xfrm>
            <a:off x="0" y="3728254"/>
            <a:ext cx="91440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@CURAUMN</a:t>
            </a:r>
            <a:endParaRPr b="0" i="0" sz="18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6" name="Google Shape;25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01260" y="4295775"/>
            <a:ext cx="2076960" cy="509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50"/>
          <p:cNvGrpSpPr/>
          <p:nvPr/>
        </p:nvGrpSpPr>
        <p:grpSpPr>
          <a:xfrm>
            <a:off x="3702050" y="3263200"/>
            <a:ext cx="1304925" cy="304800"/>
            <a:chOff x="5110018" y="4341309"/>
            <a:chExt cx="1739900" cy="406400"/>
          </a:xfrm>
        </p:grpSpPr>
        <p:pic>
          <p:nvPicPr>
            <p:cNvPr id="258" name="Google Shape;258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43518" y="4341309"/>
              <a:ext cx="406400" cy="40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76768" y="4341309"/>
              <a:ext cx="406400" cy="40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10018" y="4341309"/>
              <a:ext cx="406400" cy="406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1.xml"/><Relationship Id="rId3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0.xml"/><Relationship Id="rId3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23.xml"/><Relationship Id="rId35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25.xml"/><Relationship Id="rId37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24.xml"/><Relationship Id="rId3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27.xml"/><Relationship Id="rId39" Type="http://schemas.openxmlformats.org/officeDocument/2006/relationships/theme" Target="../theme/theme3.xml"/><Relationship Id="rId16" Type="http://schemas.openxmlformats.org/officeDocument/2006/relationships/slideLayout" Target="../slideLayouts/slideLayout26.xml"/><Relationship Id="rId38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0621" y="4713318"/>
            <a:ext cx="178117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rgbClr val="888A8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888A8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88A8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888A8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888A8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888A8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5275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888A8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5275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888A8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5275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888A8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5275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888A8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cxnSp>
        <p:nvCxnSpPr>
          <p:cNvPr id="54" name="Google Shape;54;p13"/>
          <p:cNvCxnSpPr/>
          <p:nvPr/>
        </p:nvCxnSpPr>
        <p:spPr>
          <a:xfrm>
            <a:off x="834390" y="1303384"/>
            <a:ext cx="7475100" cy="0"/>
          </a:xfrm>
          <a:prstGeom prst="straightConnector1">
            <a:avLst/>
          </a:prstGeom>
          <a:noFill/>
          <a:ln cap="flat" cmpd="sng" w="9525">
            <a:solidFill>
              <a:srgbClr val="AFB1B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101872" y="4667152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7425344" y="4667152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1"/>
          <p:cNvSpPr txBox="1"/>
          <p:nvPr>
            <p:ph type="ctrTitle"/>
          </p:nvPr>
        </p:nvSpPr>
        <p:spPr>
          <a:xfrm>
            <a:off x="-92350" y="341613"/>
            <a:ext cx="9144000" cy="18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85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Source Sans Pro"/>
              <a:buNone/>
            </a:pPr>
            <a:r>
              <a:rPr lang="en"/>
              <a:t>CURA’s Actionable Research Model</a:t>
            </a:r>
            <a:endParaRPr/>
          </a:p>
          <a:p>
            <a:pPr indent="0" lvl="0" marL="0" rtl="0" algn="ctr">
              <a:lnSpc>
                <a:spcPct val="885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Source Sans Pro"/>
              <a:buNone/>
            </a:pPr>
            <a:r>
              <a:rPr i="1" lang="en" sz="3600">
                <a:solidFill>
                  <a:schemeClr val="accent3"/>
                </a:solidFill>
              </a:rPr>
              <a:t>The Role of Data in Policy Change</a:t>
            </a:r>
            <a:endParaRPr i="1" sz="3600">
              <a:solidFill>
                <a:schemeClr val="accent3"/>
              </a:solidFill>
            </a:endParaRPr>
          </a:p>
        </p:txBody>
      </p:sp>
      <p:sp>
        <p:nvSpPr>
          <p:cNvPr id="266" name="Google Shape;266;p51"/>
          <p:cNvSpPr txBox="1"/>
          <p:nvPr>
            <p:ph idx="1" type="subTitle"/>
          </p:nvPr>
        </p:nvSpPr>
        <p:spPr>
          <a:xfrm>
            <a:off x="1738400" y="3493651"/>
            <a:ext cx="56673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 TERRENCE ANDERSON</a:t>
            </a:r>
            <a:endParaRPr/>
          </a:p>
        </p:txBody>
      </p:sp>
      <p:sp>
        <p:nvSpPr>
          <p:cNvPr id="267" name="Google Shape;267;p51"/>
          <p:cNvSpPr txBox="1"/>
          <p:nvPr>
            <p:ph idx="2" type="body"/>
          </p:nvPr>
        </p:nvSpPr>
        <p:spPr>
          <a:xfrm>
            <a:off x="1737360" y="3814106"/>
            <a:ext cx="5669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DIRECTOR, COMMUNITY-BASED RESEARCH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875" y="47500"/>
            <a:ext cx="657225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3"/>
          <p:cNvSpPr txBox="1"/>
          <p:nvPr>
            <p:ph type="ctrTitle"/>
          </p:nvPr>
        </p:nvSpPr>
        <p:spPr>
          <a:xfrm>
            <a:off x="0" y="1"/>
            <a:ext cx="9144000" cy="4938000"/>
          </a:xfrm>
          <a:prstGeom prst="rect">
            <a:avLst/>
          </a:prstGeom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488879"/>
            <a:ext cx="6858002" cy="3850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4"/>
          <p:cNvSpPr txBox="1"/>
          <p:nvPr>
            <p:ph type="ctrTitle"/>
          </p:nvPr>
        </p:nvSpPr>
        <p:spPr>
          <a:xfrm>
            <a:off x="0" y="1"/>
            <a:ext cx="9144000" cy="4938000"/>
          </a:xfrm>
          <a:prstGeom prst="rect">
            <a:avLst/>
          </a:prstGeom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550" y="456937"/>
            <a:ext cx="7510901" cy="42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5"/>
          <p:cNvSpPr txBox="1"/>
          <p:nvPr>
            <p:ph type="ctrTitle"/>
          </p:nvPr>
        </p:nvSpPr>
        <p:spPr>
          <a:xfrm>
            <a:off x="0" y="1"/>
            <a:ext cx="9144000" cy="4938000"/>
          </a:xfrm>
          <a:prstGeom prst="rect">
            <a:avLst/>
          </a:prstGeom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443039"/>
            <a:ext cx="6858002" cy="385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RA">
  <a:themeElements>
    <a:clrScheme name="Custom 7">
      <a:dk1>
        <a:srgbClr val="636569"/>
      </a:dk1>
      <a:lt1>
        <a:srgbClr val="FFFFFF"/>
      </a:lt1>
      <a:dk2>
        <a:srgbClr val="AA182C"/>
      </a:dk2>
      <a:lt2>
        <a:srgbClr val="FFBF3C"/>
      </a:lt2>
      <a:accent1>
        <a:srgbClr val="8A2432"/>
      </a:accent1>
      <a:accent2>
        <a:srgbClr val="653334"/>
      </a:accent2>
      <a:accent3>
        <a:srgbClr val="2E2F63"/>
      </a:accent3>
      <a:accent4>
        <a:srgbClr val="222222"/>
      </a:accent4>
      <a:accent5>
        <a:srgbClr val="D9D8D6"/>
      </a:accent5>
      <a:accent6>
        <a:srgbClr val="FED16D"/>
      </a:accent6>
      <a:hlink>
        <a:srgbClr val="00B2E3"/>
      </a:hlink>
      <a:folHlink>
        <a:srgbClr val="BBBBB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