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85" r:id="rId7"/>
    <p:sldId id="277" r:id="rId8"/>
    <p:sldId id="274" r:id="rId9"/>
    <p:sldId id="273" r:id="rId10"/>
    <p:sldId id="275" r:id="rId11"/>
    <p:sldId id="280" r:id="rId12"/>
    <p:sldId id="278" r:id="rId13"/>
    <p:sldId id="279" r:id="rId14"/>
    <p:sldId id="281" r:id="rId15"/>
    <p:sldId id="28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75000" autoAdjust="0"/>
  </p:normalViewPr>
  <p:slideViewPr>
    <p:cSldViewPr snapToGrid="0">
      <p:cViewPr varScale="1">
        <p:scale>
          <a:sx n="68" d="100"/>
          <a:sy n="68" d="100"/>
        </p:scale>
        <p:origin x="91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9CAE1-CA41-4206-B2F1-14EB70BD8A1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490BD-03F3-472C-BA4F-5A7A726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0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Lots of talk</a:t>
            </a:r>
            <a:r>
              <a:rPr lang="en-US" baseline="0" dirty="0" smtClean="0"/>
              <a:t> on voter turnout decreasing in local elections. So we thought we should map it and see how’s its actually looking for Bexar county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490BD-03F3-472C-BA4F-5A7A726AF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9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-SA202 tracks</a:t>
            </a:r>
            <a:r>
              <a:rPr lang="en-US" baseline="0" dirty="0" smtClean="0"/>
              <a:t> </a:t>
            </a:r>
            <a:r>
              <a:rPr lang="en-US" dirty="0" smtClean="0"/>
              <a:t>San Antonio</a:t>
            </a:r>
            <a:r>
              <a:rPr lang="en-US" baseline="0" dirty="0" smtClean="0"/>
              <a:t> municipal elections, not all of Bexar county.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-CI:NOW mapped all of Bexar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490BD-03F3-472C-BA4F-5A7A726AFA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8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-Portland NNIP partner: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 groups vote in higher #’s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490BD-03F3-472C-BA4F-5A7A726AFA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5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Demographics by </a:t>
            </a:r>
            <a:r>
              <a:rPr lang="en-US" dirty="0" err="1" smtClean="0"/>
              <a:t>zipcode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&amp; how did the</a:t>
            </a:r>
            <a:r>
              <a:rPr lang="en-US" baseline="0" dirty="0" smtClean="0"/>
              <a:t> county vote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490BD-03F3-472C-BA4F-5A7A726AFA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3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Contextual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490BD-03F3-472C-BA4F-5A7A726AFA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conclusion we are</a:t>
            </a:r>
            <a:r>
              <a:rPr lang="en-US" baseline="0" dirty="0" smtClean="0"/>
              <a:t> seeing a growing number of registered voters, however there is still more work to be done-now we need to get our voters to actually vote!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490BD-03F3-472C-BA4F-5A7A726AFA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5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820-9319-4628-9017-4DA981DCE8B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EB9-5464-46CC-8DB4-D55A05EE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820-9319-4628-9017-4DA981DCE8B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EB9-5464-46CC-8DB4-D55A05EE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820-9319-4628-9017-4DA981DCE8B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EB9-5464-46CC-8DB4-D55A05EE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820-9319-4628-9017-4DA981DCE8B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EB9-5464-46CC-8DB4-D55A05EE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820-9319-4628-9017-4DA981DCE8B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EB9-5464-46CC-8DB4-D55A05EE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820-9319-4628-9017-4DA981DCE8B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EB9-5464-46CC-8DB4-D55A05EE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820-9319-4628-9017-4DA981DCE8B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EB9-5464-46CC-8DB4-D55A05EE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820-9319-4628-9017-4DA981DCE8B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EB9-5464-46CC-8DB4-D55A05EE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820-9319-4628-9017-4DA981DCE8B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EB9-5464-46CC-8DB4-D55A05EE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820-9319-4628-9017-4DA981DCE8B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EB9-5464-46CC-8DB4-D55A05EE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820-9319-4628-9017-4DA981DCE8B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EB9-5464-46CC-8DB4-D55A05EE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6820-9319-4628-9017-4DA981DCE8B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FEB9-5464-46CC-8DB4-D55A05EE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3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2" y="-3360"/>
            <a:ext cx="12207542" cy="686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73152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5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" y="-1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b="5232"/>
          <a:stretch/>
        </p:blipFill>
        <p:spPr>
          <a:xfrm>
            <a:off x="-38449" y="0"/>
            <a:ext cx="12268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83" y="683109"/>
            <a:ext cx="6456674" cy="4993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54" y="683109"/>
            <a:ext cx="6454587" cy="49915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81" y="6497619"/>
            <a:ext cx="1322996" cy="2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9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273280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6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108</Words>
  <Application>Microsoft Office PowerPoint</Application>
  <PresentationFormat>Widescreen</PresentationFormat>
  <Paragraphs>14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Siddiqui, Mehvish S</dc:creator>
  <cp:lastModifiedBy>Siddiqui, Mehvish S</cp:lastModifiedBy>
  <cp:revision>27</cp:revision>
  <dcterms:created xsi:type="dcterms:W3CDTF">2018-04-27T18:02:12Z</dcterms:created>
  <dcterms:modified xsi:type="dcterms:W3CDTF">2018-04-30T17:52:36Z</dcterms:modified>
</cp:coreProperties>
</file>