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70" r:id="rId6"/>
    <p:sldId id="264" r:id="rId7"/>
    <p:sldId id="269" r:id="rId8"/>
    <p:sldId id="266" r:id="rId9"/>
    <p:sldId id="262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85" d="100"/>
          <a:sy n="85" d="100"/>
        </p:scale>
        <p:origin x="28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DAC85-AED6-47B7-A438-39A70E36952A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FAD82D-5350-4BEC-ABA2-D0C8E7AAE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60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Guide to Home Mortgage Disclosure Act Data”, The Urban Institute, https://www.urban.org/research/publication/guide-home-mortgage-disclosure-act-data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AD82D-5350-4BEC-ABA2-D0C8E7AAEB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93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“Crime and Punishment in Chicago” Smart Chicago Collaborative, http://crime-punishment.smartchicagoapps.org/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AD82D-5350-4BEC-ABA2-D0C8E7AAEB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19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“Guide to writing “readme” style metadata” Research Data Management Service Group, Cornell University, https://data.research.cornell.edu/content/readme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AD82D-5350-4BEC-ABA2-D0C8E7AAEB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“Civic Data Guides (student creation manual): Thinking Critically about Digital Public Records” Yanni </a:t>
            </a:r>
            <a:r>
              <a:rPr lang="en-US" dirty="0" err="1"/>
              <a:t>Loukissis</a:t>
            </a:r>
            <a:r>
              <a:rPr lang="en-US" dirty="0"/>
              <a:t>, Georgia Institute of Technology,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FAD82D-5350-4BEC-ABA2-D0C8E7AAEB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301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AAF50-F1CB-466B-B965-5D5D6EA7B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0C9A7-B162-492D-953F-CC834C590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93AF2-C82D-4568-A52E-F7A8353A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6BCA5-57B0-40B1-B6F1-C3368F165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32613-DCAE-4E16-AF5F-B3A6FAE80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6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38D0D-C2E3-4287-A09E-35BE5583B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A7CBB-9DCF-4D2F-B9AD-85A23ACEF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DAD2D-9FE6-459E-BF26-79344793D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7328C-CA0C-4610-AD6F-5B547A8D0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2E460-C6C6-4CB5-AA50-8F0B79CF0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2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934011-DFA1-44E5-AB21-CD65C4A3D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84E28-59EE-4B71-9985-AB63611A85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6E1A8-B30F-46D5-879E-DF82A86DD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82894-4B69-4990-86C8-03312794C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A63CD-91A7-4E58-BE74-B9DB90E9F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9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1797F-3503-43B8-9DE8-DF0BCDE12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AB1A4-37EE-428E-812C-6F5FFB86E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D9717-D2EF-4BA7-B42C-8E0DD1928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A1D89-D81A-4BA3-9611-3041A7BBE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97A1F-48D2-45E7-99D7-0DA5AADD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63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4B278-65FD-48EB-B2AF-B280B7BBD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3BFB-0CB1-45E3-AE59-E14B8AC4F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2470B-8E0F-4228-BA38-476FC0E5E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27D22-C231-4179-81B5-6E90B8710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2837A-6050-4D24-9D72-AE6454A0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64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46548-E624-4B02-BD0D-BED84038D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BC78-CBB5-4F0A-9693-808D96EC7B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D859E4-19AE-4CA4-B822-D77F8F177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4C1D3-30A0-4A54-A437-A44F5CFBC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DBC90-1CF5-4770-B092-785885064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BE9EE-17D1-4067-B613-2107EFC0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90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AE9AE-944D-42AB-8570-D5BEC11B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9B9D0-0EB6-454A-9C70-A727D8D8D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F12C64-66A5-4B00-9871-5C1E15C0D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1057F-C154-4399-B8D8-C2DC2C0A8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A874F3-B2F4-49B5-BA7C-07183AF4CF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EE153-6AB0-46EE-A97B-BE6D37BE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935B9-BCF0-4314-BF27-42683750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BA2604-D9B6-4CEF-B373-E7D319F46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10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F3C02-D56C-4DA2-AA68-C85783C8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75ABD-F85E-4E3D-B054-BA6D6610E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BE14B-EA33-48EB-9100-F1F47196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4A93D8-4567-4527-96F5-892DB45D7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49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39BB-D738-4650-813B-3D6C8D8B4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9CFE4D-000B-4FF5-9237-ADEAD220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CA636-DC5C-4056-919E-E98171004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2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66FE7-3649-4EFB-94DB-F03A194F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ED4BA-88D7-4AA6-8C1F-DD651196D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6EC36-B605-41CE-981A-ECFCA16D3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C3124-BEE8-45A9-B3EE-505016C4E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AF02E-939A-4A7A-B0CF-C68FCC85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C817B-69CB-43AE-AAC5-1CEDCAC0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81F07-EA8A-4CFB-9A89-62C8E372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A519F-1BDE-4A81-B70A-F9E1006CA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628A91-D57E-4C8F-86E7-2789D7856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B77A5F-9C95-4CED-AAA8-D6A034E53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3D3A-ED6F-46EA-B825-5DE626FE6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F1B250-ED6D-4F7F-8D29-6733BB67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7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994495-0AFE-43D9-A3F2-302C288C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8E656-1D08-40E2-ABCA-13E5A35CD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959A56-6423-4D75-B582-1638208B4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B0EB35-FFA0-42C9-8CAC-CF26E59A0B4E}" type="datetimeFigureOut">
              <a:rPr lang="en-US" smtClean="0"/>
              <a:t>10/15/2018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C8882-D617-4575-8787-252D07625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029BA-2955-433B-97BA-37BE5D870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B054F-776F-4E6C-812D-3CB40D9C2B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2F1E5-E910-4D90-B8E3-0E5DEC389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Guides for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4CB93A-F972-48BE-A9E2-B67CA0737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800" dirty="0">
                <a:latin typeface="+mj-lt"/>
              </a:rPr>
              <a:t>Beyond Metadata</a:t>
            </a:r>
          </a:p>
          <a:p>
            <a:endParaRPr lang="en-US" dirty="0"/>
          </a:p>
          <a:p>
            <a:r>
              <a:rPr lang="en-US" dirty="0"/>
              <a:t>Bob Gradeck</a:t>
            </a:r>
          </a:p>
          <a:p>
            <a:r>
              <a:rPr lang="en-US" dirty="0"/>
              <a:t>October, 2018</a:t>
            </a:r>
          </a:p>
        </p:txBody>
      </p:sp>
    </p:spTree>
    <p:extLst>
      <p:ext uri="{BB962C8B-B14F-4D97-AF65-F5344CB8AC3E}">
        <p14:creationId xmlns:p14="http://schemas.microsoft.com/office/powerpoint/2010/main" val="262639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260FB-DF2B-4CE2-A444-8A72DE212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create a data guide?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C45A95-7CBA-4DC1-A5DB-A81ED8755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intermediaries</a:t>
            </a:r>
          </a:p>
          <a:p>
            <a:r>
              <a:rPr lang="en-US" dirty="0"/>
              <a:t>Data users</a:t>
            </a:r>
          </a:p>
          <a:p>
            <a:r>
              <a:rPr lang="en-US" dirty="0"/>
              <a:t>Students</a:t>
            </a:r>
          </a:p>
          <a:p>
            <a:r>
              <a:rPr lang="en-US" dirty="0"/>
              <a:t>Librarians</a:t>
            </a:r>
          </a:p>
          <a:p>
            <a:r>
              <a:rPr lang="en-US" dirty="0"/>
              <a:t>Open data program managers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318ED-CE95-4F8D-A1EA-E697638E4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298" y="1238249"/>
            <a:ext cx="416309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4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0091-6EED-4C4A-8D97-81F658822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71EAA-3856-4864-AA81-24AAB07E5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DB051-2BBC-46D0-9520-B76C1E991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324" y="365125"/>
            <a:ext cx="8314267" cy="623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70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FAF22-D62D-47A5-835E-13DB5A1F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5475-179B-472F-85CA-1A6555E6B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DEE659-1D78-4794-949C-268EBB1B8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763" y="0"/>
            <a:ext cx="5669096" cy="6858000"/>
          </a:xfrm>
          <a:prstGeom prst="rect">
            <a:avLst/>
          </a:prstGeom>
          <a:effectLst>
            <a:outerShdw blurRad="50800" dist="50800" dir="5400000" algn="ctr" rotWithShape="0">
              <a:schemeClr val="tx1">
                <a:lumMod val="65000"/>
                <a:lumOff val="35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375BE9-4A94-4FD9-9340-2C7F5707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41605"/>
            <a:ext cx="5557628" cy="52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7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B5FAB-DC46-4F39-B095-5D5ACF6C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F9221-0F1A-4C19-9EEF-0B098EF24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38E7D0-0204-4F62-A2F9-54292A887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761" y="0"/>
            <a:ext cx="657323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03FA7B-D779-4334-A82B-6B529C486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52422"/>
            <a:ext cx="5975107" cy="3725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4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8BE9-C58B-4C64-9F28-C095725D9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12BCC-432C-4F1E-81BD-9400AB3EAC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55AB9B-A936-4BC2-90DF-183B88829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35" y="0"/>
            <a:ext cx="10894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2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81072" cy="62179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2478" y="241069"/>
            <a:ext cx="5440928" cy="58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9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FDF8D-B210-402D-B200-797BE5526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50338-7036-4BD9-958C-BE0A5086D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806E02-2CB3-4C8A-B751-727D68D0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25" y="182562"/>
            <a:ext cx="6852075" cy="64928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A53E5A-7AE6-4F66-9224-B86A9BA98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053" y="681037"/>
            <a:ext cx="6578621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5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2952-ED30-47FA-B048-1EA0BC4E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Process</a:t>
            </a:r>
            <a:br>
              <a:rPr lang="en-US" dirty="0"/>
            </a:br>
            <a:r>
              <a:rPr lang="en-US" dirty="0"/>
              <a:t>What can go into a data guide?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DFD85-8CE0-46AB-BEA6-A6F25098E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The overall purpose for the data (why it exists);</a:t>
            </a:r>
          </a:p>
          <a:p>
            <a:r>
              <a:rPr lang="en-US" sz="3200" dirty="0"/>
              <a:t>Regulatory environments; </a:t>
            </a:r>
          </a:p>
          <a:p>
            <a:r>
              <a:rPr lang="en-US" sz="3200" dirty="0"/>
              <a:t>Business processes; </a:t>
            </a:r>
          </a:p>
          <a:p>
            <a:r>
              <a:rPr lang="en-US" sz="3200" dirty="0"/>
              <a:t>Software and devices involved;</a:t>
            </a:r>
          </a:p>
          <a:p>
            <a:r>
              <a:rPr lang="en-US" sz="3200" dirty="0"/>
              <a:t>Data standards; </a:t>
            </a:r>
          </a:p>
          <a:p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33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7C8B-6876-4BD1-A76F-ACD600172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Context:</a:t>
            </a:r>
            <a:br>
              <a:rPr lang="en-US" dirty="0"/>
            </a:br>
            <a:r>
              <a:rPr lang="en-US" dirty="0"/>
              <a:t>What can go into a data guide?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91BF1-9442-4251-9DD2-C93C00D362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Organizational context (including culture, structure, budget, and data/computer literacies); </a:t>
            </a:r>
          </a:p>
          <a:p>
            <a:r>
              <a:rPr lang="en-US" sz="3200" dirty="0"/>
              <a:t>Limitations and ethical considerations;</a:t>
            </a:r>
          </a:p>
          <a:p>
            <a:r>
              <a:rPr lang="en-US" sz="3200" dirty="0"/>
              <a:t>Data standards; </a:t>
            </a:r>
          </a:p>
          <a:p>
            <a:r>
              <a:rPr lang="en-US" sz="3200" dirty="0"/>
              <a:t>Current and suggested data uses/applications.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7086-0013-4A9C-85A9-668069441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for creating a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735A3-9F3C-40C5-9B5A-4268066C5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76700" cy="4351338"/>
          </a:xfrm>
        </p:spPr>
        <p:txBody>
          <a:bodyPr/>
          <a:lstStyle/>
          <a:p>
            <a:r>
              <a:rPr lang="en-US" dirty="0"/>
              <a:t>Work with the data</a:t>
            </a:r>
          </a:p>
          <a:p>
            <a:r>
              <a:rPr lang="en-US" dirty="0"/>
              <a:t>Dig into data standards</a:t>
            </a:r>
          </a:p>
          <a:p>
            <a:r>
              <a:rPr lang="en-US" dirty="0"/>
              <a:t>Learn about business processes</a:t>
            </a:r>
          </a:p>
          <a:p>
            <a:r>
              <a:rPr lang="en-US" dirty="0"/>
              <a:t>Interview data stewards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83366-009B-4045-A8B9-7D18344B2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214" y="1825625"/>
            <a:ext cx="6222249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220</Words>
  <Application>Microsoft Office PowerPoint</Application>
  <PresentationFormat>Widescreen</PresentationFormat>
  <Paragraphs>36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Data Guides for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 and Process What can go into a data guide? </vt:lpstr>
      <vt:lpstr>Context: What can go into a data guide? </vt:lpstr>
      <vt:lpstr>Process for creating a guide</vt:lpstr>
      <vt:lpstr>Who can create a data guide?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Gradeck, Robert M</dc:creator>
  <cp:lastModifiedBy>Arena, Olivia</cp:lastModifiedBy>
  <cp:revision>14</cp:revision>
  <dcterms:created xsi:type="dcterms:W3CDTF">2018-10-11T02:05:50Z</dcterms:created>
  <dcterms:modified xsi:type="dcterms:W3CDTF">2018-10-15T14:29:44Z</dcterms:modified>
</cp:coreProperties>
</file>