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8" r:id="rId1"/>
  </p:sldMasterIdLst>
  <p:notesMasterIdLst>
    <p:notesMasterId r:id="rId16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2" r:id="rId10"/>
    <p:sldId id="284" r:id="rId11"/>
    <p:sldId id="283" r:id="rId12"/>
    <p:sldId id="285" r:id="rId13"/>
    <p:sldId id="280" r:id="rId14"/>
    <p:sldId id="272" r:id="rId15"/>
  </p:sldIdLst>
  <p:sldSz cx="12192000" cy="6858000"/>
  <p:notesSz cx="7010400" cy="9296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Dominik" panose="02000500000000000000" pitchFamily="2" charset="0"/>
      <p:regular r:id="rId21"/>
      <p:italic r:id="rId22"/>
    </p:embeddedFont>
    <p:embeddedFont>
      <p:font typeface="Corbel" panose="020B050302020402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BC24"/>
    <a:srgbClr val="003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86421" autoAdjust="0"/>
  </p:normalViewPr>
  <p:slideViewPr>
    <p:cSldViewPr snapToGrid="0">
      <p:cViewPr varScale="1">
        <p:scale>
          <a:sx n="65" d="100"/>
          <a:sy n="65" d="100"/>
        </p:scale>
        <p:origin x="66" y="456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4E2042-EAAC-43BF-B0B6-4DBB7992F74C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7D332D-D67D-475C-B606-B0BCD165EB76}">
      <dgm:prSet phldrT="[Text]"/>
      <dgm:spPr/>
      <dgm:t>
        <a:bodyPr/>
        <a:lstStyle/>
        <a:p>
          <a:r>
            <a:rPr lang="en-US" dirty="0" smtClean="0"/>
            <a:t>Risk Assessment</a:t>
          </a:r>
          <a:endParaRPr lang="en-US" dirty="0"/>
        </a:p>
      </dgm:t>
    </dgm:pt>
    <dgm:pt modelId="{2B2C1818-2632-4B2B-8FED-430774BCA502}" type="parTrans" cxnId="{33B01808-7169-41DC-83B5-F31C0E72B110}">
      <dgm:prSet/>
      <dgm:spPr/>
      <dgm:t>
        <a:bodyPr/>
        <a:lstStyle/>
        <a:p>
          <a:endParaRPr lang="en-US"/>
        </a:p>
      </dgm:t>
    </dgm:pt>
    <dgm:pt modelId="{E6632E14-3829-4EA4-B724-D6E496943BDD}" type="sibTrans" cxnId="{33B01808-7169-41DC-83B5-F31C0E72B110}">
      <dgm:prSet/>
      <dgm:spPr/>
      <dgm:t>
        <a:bodyPr/>
        <a:lstStyle/>
        <a:p>
          <a:endParaRPr lang="en-US"/>
        </a:p>
      </dgm:t>
    </dgm:pt>
    <dgm:pt modelId="{764DCEAA-AE60-4D0F-B126-5CEA9D0B7371}">
      <dgm:prSet phldrT="[Text]"/>
      <dgm:spPr/>
      <dgm:t>
        <a:bodyPr/>
        <a:lstStyle/>
        <a:p>
          <a:r>
            <a:rPr lang="en-US" dirty="0" smtClean="0"/>
            <a:t>Pre-Trial</a:t>
          </a:r>
          <a:endParaRPr lang="en-US" dirty="0"/>
        </a:p>
      </dgm:t>
    </dgm:pt>
    <dgm:pt modelId="{EE38967A-66D5-4B1C-B17F-69B06DDA4F30}" type="parTrans" cxnId="{A3375C5E-2D24-4E0B-92FE-713774EBDFCC}">
      <dgm:prSet/>
      <dgm:spPr/>
      <dgm:t>
        <a:bodyPr/>
        <a:lstStyle/>
        <a:p>
          <a:endParaRPr lang="en-US"/>
        </a:p>
      </dgm:t>
    </dgm:pt>
    <dgm:pt modelId="{8D92B338-1B16-4992-8D3C-77A2FECEE84D}" type="sibTrans" cxnId="{A3375C5E-2D24-4E0B-92FE-713774EBDFCC}">
      <dgm:prSet/>
      <dgm:spPr/>
      <dgm:t>
        <a:bodyPr/>
        <a:lstStyle/>
        <a:p>
          <a:endParaRPr lang="en-US"/>
        </a:p>
      </dgm:t>
    </dgm:pt>
    <dgm:pt modelId="{83D6A7D8-47E5-49B5-B00B-ECE24FDA7D1C}">
      <dgm:prSet phldrT="[Text]"/>
      <dgm:spPr/>
      <dgm:t>
        <a:bodyPr/>
        <a:lstStyle/>
        <a:p>
          <a:r>
            <a:rPr lang="en-US" dirty="0" smtClean="0"/>
            <a:t>Needs Assessment</a:t>
          </a:r>
          <a:endParaRPr lang="en-US" dirty="0"/>
        </a:p>
      </dgm:t>
    </dgm:pt>
    <dgm:pt modelId="{E1488105-0F61-41B5-A14E-F287B8DCAEA1}" type="parTrans" cxnId="{0626CD4D-FB00-47AF-8BF5-FD4E759E481B}">
      <dgm:prSet/>
      <dgm:spPr/>
      <dgm:t>
        <a:bodyPr/>
        <a:lstStyle/>
        <a:p>
          <a:endParaRPr lang="en-US"/>
        </a:p>
      </dgm:t>
    </dgm:pt>
    <dgm:pt modelId="{12CDFF95-92C3-4046-8C72-DAFA9F83E3CF}" type="sibTrans" cxnId="{0626CD4D-FB00-47AF-8BF5-FD4E759E481B}">
      <dgm:prSet/>
      <dgm:spPr/>
      <dgm:t>
        <a:bodyPr/>
        <a:lstStyle/>
        <a:p>
          <a:endParaRPr lang="en-US"/>
        </a:p>
      </dgm:t>
    </dgm:pt>
    <dgm:pt modelId="{A040CDF6-E2FC-4632-8CB3-E73DF563BA79}">
      <dgm:prSet phldrT="[Text]"/>
      <dgm:spPr/>
      <dgm:t>
        <a:bodyPr/>
        <a:lstStyle/>
        <a:p>
          <a:r>
            <a:rPr lang="en-US" dirty="0" smtClean="0"/>
            <a:t>Pre-Sentencing</a:t>
          </a:r>
          <a:endParaRPr lang="en-US" dirty="0"/>
        </a:p>
      </dgm:t>
    </dgm:pt>
    <dgm:pt modelId="{B7D83978-1A16-45C0-B454-71317D1B6932}" type="parTrans" cxnId="{D3EBB8E6-C3E9-40E9-A7A8-9D42D9CB6622}">
      <dgm:prSet/>
      <dgm:spPr/>
      <dgm:t>
        <a:bodyPr/>
        <a:lstStyle/>
        <a:p>
          <a:endParaRPr lang="en-US"/>
        </a:p>
      </dgm:t>
    </dgm:pt>
    <dgm:pt modelId="{144F3FAE-7E90-4C13-939D-F5F30C9C29FC}" type="sibTrans" cxnId="{D3EBB8E6-C3E9-40E9-A7A8-9D42D9CB6622}">
      <dgm:prSet/>
      <dgm:spPr/>
      <dgm:t>
        <a:bodyPr/>
        <a:lstStyle/>
        <a:p>
          <a:endParaRPr lang="en-US"/>
        </a:p>
      </dgm:t>
    </dgm:pt>
    <dgm:pt modelId="{56017CED-DC6D-47EE-A21D-14E8BB47003C}">
      <dgm:prSet phldrT="[Text]"/>
      <dgm:spPr/>
      <dgm:t>
        <a:bodyPr/>
        <a:lstStyle/>
        <a:p>
          <a:r>
            <a:rPr lang="en-US" dirty="0" smtClean="0"/>
            <a:t>Pre-Sentencing</a:t>
          </a:r>
          <a:endParaRPr lang="en-US" dirty="0"/>
        </a:p>
      </dgm:t>
    </dgm:pt>
    <dgm:pt modelId="{B63FF442-3343-457C-87CD-6F40933EA260}" type="parTrans" cxnId="{0DC7AD9B-B396-40AD-95EA-A91CEC45D586}">
      <dgm:prSet/>
      <dgm:spPr/>
      <dgm:t>
        <a:bodyPr/>
        <a:lstStyle/>
        <a:p>
          <a:endParaRPr lang="en-US"/>
        </a:p>
      </dgm:t>
    </dgm:pt>
    <dgm:pt modelId="{E28E97D0-29E8-49E8-B233-76A1E339F92F}" type="sibTrans" cxnId="{0DC7AD9B-B396-40AD-95EA-A91CEC45D586}">
      <dgm:prSet/>
      <dgm:spPr/>
      <dgm:t>
        <a:bodyPr/>
        <a:lstStyle/>
        <a:p>
          <a:endParaRPr lang="en-US"/>
        </a:p>
      </dgm:t>
    </dgm:pt>
    <dgm:pt modelId="{74CB41D7-32CD-4833-B150-EE651F53C898}">
      <dgm:prSet phldrT="[Text]"/>
      <dgm:spPr/>
      <dgm:t>
        <a:bodyPr/>
        <a:lstStyle/>
        <a:p>
          <a:r>
            <a:rPr lang="en-US" dirty="0" smtClean="0"/>
            <a:t>Used by a judge to determine bail</a:t>
          </a:r>
          <a:endParaRPr lang="en-US" dirty="0"/>
        </a:p>
      </dgm:t>
    </dgm:pt>
    <dgm:pt modelId="{A94B3A59-AF96-4319-AB4A-269A041FC4B0}" type="parTrans" cxnId="{2A99CA5B-0EFC-4F82-AC4D-A313A9FE5EE3}">
      <dgm:prSet/>
      <dgm:spPr/>
      <dgm:t>
        <a:bodyPr/>
        <a:lstStyle/>
        <a:p>
          <a:endParaRPr lang="en-US"/>
        </a:p>
      </dgm:t>
    </dgm:pt>
    <dgm:pt modelId="{B18358F8-4202-48C7-A700-2EF88E98D8A7}" type="sibTrans" cxnId="{2A99CA5B-0EFC-4F82-AC4D-A313A9FE5EE3}">
      <dgm:prSet/>
      <dgm:spPr/>
      <dgm:t>
        <a:bodyPr/>
        <a:lstStyle/>
        <a:p>
          <a:endParaRPr lang="en-US"/>
        </a:p>
      </dgm:t>
    </dgm:pt>
    <dgm:pt modelId="{63643774-B9BB-422C-911C-26B9FF336329}">
      <dgm:prSet phldrT="[Text]"/>
      <dgm:spPr/>
      <dgm:t>
        <a:bodyPr/>
        <a:lstStyle/>
        <a:p>
          <a:r>
            <a:rPr lang="en-US" dirty="0" smtClean="0"/>
            <a:t>Used by a judge to determine sentencing</a:t>
          </a:r>
          <a:endParaRPr lang="en-US" dirty="0"/>
        </a:p>
      </dgm:t>
    </dgm:pt>
    <dgm:pt modelId="{5BF2F6BD-780E-4BCF-B055-689389B1A7A9}" type="parTrans" cxnId="{639D8505-98F6-4DC5-B06B-95BF102BB60A}">
      <dgm:prSet/>
      <dgm:spPr/>
      <dgm:t>
        <a:bodyPr/>
        <a:lstStyle/>
        <a:p>
          <a:endParaRPr lang="en-US"/>
        </a:p>
      </dgm:t>
    </dgm:pt>
    <dgm:pt modelId="{81AFACAE-004B-4F67-B52A-1C2DC8438668}" type="sibTrans" cxnId="{639D8505-98F6-4DC5-B06B-95BF102BB60A}">
      <dgm:prSet/>
      <dgm:spPr/>
      <dgm:t>
        <a:bodyPr/>
        <a:lstStyle/>
        <a:p>
          <a:endParaRPr lang="en-US"/>
        </a:p>
      </dgm:t>
    </dgm:pt>
    <dgm:pt modelId="{41BF2415-C705-4444-A637-FA81E7036CB2}">
      <dgm:prSet phldrT="[Text]"/>
      <dgm:spPr/>
      <dgm:t>
        <a:bodyPr/>
        <a:lstStyle/>
        <a:p>
          <a:r>
            <a:rPr lang="en-US" dirty="0" smtClean="0"/>
            <a:t>During Incarceration</a:t>
          </a:r>
          <a:endParaRPr lang="en-US" dirty="0"/>
        </a:p>
      </dgm:t>
    </dgm:pt>
    <dgm:pt modelId="{DBC9D791-0168-42F5-85AD-CBA243BBC4A6}" type="parTrans" cxnId="{06669E8C-3DA9-4D22-8417-A7A317161452}">
      <dgm:prSet/>
      <dgm:spPr/>
      <dgm:t>
        <a:bodyPr/>
        <a:lstStyle/>
        <a:p>
          <a:endParaRPr lang="en-US"/>
        </a:p>
      </dgm:t>
    </dgm:pt>
    <dgm:pt modelId="{9DB26BEA-4937-4E09-9975-90EB604FEFD3}" type="sibTrans" cxnId="{06669E8C-3DA9-4D22-8417-A7A317161452}">
      <dgm:prSet/>
      <dgm:spPr/>
      <dgm:t>
        <a:bodyPr/>
        <a:lstStyle/>
        <a:p>
          <a:endParaRPr lang="en-US"/>
        </a:p>
      </dgm:t>
    </dgm:pt>
    <dgm:pt modelId="{62ED5B73-EF44-4B73-A9BC-843A5078F2FB}">
      <dgm:prSet phldrT="[Text]"/>
      <dgm:spPr/>
      <dgm:t>
        <a:bodyPr/>
        <a:lstStyle/>
        <a:p>
          <a:r>
            <a:rPr lang="en-US" dirty="0" smtClean="0"/>
            <a:t> Used by a parole board to determine parole status</a:t>
          </a:r>
          <a:endParaRPr lang="en-US" dirty="0"/>
        </a:p>
      </dgm:t>
    </dgm:pt>
    <dgm:pt modelId="{7A9D12D9-B711-4C9F-A082-459A4FAB6A57}" type="parTrans" cxnId="{667A5AC5-8673-47B0-B78B-0B2F20916D1F}">
      <dgm:prSet/>
      <dgm:spPr/>
      <dgm:t>
        <a:bodyPr/>
        <a:lstStyle/>
        <a:p>
          <a:endParaRPr lang="en-US"/>
        </a:p>
      </dgm:t>
    </dgm:pt>
    <dgm:pt modelId="{853318C0-B40C-4B01-8035-B798864C49CD}" type="sibTrans" cxnId="{667A5AC5-8673-47B0-B78B-0B2F20916D1F}">
      <dgm:prSet/>
      <dgm:spPr/>
      <dgm:t>
        <a:bodyPr/>
        <a:lstStyle/>
        <a:p>
          <a:endParaRPr lang="en-US"/>
        </a:p>
      </dgm:t>
    </dgm:pt>
    <dgm:pt modelId="{A703BE9F-9CD2-408D-8635-12BE7A484870}">
      <dgm:prSet phldrT="[Text]"/>
      <dgm:spPr/>
      <dgm:t>
        <a:bodyPr/>
        <a:lstStyle/>
        <a:p>
          <a:r>
            <a:rPr lang="en-US" dirty="0" smtClean="0"/>
            <a:t>Used in a problem-solving court to determine diversion plan</a:t>
          </a:r>
          <a:endParaRPr lang="en-US" dirty="0"/>
        </a:p>
      </dgm:t>
    </dgm:pt>
    <dgm:pt modelId="{077CA576-6E87-441C-B1C7-5D98EF1D970A}" type="parTrans" cxnId="{CBE8E32E-E811-461C-AA1E-CC1063DEAF15}">
      <dgm:prSet/>
      <dgm:spPr/>
      <dgm:t>
        <a:bodyPr/>
        <a:lstStyle/>
        <a:p>
          <a:endParaRPr lang="en-US"/>
        </a:p>
      </dgm:t>
    </dgm:pt>
    <dgm:pt modelId="{A7BA98A2-C30F-4830-A02B-C7F0BD253C5E}" type="sibTrans" cxnId="{CBE8E32E-E811-461C-AA1E-CC1063DEAF15}">
      <dgm:prSet/>
      <dgm:spPr/>
      <dgm:t>
        <a:bodyPr/>
        <a:lstStyle/>
        <a:p>
          <a:endParaRPr lang="en-US"/>
        </a:p>
      </dgm:t>
    </dgm:pt>
    <dgm:pt modelId="{781CD146-5AE2-4A8A-A985-15432DA5C1B9}">
      <dgm:prSet phldrT="[Text]"/>
      <dgm:spPr/>
      <dgm:t>
        <a:bodyPr/>
        <a:lstStyle/>
        <a:p>
          <a:r>
            <a:rPr lang="en-US" dirty="0" smtClean="0"/>
            <a:t>Post-Release</a:t>
          </a:r>
          <a:endParaRPr lang="en-US" dirty="0"/>
        </a:p>
      </dgm:t>
    </dgm:pt>
    <dgm:pt modelId="{1A8D2CF6-3785-453B-9BB0-CD953B8C5011}" type="parTrans" cxnId="{F5A6841C-9504-4B52-9524-2DB7FB4817FF}">
      <dgm:prSet/>
      <dgm:spPr/>
      <dgm:t>
        <a:bodyPr/>
        <a:lstStyle/>
        <a:p>
          <a:endParaRPr lang="en-US"/>
        </a:p>
      </dgm:t>
    </dgm:pt>
    <dgm:pt modelId="{453604AA-D86B-4502-B259-1F050C815B9A}" type="sibTrans" cxnId="{F5A6841C-9504-4B52-9524-2DB7FB4817FF}">
      <dgm:prSet/>
      <dgm:spPr/>
      <dgm:t>
        <a:bodyPr/>
        <a:lstStyle/>
        <a:p>
          <a:endParaRPr lang="en-US"/>
        </a:p>
      </dgm:t>
    </dgm:pt>
    <dgm:pt modelId="{7AA7B935-DA6D-451A-8C47-2328BD1E132A}">
      <dgm:prSet phldrT="[Text]"/>
      <dgm:spPr/>
      <dgm:t>
        <a:bodyPr/>
        <a:lstStyle/>
        <a:p>
          <a:r>
            <a:rPr lang="en-US" dirty="0" smtClean="0"/>
            <a:t>Used by social services to determine path to successful reentry into society</a:t>
          </a:r>
          <a:endParaRPr lang="en-US" dirty="0"/>
        </a:p>
      </dgm:t>
    </dgm:pt>
    <dgm:pt modelId="{EF40117A-5955-4CBA-86A7-C708F6C1279B}" type="parTrans" cxnId="{0359F744-8CA8-44B9-8ADD-C104D8E3DEC9}">
      <dgm:prSet/>
      <dgm:spPr/>
      <dgm:t>
        <a:bodyPr/>
        <a:lstStyle/>
        <a:p>
          <a:endParaRPr lang="en-US"/>
        </a:p>
      </dgm:t>
    </dgm:pt>
    <dgm:pt modelId="{8BAA76E8-9B0B-4EAB-9DEB-630B77478054}" type="sibTrans" cxnId="{0359F744-8CA8-44B9-8ADD-C104D8E3DEC9}">
      <dgm:prSet/>
      <dgm:spPr/>
      <dgm:t>
        <a:bodyPr/>
        <a:lstStyle/>
        <a:p>
          <a:endParaRPr lang="en-US"/>
        </a:p>
      </dgm:t>
    </dgm:pt>
    <dgm:pt modelId="{A2BB2DA7-0C30-49C8-82CB-9CC96E3C5250}" type="pres">
      <dgm:prSet presAssocID="{BA4E2042-EAAC-43BF-B0B6-4DBB7992F74C}" presName="Name0" presStyleCnt="0">
        <dgm:presLayoutVars>
          <dgm:dir/>
          <dgm:animLvl val="lvl"/>
          <dgm:resizeHandles val="exact"/>
        </dgm:presLayoutVars>
      </dgm:prSet>
      <dgm:spPr/>
    </dgm:pt>
    <dgm:pt modelId="{C4733F9D-8485-4DE0-A2C9-6E88DAA96100}" type="pres">
      <dgm:prSet presAssocID="{F77D332D-D67D-475C-B606-B0BCD165EB76}" presName="composite" presStyleCnt="0"/>
      <dgm:spPr/>
    </dgm:pt>
    <dgm:pt modelId="{589EEFFD-B0BD-4565-892F-00B6ECF6FD30}" type="pres">
      <dgm:prSet presAssocID="{F77D332D-D67D-475C-B606-B0BCD165EB7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89B5270-88D2-409F-86BE-5CE0E44E06F4}" type="pres">
      <dgm:prSet presAssocID="{F77D332D-D67D-475C-B606-B0BCD165EB7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47D66D-0079-4F6E-9FC5-7D1EA00936E1}" type="pres">
      <dgm:prSet presAssocID="{E6632E14-3829-4EA4-B724-D6E496943BDD}" presName="space" presStyleCnt="0"/>
      <dgm:spPr/>
    </dgm:pt>
    <dgm:pt modelId="{7D5FAF6F-51E7-4F7B-94AB-1700D1F8F534}" type="pres">
      <dgm:prSet presAssocID="{83D6A7D8-47E5-49B5-B00B-ECE24FDA7D1C}" presName="composite" presStyleCnt="0"/>
      <dgm:spPr/>
    </dgm:pt>
    <dgm:pt modelId="{00CD6DA3-3A7C-4FAD-AA61-C3D278432058}" type="pres">
      <dgm:prSet presAssocID="{83D6A7D8-47E5-49B5-B00B-ECE24FDA7D1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38161DF-0038-4C50-B280-5ECCA321A1FD}" type="pres">
      <dgm:prSet presAssocID="{83D6A7D8-47E5-49B5-B00B-ECE24FDA7D1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159016-F8B3-4503-9554-C62A0C56D5ED}" type="presOf" srcId="{BA4E2042-EAAC-43BF-B0B6-4DBB7992F74C}" destId="{A2BB2DA7-0C30-49C8-82CB-9CC96E3C5250}" srcOrd="0" destOrd="0" presId="urn:microsoft.com/office/officeart/2005/8/layout/hList1"/>
    <dgm:cxn modelId="{A5D5D5A3-8891-4879-9B6D-138BE1F3A62C}" type="presOf" srcId="{A040CDF6-E2FC-4632-8CB3-E73DF563BA79}" destId="{138161DF-0038-4C50-B280-5ECCA321A1FD}" srcOrd="0" destOrd="0" presId="urn:microsoft.com/office/officeart/2005/8/layout/hList1"/>
    <dgm:cxn modelId="{639D8505-98F6-4DC5-B06B-95BF102BB60A}" srcId="{56017CED-DC6D-47EE-A21D-14E8BB47003C}" destId="{63643774-B9BB-422C-911C-26B9FF336329}" srcOrd="0" destOrd="0" parTransId="{5BF2F6BD-780E-4BCF-B055-689389B1A7A9}" sibTransId="{81AFACAE-004B-4F67-B52A-1C2DC8438668}"/>
    <dgm:cxn modelId="{2A99CA5B-0EFC-4F82-AC4D-A313A9FE5EE3}" srcId="{764DCEAA-AE60-4D0F-B126-5CEA9D0B7371}" destId="{74CB41D7-32CD-4833-B150-EE651F53C898}" srcOrd="0" destOrd="0" parTransId="{A94B3A59-AF96-4319-AB4A-269A041FC4B0}" sibTransId="{B18358F8-4202-48C7-A700-2EF88E98D8A7}"/>
    <dgm:cxn modelId="{A4C5FEB3-B7EE-4A2F-A58E-146B9EC9ACB4}" type="presOf" srcId="{83D6A7D8-47E5-49B5-B00B-ECE24FDA7D1C}" destId="{00CD6DA3-3A7C-4FAD-AA61-C3D278432058}" srcOrd="0" destOrd="0" presId="urn:microsoft.com/office/officeart/2005/8/layout/hList1"/>
    <dgm:cxn modelId="{0C909D64-1F7F-4001-8FEC-48BD16013D78}" type="presOf" srcId="{41BF2415-C705-4444-A637-FA81E7036CB2}" destId="{989B5270-88D2-409F-86BE-5CE0E44E06F4}" srcOrd="0" destOrd="4" presId="urn:microsoft.com/office/officeart/2005/8/layout/hList1"/>
    <dgm:cxn modelId="{06669E8C-3DA9-4D22-8417-A7A317161452}" srcId="{F77D332D-D67D-475C-B606-B0BCD165EB76}" destId="{41BF2415-C705-4444-A637-FA81E7036CB2}" srcOrd="2" destOrd="0" parTransId="{DBC9D791-0168-42F5-85AD-CBA243BBC4A6}" sibTransId="{9DB26BEA-4937-4E09-9975-90EB604FEFD3}"/>
    <dgm:cxn modelId="{9A802AD8-5EEB-4EE9-81B2-A99D306BC6D1}" type="presOf" srcId="{56017CED-DC6D-47EE-A21D-14E8BB47003C}" destId="{989B5270-88D2-409F-86BE-5CE0E44E06F4}" srcOrd="0" destOrd="2" presId="urn:microsoft.com/office/officeart/2005/8/layout/hList1"/>
    <dgm:cxn modelId="{CBE8E32E-E811-461C-AA1E-CC1063DEAF15}" srcId="{A040CDF6-E2FC-4632-8CB3-E73DF563BA79}" destId="{A703BE9F-9CD2-408D-8635-12BE7A484870}" srcOrd="0" destOrd="0" parTransId="{077CA576-6E87-441C-B1C7-5D98EF1D970A}" sibTransId="{A7BA98A2-C30F-4830-A02B-C7F0BD253C5E}"/>
    <dgm:cxn modelId="{126913FB-DE06-4D87-BB37-F02E464A1877}" type="presOf" srcId="{A703BE9F-9CD2-408D-8635-12BE7A484870}" destId="{138161DF-0038-4C50-B280-5ECCA321A1FD}" srcOrd="0" destOrd="1" presId="urn:microsoft.com/office/officeart/2005/8/layout/hList1"/>
    <dgm:cxn modelId="{F5A6841C-9504-4B52-9524-2DB7FB4817FF}" srcId="{83D6A7D8-47E5-49B5-B00B-ECE24FDA7D1C}" destId="{781CD146-5AE2-4A8A-A985-15432DA5C1B9}" srcOrd="1" destOrd="0" parTransId="{1A8D2CF6-3785-453B-9BB0-CD953B8C5011}" sibTransId="{453604AA-D86B-4502-B259-1F050C815B9A}"/>
    <dgm:cxn modelId="{D3EBB8E6-C3E9-40E9-A7A8-9D42D9CB6622}" srcId="{83D6A7D8-47E5-49B5-B00B-ECE24FDA7D1C}" destId="{A040CDF6-E2FC-4632-8CB3-E73DF563BA79}" srcOrd="0" destOrd="0" parTransId="{B7D83978-1A16-45C0-B454-71317D1B6932}" sibTransId="{144F3FAE-7E90-4C13-939D-F5F30C9C29FC}"/>
    <dgm:cxn modelId="{A05142CD-A3F5-4F55-8E4D-34148DE55FDC}" type="presOf" srcId="{764DCEAA-AE60-4D0F-B126-5CEA9D0B7371}" destId="{989B5270-88D2-409F-86BE-5CE0E44E06F4}" srcOrd="0" destOrd="0" presId="urn:microsoft.com/office/officeart/2005/8/layout/hList1"/>
    <dgm:cxn modelId="{8016DC19-2249-45A0-98EF-6A85069B35C8}" type="presOf" srcId="{74CB41D7-32CD-4833-B150-EE651F53C898}" destId="{989B5270-88D2-409F-86BE-5CE0E44E06F4}" srcOrd="0" destOrd="1" presId="urn:microsoft.com/office/officeart/2005/8/layout/hList1"/>
    <dgm:cxn modelId="{0DC7AD9B-B396-40AD-95EA-A91CEC45D586}" srcId="{F77D332D-D67D-475C-B606-B0BCD165EB76}" destId="{56017CED-DC6D-47EE-A21D-14E8BB47003C}" srcOrd="1" destOrd="0" parTransId="{B63FF442-3343-457C-87CD-6F40933EA260}" sibTransId="{E28E97D0-29E8-49E8-B233-76A1E339F92F}"/>
    <dgm:cxn modelId="{BF1386C8-C44A-4616-AE6C-D347B85E9E8C}" type="presOf" srcId="{63643774-B9BB-422C-911C-26B9FF336329}" destId="{989B5270-88D2-409F-86BE-5CE0E44E06F4}" srcOrd="0" destOrd="3" presId="urn:microsoft.com/office/officeart/2005/8/layout/hList1"/>
    <dgm:cxn modelId="{0626CD4D-FB00-47AF-8BF5-FD4E759E481B}" srcId="{BA4E2042-EAAC-43BF-B0B6-4DBB7992F74C}" destId="{83D6A7D8-47E5-49B5-B00B-ECE24FDA7D1C}" srcOrd="1" destOrd="0" parTransId="{E1488105-0F61-41B5-A14E-F287B8DCAEA1}" sibTransId="{12CDFF95-92C3-4046-8C72-DAFA9F83E3CF}"/>
    <dgm:cxn modelId="{BBC90EBE-2343-4414-880A-7054FE2438C3}" type="presOf" srcId="{62ED5B73-EF44-4B73-A9BC-843A5078F2FB}" destId="{989B5270-88D2-409F-86BE-5CE0E44E06F4}" srcOrd="0" destOrd="5" presId="urn:microsoft.com/office/officeart/2005/8/layout/hList1"/>
    <dgm:cxn modelId="{A3375C5E-2D24-4E0B-92FE-713774EBDFCC}" srcId="{F77D332D-D67D-475C-B606-B0BCD165EB76}" destId="{764DCEAA-AE60-4D0F-B126-5CEA9D0B7371}" srcOrd="0" destOrd="0" parTransId="{EE38967A-66D5-4B1C-B17F-69B06DDA4F30}" sibTransId="{8D92B338-1B16-4992-8D3C-77A2FECEE84D}"/>
    <dgm:cxn modelId="{9D60C6E1-76B9-4299-AD30-8BAAAF62205C}" type="presOf" srcId="{7AA7B935-DA6D-451A-8C47-2328BD1E132A}" destId="{138161DF-0038-4C50-B280-5ECCA321A1FD}" srcOrd="0" destOrd="3" presId="urn:microsoft.com/office/officeart/2005/8/layout/hList1"/>
    <dgm:cxn modelId="{2DBD5037-6A0C-42BE-9AE5-5C0A10E90B94}" type="presOf" srcId="{F77D332D-D67D-475C-B606-B0BCD165EB76}" destId="{589EEFFD-B0BD-4565-892F-00B6ECF6FD30}" srcOrd="0" destOrd="0" presId="urn:microsoft.com/office/officeart/2005/8/layout/hList1"/>
    <dgm:cxn modelId="{B0D2947B-302A-4412-AD22-1D2F627E3A66}" type="presOf" srcId="{781CD146-5AE2-4A8A-A985-15432DA5C1B9}" destId="{138161DF-0038-4C50-B280-5ECCA321A1FD}" srcOrd="0" destOrd="2" presId="urn:microsoft.com/office/officeart/2005/8/layout/hList1"/>
    <dgm:cxn modelId="{667A5AC5-8673-47B0-B78B-0B2F20916D1F}" srcId="{41BF2415-C705-4444-A637-FA81E7036CB2}" destId="{62ED5B73-EF44-4B73-A9BC-843A5078F2FB}" srcOrd="0" destOrd="0" parTransId="{7A9D12D9-B711-4C9F-A082-459A4FAB6A57}" sibTransId="{853318C0-B40C-4B01-8035-B798864C49CD}"/>
    <dgm:cxn modelId="{0359F744-8CA8-44B9-8ADD-C104D8E3DEC9}" srcId="{781CD146-5AE2-4A8A-A985-15432DA5C1B9}" destId="{7AA7B935-DA6D-451A-8C47-2328BD1E132A}" srcOrd="0" destOrd="0" parTransId="{EF40117A-5955-4CBA-86A7-C708F6C1279B}" sibTransId="{8BAA76E8-9B0B-4EAB-9DEB-630B77478054}"/>
    <dgm:cxn modelId="{33B01808-7169-41DC-83B5-F31C0E72B110}" srcId="{BA4E2042-EAAC-43BF-B0B6-4DBB7992F74C}" destId="{F77D332D-D67D-475C-B606-B0BCD165EB76}" srcOrd="0" destOrd="0" parTransId="{2B2C1818-2632-4B2B-8FED-430774BCA502}" sibTransId="{E6632E14-3829-4EA4-B724-D6E496943BDD}"/>
    <dgm:cxn modelId="{788F84A0-BFE6-4EAE-A97E-ACE2B97D6477}" type="presParOf" srcId="{A2BB2DA7-0C30-49C8-82CB-9CC96E3C5250}" destId="{C4733F9D-8485-4DE0-A2C9-6E88DAA96100}" srcOrd="0" destOrd="0" presId="urn:microsoft.com/office/officeart/2005/8/layout/hList1"/>
    <dgm:cxn modelId="{679A47C7-FEB6-4E4F-BE94-25F8E265D3ED}" type="presParOf" srcId="{C4733F9D-8485-4DE0-A2C9-6E88DAA96100}" destId="{589EEFFD-B0BD-4565-892F-00B6ECF6FD30}" srcOrd="0" destOrd="0" presId="urn:microsoft.com/office/officeart/2005/8/layout/hList1"/>
    <dgm:cxn modelId="{0820145B-EDE9-4789-9B0A-A5CCA3E5EA70}" type="presParOf" srcId="{C4733F9D-8485-4DE0-A2C9-6E88DAA96100}" destId="{989B5270-88D2-409F-86BE-5CE0E44E06F4}" srcOrd="1" destOrd="0" presId="urn:microsoft.com/office/officeart/2005/8/layout/hList1"/>
    <dgm:cxn modelId="{1D319323-947F-49EE-B284-39E0A446B41B}" type="presParOf" srcId="{A2BB2DA7-0C30-49C8-82CB-9CC96E3C5250}" destId="{AC47D66D-0079-4F6E-9FC5-7D1EA00936E1}" srcOrd="1" destOrd="0" presId="urn:microsoft.com/office/officeart/2005/8/layout/hList1"/>
    <dgm:cxn modelId="{E67C9D91-22E5-4FA0-B13D-E134FCC60B56}" type="presParOf" srcId="{A2BB2DA7-0C30-49C8-82CB-9CC96E3C5250}" destId="{7D5FAF6F-51E7-4F7B-94AB-1700D1F8F534}" srcOrd="2" destOrd="0" presId="urn:microsoft.com/office/officeart/2005/8/layout/hList1"/>
    <dgm:cxn modelId="{194C6DE7-6302-4FE9-B09F-359462281CD0}" type="presParOf" srcId="{7D5FAF6F-51E7-4F7B-94AB-1700D1F8F534}" destId="{00CD6DA3-3A7C-4FAD-AA61-C3D278432058}" srcOrd="0" destOrd="0" presId="urn:microsoft.com/office/officeart/2005/8/layout/hList1"/>
    <dgm:cxn modelId="{5ADA2CCD-56C9-40C0-8580-701F97C93FEC}" type="presParOf" srcId="{7D5FAF6F-51E7-4F7B-94AB-1700D1F8F534}" destId="{138161DF-0038-4C50-B280-5ECCA321A1F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906652-775B-4B99-AC93-73A1B9E5E8B1}" type="doc">
      <dgm:prSet loTypeId="urn:diagrams.loki3.com/BracketList" loCatId="list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6FA473C2-33B4-445D-8C85-64310B2B2BAD}">
      <dgm:prSet phldrT="[Text]"/>
      <dgm:spPr/>
      <dgm:t>
        <a:bodyPr/>
        <a:lstStyle/>
        <a:p>
          <a:r>
            <a:rPr lang="en-US" dirty="0" smtClean="0"/>
            <a:t>Flight</a:t>
          </a:r>
          <a:endParaRPr lang="en-US" dirty="0"/>
        </a:p>
      </dgm:t>
    </dgm:pt>
    <dgm:pt modelId="{CF927BE7-70A9-4B06-8900-72E55EBC63BD}" type="parTrans" cxnId="{F8059957-52B0-409A-8364-D5B1B8848806}">
      <dgm:prSet/>
      <dgm:spPr/>
      <dgm:t>
        <a:bodyPr/>
        <a:lstStyle/>
        <a:p>
          <a:endParaRPr lang="en-US"/>
        </a:p>
      </dgm:t>
    </dgm:pt>
    <dgm:pt modelId="{5059C6F4-4AEA-4990-907F-0220C76EC047}" type="sibTrans" cxnId="{F8059957-52B0-409A-8364-D5B1B8848806}">
      <dgm:prSet/>
      <dgm:spPr/>
      <dgm:t>
        <a:bodyPr/>
        <a:lstStyle/>
        <a:p>
          <a:endParaRPr lang="en-US"/>
        </a:p>
      </dgm:t>
    </dgm:pt>
    <dgm:pt modelId="{46BD7B2B-03FF-4608-B6D6-2D023EE344EB}">
      <dgm:prSet phldrT="[Text]"/>
      <dgm:spPr/>
      <dgm:t>
        <a:bodyPr/>
        <a:lstStyle/>
        <a:p>
          <a:r>
            <a:rPr lang="en-US" dirty="0" smtClean="0"/>
            <a:t>New Violent Criminal Activity</a:t>
          </a:r>
          <a:endParaRPr lang="en-US" dirty="0"/>
        </a:p>
      </dgm:t>
    </dgm:pt>
    <dgm:pt modelId="{DF39DC17-C723-41A7-B083-32B95F6CB500}" type="parTrans" cxnId="{64F24C5E-FD7B-4B07-8F71-75EED64FF636}">
      <dgm:prSet/>
      <dgm:spPr/>
      <dgm:t>
        <a:bodyPr/>
        <a:lstStyle/>
        <a:p>
          <a:endParaRPr lang="en-US"/>
        </a:p>
      </dgm:t>
    </dgm:pt>
    <dgm:pt modelId="{4A750591-BABC-4262-8DFE-38472DD675B3}" type="sibTrans" cxnId="{64F24C5E-FD7B-4B07-8F71-75EED64FF636}">
      <dgm:prSet/>
      <dgm:spPr/>
      <dgm:t>
        <a:bodyPr/>
        <a:lstStyle/>
        <a:p>
          <a:endParaRPr lang="en-US"/>
        </a:p>
      </dgm:t>
    </dgm:pt>
    <dgm:pt modelId="{4CA9F428-4A08-4D2F-B112-A41F36CDB63C}">
      <dgm:prSet phldrT="[Text]"/>
      <dgm:spPr/>
      <dgm:t>
        <a:bodyPr/>
        <a:lstStyle/>
        <a:p>
          <a:r>
            <a:rPr lang="en-US" dirty="0" smtClean="0"/>
            <a:t>Prior Conviction</a:t>
          </a:r>
          <a:endParaRPr lang="en-US" dirty="0"/>
        </a:p>
      </dgm:t>
    </dgm:pt>
    <dgm:pt modelId="{33065506-2DDA-443A-8441-5EEEB726482A}" type="parTrans" cxnId="{30BD47FE-C684-445B-972F-25D7B336D064}">
      <dgm:prSet/>
      <dgm:spPr/>
      <dgm:t>
        <a:bodyPr/>
        <a:lstStyle/>
        <a:p>
          <a:endParaRPr lang="en-US"/>
        </a:p>
      </dgm:t>
    </dgm:pt>
    <dgm:pt modelId="{723AF511-08D7-48AA-B9F4-9503BA856D61}" type="sibTrans" cxnId="{30BD47FE-C684-445B-972F-25D7B336D064}">
      <dgm:prSet/>
      <dgm:spPr/>
      <dgm:t>
        <a:bodyPr/>
        <a:lstStyle/>
        <a:p>
          <a:endParaRPr lang="en-US"/>
        </a:p>
      </dgm:t>
    </dgm:pt>
    <dgm:pt modelId="{4773CCD2-8C4C-49A7-B3CE-A8FFE7053432}">
      <dgm:prSet phldrT="[Text]"/>
      <dgm:spPr/>
      <dgm:t>
        <a:bodyPr/>
        <a:lstStyle/>
        <a:p>
          <a:r>
            <a:rPr lang="en-US" dirty="0" smtClean="0"/>
            <a:t>Failure to Appear</a:t>
          </a:r>
          <a:endParaRPr lang="en-US" dirty="0"/>
        </a:p>
      </dgm:t>
    </dgm:pt>
    <dgm:pt modelId="{A1048E77-E85A-433D-86ED-AC0CBFC4E68B}" type="parTrans" cxnId="{FB87FB26-9B93-4329-8DFF-86DF537B9B33}">
      <dgm:prSet/>
      <dgm:spPr/>
      <dgm:t>
        <a:bodyPr/>
        <a:lstStyle/>
        <a:p>
          <a:endParaRPr lang="en-US"/>
        </a:p>
      </dgm:t>
    </dgm:pt>
    <dgm:pt modelId="{EB83F7BB-B199-4F27-B4A0-08B3492AC697}" type="sibTrans" cxnId="{FB87FB26-9B93-4329-8DFF-86DF537B9B33}">
      <dgm:prSet/>
      <dgm:spPr/>
      <dgm:t>
        <a:bodyPr/>
        <a:lstStyle/>
        <a:p>
          <a:endParaRPr lang="en-US"/>
        </a:p>
      </dgm:t>
    </dgm:pt>
    <dgm:pt modelId="{0490A0F1-F3C0-4D39-92AD-3D148E31D3CA}">
      <dgm:prSet phldrT="[Text]"/>
      <dgm:spPr/>
      <dgm:t>
        <a:bodyPr/>
        <a:lstStyle/>
        <a:p>
          <a:r>
            <a:rPr lang="en-US" dirty="0" smtClean="0"/>
            <a:t>Pending Charges</a:t>
          </a:r>
          <a:endParaRPr lang="en-US" dirty="0"/>
        </a:p>
      </dgm:t>
    </dgm:pt>
    <dgm:pt modelId="{E6301257-BA73-446E-BA2F-E0A93F4DA800}" type="parTrans" cxnId="{79C37265-D4E8-4EA0-BC2A-327CB80E9183}">
      <dgm:prSet/>
      <dgm:spPr/>
      <dgm:t>
        <a:bodyPr/>
        <a:lstStyle/>
        <a:p>
          <a:endParaRPr lang="en-US"/>
        </a:p>
      </dgm:t>
    </dgm:pt>
    <dgm:pt modelId="{7E9E93BD-13D9-4CE3-B37F-49631E77E093}" type="sibTrans" cxnId="{79C37265-D4E8-4EA0-BC2A-327CB80E9183}">
      <dgm:prSet/>
      <dgm:spPr/>
      <dgm:t>
        <a:bodyPr/>
        <a:lstStyle/>
        <a:p>
          <a:endParaRPr lang="en-US"/>
        </a:p>
      </dgm:t>
    </dgm:pt>
    <dgm:pt modelId="{C9D22780-AD19-43D1-A17B-E31DB66BD356}">
      <dgm:prSet phldrT="[Text]"/>
      <dgm:spPr/>
      <dgm:t>
        <a:bodyPr/>
        <a:lstStyle/>
        <a:p>
          <a:r>
            <a:rPr lang="en-US" dirty="0" smtClean="0"/>
            <a:t>Prior Violent Conviction</a:t>
          </a:r>
          <a:endParaRPr lang="en-US" dirty="0"/>
        </a:p>
      </dgm:t>
    </dgm:pt>
    <dgm:pt modelId="{5CA117CD-0EE6-4D05-ACAB-A450C7F25ABE}" type="parTrans" cxnId="{8290A878-E824-4AD8-9A43-1A96ACDF7BCF}">
      <dgm:prSet/>
      <dgm:spPr/>
      <dgm:t>
        <a:bodyPr/>
        <a:lstStyle/>
        <a:p>
          <a:endParaRPr lang="en-US"/>
        </a:p>
      </dgm:t>
    </dgm:pt>
    <dgm:pt modelId="{7B935013-8C17-45AA-AB4B-6C632219EFD0}" type="sibTrans" cxnId="{8290A878-E824-4AD8-9A43-1A96ACDF7BCF}">
      <dgm:prSet/>
      <dgm:spPr/>
      <dgm:t>
        <a:bodyPr/>
        <a:lstStyle/>
        <a:p>
          <a:endParaRPr lang="en-US"/>
        </a:p>
      </dgm:t>
    </dgm:pt>
    <dgm:pt modelId="{2825F28F-0DB9-4024-8291-D891E7721752}">
      <dgm:prSet phldrT="[Text]"/>
      <dgm:spPr/>
      <dgm:t>
        <a:bodyPr/>
        <a:lstStyle/>
        <a:p>
          <a:r>
            <a:rPr lang="en-US" dirty="0" smtClean="0"/>
            <a:t>Current Violent Offense</a:t>
          </a:r>
          <a:endParaRPr lang="en-US" dirty="0"/>
        </a:p>
      </dgm:t>
    </dgm:pt>
    <dgm:pt modelId="{1C46B4A6-8ACB-4A10-8888-55EDD6B2E0D7}" type="parTrans" cxnId="{DE723FCC-4253-4517-852B-DAA824880645}">
      <dgm:prSet/>
      <dgm:spPr/>
      <dgm:t>
        <a:bodyPr/>
        <a:lstStyle/>
        <a:p>
          <a:endParaRPr lang="en-US"/>
        </a:p>
      </dgm:t>
    </dgm:pt>
    <dgm:pt modelId="{77C7D580-28A6-44A3-9E85-26F94D7F1844}" type="sibTrans" cxnId="{DE723FCC-4253-4517-852B-DAA824880645}">
      <dgm:prSet/>
      <dgm:spPr/>
      <dgm:t>
        <a:bodyPr/>
        <a:lstStyle/>
        <a:p>
          <a:endParaRPr lang="en-US"/>
        </a:p>
      </dgm:t>
    </dgm:pt>
    <dgm:pt modelId="{1A031229-9492-4A15-8E35-A2EBA5E6B17F}">
      <dgm:prSet phldrT="[Text]"/>
      <dgm:spPr/>
      <dgm:t>
        <a:bodyPr/>
        <a:lstStyle/>
        <a:p>
          <a:r>
            <a:rPr lang="en-US" dirty="0" smtClean="0"/>
            <a:t>New Criminal Activity</a:t>
          </a:r>
          <a:endParaRPr lang="en-US" dirty="0"/>
        </a:p>
      </dgm:t>
    </dgm:pt>
    <dgm:pt modelId="{1DE5AF1E-5080-41AF-BCED-4D7CBDDEA77A}" type="sibTrans" cxnId="{D46F44EE-F41E-459C-9F98-95E3793E40C0}">
      <dgm:prSet/>
      <dgm:spPr/>
      <dgm:t>
        <a:bodyPr/>
        <a:lstStyle/>
        <a:p>
          <a:endParaRPr lang="en-US"/>
        </a:p>
      </dgm:t>
    </dgm:pt>
    <dgm:pt modelId="{FD441AC2-035B-41C7-8CDB-18A4CF382D0F}" type="parTrans" cxnId="{D46F44EE-F41E-459C-9F98-95E3793E40C0}">
      <dgm:prSet/>
      <dgm:spPr/>
      <dgm:t>
        <a:bodyPr/>
        <a:lstStyle/>
        <a:p>
          <a:endParaRPr lang="en-US"/>
        </a:p>
      </dgm:t>
    </dgm:pt>
    <dgm:pt modelId="{E94378F6-3DE4-4ED1-979E-F2EBF71BA5C1}">
      <dgm:prSet phldrT="[Text]"/>
      <dgm:spPr/>
      <dgm:t>
        <a:bodyPr/>
        <a:lstStyle/>
        <a:p>
          <a:r>
            <a:rPr lang="en-US" dirty="0" smtClean="0"/>
            <a:t>Age</a:t>
          </a:r>
          <a:endParaRPr lang="en-US" dirty="0"/>
        </a:p>
      </dgm:t>
    </dgm:pt>
    <dgm:pt modelId="{6BE13F75-38E9-4517-9C24-E45E79F6695D}" type="sibTrans" cxnId="{6D6711E0-CEB3-4CDE-9FAD-90CF51BC9C1E}">
      <dgm:prSet/>
      <dgm:spPr/>
      <dgm:t>
        <a:bodyPr/>
        <a:lstStyle/>
        <a:p>
          <a:endParaRPr lang="en-US"/>
        </a:p>
      </dgm:t>
    </dgm:pt>
    <dgm:pt modelId="{AEFA29B7-B9D8-48C3-A0C0-9157344A80C1}" type="parTrans" cxnId="{6D6711E0-CEB3-4CDE-9FAD-90CF51BC9C1E}">
      <dgm:prSet/>
      <dgm:spPr/>
      <dgm:t>
        <a:bodyPr/>
        <a:lstStyle/>
        <a:p>
          <a:endParaRPr lang="en-US"/>
        </a:p>
      </dgm:t>
    </dgm:pt>
    <dgm:pt modelId="{801992D4-D692-4ED6-B884-9BDA054F11BB}">
      <dgm:prSet phldrT="[Text]"/>
      <dgm:spPr/>
      <dgm:t>
        <a:bodyPr/>
        <a:lstStyle/>
        <a:p>
          <a:r>
            <a:rPr lang="en-US" dirty="0" smtClean="0"/>
            <a:t>Prior convictions</a:t>
          </a:r>
          <a:endParaRPr lang="en-US" dirty="0"/>
        </a:p>
      </dgm:t>
    </dgm:pt>
    <dgm:pt modelId="{FAD78753-8720-4ABB-A7CF-BD1DA35C31FB}" type="sibTrans" cxnId="{8D8B21B8-8537-40C3-ACEF-2A2672DF173E}">
      <dgm:prSet/>
      <dgm:spPr/>
      <dgm:t>
        <a:bodyPr/>
        <a:lstStyle/>
        <a:p>
          <a:endParaRPr lang="en-US"/>
        </a:p>
      </dgm:t>
    </dgm:pt>
    <dgm:pt modelId="{397AB7A2-F8A4-413F-9A36-447E68AF4800}" type="parTrans" cxnId="{8D8B21B8-8537-40C3-ACEF-2A2672DF173E}">
      <dgm:prSet/>
      <dgm:spPr/>
      <dgm:t>
        <a:bodyPr/>
        <a:lstStyle/>
        <a:p>
          <a:endParaRPr lang="en-US"/>
        </a:p>
      </dgm:t>
    </dgm:pt>
    <dgm:pt modelId="{20C86EDF-484E-4175-9DB0-004D8488E20C}">
      <dgm:prSet phldrT="[Text]"/>
      <dgm:spPr/>
      <dgm:t>
        <a:bodyPr/>
        <a:lstStyle/>
        <a:p>
          <a:r>
            <a:rPr lang="en-US" dirty="0" smtClean="0"/>
            <a:t>Prior Sentence</a:t>
          </a:r>
          <a:endParaRPr lang="en-US" dirty="0"/>
        </a:p>
      </dgm:t>
    </dgm:pt>
    <dgm:pt modelId="{A1840B3C-1717-407E-A9E4-95617E106681}" type="sibTrans" cxnId="{708FDB27-3F85-4486-B5BB-1049F5641AAF}">
      <dgm:prSet/>
      <dgm:spPr/>
      <dgm:t>
        <a:bodyPr/>
        <a:lstStyle/>
        <a:p>
          <a:endParaRPr lang="en-US"/>
        </a:p>
      </dgm:t>
    </dgm:pt>
    <dgm:pt modelId="{62FBBE6F-DC37-47F5-AC16-6EFAFC0BA3B0}" type="parTrans" cxnId="{708FDB27-3F85-4486-B5BB-1049F5641AAF}">
      <dgm:prSet/>
      <dgm:spPr/>
      <dgm:t>
        <a:bodyPr/>
        <a:lstStyle/>
        <a:p>
          <a:endParaRPr lang="en-US"/>
        </a:p>
      </dgm:t>
    </dgm:pt>
    <dgm:pt modelId="{E54F23C8-B264-4F7D-861D-F57BFEF0F1C9}" type="pres">
      <dgm:prSet presAssocID="{52906652-775B-4B99-AC93-73A1B9E5E8B1}" presName="Name0" presStyleCnt="0">
        <dgm:presLayoutVars>
          <dgm:dir/>
          <dgm:animLvl val="lvl"/>
          <dgm:resizeHandles val="exact"/>
        </dgm:presLayoutVars>
      </dgm:prSet>
      <dgm:spPr/>
    </dgm:pt>
    <dgm:pt modelId="{6D0CA1EB-AB4C-4893-B29E-CB3748001F6B}" type="pres">
      <dgm:prSet presAssocID="{6FA473C2-33B4-445D-8C85-64310B2B2BAD}" presName="linNode" presStyleCnt="0"/>
      <dgm:spPr/>
    </dgm:pt>
    <dgm:pt modelId="{D8E998D9-DF78-45AD-84B1-F463683C6F90}" type="pres">
      <dgm:prSet presAssocID="{6FA473C2-33B4-445D-8C85-64310B2B2BAD}" presName="parTx" presStyleLbl="revTx" presStyleIdx="0" presStyleCnt="3">
        <dgm:presLayoutVars>
          <dgm:chMax val="1"/>
          <dgm:bulletEnabled val="1"/>
        </dgm:presLayoutVars>
      </dgm:prSet>
      <dgm:spPr/>
    </dgm:pt>
    <dgm:pt modelId="{3D99278B-959C-423E-B918-3967736CB6D1}" type="pres">
      <dgm:prSet presAssocID="{6FA473C2-33B4-445D-8C85-64310B2B2BAD}" presName="bracket" presStyleLbl="parChTrans1D1" presStyleIdx="0" presStyleCnt="3"/>
      <dgm:spPr/>
    </dgm:pt>
    <dgm:pt modelId="{135021D3-473F-480D-8563-D7C86157DAB6}" type="pres">
      <dgm:prSet presAssocID="{6FA473C2-33B4-445D-8C85-64310B2B2BAD}" presName="spH" presStyleCnt="0"/>
      <dgm:spPr/>
    </dgm:pt>
    <dgm:pt modelId="{384CA949-5D64-4E7D-925C-0777B7579547}" type="pres">
      <dgm:prSet presAssocID="{6FA473C2-33B4-445D-8C85-64310B2B2BAD}" presName="desTx" presStyleLbl="node1" presStyleIdx="0" presStyleCnt="3">
        <dgm:presLayoutVars>
          <dgm:bulletEnabled val="1"/>
        </dgm:presLayoutVars>
      </dgm:prSet>
      <dgm:spPr/>
    </dgm:pt>
    <dgm:pt modelId="{10F6E813-0E7C-46E9-925E-56AD8AB85AD6}" type="pres">
      <dgm:prSet presAssocID="{5059C6F4-4AEA-4990-907F-0220C76EC047}" presName="spV" presStyleCnt="0"/>
      <dgm:spPr/>
    </dgm:pt>
    <dgm:pt modelId="{0C4D293C-4EAC-4931-9D13-A24328C5E7AB}" type="pres">
      <dgm:prSet presAssocID="{1A031229-9492-4A15-8E35-A2EBA5E6B17F}" presName="linNode" presStyleCnt="0"/>
      <dgm:spPr/>
    </dgm:pt>
    <dgm:pt modelId="{FBFEF1CB-B478-40D3-BD1A-D0463DEF0A1A}" type="pres">
      <dgm:prSet presAssocID="{1A031229-9492-4A15-8E35-A2EBA5E6B17F}" presName="parTx" presStyleLbl="revTx" presStyleIdx="1" presStyleCnt="3">
        <dgm:presLayoutVars>
          <dgm:chMax val="1"/>
          <dgm:bulletEnabled val="1"/>
        </dgm:presLayoutVars>
      </dgm:prSet>
      <dgm:spPr/>
    </dgm:pt>
    <dgm:pt modelId="{5C4D14C1-AC6F-42BC-9A40-8BDB7F56E71A}" type="pres">
      <dgm:prSet presAssocID="{1A031229-9492-4A15-8E35-A2EBA5E6B17F}" presName="bracket" presStyleLbl="parChTrans1D1" presStyleIdx="1" presStyleCnt="3"/>
      <dgm:spPr/>
    </dgm:pt>
    <dgm:pt modelId="{753FD621-0791-46D0-82CE-71C74A973A7A}" type="pres">
      <dgm:prSet presAssocID="{1A031229-9492-4A15-8E35-A2EBA5E6B17F}" presName="spH" presStyleCnt="0"/>
      <dgm:spPr/>
    </dgm:pt>
    <dgm:pt modelId="{1271B233-FA80-44BF-984E-797C006D9D06}" type="pres">
      <dgm:prSet presAssocID="{1A031229-9492-4A15-8E35-A2EBA5E6B17F}" presName="desTx" presStyleLbl="node1" presStyleIdx="1" presStyleCnt="3">
        <dgm:presLayoutVars>
          <dgm:bulletEnabled val="1"/>
        </dgm:presLayoutVars>
      </dgm:prSet>
      <dgm:spPr/>
    </dgm:pt>
    <dgm:pt modelId="{BCFC180F-2EDD-4231-B876-E6FE4E52F1BA}" type="pres">
      <dgm:prSet presAssocID="{1DE5AF1E-5080-41AF-BCED-4D7CBDDEA77A}" presName="spV" presStyleCnt="0"/>
      <dgm:spPr/>
    </dgm:pt>
    <dgm:pt modelId="{3A49E113-C9A2-4614-B35D-DCF7A1EFE263}" type="pres">
      <dgm:prSet presAssocID="{46BD7B2B-03FF-4608-B6D6-2D023EE344EB}" presName="linNode" presStyleCnt="0"/>
      <dgm:spPr/>
    </dgm:pt>
    <dgm:pt modelId="{8B444FE1-9E00-4A8E-9911-691B8A85F6A4}" type="pres">
      <dgm:prSet presAssocID="{46BD7B2B-03FF-4608-B6D6-2D023EE344EB}" presName="parTx" presStyleLbl="revTx" presStyleIdx="2" presStyleCnt="3">
        <dgm:presLayoutVars>
          <dgm:chMax val="1"/>
          <dgm:bulletEnabled val="1"/>
        </dgm:presLayoutVars>
      </dgm:prSet>
      <dgm:spPr/>
    </dgm:pt>
    <dgm:pt modelId="{42A8B8F9-B1B1-4742-95CE-3ED0A5788E5F}" type="pres">
      <dgm:prSet presAssocID="{46BD7B2B-03FF-4608-B6D6-2D023EE344EB}" presName="bracket" presStyleLbl="parChTrans1D1" presStyleIdx="2" presStyleCnt="3"/>
      <dgm:spPr/>
    </dgm:pt>
    <dgm:pt modelId="{70222848-A71B-4B0A-9AF7-A2E3DBB6ABF0}" type="pres">
      <dgm:prSet presAssocID="{46BD7B2B-03FF-4608-B6D6-2D023EE344EB}" presName="spH" presStyleCnt="0"/>
      <dgm:spPr/>
    </dgm:pt>
    <dgm:pt modelId="{41B65600-18C7-45EB-9663-05E441580135}" type="pres">
      <dgm:prSet presAssocID="{46BD7B2B-03FF-4608-B6D6-2D023EE344EB}" presName="desTx" presStyleLbl="node1" presStyleIdx="2" presStyleCnt="3">
        <dgm:presLayoutVars>
          <dgm:bulletEnabled val="1"/>
        </dgm:presLayoutVars>
      </dgm:prSet>
      <dgm:spPr/>
    </dgm:pt>
  </dgm:ptLst>
  <dgm:cxnLst>
    <dgm:cxn modelId="{409A6D9C-3F19-4566-B0A2-9483E48C67A2}" type="presOf" srcId="{801992D4-D692-4ED6-B884-9BDA054F11BB}" destId="{1271B233-FA80-44BF-984E-797C006D9D06}" srcOrd="0" destOrd="1" presId="urn:diagrams.loki3.com/BracketList"/>
    <dgm:cxn modelId="{7BB5622D-9D6B-4DAC-B94F-279D586AD36F}" type="presOf" srcId="{6FA473C2-33B4-445D-8C85-64310B2B2BAD}" destId="{D8E998D9-DF78-45AD-84B1-F463683C6F90}" srcOrd="0" destOrd="0" presId="urn:diagrams.loki3.com/BracketList"/>
    <dgm:cxn modelId="{5027AE38-53A8-4EB1-A719-AFF66F81C5B2}" type="presOf" srcId="{C9D22780-AD19-43D1-A17B-E31DB66BD356}" destId="{41B65600-18C7-45EB-9663-05E441580135}" srcOrd="0" destOrd="0" presId="urn:diagrams.loki3.com/BracketList"/>
    <dgm:cxn modelId="{DE723FCC-4253-4517-852B-DAA824880645}" srcId="{46BD7B2B-03FF-4608-B6D6-2D023EE344EB}" destId="{2825F28F-0DB9-4024-8291-D891E7721752}" srcOrd="1" destOrd="0" parTransId="{1C46B4A6-8ACB-4A10-8888-55EDD6B2E0D7}" sibTransId="{77C7D580-28A6-44A3-9E85-26F94D7F1844}"/>
    <dgm:cxn modelId="{85079F8E-BD39-4A9E-9835-98AE1DF6A00C}" type="presOf" srcId="{0490A0F1-F3C0-4D39-92AD-3D148E31D3CA}" destId="{384CA949-5D64-4E7D-925C-0777B7579547}" srcOrd="0" destOrd="2" presId="urn:diagrams.loki3.com/BracketList"/>
    <dgm:cxn modelId="{64F24C5E-FD7B-4B07-8F71-75EED64FF636}" srcId="{52906652-775B-4B99-AC93-73A1B9E5E8B1}" destId="{46BD7B2B-03FF-4608-B6D6-2D023EE344EB}" srcOrd="2" destOrd="0" parTransId="{DF39DC17-C723-41A7-B083-32B95F6CB500}" sibTransId="{4A750591-BABC-4262-8DFE-38472DD675B3}"/>
    <dgm:cxn modelId="{FB87FB26-9B93-4329-8DFF-86DF537B9B33}" srcId="{6FA473C2-33B4-445D-8C85-64310B2B2BAD}" destId="{4773CCD2-8C4C-49A7-B3CE-A8FFE7053432}" srcOrd="1" destOrd="0" parTransId="{A1048E77-E85A-433D-86ED-AC0CBFC4E68B}" sibTransId="{EB83F7BB-B199-4F27-B4A0-08B3492AC697}"/>
    <dgm:cxn modelId="{72778C65-2D90-42B6-AA20-A9E2AB3FEE46}" type="presOf" srcId="{4773CCD2-8C4C-49A7-B3CE-A8FFE7053432}" destId="{384CA949-5D64-4E7D-925C-0777B7579547}" srcOrd="0" destOrd="1" presId="urn:diagrams.loki3.com/BracketList"/>
    <dgm:cxn modelId="{9CB881DA-D465-4EEB-B8E6-D906D68985E5}" type="presOf" srcId="{46BD7B2B-03FF-4608-B6D6-2D023EE344EB}" destId="{8B444FE1-9E00-4A8E-9911-691B8A85F6A4}" srcOrd="0" destOrd="0" presId="urn:diagrams.loki3.com/BracketList"/>
    <dgm:cxn modelId="{D46F44EE-F41E-459C-9F98-95E3793E40C0}" srcId="{52906652-775B-4B99-AC93-73A1B9E5E8B1}" destId="{1A031229-9492-4A15-8E35-A2EBA5E6B17F}" srcOrd="1" destOrd="0" parTransId="{FD441AC2-035B-41C7-8CDB-18A4CF382D0F}" sibTransId="{1DE5AF1E-5080-41AF-BCED-4D7CBDDEA77A}"/>
    <dgm:cxn modelId="{A53B2EED-C97E-4F05-B6ED-FC54105CBA72}" type="presOf" srcId="{E94378F6-3DE4-4ED1-979E-F2EBF71BA5C1}" destId="{1271B233-FA80-44BF-984E-797C006D9D06}" srcOrd="0" destOrd="0" presId="urn:diagrams.loki3.com/BracketList"/>
    <dgm:cxn modelId="{A2AB9959-EF5F-44AA-8F7B-98D07954AE8D}" type="presOf" srcId="{2825F28F-0DB9-4024-8291-D891E7721752}" destId="{41B65600-18C7-45EB-9663-05E441580135}" srcOrd="0" destOrd="1" presId="urn:diagrams.loki3.com/BracketList"/>
    <dgm:cxn modelId="{97C99900-7F93-4C7C-9B58-A7E03F4CE4B1}" type="presOf" srcId="{20C86EDF-484E-4175-9DB0-004D8488E20C}" destId="{1271B233-FA80-44BF-984E-797C006D9D06}" srcOrd="0" destOrd="2" presId="urn:diagrams.loki3.com/BracketList"/>
    <dgm:cxn modelId="{DB43D4AC-1F76-4ADD-815F-7D0AB9B69A51}" type="presOf" srcId="{1A031229-9492-4A15-8E35-A2EBA5E6B17F}" destId="{FBFEF1CB-B478-40D3-BD1A-D0463DEF0A1A}" srcOrd="0" destOrd="0" presId="urn:diagrams.loki3.com/BracketList"/>
    <dgm:cxn modelId="{79C37265-D4E8-4EA0-BC2A-327CB80E9183}" srcId="{6FA473C2-33B4-445D-8C85-64310B2B2BAD}" destId="{0490A0F1-F3C0-4D39-92AD-3D148E31D3CA}" srcOrd="2" destOrd="0" parTransId="{E6301257-BA73-446E-BA2F-E0A93F4DA800}" sibTransId="{7E9E93BD-13D9-4CE3-B37F-49631E77E093}"/>
    <dgm:cxn modelId="{8D8B21B8-8537-40C3-ACEF-2A2672DF173E}" srcId="{1A031229-9492-4A15-8E35-A2EBA5E6B17F}" destId="{801992D4-D692-4ED6-B884-9BDA054F11BB}" srcOrd="1" destOrd="0" parTransId="{397AB7A2-F8A4-413F-9A36-447E68AF4800}" sibTransId="{FAD78753-8720-4ABB-A7CF-BD1DA35C31FB}"/>
    <dgm:cxn modelId="{2D98D75A-CF02-4B62-BDCE-58E452D33725}" type="presOf" srcId="{52906652-775B-4B99-AC93-73A1B9E5E8B1}" destId="{E54F23C8-B264-4F7D-861D-F57BFEF0F1C9}" srcOrd="0" destOrd="0" presId="urn:diagrams.loki3.com/BracketList"/>
    <dgm:cxn modelId="{F8059957-52B0-409A-8364-D5B1B8848806}" srcId="{52906652-775B-4B99-AC93-73A1B9E5E8B1}" destId="{6FA473C2-33B4-445D-8C85-64310B2B2BAD}" srcOrd="0" destOrd="0" parTransId="{CF927BE7-70A9-4B06-8900-72E55EBC63BD}" sibTransId="{5059C6F4-4AEA-4990-907F-0220C76EC047}"/>
    <dgm:cxn modelId="{8290A878-E824-4AD8-9A43-1A96ACDF7BCF}" srcId="{46BD7B2B-03FF-4608-B6D6-2D023EE344EB}" destId="{C9D22780-AD19-43D1-A17B-E31DB66BD356}" srcOrd="0" destOrd="0" parTransId="{5CA117CD-0EE6-4D05-ACAB-A450C7F25ABE}" sibTransId="{7B935013-8C17-45AA-AB4B-6C632219EFD0}"/>
    <dgm:cxn modelId="{708FDB27-3F85-4486-B5BB-1049F5641AAF}" srcId="{1A031229-9492-4A15-8E35-A2EBA5E6B17F}" destId="{20C86EDF-484E-4175-9DB0-004D8488E20C}" srcOrd="2" destOrd="0" parTransId="{62FBBE6F-DC37-47F5-AC16-6EFAFC0BA3B0}" sibTransId="{A1840B3C-1717-407E-A9E4-95617E106681}"/>
    <dgm:cxn modelId="{30BD47FE-C684-445B-972F-25D7B336D064}" srcId="{6FA473C2-33B4-445D-8C85-64310B2B2BAD}" destId="{4CA9F428-4A08-4D2F-B112-A41F36CDB63C}" srcOrd="0" destOrd="0" parTransId="{33065506-2DDA-443A-8441-5EEEB726482A}" sibTransId="{723AF511-08D7-48AA-B9F4-9503BA856D61}"/>
    <dgm:cxn modelId="{6D6711E0-CEB3-4CDE-9FAD-90CF51BC9C1E}" srcId="{1A031229-9492-4A15-8E35-A2EBA5E6B17F}" destId="{E94378F6-3DE4-4ED1-979E-F2EBF71BA5C1}" srcOrd="0" destOrd="0" parTransId="{AEFA29B7-B9D8-48C3-A0C0-9157344A80C1}" sibTransId="{6BE13F75-38E9-4517-9C24-E45E79F6695D}"/>
    <dgm:cxn modelId="{5FC44206-4465-42D6-86C8-8412B29E0A7C}" type="presOf" srcId="{4CA9F428-4A08-4D2F-B112-A41F36CDB63C}" destId="{384CA949-5D64-4E7D-925C-0777B7579547}" srcOrd="0" destOrd="0" presId="urn:diagrams.loki3.com/BracketList"/>
    <dgm:cxn modelId="{519C9E61-3375-4383-9C36-35C142852160}" type="presParOf" srcId="{E54F23C8-B264-4F7D-861D-F57BFEF0F1C9}" destId="{6D0CA1EB-AB4C-4893-B29E-CB3748001F6B}" srcOrd="0" destOrd="0" presId="urn:diagrams.loki3.com/BracketList"/>
    <dgm:cxn modelId="{B6B3EEF9-7C1D-4739-94CF-010C575BBE59}" type="presParOf" srcId="{6D0CA1EB-AB4C-4893-B29E-CB3748001F6B}" destId="{D8E998D9-DF78-45AD-84B1-F463683C6F90}" srcOrd="0" destOrd="0" presId="urn:diagrams.loki3.com/BracketList"/>
    <dgm:cxn modelId="{F2D154A7-CD95-442E-BB30-8481C2CE6785}" type="presParOf" srcId="{6D0CA1EB-AB4C-4893-B29E-CB3748001F6B}" destId="{3D99278B-959C-423E-B918-3967736CB6D1}" srcOrd="1" destOrd="0" presId="urn:diagrams.loki3.com/BracketList"/>
    <dgm:cxn modelId="{C33DD04F-7157-4A15-96F1-B1A390EA64FA}" type="presParOf" srcId="{6D0CA1EB-AB4C-4893-B29E-CB3748001F6B}" destId="{135021D3-473F-480D-8563-D7C86157DAB6}" srcOrd="2" destOrd="0" presId="urn:diagrams.loki3.com/BracketList"/>
    <dgm:cxn modelId="{F8AD4223-64F7-47FD-9000-D29563627CA2}" type="presParOf" srcId="{6D0CA1EB-AB4C-4893-B29E-CB3748001F6B}" destId="{384CA949-5D64-4E7D-925C-0777B7579547}" srcOrd="3" destOrd="0" presId="urn:diagrams.loki3.com/BracketList"/>
    <dgm:cxn modelId="{E9D08B70-83A3-4DDE-8243-CCC65AA20B13}" type="presParOf" srcId="{E54F23C8-B264-4F7D-861D-F57BFEF0F1C9}" destId="{10F6E813-0E7C-46E9-925E-56AD8AB85AD6}" srcOrd="1" destOrd="0" presId="urn:diagrams.loki3.com/BracketList"/>
    <dgm:cxn modelId="{DBDC0D10-1A62-475A-BB5D-0B351BB24A63}" type="presParOf" srcId="{E54F23C8-B264-4F7D-861D-F57BFEF0F1C9}" destId="{0C4D293C-4EAC-4931-9D13-A24328C5E7AB}" srcOrd="2" destOrd="0" presId="urn:diagrams.loki3.com/BracketList"/>
    <dgm:cxn modelId="{C884BDF4-BAC8-41CB-ADE1-190E112C72F2}" type="presParOf" srcId="{0C4D293C-4EAC-4931-9D13-A24328C5E7AB}" destId="{FBFEF1CB-B478-40D3-BD1A-D0463DEF0A1A}" srcOrd="0" destOrd="0" presId="urn:diagrams.loki3.com/BracketList"/>
    <dgm:cxn modelId="{0C7F75D7-5951-4F12-A783-F11FE13586EE}" type="presParOf" srcId="{0C4D293C-4EAC-4931-9D13-A24328C5E7AB}" destId="{5C4D14C1-AC6F-42BC-9A40-8BDB7F56E71A}" srcOrd="1" destOrd="0" presId="urn:diagrams.loki3.com/BracketList"/>
    <dgm:cxn modelId="{900C7684-EB89-4EF1-A457-9092264BBE40}" type="presParOf" srcId="{0C4D293C-4EAC-4931-9D13-A24328C5E7AB}" destId="{753FD621-0791-46D0-82CE-71C74A973A7A}" srcOrd="2" destOrd="0" presId="urn:diagrams.loki3.com/BracketList"/>
    <dgm:cxn modelId="{A9FF7046-B532-454C-B272-756A953B5B80}" type="presParOf" srcId="{0C4D293C-4EAC-4931-9D13-A24328C5E7AB}" destId="{1271B233-FA80-44BF-984E-797C006D9D06}" srcOrd="3" destOrd="0" presId="urn:diagrams.loki3.com/BracketList"/>
    <dgm:cxn modelId="{C053FDFE-0926-4131-B63A-ED39638C6FB9}" type="presParOf" srcId="{E54F23C8-B264-4F7D-861D-F57BFEF0F1C9}" destId="{BCFC180F-2EDD-4231-B876-E6FE4E52F1BA}" srcOrd="3" destOrd="0" presId="urn:diagrams.loki3.com/BracketList"/>
    <dgm:cxn modelId="{5A879E85-BED2-4617-A98A-D9034566D459}" type="presParOf" srcId="{E54F23C8-B264-4F7D-861D-F57BFEF0F1C9}" destId="{3A49E113-C9A2-4614-B35D-DCF7A1EFE263}" srcOrd="4" destOrd="0" presId="urn:diagrams.loki3.com/BracketList"/>
    <dgm:cxn modelId="{43386D05-ED0C-49AC-9C05-413B753E23DA}" type="presParOf" srcId="{3A49E113-C9A2-4614-B35D-DCF7A1EFE263}" destId="{8B444FE1-9E00-4A8E-9911-691B8A85F6A4}" srcOrd="0" destOrd="0" presId="urn:diagrams.loki3.com/BracketList"/>
    <dgm:cxn modelId="{9FF22282-20DD-4443-9463-084AF2D8474D}" type="presParOf" srcId="{3A49E113-C9A2-4614-B35D-DCF7A1EFE263}" destId="{42A8B8F9-B1B1-4742-95CE-3ED0A5788E5F}" srcOrd="1" destOrd="0" presId="urn:diagrams.loki3.com/BracketList"/>
    <dgm:cxn modelId="{549A9889-CAB4-4602-BD25-6C920ABECABC}" type="presParOf" srcId="{3A49E113-C9A2-4614-B35D-DCF7A1EFE263}" destId="{70222848-A71B-4B0A-9AF7-A2E3DBB6ABF0}" srcOrd="2" destOrd="0" presId="urn:diagrams.loki3.com/BracketList"/>
    <dgm:cxn modelId="{33D2B89C-EE67-4152-AFF2-209A368D8CB9}" type="presParOf" srcId="{3A49E113-C9A2-4614-B35D-DCF7A1EFE263}" destId="{41B65600-18C7-45EB-9663-05E441580135}" srcOrd="3" destOrd="0" presId="urn:diagrams.loki3.com/Bracke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FB28BF-2990-4898-B0F0-129699F5CE10}" type="doc">
      <dgm:prSet loTypeId="urn:microsoft.com/office/officeart/2005/8/layout/default" loCatId="list" qsTypeId="urn:microsoft.com/office/officeart/2005/8/quickstyle/simple4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252FB916-7752-468E-A840-3CD3DA0582DD}">
      <dgm:prSet phldrT="[Text]"/>
      <dgm:spPr/>
      <dgm:t>
        <a:bodyPr/>
        <a:lstStyle/>
        <a:p>
          <a:r>
            <a:rPr lang="en-US" dirty="0" smtClean="0"/>
            <a:t>Pre-Trial Risk Assessment Information System - Texas</a:t>
          </a:r>
          <a:endParaRPr lang="en-US" dirty="0"/>
        </a:p>
      </dgm:t>
    </dgm:pt>
    <dgm:pt modelId="{CC393FEA-5AE4-4720-B28E-D1CC303285D7}" type="parTrans" cxnId="{2F6025DA-D3ED-4C8F-9E18-CA756340CBD9}">
      <dgm:prSet/>
      <dgm:spPr/>
      <dgm:t>
        <a:bodyPr/>
        <a:lstStyle/>
        <a:p>
          <a:endParaRPr lang="en-US"/>
        </a:p>
      </dgm:t>
    </dgm:pt>
    <dgm:pt modelId="{E1B78DC3-D2A0-4E5E-A2B2-D4D670839FB8}" type="sibTrans" cxnId="{2F6025DA-D3ED-4C8F-9E18-CA756340CBD9}">
      <dgm:prSet/>
      <dgm:spPr/>
      <dgm:t>
        <a:bodyPr/>
        <a:lstStyle/>
        <a:p>
          <a:endParaRPr lang="en-US"/>
        </a:p>
      </dgm:t>
    </dgm:pt>
    <dgm:pt modelId="{C15C36FD-BAF5-4152-96DF-1BBF55052A63}" type="pres">
      <dgm:prSet presAssocID="{88FB28BF-2990-4898-B0F0-129699F5CE10}" presName="diagram" presStyleCnt="0">
        <dgm:presLayoutVars>
          <dgm:dir/>
          <dgm:resizeHandles val="exact"/>
        </dgm:presLayoutVars>
      </dgm:prSet>
      <dgm:spPr/>
    </dgm:pt>
    <dgm:pt modelId="{91813490-97C3-4FB1-9FA1-1A9156059AE9}" type="pres">
      <dgm:prSet presAssocID="{252FB916-7752-468E-A840-3CD3DA0582DD}" presName="node" presStyleLbl="node1" presStyleIdx="0" presStyleCnt="1" custScaleY="20441" custLinFactNeighborY="5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9C54E9-5547-4720-96D0-8D237EC59CE4}" type="presOf" srcId="{88FB28BF-2990-4898-B0F0-129699F5CE10}" destId="{C15C36FD-BAF5-4152-96DF-1BBF55052A63}" srcOrd="0" destOrd="0" presId="urn:microsoft.com/office/officeart/2005/8/layout/default"/>
    <dgm:cxn modelId="{2F6025DA-D3ED-4C8F-9E18-CA756340CBD9}" srcId="{88FB28BF-2990-4898-B0F0-129699F5CE10}" destId="{252FB916-7752-468E-A840-3CD3DA0582DD}" srcOrd="0" destOrd="0" parTransId="{CC393FEA-5AE4-4720-B28E-D1CC303285D7}" sibTransId="{E1B78DC3-D2A0-4E5E-A2B2-D4D670839FB8}"/>
    <dgm:cxn modelId="{3787EF24-33B9-4C58-BCD6-BD778A4591BE}" type="presOf" srcId="{252FB916-7752-468E-A840-3CD3DA0582DD}" destId="{91813490-97C3-4FB1-9FA1-1A9156059AE9}" srcOrd="0" destOrd="0" presId="urn:microsoft.com/office/officeart/2005/8/layout/default"/>
    <dgm:cxn modelId="{19C1B42C-51B6-4226-B2EB-D959E3D4843F}" type="presParOf" srcId="{C15C36FD-BAF5-4152-96DF-1BBF55052A63}" destId="{91813490-97C3-4FB1-9FA1-1A9156059AE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698EBC8-C8F2-4BE0-A710-D176BCA67618}" type="doc">
      <dgm:prSet loTypeId="urn:microsoft.com/office/officeart/2005/8/layout/vList2" loCatId="list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FD824DC4-0F18-4761-9D87-37C26D837F7D}">
      <dgm:prSet phldrT="[Text]"/>
      <dgm:spPr/>
      <dgm:t>
        <a:bodyPr/>
        <a:lstStyle/>
        <a:p>
          <a:r>
            <a:rPr lang="en-US" dirty="0" smtClean="0"/>
            <a:t>PRAIS-TX</a:t>
          </a:r>
          <a:endParaRPr lang="en-US" dirty="0"/>
        </a:p>
      </dgm:t>
    </dgm:pt>
    <dgm:pt modelId="{85F0485B-4969-4351-96EB-459EE926ADF8}" type="parTrans" cxnId="{4BD9E9C0-B083-442F-B686-B5D7DBDE9761}">
      <dgm:prSet/>
      <dgm:spPr/>
      <dgm:t>
        <a:bodyPr/>
        <a:lstStyle/>
        <a:p>
          <a:endParaRPr lang="en-US"/>
        </a:p>
      </dgm:t>
    </dgm:pt>
    <dgm:pt modelId="{554DDBA7-15FD-4552-9021-4E675AD9F5B3}" type="sibTrans" cxnId="{4BD9E9C0-B083-442F-B686-B5D7DBDE9761}">
      <dgm:prSet/>
      <dgm:spPr/>
      <dgm:t>
        <a:bodyPr/>
        <a:lstStyle/>
        <a:p>
          <a:endParaRPr lang="en-US"/>
        </a:p>
      </dgm:t>
    </dgm:pt>
    <dgm:pt modelId="{ABE03310-E871-4B18-AB75-A9367427E365}">
      <dgm:prSet phldrT="[Text]"/>
      <dgm:spPr/>
      <dgm:t>
        <a:bodyPr/>
        <a:lstStyle/>
        <a:p>
          <a:r>
            <a:rPr lang="en-US" dirty="0" smtClean="0"/>
            <a:t>Uses Exclusively Administrative Data</a:t>
          </a:r>
          <a:endParaRPr lang="en-US" dirty="0"/>
        </a:p>
      </dgm:t>
    </dgm:pt>
    <dgm:pt modelId="{37B288A8-C21F-4C70-BAE9-D3EBE65396B6}" type="parTrans" cxnId="{C61AFEA8-5A73-4A8C-BC81-9529AF089CE7}">
      <dgm:prSet/>
      <dgm:spPr/>
      <dgm:t>
        <a:bodyPr/>
        <a:lstStyle/>
        <a:p>
          <a:endParaRPr lang="en-US"/>
        </a:p>
      </dgm:t>
    </dgm:pt>
    <dgm:pt modelId="{F3AAE30C-81BF-4B72-B910-5238BFF16A32}" type="sibTrans" cxnId="{C61AFEA8-5A73-4A8C-BC81-9529AF089CE7}">
      <dgm:prSet/>
      <dgm:spPr/>
      <dgm:t>
        <a:bodyPr/>
        <a:lstStyle/>
        <a:p>
          <a:endParaRPr lang="en-US"/>
        </a:p>
      </dgm:t>
    </dgm:pt>
    <dgm:pt modelId="{94EBB121-55D3-4457-9AA8-929C2899D013}">
      <dgm:prSet phldrT="[Text]"/>
      <dgm:spPr/>
      <dgm:t>
        <a:bodyPr/>
        <a:lstStyle/>
        <a:p>
          <a:r>
            <a:rPr lang="en-US" dirty="0" smtClean="0"/>
            <a:t>Reasonably fast, as long as data is readily available</a:t>
          </a:r>
          <a:endParaRPr lang="en-US" dirty="0"/>
        </a:p>
      </dgm:t>
    </dgm:pt>
    <dgm:pt modelId="{680A57AB-E563-452B-BF0F-7234BB70F4B8}" type="parTrans" cxnId="{60A2E055-7DCC-4B24-8474-E708D6602C07}">
      <dgm:prSet/>
      <dgm:spPr/>
      <dgm:t>
        <a:bodyPr/>
        <a:lstStyle/>
        <a:p>
          <a:endParaRPr lang="en-US"/>
        </a:p>
      </dgm:t>
    </dgm:pt>
    <dgm:pt modelId="{853B7722-807B-4D83-AEEB-57C029E10BAA}" type="sibTrans" cxnId="{60A2E055-7DCC-4B24-8474-E708D6602C07}">
      <dgm:prSet/>
      <dgm:spPr/>
      <dgm:t>
        <a:bodyPr/>
        <a:lstStyle/>
        <a:p>
          <a:endParaRPr lang="en-US"/>
        </a:p>
      </dgm:t>
    </dgm:pt>
    <dgm:pt modelId="{7C0CADED-FBAB-4681-9EA2-825AA7198C09}">
      <dgm:prSet phldrT="[Text]"/>
      <dgm:spPr/>
      <dgm:t>
        <a:bodyPr/>
        <a:lstStyle/>
        <a:p>
          <a:r>
            <a:rPr lang="en-US" dirty="0" smtClean="0"/>
            <a:t>Easily Replicable</a:t>
          </a:r>
          <a:endParaRPr lang="en-US" dirty="0"/>
        </a:p>
      </dgm:t>
    </dgm:pt>
    <dgm:pt modelId="{5FE331C0-A196-4F03-9CA0-1EFA34B7E872}" type="parTrans" cxnId="{ACDAF675-CC70-4FAC-892E-EA5762AF977F}">
      <dgm:prSet/>
      <dgm:spPr/>
      <dgm:t>
        <a:bodyPr/>
        <a:lstStyle/>
        <a:p>
          <a:endParaRPr lang="en-US"/>
        </a:p>
      </dgm:t>
    </dgm:pt>
    <dgm:pt modelId="{85D7252F-669E-4AE0-BD01-97226E501AEA}" type="sibTrans" cxnId="{ACDAF675-CC70-4FAC-892E-EA5762AF977F}">
      <dgm:prSet/>
      <dgm:spPr/>
      <dgm:t>
        <a:bodyPr/>
        <a:lstStyle/>
        <a:p>
          <a:endParaRPr lang="en-US"/>
        </a:p>
      </dgm:t>
    </dgm:pt>
    <dgm:pt modelId="{477D100C-FDB2-416F-B06F-19FEA756DA8A}">
      <dgm:prSet phldrT="[Text]"/>
      <dgm:spPr/>
      <dgm:t>
        <a:bodyPr/>
        <a:lstStyle/>
        <a:p>
          <a:r>
            <a:rPr lang="en-US" dirty="0" smtClean="0"/>
            <a:t>Inexpensive After Initial Setup</a:t>
          </a:r>
          <a:endParaRPr lang="en-US" dirty="0"/>
        </a:p>
      </dgm:t>
    </dgm:pt>
    <dgm:pt modelId="{65855442-7BB0-4B76-AB8D-2B1AC8355696}" type="parTrans" cxnId="{6ED316CE-A2F4-40D0-8199-9C07837BC317}">
      <dgm:prSet/>
      <dgm:spPr/>
      <dgm:t>
        <a:bodyPr/>
        <a:lstStyle/>
        <a:p>
          <a:endParaRPr lang="en-US"/>
        </a:p>
      </dgm:t>
    </dgm:pt>
    <dgm:pt modelId="{6453100E-7598-4AB0-981C-41F0E302705B}" type="sibTrans" cxnId="{6ED316CE-A2F4-40D0-8199-9C07837BC317}">
      <dgm:prSet/>
      <dgm:spPr/>
      <dgm:t>
        <a:bodyPr/>
        <a:lstStyle/>
        <a:p>
          <a:endParaRPr lang="en-US"/>
        </a:p>
      </dgm:t>
    </dgm:pt>
    <dgm:pt modelId="{8A7EBE53-F2F9-446C-9E6B-164A4A5B4A90}">
      <dgm:prSet phldrT="[Text]"/>
      <dgm:spPr/>
      <dgm:t>
        <a:bodyPr/>
        <a:lstStyle/>
        <a:p>
          <a:r>
            <a:rPr lang="en-US" dirty="0" smtClean="0"/>
            <a:t>Ohio Risk Assessment System (ORAS)</a:t>
          </a:r>
        </a:p>
      </dgm:t>
    </dgm:pt>
    <dgm:pt modelId="{083AB66D-E8FB-4CAF-AF24-91AB9F01BDCF}" type="parTrans" cxnId="{4137A2D6-1355-4F56-B0D0-D83077301639}">
      <dgm:prSet/>
      <dgm:spPr/>
      <dgm:t>
        <a:bodyPr/>
        <a:lstStyle/>
        <a:p>
          <a:endParaRPr lang="en-US"/>
        </a:p>
      </dgm:t>
    </dgm:pt>
    <dgm:pt modelId="{512480BE-F164-4424-AD25-7C000F576848}" type="sibTrans" cxnId="{4137A2D6-1355-4F56-B0D0-D83077301639}">
      <dgm:prSet/>
      <dgm:spPr/>
      <dgm:t>
        <a:bodyPr/>
        <a:lstStyle/>
        <a:p>
          <a:endParaRPr lang="en-US"/>
        </a:p>
      </dgm:t>
    </dgm:pt>
    <dgm:pt modelId="{F7F079C8-B16C-434D-8C4B-EA1C23C7BECE}">
      <dgm:prSet phldrT="[Text]"/>
      <dgm:spPr/>
      <dgm:t>
        <a:bodyPr/>
        <a:lstStyle/>
        <a:p>
          <a:r>
            <a:rPr lang="en-US" dirty="0" smtClean="0"/>
            <a:t>Utilizes in-person interviews</a:t>
          </a:r>
        </a:p>
      </dgm:t>
    </dgm:pt>
    <dgm:pt modelId="{C3CFAEEF-96DF-4FC9-BD56-94CD71D83C3B}" type="parTrans" cxnId="{55736EF8-9536-4C55-9C64-F6E0A663AFD4}">
      <dgm:prSet/>
      <dgm:spPr/>
      <dgm:t>
        <a:bodyPr/>
        <a:lstStyle/>
        <a:p>
          <a:endParaRPr lang="en-US"/>
        </a:p>
      </dgm:t>
    </dgm:pt>
    <dgm:pt modelId="{0ACA5FE1-D313-458C-A796-749EE0E97E8C}" type="sibTrans" cxnId="{55736EF8-9536-4C55-9C64-F6E0A663AFD4}">
      <dgm:prSet/>
      <dgm:spPr/>
      <dgm:t>
        <a:bodyPr/>
        <a:lstStyle/>
        <a:p>
          <a:endParaRPr lang="en-US"/>
        </a:p>
      </dgm:t>
    </dgm:pt>
    <dgm:pt modelId="{497AC572-7BBB-4D74-8E9A-47EBA25D6914}">
      <dgm:prSet phldrT="[Text]"/>
      <dgm:spPr/>
      <dgm:t>
        <a:bodyPr/>
        <a:lstStyle/>
        <a:p>
          <a:r>
            <a:rPr lang="en-US" dirty="0" smtClean="0"/>
            <a:t>Allows for professional discretion and overrides</a:t>
          </a:r>
        </a:p>
      </dgm:t>
    </dgm:pt>
    <dgm:pt modelId="{73C8BE56-91B8-4C76-995F-66892DB94B3D}" type="parTrans" cxnId="{44540BB7-AA8E-4159-B6E7-86A21DCE1B19}">
      <dgm:prSet/>
      <dgm:spPr/>
      <dgm:t>
        <a:bodyPr/>
        <a:lstStyle/>
        <a:p>
          <a:endParaRPr lang="en-US"/>
        </a:p>
      </dgm:t>
    </dgm:pt>
    <dgm:pt modelId="{F928856F-9C43-4A93-857D-DCD4D1B7C522}" type="sibTrans" cxnId="{44540BB7-AA8E-4159-B6E7-86A21DCE1B19}">
      <dgm:prSet/>
      <dgm:spPr/>
      <dgm:t>
        <a:bodyPr/>
        <a:lstStyle/>
        <a:p>
          <a:endParaRPr lang="en-US"/>
        </a:p>
      </dgm:t>
    </dgm:pt>
    <dgm:pt modelId="{FBCFEDD9-EC92-4675-9E1C-5DA2F1577357}">
      <dgm:prSet phldrT="[Text]"/>
      <dgm:spPr/>
      <dgm:t>
        <a:bodyPr/>
        <a:lstStyle/>
        <a:p>
          <a:endParaRPr lang="en-US" dirty="0" smtClean="0"/>
        </a:p>
      </dgm:t>
    </dgm:pt>
    <dgm:pt modelId="{B7D7AA6E-C747-446D-90BA-4D12489F3864}" type="parTrans" cxnId="{1D98FAFF-D4EA-4D4D-855D-8E22040C74EA}">
      <dgm:prSet/>
      <dgm:spPr/>
      <dgm:t>
        <a:bodyPr/>
        <a:lstStyle/>
        <a:p>
          <a:endParaRPr lang="en-US"/>
        </a:p>
      </dgm:t>
    </dgm:pt>
    <dgm:pt modelId="{39C2C8D5-59A4-48E6-9580-B7B9CECE2EBB}" type="sibTrans" cxnId="{1D98FAFF-D4EA-4D4D-855D-8E22040C74EA}">
      <dgm:prSet/>
      <dgm:spPr/>
      <dgm:t>
        <a:bodyPr/>
        <a:lstStyle/>
        <a:p>
          <a:endParaRPr lang="en-US"/>
        </a:p>
      </dgm:t>
    </dgm:pt>
    <dgm:pt modelId="{FD3E36A1-8703-4870-9C60-624B98BAA0AA}">
      <dgm:prSet phldrT="[Text]"/>
      <dgm:spPr/>
      <dgm:t>
        <a:bodyPr/>
        <a:lstStyle/>
        <a:p>
          <a:r>
            <a:rPr lang="en-US" dirty="0" smtClean="0"/>
            <a:t>Requires significant training of implementation staff</a:t>
          </a:r>
        </a:p>
      </dgm:t>
    </dgm:pt>
    <dgm:pt modelId="{FF219980-130A-4986-A84C-AD093B98DDBD}" type="parTrans" cxnId="{C1B43DB4-9100-4789-8F01-6D2D0999AA39}">
      <dgm:prSet/>
      <dgm:spPr/>
      <dgm:t>
        <a:bodyPr/>
        <a:lstStyle/>
        <a:p>
          <a:endParaRPr lang="en-US"/>
        </a:p>
      </dgm:t>
    </dgm:pt>
    <dgm:pt modelId="{67998F92-7AC6-4A5B-9F05-9B3F8010D034}" type="sibTrans" cxnId="{C1B43DB4-9100-4789-8F01-6D2D0999AA39}">
      <dgm:prSet/>
      <dgm:spPr/>
      <dgm:t>
        <a:bodyPr/>
        <a:lstStyle/>
        <a:p>
          <a:endParaRPr lang="en-US"/>
        </a:p>
      </dgm:t>
    </dgm:pt>
    <dgm:pt modelId="{E79BAF08-9342-443A-ACB4-AC0784A33CF4}">
      <dgm:prSet phldrT="[Text]"/>
      <dgm:spPr/>
      <dgm:t>
        <a:bodyPr/>
        <a:lstStyle/>
        <a:p>
          <a:r>
            <a:rPr lang="en-US" dirty="0" smtClean="0"/>
            <a:t>Can be time-consuming and expensive</a:t>
          </a:r>
        </a:p>
      </dgm:t>
    </dgm:pt>
    <dgm:pt modelId="{CDF93546-3555-4B82-A12C-9E78A66E8062}" type="parTrans" cxnId="{EE68F642-9CEE-4859-9FCA-9BD340C92A09}">
      <dgm:prSet/>
      <dgm:spPr/>
      <dgm:t>
        <a:bodyPr/>
        <a:lstStyle/>
        <a:p>
          <a:endParaRPr lang="en-US"/>
        </a:p>
      </dgm:t>
    </dgm:pt>
    <dgm:pt modelId="{FE2C6025-CEAE-4053-BC35-03AD3BE43E3A}" type="sibTrans" cxnId="{EE68F642-9CEE-4859-9FCA-9BD340C92A09}">
      <dgm:prSet/>
      <dgm:spPr/>
      <dgm:t>
        <a:bodyPr/>
        <a:lstStyle/>
        <a:p>
          <a:endParaRPr lang="en-US"/>
        </a:p>
      </dgm:t>
    </dgm:pt>
    <dgm:pt modelId="{3032D391-09C4-483A-B2E5-6472A9F14BAD}" type="pres">
      <dgm:prSet presAssocID="{F698EBC8-C8F2-4BE0-A710-D176BCA67618}" presName="linear" presStyleCnt="0">
        <dgm:presLayoutVars>
          <dgm:animLvl val="lvl"/>
          <dgm:resizeHandles val="exact"/>
        </dgm:presLayoutVars>
      </dgm:prSet>
      <dgm:spPr/>
    </dgm:pt>
    <dgm:pt modelId="{027D96EF-A533-4790-9E75-A89328417EA7}" type="pres">
      <dgm:prSet presAssocID="{FD824DC4-0F18-4761-9D87-37C26D837F7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99CAE67-E295-4CA9-B405-2C553C2922B9}" type="pres">
      <dgm:prSet presAssocID="{FD824DC4-0F18-4761-9D87-37C26D837F7D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38F960-D8DD-4DB7-89AA-A96D40C6D71C}" type="pres">
      <dgm:prSet presAssocID="{8A7EBE53-F2F9-446C-9E6B-164A4A5B4A9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FAEDD2-C731-4A1A-8BC5-EEDFA828C201}" type="pres">
      <dgm:prSet presAssocID="{8A7EBE53-F2F9-446C-9E6B-164A4A5B4A9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D9E9C0-B083-442F-B686-B5D7DBDE9761}" srcId="{F698EBC8-C8F2-4BE0-A710-D176BCA67618}" destId="{FD824DC4-0F18-4761-9D87-37C26D837F7D}" srcOrd="0" destOrd="0" parTransId="{85F0485B-4969-4351-96EB-459EE926ADF8}" sibTransId="{554DDBA7-15FD-4552-9021-4E675AD9F5B3}"/>
    <dgm:cxn modelId="{ACDAF675-CC70-4FAC-892E-EA5762AF977F}" srcId="{FD824DC4-0F18-4761-9D87-37C26D837F7D}" destId="{7C0CADED-FBAB-4681-9EA2-825AA7198C09}" srcOrd="1" destOrd="0" parTransId="{5FE331C0-A196-4F03-9CA0-1EFA34B7E872}" sibTransId="{85D7252F-669E-4AE0-BD01-97226E501AEA}"/>
    <dgm:cxn modelId="{FC57FA1D-7F0B-4854-ABAF-357880942739}" type="presOf" srcId="{F698EBC8-C8F2-4BE0-A710-D176BCA67618}" destId="{3032D391-09C4-483A-B2E5-6472A9F14BAD}" srcOrd="0" destOrd="0" presId="urn:microsoft.com/office/officeart/2005/8/layout/vList2"/>
    <dgm:cxn modelId="{EE68F642-9CEE-4859-9FCA-9BD340C92A09}" srcId="{8A7EBE53-F2F9-446C-9E6B-164A4A5B4A90}" destId="{E79BAF08-9342-443A-ACB4-AC0784A33CF4}" srcOrd="3" destOrd="0" parTransId="{CDF93546-3555-4B82-A12C-9E78A66E8062}" sibTransId="{FE2C6025-CEAE-4053-BC35-03AD3BE43E3A}"/>
    <dgm:cxn modelId="{E5F01BEA-84CC-4F73-82E8-8227575A913D}" type="presOf" srcId="{FD824DC4-0F18-4761-9D87-37C26D837F7D}" destId="{027D96EF-A533-4790-9E75-A89328417EA7}" srcOrd="0" destOrd="0" presId="urn:microsoft.com/office/officeart/2005/8/layout/vList2"/>
    <dgm:cxn modelId="{44540BB7-AA8E-4159-B6E7-86A21DCE1B19}" srcId="{8A7EBE53-F2F9-446C-9E6B-164A4A5B4A90}" destId="{497AC572-7BBB-4D74-8E9A-47EBA25D6914}" srcOrd="2" destOrd="0" parTransId="{73C8BE56-91B8-4C76-995F-66892DB94B3D}" sibTransId="{F928856F-9C43-4A93-857D-DCD4D1B7C522}"/>
    <dgm:cxn modelId="{8659000F-F8E9-45A5-A10E-CE8A315F36A3}" type="presOf" srcId="{477D100C-FDB2-416F-B06F-19FEA756DA8A}" destId="{999CAE67-E295-4CA9-B405-2C553C2922B9}" srcOrd="0" destOrd="3" presId="urn:microsoft.com/office/officeart/2005/8/layout/vList2"/>
    <dgm:cxn modelId="{BA639BDC-3D83-403D-98AA-80367150D5AB}" type="presOf" srcId="{497AC572-7BBB-4D74-8E9A-47EBA25D6914}" destId="{B9FAEDD2-C731-4A1A-8BC5-EEDFA828C201}" srcOrd="0" destOrd="2" presId="urn:microsoft.com/office/officeart/2005/8/layout/vList2"/>
    <dgm:cxn modelId="{1D98FAFF-D4EA-4D4D-855D-8E22040C74EA}" srcId="{8A7EBE53-F2F9-446C-9E6B-164A4A5B4A90}" destId="{FBCFEDD9-EC92-4675-9E1C-5DA2F1577357}" srcOrd="4" destOrd="0" parTransId="{B7D7AA6E-C747-446D-90BA-4D12489F3864}" sibTransId="{39C2C8D5-59A4-48E6-9580-B7B9CECE2EBB}"/>
    <dgm:cxn modelId="{4E584B64-CA43-4F16-BD2B-5B3F7ADE06DC}" type="presOf" srcId="{7C0CADED-FBAB-4681-9EA2-825AA7198C09}" destId="{999CAE67-E295-4CA9-B405-2C553C2922B9}" srcOrd="0" destOrd="1" presId="urn:microsoft.com/office/officeart/2005/8/layout/vList2"/>
    <dgm:cxn modelId="{60A2E055-7DCC-4B24-8474-E708D6602C07}" srcId="{FD824DC4-0F18-4761-9D87-37C26D837F7D}" destId="{94EBB121-55D3-4457-9AA8-929C2899D013}" srcOrd="2" destOrd="0" parTransId="{680A57AB-E563-452B-BF0F-7234BB70F4B8}" sibTransId="{853B7722-807B-4D83-AEEB-57C029E10BAA}"/>
    <dgm:cxn modelId="{ABC0AADA-7421-4879-B312-100463EA7E01}" type="presOf" srcId="{ABE03310-E871-4B18-AB75-A9367427E365}" destId="{999CAE67-E295-4CA9-B405-2C553C2922B9}" srcOrd="0" destOrd="0" presId="urn:microsoft.com/office/officeart/2005/8/layout/vList2"/>
    <dgm:cxn modelId="{090F3376-9151-4F0C-864A-8FEE0FD89100}" type="presOf" srcId="{E79BAF08-9342-443A-ACB4-AC0784A33CF4}" destId="{B9FAEDD2-C731-4A1A-8BC5-EEDFA828C201}" srcOrd="0" destOrd="3" presId="urn:microsoft.com/office/officeart/2005/8/layout/vList2"/>
    <dgm:cxn modelId="{DED48C64-8962-48B7-A3B5-DE2154C9B97A}" type="presOf" srcId="{94EBB121-55D3-4457-9AA8-929C2899D013}" destId="{999CAE67-E295-4CA9-B405-2C553C2922B9}" srcOrd="0" destOrd="2" presId="urn:microsoft.com/office/officeart/2005/8/layout/vList2"/>
    <dgm:cxn modelId="{36E55E54-1D88-4036-9459-F49D2C48085B}" type="presOf" srcId="{FD3E36A1-8703-4870-9C60-624B98BAA0AA}" destId="{B9FAEDD2-C731-4A1A-8BC5-EEDFA828C201}" srcOrd="0" destOrd="1" presId="urn:microsoft.com/office/officeart/2005/8/layout/vList2"/>
    <dgm:cxn modelId="{55736EF8-9536-4C55-9C64-F6E0A663AFD4}" srcId="{8A7EBE53-F2F9-446C-9E6B-164A4A5B4A90}" destId="{F7F079C8-B16C-434D-8C4B-EA1C23C7BECE}" srcOrd="0" destOrd="0" parTransId="{C3CFAEEF-96DF-4FC9-BD56-94CD71D83C3B}" sibTransId="{0ACA5FE1-D313-458C-A796-749EE0E97E8C}"/>
    <dgm:cxn modelId="{6ED316CE-A2F4-40D0-8199-9C07837BC317}" srcId="{FD824DC4-0F18-4761-9D87-37C26D837F7D}" destId="{477D100C-FDB2-416F-B06F-19FEA756DA8A}" srcOrd="3" destOrd="0" parTransId="{65855442-7BB0-4B76-AB8D-2B1AC8355696}" sibTransId="{6453100E-7598-4AB0-981C-41F0E302705B}"/>
    <dgm:cxn modelId="{3A39396A-C4A7-4146-B706-4559A590CE74}" type="presOf" srcId="{8A7EBE53-F2F9-446C-9E6B-164A4A5B4A90}" destId="{2E38F960-D8DD-4DB7-89AA-A96D40C6D71C}" srcOrd="0" destOrd="0" presId="urn:microsoft.com/office/officeart/2005/8/layout/vList2"/>
    <dgm:cxn modelId="{CF42568A-BFE3-45E5-9B12-A4A1A4DBDBBE}" type="presOf" srcId="{F7F079C8-B16C-434D-8C4B-EA1C23C7BECE}" destId="{B9FAEDD2-C731-4A1A-8BC5-EEDFA828C201}" srcOrd="0" destOrd="0" presId="urn:microsoft.com/office/officeart/2005/8/layout/vList2"/>
    <dgm:cxn modelId="{C1B43DB4-9100-4789-8F01-6D2D0999AA39}" srcId="{8A7EBE53-F2F9-446C-9E6B-164A4A5B4A90}" destId="{FD3E36A1-8703-4870-9C60-624B98BAA0AA}" srcOrd="1" destOrd="0" parTransId="{FF219980-130A-4986-A84C-AD093B98DDBD}" sibTransId="{67998F92-7AC6-4A5B-9F05-9B3F8010D034}"/>
    <dgm:cxn modelId="{4137A2D6-1355-4F56-B0D0-D83077301639}" srcId="{F698EBC8-C8F2-4BE0-A710-D176BCA67618}" destId="{8A7EBE53-F2F9-446C-9E6B-164A4A5B4A90}" srcOrd="1" destOrd="0" parTransId="{083AB66D-E8FB-4CAF-AF24-91AB9F01BDCF}" sibTransId="{512480BE-F164-4424-AD25-7C000F576848}"/>
    <dgm:cxn modelId="{C61AFEA8-5A73-4A8C-BC81-9529AF089CE7}" srcId="{FD824DC4-0F18-4761-9D87-37C26D837F7D}" destId="{ABE03310-E871-4B18-AB75-A9367427E365}" srcOrd="0" destOrd="0" parTransId="{37B288A8-C21F-4C70-BAE9-D3EBE65396B6}" sibTransId="{F3AAE30C-81BF-4B72-B910-5238BFF16A32}"/>
    <dgm:cxn modelId="{1CB7DDEC-8915-4DA5-A0FC-DC223D9729E5}" type="presOf" srcId="{FBCFEDD9-EC92-4675-9E1C-5DA2F1577357}" destId="{B9FAEDD2-C731-4A1A-8BC5-EEDFA828C201}" srcOrd="0" destOrd="4" presId="urn:microsoft.com/office/officeart/2005/8/layout/vList2"/>
    <dgm:cxn modelId="{B8F7AEE4-BBDC-40F6-834E-7D093A4EE29F}" type="presParOf" srcId="{3032D391-09C4-483A-B2E5-6472A9F14BAD}" destId="{027D96EF-A533-4790-9E75-A89328417EA7}" srcOrd="0" destOrd="0" presId="urn:microsoft.com/office/officeart/2005/8/layout/vList2"/>
    <dgm:cxn modelId="{9ECE4199-EA41-4240-939A-0AAB58DECC38}" type="presParOf" srcId="{3032D391-09C4-483A-B2E5-6472A9F14BAD}" destId="{999CAE67-E295-4CA9-B405-2C553C2922B9}" srcOrd="1" destOrd="0" presId="urn:microsoft.com/office/officeart/2005/8/layout/vList2"/>
    <dgm:cxn modelId="{69B56913-DFBD-46EE-B845-9298AFFD6A0C}" type="presParOf" srcId="{3032D391-09C4-483A-B2E5-6472A9F14BAD}" destId="{2E38F960-D8DD-4DB7-89AA-A96D40C6D71C}" srcOrd="2" destOrd="0" presId="urn:microsoft.com/office/officeart/2005/8/layout/vList2"/>
    <dgm:cxn modelId="{6A64C809-6A7D-4031-993B-0792A86303D4}" type="presParOf" srcId="{3032D391-09C4-483A-B2E5-6472A9F14BAD}" destId="{B9FAEDD2-C731-4A1A-8BC5-EEDFA828C20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4A079E-565D-41FD-9C88-35957973AEA5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2B615-1ABA-4C4B-8FF3-F99028FD2666}">
      <dgm:prSet phldrT="[Text]"/>
      <dgm:spPr/>
      <dgm:t>
        <a:bodyPr/>
        <a:lstStyle/>
        <a:p>
          <a:r>
            <a:rPr lang="en-US" dirty="0" smtClean="0"/>
            <a:t>Limitations</a:t>
          </a:r>
          <a:endParaRPr lang="en-US" dirty="0"/>
        </a:p>
      </dgm:t>
    </dgm:pt>
    <dgm:pt modelId="{21DE79DF-8C22-414C-B1CC-D52C6F0B4265}" type="parTrans" cxnId="{74F9B168-6DFC-44ED-A2A4-9063E4E6282A}">
      <dgm:prSet/>
      <dgm:spPr/>
      <dgm:t>
        <a:bodyPr/>
        <a:lstStyle/>
        <a:p>
          <a:endParaRPr lang="en-US"/>
        </a:p>
      </dgm:t>
    </dgm:pt>
    <dgm:pt modelId="{3ADD2430-C838-4758-BEF4-8BED2648D061}" type="sibTrans" cxnId="{74F9B168-6DFC-44ED-A2A4-9063E4E6282A}">
      <dgm:prSet/>
      <dgm:spPr/>
      <dgm:t>
        <a:bodyPr/>
        <a:lstStyle/>
        <a:p>
          <a:endParaRPr lang="en-US"/>
        </a:p>
      </dgm:t>
    </dgm:pt>
    <dgm:pt modelId="{2EBB868F-20B7-4A81-8865-A96CFEB618E9}">
      <dgm:prSet phldrT="[Text]"/>
      <dgm:spPr/>
      <dgm:t>
        <a:bodyPr/>
        <a:lstStyle/>
        <a:p>
          <a:r>
            <a:rPr lang="en-US" dirty="0" smtClean="0"/>
            <a:t>No Access to statewide criminal histories</a:t>
          </a:r>
          <a:endParaRPr lang="en-US" dirty="0"/>
        </a:p>
      </dgm:t>
    </dgm:pt>
    <dgm:pt modelId="{5AED1D55-09AC-4125-A2DA-9DF827804FF8}" type="parTrans" cxnId="{61600030-8F5B-43C6-8F2A-0B0FF8592DFF}">
      <dgm:prSet/>
      <dgm:spPr/>
      <dgm:t>
        <a:bodyPr/>
        <a:lstStyle/>
        <a:p>
          <a:endParaRPr lang="en-US"/>
        </a:p>
      </dgm:t>
    </dgm:pt>
    <dgm:pt modelId="{7FC18291-4000-4915-AE5A-4191301AE1F3}" type="sibTrans" cxnId="{61600030-8F5B-43C6-8F2A-0B0FF8592DFF}">
      <dgm:prSet/>
      <dgm:spPr/>
      <dgm:t>
        <a:bodyPr/>
        <a:lstStyle/>
        <a:p>
          <a:endParaRPr lang="en-US"/>
        </a:p>
      </dgm:t>
    </dgm:pt>
    <dgm:pt modelId="{718898DC-815F-4133-A282-B703C87A9FBC}">
      <dgm:prSet phldrT="[Text]"/>
      <dgm:spPr/>
      <dgm:t>
        <a:bodyPr/>
        <a:lstStyle/>
        <a:p>
          <a:r>
            <a:rPr lang="en-US" dirty="0" smtClean="0"/>
            <a:t>Opportunities</a:t>
          </a:r>
          <a:endParaRPr lang="en-US" dirty="0"/>
        </a:p>
      </dgm:t>
    </dgm:pt>
    <dgm:pt modelId="{992D3F87-513C-411E-A730-E1A3434A3896}" type="parTrans" cxnId="{082CD22F-16AE-4D9B-9CD7-28B30FAF77D2}">
      <dgm:prSet/>
      <dgm:spPr/>
      <dgm:t>
        <a:bodyPr/>
        <a:lstStyle/>
        <a:p>
          <a:endParaRPr lang="en-US"/>
        </a:p>
      </dgm:t>
    </dgm:pt>
    <dgm:pt modelId="{A618BCB5-922C-407E-9429-47A92125B5FE}" type="sibTrans" cxnId="{082CD22F-16AE-4D9B-9CD7-28B30FAF77D2}">
      <dgm:prSet/>
      <dgm:spPr/>
      <dgm:t>
        <a:bodyPr/>
        <a:lstStyle/>
        <a:p>
          <a:endParaRPr lang="en-US"/>
        </a:p>
      </dgm:t>
    </dgm:pt>
    <dgm:pt modelId="{4764E13C-9660-4751-A0FF-A0A4328EFD07}">
      <dgm:prSet phldrT="[Text]"/>
      <dgm:spPr/>
      <dgm:t>
        <a:bodyPr/>
        <a:lstStyle/>
        <a:p>
          <a:r>
            <a:rPr lang="en-US" dirty="0" smtClean="0"/>
            <a:t>Possibility of larger retrospective study:</a:t>
          </a:r>
          <a:endParaRPr lang="en-US" dirty="0"/>
        </a:p>
      </dgm:t>
    </dgm:pt>
    <dgm:pt modelId="{1A05CD26-2189-48BB-8EA7-91127F96181C}" type="parTrans" cxnId="{B421E52F-6395-4CD3-B714-759752670AB3}">
      <dgm:prSet/>
      <dgm:spPr/>
      <dgm:t>
        <a:bodyPr/>
        <a:lstStyle/>
        <a:p>
          <a:endParaRPr lang="en-US"/>
        </a:p>
      </dgm:t>
    </dgm:pt>
    <dgm:pt modelId="{D3A1553C-F2BA-44B6-9FB8-3B364F7E01EF}" type="sibTrans" cxnId="{B421E52F-6395-4CD3-B714-759752670AB3}">
      <dgm:prSet/>
      <dgm:spPr/>
      <dgm:t>
        <a:bodyPr/>
        <a:lstStyle/>
        <a:p>
          <a:endParaRPr lang="en-US"/>
        </a:p>
      </dgm:t>
    </dgm:pt>
    <dgm:pt modelId="{2FA9DC1D-E735-42A5-A7DA-D7C9120E68EA}">
      <dgm:prSet phldrT="[Text]"/>
      <dgm:spPr/>
      <dgm:t>
        <a:bodyPr/>
        <a:lstStyle/>
        <a:p>
          <a:r>
            <a:rPr lang="en-US" dirty="0" smtClean="0"/>
            <a:t>A comparison of risk to bail amounts</a:t>
          </a:r>
          <a:endParaRPr lang="en-US" dirty="0"/>
        </a:p>
      </dgm:t>
    </dgm:pt>
    <dgm:pt modelId="{37C6A247-2CF6-4172-8350-8600A1E93CF9}" type="parTrans" cxnId="{167FF99C-DCEA-4512-9A18-21D01874E748}">
      <dgm:prSet/>
      <dgm:spPr/>
      <dgm:t>
        <a:bodyPr/>
        <a:lstStyle/>
        <a:p>
          <a:endParaRPr lang="en-US"/>
        </a:p>
      </dgm:t>
    </dgm:pt>
    <dgm:pt modelId="{1CC9BDBD-65BC-4332-A3DF-B8E32EAC0538}" type="sibTrans" cxnId="{167FF99C-DCEA-4512-9A18-21D01874E748}">
      <dgm:prSet/>
      <dgm:spPr/>
      <dgm:t>
        <a:bodyPr/>
        <a:lstStyle/>
        <a:p>
          <a:endParaRPr lang="en-US"/>
        </a:p>
      </dgm:t>
    </dgm:pt>
    <dgm:pt modelId="{76BE1959-1767-40A6-89E5-2B3F8780E98E}">
      <dgm:prSet phldrT="[Text]"/>
      <dgm:spPr/>
      <dgm:t>
        <a:bodyPr/>
        <a:lstStyle/>
        <a:p>
          <a:r>
            <a:rPr lang="en-US" dirty="0" smtClean="0"/>
            <a:t>Only Compared risk to jail-time</a:t>
          </a:r>
          <a:endParaRPr lang="en-US" dirty="0"/>
        </a:p>
      </dgm:t>
    </dgm:pt>
    <dgm:pt modelId="{447CB886-35B7-4E94-9F3D-A1B34C041E6D}" type="parTrans" cxnId="{91158F1D-3BFF-4E09-A7DC-E4A388594F5A}">
      <dgm:prSet/>
      <dgm:spPr/>
      <dgm:t>
        <a:bodyPr/>
        <a:lstStyle/>
        <a:p>
          <a:endParaRPr lang="en-US"/>
        </a:p>
      </dgm:t>
    </dgm:pt>
    <dgm:pt modelId="{1E45C422-151A-4302-A1AD-52A84B152701}" type="sibTrans" cxnId="{91158F1D-3BFF-4E09-A7DC-E4A388594F5A}">
      <dgm:prSet/>
      <dgm:spPr/>
      <dgm:t>
        <a:bodyPr/>
        <a:lstStyle/>
        <a:p>
          <a:endParaRPr lang="en-US"/>
        </a:p>
      </dgm:t>
    </dgm:pt>
    <dgm:pt modelId="{1160AA50-E6AD-401E-A706-8ECE8887AF97}">
      <dgm:prSet phldrT="[Text]"/>
      <dgm:spPr/>
      <dgm:t>
        <a:bodyPr/>
        <a:lstStyle/>
        <a:p>
          <a:r>
            <a:rPr lang="en-US" dirty="0" smtClean="0"/>
            <a:t>No comparison of risk categories to bail schedule</a:t>
          </a:r>
          <a:endParaRPr lang="en-US" dirty="0"/>
        </a:p>
      </dgm:t>
    </dgm:pt>
    <dgm:pt modelId="{A6604CB2-10B0-41BE-88AF-3072A7F91F8F}" type="parTrans" cxnId="{603025E1-6E97-4176-846E-91B66B5E1D0E}">
      <dgm:prSet/>
      <dgm:spPr/>
      <dgm:t>
        <a:bodyPr/>
        <a:lstStyle/>
        <a:p>
          <a:endParaRPr lang="en-US"/>
        </a:p>
      </dgm:t>
    </dgm:pt>
    <dgm:pt modelId="{9B386137-DB47-4BFD-BEA3-B0C079D5FE53}" type="sibTrans" cxnId="{603025E1-6E97-4176-846E-91B66B5E1D0E}">
      <dgm:prSet/>
      <dgm:spPr/>
      <dgm:t>
        <a:bodyPr/>
        <a:lstStyle/>
        <a:p>
          <a:endParaRPr lang="en-US"/>
        </a:p>
      </dgm:t>
    </dgm:pt>
    <dgm:pt modelId="{BFC3885C-B2AA-4FDB-96B3-AB5953F3E8C2}">
      <dgm:prSet phldrT="[Text]"/>
      <dgm:spPr/>
      <dgm:t>
        <a:bodyPr/>
        <a:lstStyle/>
        <a:p>
          <a:r>
            <a:rPr lang="en-US" dirty="0" smtClean="0"/>
            <a:t>Multiple courts</a:t>
          </a:r>
          <a:endParaRPr lang="en-US" dirty="0"/>
        </a:p>
      </dgm:t>
    </dgm:pt>
    <dgm:pt modelId="{4AE38A31-6316-4BD8-A76A-9146F8D8651F}" type="parTrans" cxnId="{FDB3CF70-9D79-4141-BDA0-A61FDA885467}">
      <dgm:prSet/>
      <dgm:spPr/>
      <dgm:t>
        <a:bodyPr/>
        <a:lstStyle/>
        <a:p>
          <a:endParaRPr lang="en-US"/>
        </a:p>
      </dgm:t>
    </dgm:pt>
    <dgm:pt modelId="{724097E2-E7B3-498D-962D-A5075FFE8A89}" type="sibTrans" cxnId="{FDB3CF70-9D79-4141-BDA0-A61FDA885467}">
      <dgm:prSet/>
      <dgm:spPr/>
      <dgm:t>
        <a:bodyPr/>
        <a:lstStyle/>
        <a:p>
          <a:endParaRPr lang="en-US"/>
        </a:p>
      </dgm:t>
    </dgm:pt>
    <dgm:pt modelId="{F9D3FA99-AA00-4F44-85A0-4190BF993F02}">
      <dgm:prSet phldrT="[Text]"/>
      <dgm:spPr/>
      <dgm:t>
        <a:bodyPr/>
        <a:lstStyle/>
        <a:p>
          <a:r>
            <a:rPr lang="en-US" dirty="0" smtClean="0"/>
            <a:t>Full statewide criminal histories</a:t>
          </a:r>
          <a:endParaRPr lang="en-US" dirty="0"/>
        </a:p>
      </dgm:t>
    </dgm:pt>
    <dgm:pt modelId="{3F61E8EB-A7AE-4F8A-861E-C30E0252BB2E}" type="parTrans" cxnId="{BF19E288-1796-4565-A09B-73A7C7E89033}">
      <dgm:prSet/>
      <dgm:spPr/>
      <dgm:t>
        <a:bodyPr/>
        <a:lstStyle/>
        <a:p>
          <a:endParaRPr lang="en-US"/>
        </a:p>
      </dgm:t>
    </dgm:pt>
    <dgm:pt modelId="{E79FF4C6-CADE-4F46-9DDC-F46FE63D5951}" type="sibTrans" cxnId="{BF19E288-1796-4565-A09B-73A7C7E89033}">
      <dgm:prSet/>
      <dgm:spPr/>
      <dgm:t>
        <a:bodyPr/>
        <a:lstStyle/>
        <a:p>
          <a:endParaRPr lang="en-US"/>
        </a:p>
      </dgm:t>
    </dgm:pt>
    <dgm:pt modelId="{2512B155-E536-45F0-B1AF-9F67C5DC6BD7}">
      <dgm:prSet phldrT="[Text]"/>
      <dgm:spPr/>
      <dgm:t>
        <a:bodyPr/>
        <a:lstStyle/>
        <a:p>
          <a:r>
            <a:rPr lang="en-US" dirty="0" smtClean="0"/>
            <a:t>An assessment of likelihood to FTA</a:t>
          </a:r>
          <a:endParaRPr lang="en-US" dirty="0"/>
        </a:p>
      </dgm:t>
    </dgm:pt>
    <dgm:pt modelId="{0DCEE584-26D5-49E6-84B4-91DD81F89940}" type="parTrans" cxnId="{6903D4C5-620D-46BE-B6A8-EF4D9BDE9F8F}">
      <dgm:prSet/>
      <dgm:spPr/>
      <dgm:t>
        <a:bodyPr/>
        <a:lstStyle/>
        <a:p>
          <a:endParaRPr lang="en-US"/>
        </a:p>
      </dgm:t>
    </dgm:pt>
    <dgm:pt modelId="{BB578C70-E676-462E-9E72-35892A6BBFE7}" type="sibTrans" cxnId="{6903D4C5-620D-46BE-B6A8-EF4D9BDE9F8F}">
      <dgm:prSet/>
      <dgm:spPr/>
      <dgm:t>
        <a:bodyPr/>
        <a:lstStyle/>
        <a:p>
          <a:endParaRPr lang="en-US"/>
        </a:p>
      </dgm:t>
    </dgm:pt>
    <dgm:pt modelId="{E0C047D8-9D24-4589-AD35-C35851B90BAA}">
      <dgm:prSet phldrT="[Text]"/>
      <dgm:spPr/>
      <dgm:t>
        <a:bodyPr/>
        <a:lstStyle/>
        <a:p>
          <a:r>
            <a:rPr lang="en-US" dirty="0" smtClean="0"/>
            <a:t>True (real-time) pilot unlikely at the moment</a:t>
          </a:r>
          <a:endParaRPr lang="en-US" dirty="0"/>
        </a:p>
      </dgm:t>
    </dgm:pt>
    <dgm:pt modelId="{D4844746-69AB-45D6-BE98-909378AAC903}" type="parTrans" cxnId="{C9BB9A12-B773-4897-8005-7A809AAE68D3}">
      <dgm:prSet/>
      <dgm:spPr/>
      <dgm:t>
        <a:bodyPr/>
        <a:lstStyle/>
        <a:p>
          <a:endParaRPr lang="en-US"/>
        </a:p>
      </dgm:t>
    </dgm:pt>
    <dgm:pt modelId="{F66246A6-0C1C-429B-9F2E-B8A744EB137F}" type="sibTrans" cxnId="{C9BB9A12-B773-4897-8005-7A809AAE68D3}">
      <dgm:prSet/>
      <dgm:spPr/>
      <dgm:t>
        <a:bodyPr/>
        <a:lstStyle/>
        <a:p>
          <a:endParaRPr lang="en-US"/>
        </a:p>
      </dgm:t>
    </dgm:pt>
    <dgm:pt modelId="{EB7C52E0-C500-4EC5-8E9B-90709B04CDDC}" type="pres">
      <dgm:prSet presAssocID="{D44A079E-565D-41FD-9C88-35957973AEA5}" presName="Name0" presStyleCnt="0">
        <dgm:presLayoutVars>
          <dgm:dir/>
          <dgm:animLvl val="lvl"/>
          <dgm:resizeHandles val="exact"/>
        </dgm:presLayoutVars>
      </dgm:prSet>
      <dgm:spPr/>
    </dgm:pt>
    <dgm:pt modelId="{90647031-E511-4C5A-97A8-F56A2673A45D}" type="pres">
      <dgm:prSet presAssocID="{5E72B615-1ABA-4C4B-8FF3-F99028FD2666}" presName="composite" presStyleCnt="0"/>
      <dgm:spPr/>
    </dgm:pt>
    <dgm:pt modelId="{0F535BA5-3C4E-47A1-BDAB-3726AD4A4A0E}" type="pres">
      <dgm:prSet presAssocID="{5E72B615-1ABA-4C4B-8FF3-F99028FD266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6A80DE-D1C7-4BC5-B256-E1916CC1BE7C}" type="pres">
      <dgm:prSet presAssocID="{5E72B615-1ABA-4C4B-8FF3-F99028FD266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490C58-A8D7-4414-8834-F54DC7480388}" type="pres">
      <dgm:prSet presAssocID="{3ADD2430-C838-4758-BEF4-8BED2648D061}" presName="space" presStyleCnt="0"/>
      <dgm:spPr/>
    </dgm:pt>
    <dgm:pt modelId="{3724F4BF-BE80-42AD-835A-398DD8612A96}" type="pres">
      <dgm:prSet presAssocID="{718898DC-815F-4133-A282-B703C87A9FBC}" presName="composite" presStyleCnt="0"/>
      <dgm:spPr/>
    </dgm:pt>
    <dgm:pt modelId="{F2D59B6C-6BC6-4974-BB32-118DA9C8AF5A}" type="pres">
      <dgm:prSet presAssocID="{718898DC-815F-4133-A282-B703C87A9FB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D258CB6-8500-4D4E-80BA-64B3ABB7B2FE}" type="pres">
      <dgm:prSet presAssocID="{718898DC-815F-4133-A282-B703C87A9FBC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F950D2-73D7-4E02-8F5A-969FFC15BAEB}" type="presOf" srcId="{F9D3FA99-AA00-4F44-85A0-4190BF993F02}" destId="{CD258CB6-8500-4D4E-80BA-64B3ABB7B2FE}" srcOrd="0" destOrd="2" presId="urn:microsoft.com/office/officeart/2005/8/layout/hList1"/>
    <dgm:cxn modelId="{6BCB8257-E2B0-4BA3-A7E3-9A908AB89531}" type="presOf" srcId="{2FA9DC1D-E735-42A5-A7DA-D7C9120E68EA}" destId="{CD258CB6-8500-4D4E-80BA-64B3ABB7B2FE}" srcOrd="0" destOrd="3" presId="urn:microsoft.com/office/officeart/2005/8/layout/hList1"/>
    <dgm:cxn modelId="{6903D4C5-620D-46BE-B6A8-EF4D9BDE9F8F}" srcId="{718898DC-815F-4133-A282-B703C87A9FBC}" destId="{2512B155-E536-45F0-B1AF-9F67C5DC6BD7}" srcOrd="2" destOrd="0" parTransId="{0DCEE584-26D5-49E6-84B4-91DD81F89940}" sibTransId="{BB578C70-E676-462E-9E72-35892A6BBFE7}"/>
    <dgm:cxn modelId="{23D743B0-D853-423C-B56A-FEC292606F47}" type="presOf" srcId="{718898DC-815F-4133-A282-B703C87A9FBC}" destId="{F2D59B6C-6BC6-4974-BB32-118DA9C8AF5A}" srcOrd="0" destOrd="0" presId="urn:microsoft.com/office/officeart/2005/8/layout/hList1"/>
    <dgm:cxn modelId="{01D99201-F9F1-412D-9D7D-D8703FD6ABBF}" type="presOf" srcId="{2EBB868F-20B7-4A81-8865-A96CFEB618E9}" destId="{ED6A80DE-D1C7-4BC5-B256-E1916CC1BE7C}" srcOrd="0" destOrd="0" presId="urn:microsoft.com/office/officeart/2005/8/layout/hList1"/>
    <dgm:cxn modelId="{97557149-E02E-4A26-B40A-8F3426DEC162}" type="presOf" srcId="{BFC3885C-B2AA-4FDB-96B3-AB5953F3E8C2}" destId="{CD258CB6-8500-4D4E-80BA-64B3ABB7B2FE}" srcOrd="0" destOrd="1" presId="urn:microsoft.com/office/officeart/2005/8/layout/hList1"/>
    <dgm:cxn modelId="{167FF99C-DCEA-4512-9A18-21D01874E748}" srcId="{718898DC-815F-4133-A282-B703C87A9FBC}" destId="{2FA9DC1D-E735-42A5-A7DA-D7C9120E68EA}" srcOrd="1" destOrd="0" parTransId="{37C6A247-2CF6-4172-8350-8600A1E93CF9}" sibTransId="{1CC9BDBD-65BC-4332-A3DF-B8E32EAC0538}"/>
    <dgm:cxn modelId="{96E65723-1665-403C-9263-F84EE17B89DC}" type="presOf" srcId="{5E72B615-1ABA-4C4B-8FF3-F99028FD2666}" destId="{0F535BA5-3C4E-47A1-BDAB-3726AD4A4A0E}" srcOrd="0" destOrd="0" presId="urn:microsoft.com/office/officeart/2005/8/layout/hList1"/>
    <dgm:cxn modelId="{BF19E288-1796-4565-A09B-73A7C7E89033}" srcId="{4764E13C-9660-4751-A0FF-A0A4328EFD07}" destId="{F9D3FA99-AA00-4F44-85A0-4190BF993F02}" srcOrd="1" destOrd="0" parTransId="{3F61E8EB-A7AE-4F8A-861E-C30E0252BB2E}" sibTransId="{E79FF4C6-CADE-4F46-9DDC-F46FE63D5951}"/>
    <dgm:cxn modelId="{C9BB9A12-B773-4897-8005-7A809AAE68D3}" srcId="{5E72B615-1ABA-4C4B-8FF3-F99028FD2666}" destId="{E0C047D8-9D24-4589-AD35-C35851B90BAA}" srcOrd="3" destOrd="0" parTransId="{D4844746-69AB-45D6-BE98-909378AAC903}" sibTransId="{F66246A6-0C1C-429B-9F2E-B8A744EB137F}"/>
    <dgm:cxn modelId="{57A8E7EB-BBF4-4513-A3E6-33E92DC28386}" type="presOf" srcId="{1160AA50-E6AD-401E-A706-8ECE8887AF97}" destId="{ED6A80DE-D1C7-4BC5-B256-E1916CC1BE7C}" srcOrd="0" destOrd="2" presId="urn:microsoft.com/office/officeart/2005/8/layout/hList1"/>
    <dgm:cxn modelId="{61600030-8F5B-43C6-8F2A-0B0FF8592DFF}" srcId="{5E72B615-1ABA-4C4B-8FF3-F99028FD2666}" destId="{2EBB868F-20B7-4A81-8865-A96CFEB618E9}" srcOrd="0" destOrd="0" parTransId="{5AED1D55-09AC-4125-A2DA-9DF827804FF8}" sibTransId="{7FC18291-4000-4915-AE5A-4191301AE1F3}"/>
    <dgm:cxn modelId="{082CD22F-16AE-4D9B-9CD7-28B30FAF77D2}" srcId="{D44A079E-565D-41FD-9C88-35957973AEA5}" destId="{718898DC-815F-4133-A282-B703C87A9FBC}" srcOrd="1" destOrd="0" parTransId="{992D3F87-513C-411E-A730-E1A3434A3896}" sibTransId="{A618BCB5-922C-407E-9429-47A92125B5FE}"/>
    <dgm:cxn modelId="{1DC772F4-C088-4AA2-8F7C-D98D9E389DF1}" type="presOf" srcId="{D44A079E-565D-41FD-9C88-35957973AEA5}" destId="{EB7C52E0-C500-4EC5-8E9B-90709B04CDDC}" srcOrd="0" destOrd="0" presId="urn:microsoft.com/office/officeart/2005/8/layout/hList1"/>
    <dgm:cxn modelId="{6F7D148D-E33B-45FB-89D9-6BC5C0754781}" type="presOf" srcId="{2512B155-E536-45F0-B1AF-9F67C5DC6BD7}" destId="{CD258CB6-8500-4D4E-80BA-64B3ABB7B2FE}" srcOrd="0" destOrd="4" presId="urn:microsoft.com/office/officeart/2005/8/layout/hList1"/>
    <dgm:cxn modelId="{B421E52F-6395-4CD3-B714-759752670AB3}" srcId="{718898DC-815F-4133-A282-B703C87A9FBC}" destId="{4764E13C-9660-4751-A0FF-A0A4328EFD07}" srcOrd="0" destOrd="0" parTransId="{1A05CD26-2189-48BB-8EA7-91127F96181C}" sibTransId="{D3A1553C-F2BA-44B6-9FB8-3B364F7E01EF}"/>
    <dgm:cxn modelId="{FDB3CF70-9D79-4141-BDA0-A61FDA885467}" srcId="{4764E13C-9660-4751-A0FF-A0A4328EFD07}" destId="{BFC3885C-B2AA-4FDB-96B3-AB5953F3E8C2}" srcOrd="0" destOrd="0" parTransId="{4AE38A31-6316-4BD8-A76A-9146F8D8651F}" sibTransId="{724097E2-E7B3-498D-962D-A5075FFE8A89}"/>
    <dgm:cxn modelId="{C8CCE48B-4834-47C8-9737-B0D7B90C7266}" type="presOf" srcId="{4764E13C-9660-4751-A0FF-A0A4328EFD07}" destId="{CD258CB6-8500-4D4E-80BA-64B3ABB7B2FE}" srcOrd="0" destOrd="0" presId="urn:microsoft.com/office/officeart/2005/8/layout/hList1"/>
    <dgm:cxn modelId="{C13C2F90-D8F8-42DD-8A68-92591D1515C1}" type="presOf" srcId="{E0C047D8-9D24-4589-AD35-C35851B90BAA}" destId="{ED6A80DE-D1C7-4BC5-B256-E1916CC1BE7C}" srcOrd="0" destOrd="3" presId="urn:microsoft.com/office/officeart/2005/8/layout/hList1"/>
    <dgm:cxn modelId="{A9F00B4C-0291-472F-BB44-8419D40D5BFF}" type="presOf" srcId="{76BE1959-1767-40A6-89E5-2B3F8780E98E}" destId="{ED6A80DE-D1C7-4BC5-B256-E1916CC1BE7C}" srcOrd="0" destOrd="1" presId="urn:microsoft.com/office/officeart/2005/8/layout/hList1"/>
    <dgm:cxn modelId="{603025E1-6E97-4176-846E-91B66B5E1D0E}" srcId="{5E72B615-1ABA-4C4B-8FF3-F99028FD2666}" destId="{1160AA50-E6AD-401E-A706-8ECE8887AF97}" srcOrd="2" destOrd="0" parTransId="{A6604CB2-10B0-41BE-88AF-3072A7F91F8F}" sibTransId="{9B386137-DB47-4BFD-BEA3-B0C079D5FE53}"/>
    <dgm:cxn modelId="{74F9B168-6DFC-44ED-A2A4-9063E4E6282A}" srcId="{D44A079E-565D-41FD-9C88-35957973AEA5}" destId="{5E72B615-1ABA-4C4B-8FF3-F99028FD2666}" srcOrd="0" destOrd="0" parTransId="{21DE79DF-8C22-414C-B1CC-D52C6F0B4265}" sibTransId="{3ADD2430-C838-4758-BEF4-8BED2648D061}"/>
    <dgm:cxn modelId="{91158F1D-3BFF-4E09-A7DC-E4A388594F5A}" srcId="{5E72B615-1ABA-4C4B-8FF3-F99028FD2666}" destId="{76BE1959-1767-40A6-89E5-2B3F8780E98E}" srcOrd="1" destOrd="0" parTransId="{447CB886-35B7-4E94-9F3D-A1B34C041E6D}" sibTransId="{1E45C422-151A-4302-A1AD-52A84B152701}"/>
    <dgm:cxn modelId="{511271EE-887C-4FFF-93BA-05C45EF212D6}" type="presParOf" srcId="{EB7C52E0-C500-4EC5-8E9B-90709B04CDDC}" destId="{90647031-E511-4C5A-97A8-F56A2673A45D}" srcOrd="0" destOrd="0" presId="urn:microsoft.com/office/officeart/2005/8/layout/hList1"/>
    <dgm:cxn modelId="{226FDC49-0C00-4CF5-A208-4F9AF62E728B}" type="presParOf" srcId="{90647031-E511-4C5A-97A8-F56A2673A45D}" destId="{0F535BA5-3C4E-47A1-BDAB-3726AD4A4A0E}" srcOrd="0" destOrd="0" presId="urn:microsoft.com/office/officeart/2005/8/layout/hList1"/>
    <dgm:cxn modelId="{F835B839-7E33-46E0-942E-0409529F54DF}" type="presParOf" srcId="{90647031-E511-4C5A-97A8-F56A2673A45D}" destId="{ED6A80DE-D1C7-4BC5-B256-E1916CC1BE7C}" srcOrd="1" destOrd="0" presId="urn:microsoft.com/office/officeart/2005/8/layout/hList1"/>
    <dgm:cxn modelId="{17AB1A3B-9C2D-449A-BC43-A0A9B818EEAD}" type="presParOf" srcId="{EB7C52E0-C500-4EC5-8E9B-90709B04CDDC}" destId="{08490C58-A8D7-4414-8834-F54DC7480388}" srcOrd="1" destOrd="0" presId="urn:microsoft.com/office/officeart/2005/8/layout/hList1"/>
    <dgm:cxn modelId="{4B8F9A77-7329-436D-8100-CB5BE218934F}" type="presParOf" srcId="{EB7C52E0-C500-4EC5-8E9B-90709B04CDDC}" destId="{3724F4BF-BE80-42AD-835A-398DD8612A96}" srcOrd="2" destOrd="0" presId="urn:microsoft.com/office/officeart/2005/8/layout/hList1"/>
    <dgm:cxn modelId="{CFB9FAA7-3025-4DF9-8A36-D272E20CE655}" type="presParOf" srcId="{3724F4BF-BE80-42AD-835A-398DD8612A96}" destId="{F2D59B6C-6BC6-4974-BB32-118DA9C8AF5A}" srcOrd="0" destOrd="0" presId="urn:microsoft.com/office/officeart/2005/8/layout/hList1"/>
    <dgm:cxn modelId="{50949D6D-046D-4140-B41D-B09EE80E99FB}" type="presParOf" srcId="{3724F4BF-BE80-42AD-835A-398DD8612A96}" destId="{CD258CB6-8500-4D4E-80BA-64B3ABB7B2F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701A223-CB5B-44A2-AC85-0A5A27CFF6F6}" type="doc">
      <dgm:prSet loTypeId="urn:microsoft.com/office/officeart/2005/8/layout/funnel1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05383C-63E7-4F6F-BDE3-1C615E38C0EF}">
      <dgm:prSet phldrT="[Text]"/>
      <dgm:spPr/>
      <dgm:t>
        <a:bodyPr/>
        <a:lstStyle/>
        <a:p>
          <a:r>
            <a:rPr lang="en-US" dirty="0" smtClean="0"/>
            <a:t>Prior Offenses</a:t>
          </a:r>
          <a:endParaRPr lang="en-US" dirty="0"/>
        </a:p>
      </dgm:t>
    </dgm:pt>
    <dgm:pt modelId="{D87B814C-9FB8-4468-AF99-94233F194EE5}" type="parTrans" cxnId="{F3E0C592-F0E7-4F95-B174-610640C30DAD}">
      <dgm:prSet/>
      <dgm:spPr/>
      <dgm:t>
        <a:bodyPr/>
        <a:lstStyle/>
        <a:p>
          <a:endParaRPr lang="en-US"/>
        </a:p>
      </dgm:t>
    </dgm:pt>
    <dgm:pt modelId="{A4CE1346-5CA5-4C71-BD71-3F43E9B08669}" type="sibTrans" cxnId="{F3E0C592-F0E7-4F95-B174-610640C30DAD}">
      <dgm:prSet/>
      <dgm:spPr/>
      <dgm:t>
        <a:bodyPr/>
        <a:lstStyle/>
        <a:p>
          <a:endParaRPr lang="en-US"/>
        </a:p>
      </dgm:t>
    </dgm:pt>
    <dgm:pt modelId="{4168B606-173C-4452-BCEF-0DFD7244307D}">
      <dgm:prSet phldrT="[Text]"/>
      <dgm:spPr/>
      <dgm:t>
        <a:bodyPr/>
        <a:lstStyle/>
        <a:p>
          <a:r>
            <a:rPr lang="en-US" dirty="0" smtClean="0"/>
            <a:t>Failure to Appear</a:t>
          </a:r>
          <a:endParaRPr lang="en-US" dirty="0"/>
        </a:p>
      </dgm:t>
    </dgm:pt>
    <dgm:pt modelId="{CAF42D21-751F-4AA8-BE51-4DEEE0BD9561}" type="parTrans" cxnId="{23FBC7B4-E378-47FD-B35A-48428E4CF46C}">
      <dgm:prSet/>
      <dgm:spPr/>
      <dgm:t>
        <a:bodyPr/>
        <a:lstStyle/>
        <a:p>
          <a:endParaRPr lang="en-US"/>
        </a:p>
      </dgm:t>
    </dgm:pt>
    <dgm:pt modelId="{FAC73B72-664F-438B-A80A-E1F01E752533}" type="sibTrans" cxnId="{23FBC7B4-E378-47FD-B35A-48428E4CF46C}">
      <dgm:prSet/>
      <dgm:spPr/>
      <dgm:t>
        <a:bodyPr/>
        <a:lstStyle/>
        <a:p>
          <a:endParaRPr lang="en-US"/>
        </a:p>
      </dgm:t>
    </dgm:pt>
    <dgm:pt modelId="{B2D2AD50-8CB3-4B6F-A4E9-F1D83125E2BC}">
      <dgm:prSet phldrT="[Text]"/>
      <dgm:spPr/>
      <dgm:t>
        <a:bodyPr/>
        <a:lstStyle/>
        <a:p>
          <a:r>
            <a:rPr lang="en-US" dirty="0" smtClean="0"/>
            <a:t>Pending Charges</a:t>
          </a:r>
          <a:endParaRPr lang="en-US" dirty="0"/>
        </a:p>
      </dgm:t>
    </dgm:pt>
    <dgm:pt modelId="{BDB8ABEA-4F58-40EB-B4A9-E933B6977112}" type="parTrans" cxnId="{BD130BC5-6DAD-4082-B047-44C88F1C3EA3}">
      <dgm:prSet/>
      <dgm:spPr/>
      <dgm:t>
        <a:bodyPr/>
        <a:lstStyle/>
        <a:p>
          <a:endParaRPr lang="en-US"/>
        </a:p>
      </dgm:t>
    </dgm:pt>
    <dgm:pt modelId="{6740CCFB-E676-46F6-A49C-4F65EC9C5713}" type="sibTrans" cxnId="{BD130BC5-6DAD-4082-B047-44C88F1C3EA3}">
      <dgm:prSet/>
      <dgm:spPr/>
      <dgm:t>
        <a:bodyPr/>
        <a:lstStyle/>
        <a:p>
          <a:endParaRPr lang="en-US"/>
        </a:p>
      </dgm:t>
    </dgm:pt>
    <dgm:pt modelId="{9A4D859B-EAA3-410D-B9C2-36AECAD91431}">
      <dgm:prSet phldrT="[Text]"/>
      <dgm:spPr/>
      <dgm:t>
        <a:bodyPr/>
        <a:lstStyle/>
        <a:p>
          <a:r>
            <a:rPr lang="en-US" dirty="0" smtClean="0"/>
            <a:t>Risk to Flee or Re-Offend</a:t>
          </a:r>
          <a:endParaRPr lang="en-US" dirty="0"/>
        </a:p>
      </dgm:t>
    </dgm:pt>
    <dgm:pt modelId="{FE760465-D685-4ED2-B157-1319A0B3D272}" type="parTrans" cxnId="{4039CC14-F706-4E44-91B7-57CE32A636F3}">
      <dgm:prSet/>
      <dgm:spPr/>
      <dgm:t>
        <a:bodyPr/>
        <a:lstStyle/>
        <a:p>
          <a:endParaRPr lang="en-US"/>
        </a:p>
      </dgm:t>
    </dgm:pt>
    <dgm:pt modelId="{D3FB9225-889A-4D54-9EE9-011F2D09F359}" type="sibTrans" cxnId="{4039CC14-F706-4E44-91B7-57CE32A636F3}">
      <dgm:prSet/>
      <dgm:spPr/>
      <dgm:t>
        <a:bodyPr/>
        <a:lstStyle/>
        <a:p>
          <a:endParaRPr lang="en-US"/>
        </a:p>
      </dgm:t>
    </dgm:pt>
    <dgm:pt modelId="{202DDFA2-ECFE-42CD-BC1E-7BFA0785A200}" type="pres">
      <dgm:prSet presAssocID="{4701A223-CB5B-44A2-AC85-0A5A27CFF6F6}" presName="Name0" presStyleCnt="0">
        <dgm:presLayoutVars>
          <dgm:chMax val="4"/>
          <dgm:resizeHandles val="exact"/>
        </dgm:presLayoutVars>
      </dgm:prSet>
      <dgm:spPr/>
    </dgm:pt>
    <dgm:pt modelId="{1F230BF7-79B6-4326-AD2B-98ABB0FBB54A}" type="pres">
      <dgm:prSet presAssocID="{4701A223-CB5B-44A2-AC85-0A5A27CFF6F6}" presName="ellipse" presStyleLbl="trBgShp" presStyleIdx="0" presStyleCnt="1"/>
      <dgm:spPr/>
    </dgm:pt>
    <dgm:pt modelId="{8A9FE39E-4117-4ED0-9A3F-C5526C5CB3CA}" type="pres">
      <dgm:prSet presAssocID="{4701A223-CB5B-44A2-AC85-0A5A27CFF6F6}" presName="arrow1" presStyleLbl="fgShp" presStyleIdx="0" presStyleCnt="1"/>
      <dgm:spPr/>
    </dgm:pt>
    <dgm:pt modelId="{9963FBDD-A19D-4C76-8B2F-86A22288F390}" type="pres">
      <dgm:prSet presAssocID="{4701A223-CB5B-44A2-AC85-0A5A27CFF6F6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55587B-6D28-47DC-BCE4-F01370322949}" type="pres">
      <dgm:prSet presAssocID="{4168B606-173C-4452-BCEF-0DFD7244307D}" presName="item1" presStyleLbl="node1" presStyleIdx="0" presStyleCnt="3">
        <dgm:presLayoutVars>
          <dgm:bulletEnabled val="1"/>
        </dgm:presLayoutVars>
      </dgm:prSet>
      <dgm:spPr/>
    </dgm:pt>
    <dgm:pt modelId="{5DF75878-A924-4188-8B39-0F616403A9A4}" type="pres">
      <dgm:prSet presAssocID="{B2D2AD50-8CB3-4B6F-A4E9-F1D83125E2BC}" presName="item2" presStyleLbl="node1" presStyleIdx="1" presStyleCnt="3">
        <dgm:presLayoutVars>
          <dgm:bulletEnabled val="1"/>
        </dgm:presLayoutVars>
      </dgm:prSet>
      <dgm:spPr/>
    </dgm:pt>
    <dgm:pt modelId="{12C797B5-8A58-4722-AB13-D2CD055E2F80}" type="pres">
      <dgm:prSet presAssocID="{9A4D859B-EAA3-410D-B9C2-36AECAD91431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A91940-D5D6-44F7-99A3-5D04FD100D94}" type="pres">
      <dgm:prSet presAssocID="{4701A223-CB5B-44A2-AC85-0A5A27CFF6F6}" presName="funnel" presStyleLbl="trAlignAcc1" presStyleIdx="0" presStyleCnt="1"/>
      <dgm:spPr/>
    </dgm:pt>
  </dgm:ptLst>
  <dgm:cxnLst>
    <dgm:cxn modelId="{6D6CBB26-902E-4F42-B8F1-6DCE2BAEB10D}" type="presOf" srcId="{B2D2AD50-8CB3-4B6F-A4E9-F1D83125E2BC}" destId="{7555587B-6D28-47DC-BCE4-F01370322949}" srcOrd="0" destOrd="0" presId="urn:microsoft.com/office/officeart/2005/8/layout/funnel1"/>
    <dgm:cxn modelId="{C7B60B5B-5315-40C6-86B7-E6A8CBFBF0E7}" type="presOf" srcId="{4168B606-173C-4452-BCEF-0DFD7244307D}" destId="{5DF75878-A924-4188-8B39-0F616403A9A4}" srcOrd="0" destOrd="0" presId="urn:microsoft.com/office/officeart/2005/8/layout/funnel1"/>
    <dgm:cxn modelId="{23FBC7B4-E378-47FD-B35A-48428E4CF46C}" srcId="{4701A223-CB5B-44A2-AC85-0A5A27CFF6F6}" destId="{4168B606-173C-4452-BCEF-0DFD7244307D}" srcOrd="1" destOrd="0" parTransId="{CAF42D21-751F-4AA8-BE51-4DEEE0BD9561}" sibTransId="{FAC73B72-664F-438B-A80A-E1F01E752533}"/>
    <dgm:cxn modelId="{53D45A59-E531-4FAA-ACC2-0B102DFE41D8}" type="presOf" srcId="{4701A223-CB5B-44A2-AC85-0A5A27CFF6F6}" destId="{202DDFA2-ECFE-42CD-BC1E-7BFA0785A200}" srcOrd="0" destOrd="0" presId="urn:microsoft.com/office/officeart/2005/8/layout/funnel1"/>
    <dgm:cxn modelId="{BD130BC5-6DAD-4082-B047-44C88F1C3EA3}" srcId="{4701A223-CB5B-44A2-AC85-0A5A27CFF6F6}" destId="{B2D2AD50-8CB3-4B6F-A4E9-F1D83125E2BC}" srcOrd="2" destOrd="0" parTransId="{BDB8ABEA-4F58-40EB-B4A9-E933B6977112}" sibTransId="{6740CCFB-E676-46F6-A49C-4F65EC9C5713}"/>
    <dgm:cxn modelId="{ADF93C58-D6E2-4688-9F57-17A4CDBEB4C8}" type="presOf" srcId="{6505383C-63E7-4F6F-BDE3-1C615E38C0EF}" destId="{12C797B5-8A58-4722-AB13-D2CD055E2F80}" srcOrd="0" destOrd="0" presId="urn:microsoft.com/office/officeart/2005/8/layout/funnel1"/>
    <dgm:cxn modelId="{F3E0C592-F0E7-4F95-B174-610640C30DAD}" srcId="{4701A223-CB5B-44A2-AC85-0A5A27CFF6F6}" destId="{6505383C-63E7-4F6F-BDE3-1C615E38C0EF}" srcOrd="0" destOrd="0" parTransId="{D87B814C-9FB8-4468-AF99-94233F194EE5}" sibTransId="{A4CE1346-5CA5-4C71-BD71-3F43E9B08669}"/>
    <dgm:cxn modelId="{4039CC14-F706-4E44-91B7-57CE32A636F3}" srcId="{4701A223-CB5B-44A2-AC85-0A5A27CFF6F6}" destId="{9A4D859B-EAA3-410D-B9C2-36AECAD91431}" srcOrd="3" destOrd="0" parTransId="{FE760465-D685-4ED2-B157-1319A0B3D272}" sibTransId="{D3FB9225-889A-4D54-9EE9-011F2D09F359}"/>
    <dgm:cxn modelId="{262FC149-30C7-4092-BC5C-1F77420868D6}" type="presOf" srcId="{9A4D859B-EAA3-410D-B9C2-36AECAD91431}" destId="{9963FBDD-A19D-4C76-8B2F-86A22288F390}" srcOrd="0" destOrd="0" presId="urn:microsoft.com/office/officeart/2005/8/layout/funnel1"/>
    <dgm:cxn modelId="{03FCE2A7-45A5-4718-96B7-BBC4D17C9EB8}" type="presParOf" srcId="{202DDFA2-ECFE-42CD-BC1E-7BFA0785A200}" destId="{1F230BF7-79B6-4326-AD2B-98ABB0FBB54A}" srcOrd="0" destOrd="0" presId="urn:microsoft.com/office/officeart/2005/8/layout/funnel1"/>
    <dgm:cxn modelId="{0B4A584B-FF98-4F92-A8F5-B5AF2762980E}" type="presParOf" srcId="{202DDFA2-ECFE-42CD-BC1E-7BFA0785A200}" destId="{8A9FE39E-4117-4ED0-9A3F-C5526C5CB3CA}" srcOrd="1" destOrd="0" presId="urn:microsoft.com/office/officeart/2005/8/layout/funnel1"/>
    <dgm:cxn modelId="{ADA0AD39-B10A-4B07-8537-11A82D7A7072}" type="presParOf" srcId="{202DDFA2-ECFE-42CD-BC1E-7BFA0785A200}" destId="{9963FBDD-A19D-4C76-8B2F-86A22288F390}" srcOrd="2" destOrd="0" presId="urn:microsoft.com/office/officeart/2005/8/layout/funnel1"/>
    <dgm:cxn modelId="{457D9AAE-637C-437B-ACC4-0500D97016A4}" type="presParOf" srcId="{202DDFA2-ECFE-42CD-BC1E-7BFA0785A200}" destId="{7555587B-6D28-47DC-BCE4-F01370322949}" srcOrd="3" destOrd="0" presId="urn:microsoft.com/office/officeart/2005/8/layout/funnel1"/>
    <dgm:cxn modelId="{0DE1627F-C63B-4B2B-B3A2-1729A7A2086E}" type="presParOf" srcId="{202DDFA2-ECFE-42CD-BC1E-7BFA0785A200}" destId="{5DF75878-A924-4188-8B39-0F616403A9A4}" srcOrd="4" destOrd="0" presId="urn:microsoft.com/office/officeart/2005/8/layout/funnel1"/>
    <dgm:cxn modelId="{1FDA98B5-0038-4614-8E55-A5DF1A3CDCBC}" type="presParOf" srcId="{202DDFA2-ECFE-42CD-BC1E-7BFA0785A200}" destId="{12C797B5-8A58-4722-AB13-D2CD055E2F80}" srcOrd="5" destOrd="0" presId="urn:microsoft.com/office/officeart/2005/8/layout/funnel1"/>
    <dgm:cxn modelId="{604D42FB-EF4D-416A-B249-934344C05184}" type="presParOf" srcId="{202DDFA2-ECFE-42CD-BC1E-7BFA0785A200}" destId="{8AA91940-D5D6-44F7-99A3-5D04FD100D94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EEFFD-B0BD-4565-892F-00B6ECF6FD30}">
      <dsp:nvSpPr>
        <dsp:cNvPr id="0" name=""/>
        <dsp:cNvSpPr/>
      </dsp:nvSpPr>
      <dsp:spPr>
        <a:xfrm>
          <a:off x="48" y="40593"/>
          <a:ext cx="4681595" cy="691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Risk Assessment</a:t>
          </a:r>
          <a:endParaRPr lang="en-US" sz="2400" kern="1200" dirty="0"/>
        </a:p>
      </dsp:txBody>
      <dsp:txXfrm>
        <a:off x="48" y="40593"/>
        <a:ext cx="4681595" cy="691200"/>
      </dsp:txXfrm>
    </dsp:sp>
    <dsp:sp modelId="{989B5270-88D2-409F-86BE-5CE0E44E06F4}">
      <dsp:nvSpPr>
        <dsp:cNvPr id="0" name=""/>
        <dsp:cNvSpPr/>
      </dsp:nvSpPr>
      <dsp:spPr>
        <a:xfrm>
          <a:off x="48" y="731793"/>
          <a:ext cx="4681595" cy="3623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Pre-Trial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Used by a judge to determine bail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Pre-Sentencing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Used by a judge to determine sentencing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During Incarceration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 Used by a parole board to determine parole status</a:t>
          </a:r>
          <a:endParaRPr lang="en-US" sz="2400" kern="1200" dirty="0"/>
        </a:p>
      </dsp:txBody>
      <dsp:txXfrm>
        <a:off x="48" y="731793"/>
        <a:ext cx="4681595" cy="3623400"/>
      </dsp:txXfrm>
    </dsp:sp>
    <dsp:sp modelId="{00CD6DA3-3A7C-4FAD-AA61-C3D278432058}">
      <dsp:nvSpPr>
        <dsp:cNvPr id="0" name=""/>
        <dsp:cNvSpPr/>
      </dsp:nvSpPr>
      <dsp:spPr>
        <a:xfrm>
          <a:off x="5337067" y="40593"/>
          <a:ext cx="4681595" cy="691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Needs Assessment</a:t>
          </a:r>
          <a:endParaRPr lang="en-US" sz="2400" kern="1200" dirty="0"/>
        </a:p>
      </dsp:txBody>
      <dsp:txXfrm>
        <a:off x="5337067" y="40593"/>
        <a:ext cx="4681595" cy="691200"/>
      </dsp:txXfrm>
    </dsp:sp>
    <dsp:sp modelId="{138161DF-0038-4C50-B280-5ECCA321A1FD}">
      <dsp:nvSpPr>
        <dsp:cNvPr id="0" name=""/>
        <dsp:cNvSpPr/>
      </dsp:nvSpPr>
      <dsp:spPr>
        <a:xfrm>
          <a:off x="5337067" y="731793"/>
          <a:ext cx="4681595" cy="362340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Pre-Sentencing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Used in a problem-solving court to determine diversion plan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Post-Release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Used by social services to determine path to successful reentry into society</a:t>
          </a:r>
          <a:endParaRPr lang="en-US" sz="2400" kern="1200" dirty="0"/>
        </a:p>
      </dsp:txBody>
      <dsp:txXfrm>
        <a:off x="5337067" y="731793"/>
        <a:ext cx="4681595" cy="3623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E998D9-DF78-45AD-84B1-F463683C6F90}">
      <dsp:nvSpPr>
        <dsp:cNvPr id="0" name=""/>
        <dsp:cNvSpPr/>
      </dsp:nvSpPr>
      <dsp:spPr>
        <a:xfrm>
          <a:off x="4891" y="370509"/>
          <a:ext cx="2502232" cy="39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Flight</a:t>
          </a:r>
          <a:endParaRPr lang="en-US" sz="2000" kern="1200" dirty="0"/>
        </a:p>
      </dsp:txBody>
      <dsp:txXfrm>
        <a:off x="4891" y="370509"/>
        <a:ext cx="2502232" cy="396000"/>
      </dsp:txXfrm>
    </dsp:sp>
    <dsp:sp modelId="{3D99278B-959C-423E-B918-3967736CB6D1}">
      <dsp:nvSpPr>
        <dsp:cNvPr id="0" name=""/>
        <dsp:cNvSpPr/>
      </dsp:nvSpPr>
      <dsp:spPr>
        <a:xfrm>
          <a:off x="2507123" y="24009"/>
          <a:ext cx="500446" cy="1089000"/>
        </a:xfrm>
        <a:prstGeom prst="leftBrace">
          <a:avLst>
            <a:gd name="adj1" fmla="val 35000"/>
            <a:gd name="adj2" fmla="val 50000"/>
          </a:avLst>
        </a:pr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CA949-5D64-4E7D-925C-0777B7579547}">
      <dsp:nvSpPr>
        <dsp:cNvPr id="0" name=""/>
        <dsp:cNvSpPr/>
      </dsp:nvSpPr>
      <dsp:spPr>
        <a:xfrm>
          <a:off x="3207748" y="24009"/>
          <a:ext cx="6806071" cy="1089000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Prior Conviction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Failure to Appear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Pending Charges</a:t>
          </a:r>
          <a:endParaRPr lang="en-US" sz="2000" kern="1200" dirty="0"/>
        </a:p>
      </dsp:txBody>
      <dsp:txXfrm>
        <a:off x="3207748" y="24009"/>
        <a:ext cx="6806071" cy="1089000"/>
      </dsp:txXfrm>
    </dsp:sp>
    <dsp:sp modelId="{FBFEF1CB-B478-40D3-BD1A-D0463DEF0A1A}">
      <dsp:nvSpPr>
        <dsp:cNvPr id="0" name=""/>
        <dsp:cNvSpPr/>
      </dsp:nvSpPr>
      <dsp:spPr>
        <a:xfrm>
          <a:off x="4891" y="1393837"/>
          <a:ext cx="2502232" cy="66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New Criminal Activity</a:t>
          </a:r>
          <a:endParaRPr lang="en-US" sz="2000" kern="1200" dirty="0"/>
        </a:p>
      </dsp:txBody>
      <dsp:txXfrm>
        <a:off x="4891" y="1393837"/>
        <a:ext cx="2502232" cy="668250"/>
      </dsp:txXfrm>
    </dsp:sp>
    <dsp:sp modelId="{5C4D14C1-AC6F-42BC-9A40-8BDB7F56E71A}">
      <dsp:nvSpPr>
        <dsp:cNvPr id="0" name=""/>
        <dsp:cNvSpPr/>
      </dsp:nvSpPr>
      <dsp:spPr>
        <a:xfrm>
          <a:off x="2507123" y="1185009"/>
          <a:ext cx="500446" cy="1085906"/>
        </a:xfrm>
        <a:prstGeom prst="leftBrace">
          <a:avLst>
            <a:gd name="adj1" fmla="val 35000"/>
            <a:gd name="adj2" fmla="val 50000"/>
          </a:avLst>
        </a:pr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71B233-FA80-44BF-984E-797C006D9D06}">
      <dsp:nvSpPr>
        <dsp:cNvPr id="0" name=""/>
        <dsp:cNvSpPr/>
      </dsp:nvSpPr>
      <dsp:spPr>
        <a:xfrm>
          <a:off x="3207748" y="1185009"/>
          <a:ext cx="6806071" cy="1085906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20954"/>
                <a:satOff val="-13589"/>
                <a:lumOff val="15614"/>
                <a:alphaOff val="0"/>
                <a:tint val="96000"/>
                <a:lumMod val="102000"/>
              </a:schemeClr>
            </a:gs>
            <a:gs pos="100000">
              <a:schemeClr val="accent1">
                <a:shade val="80000"/>
                <a:hueOff val="220954"/>
                <a:satOff val="-13589"/>
                <a:lumOff val="15614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Age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Prior convictions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Prior Sentence</a:t>
          </a:r>
          <a:endParaRPr lang="en-US" sz="2000" kern="1200" dirty="0"/>
        </a:p>
      </dsp:txBody>
      <dsp:txXfrm>
        <a:off x="3207748" y="1185009"/>
        <a:ext cx="6806071" cy="1085906"/>
      </dsp:txXfrm>
    </dsp:sp>
    <dsp:sp modelId="{8B444FE1-9E00-4A8E-9911-691B8A85F6A4}">
      <dsp:nvSpPr>
        <dsp:cNvPr id="0" name=""/>
        <dsp:cNvSpPr/>
      </dsp:nvSpPr>
      <dsp:spPr>
        <a:xfrm>
          <a:off x="4891" y="2395123"/>
          <a:ext cx="2502232" cy="668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50800" rIns="142240" bIns="508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New Violent Criminal Activity</a:t>
          </a:r>
          <a:endParaRPr lang="en-US" sz="2000" kern="1200" dirty="0"/>
        </a:p>
      </dsp:txBody>
      <dsp:txXfrm>
        <a:off x="4891" y="2395123"/>
        <a:ext cx="2502232" cy="668250"/>
      </dsp:txXfrm>
    </dsp:sp>
    <dsp:sp modelId="{42A8B8F9-B1B1-4742-95CE-3ED0A5788E5F}">
      <dsp:nvSpPr>
        <dsp:cNvPr id="0" name=""/>
        <dsp:cNvSpPr/>
      </dsp:nvSpPr>
      <dsp:spPr>
        <a:xfrm>
          <a:off x="2507123" y="2342916"/>
          <a:ext cx="500446" cy="772664"/>
        </a:xfrm>
        <a:prstGeom prst="leftBrace">
          <a:avLst>
            <a:gd name="adj1" fmla="val 35000"/>
            <a:gd name="adj2" fmla="val 50000"/>
          </a:avLst>
        </a:prstGeom>
        <a:noFill/>
        <a:ln w="952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B65600-18C7-45EB-9663-05E441580135}">
      <dsp:nvSpPr>
        <dsp:cNvPr id="0" name=""/>
        <dsp:cNvSpPr/>
      </dsp:nvSpPr>
      <dsp:spPr>
        <a:xfrm>
          <a:off x="3207748" y="2342916"/>
          <a:ext cx="6806071" cy="77266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441908"/>
                <a:satOff val="-27179"/>
                <a:lumOff val="31227"/>
                <a:alphaOff val="0"/>
                <a:tint val="96000"/>
                <a:lumMod val="102000"/>
              </a:schemeClr>
            </a:gs>
            <a:gs pos="100000">
              <a:schemeClr val="accent1">
                <a:shade val="80000"/>
                <a:hueOff val="441908"/>
                <a:satOff val="-27179"/>
                <a:lumOff val="31227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Prior Violent Conviction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Current Violent Offense</a:t>
          </a:r>
          <a:endParaRPr lang="en-US" sz="2000" kern="1200" dirty="0"/>
        </a:p>
      </dsp:txBody>
      <dsp:txXfrm>
        <a:off x="3207748" y="2342916"/>
        <a:ext cx="6806071" cy="7726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13490-97C3-4FB1-9FA1-1A9156059AE9}">
      <dsp:nvSpPr>
        <dsp:cNvPr id="0" name=""/>
        <dsp:cNvSpPr/>
      </dsp:nvSpPr>
      <dsp:spPr>
        <a:xfrm>
          <a:off x="0" y="697011"/>
          <a:ext cx="8128000" cy="996866"/>
        </a:xfrm>
        <a:prstGeom prst="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Pre-Trial Risk Assessment Information System - Texas</a:t>
          </a:r>
          <a:endParaRPr lang="en-US" sz="2800" kern="1200" dirty="0"/>
        </a:p>
      </dsp:txBody>
      <dsp:txXfrm>
        <a:off x="0" y="697011"/>
        <a:ext cx="8128000" cy="9968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7D96EF-A533-4790-9E75-A89328417EA7}">
      <dsp:nvSpPr>
        <dsp:cNvPr id="0" name=""/>
        <dsp:cNvSpPr/>
      </dsp:nvSpPr>
      <dsp:spPr>
        <a:xfrm>
          <a:off x="0" y="26958"/>
          <a:ext cx="10018712" cy="62361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PRAIS-TX</a:t>
          </a:r>
          <a:endParaRPr lang="en-US" sz="2600" kern="1200" dirty="0"/>
        </a:p>
      </dsp:txBody>
      <dsp:txXfrm>
        <a:off x="30442" y="57400"/>
        <a:ext cx="9957828" cy="562726"/>
      </dsp:txXfrm>
    </dsp:sp>
    <dsp:sp modelId="{999CAE67-E295-4CA9-B405-2C553C2922B9}">
      <dsp:nvSpPr>
        <dsp:cNvPr id="0" name=""/>
        <dsp:cNvSpPr/>
      </dsp:nvSpPr>
      <dsp:spPr>
        <a:xfrm>
          <a:off x="0" y="650568"/>
          <a:ext cx="10018712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09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Uses Exclusively Administrative Data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Easily Replicable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Reasonably fast, as long as data is readily available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Inexpensive After Initial Setup</a:t>
          </a:r>
          <a:endParaRPr lang="en-US" sz="2000" kern="1200" dirty="0"/>
        </a:p>
      </dsp:txBody>
      <dsp:txXfrm>
        <a:off x="0" y="650568"/>
        <a:ext cx="10018712" cy="1372410"/>
      </dsp:txXfrm>
    </dsp:sp>
    <dsp:sp modelId="{2E38F960-D8DD-4DB7-89AA-A96D40C6D71C}">
      <dsp:nvSpPr>
        <dsp:cNvPr id="0" name=""/>
        <dsp:cNvSpPr/>
      </dsp:nvSpPr>
      <dsp:spPr>
        <a:xfrm>
          <a:off x="0" y="2022978"/>
          <a:ext cx="10018712" cy="62361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96000"/>
                <a:lumMod val="10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Ohio Risk Assessment System (ORAS)</a:t>
          </a:r>
        </a:p>
      </dsp:txBody>
      <dsp:txXfrm>
        <a:off x="30442" y="2053420"/>
        <a:ext cx="9957828" cy="562726"/>
      </dsp:txXfrm>
    </dsp:sp>
    <dsp:sp modelId="{B9FAEDD2-C731-4A1A-8BC5-EEDFA828C201}">
      <dsp:nvSpPr>
        <dsp:cNvPr id="0" name=""/>
        <dsp:cNvSpPr/>
      </dsp:nvSpPr>
      <dsp:spPr>
        <a:xfrm>
          <a:off x="0" y="2646588"/>
          <a:ext cx="10018712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8094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Utilizes in-person interviews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Requires significant training of implementation staff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Allows for professional discretion and overrides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smtClean="0"/>
            <a:t>Can be time-consuming and expensive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000" kern="1200" dirty="0" smtClean="0"/>
        </a:p>
      </dsp:txBody>
      <dsp:txXfrm>
        <a:off x="0" y="2646588"/>
        <a:ext cx="10018712" cy="17222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35BA5-3C4E-47A1-BDAB-3726AD4A4A0E}">
      <dsp:nvSpPr>
        <dsp:cNvPr id="0" name=""/>
        <dsp:cNvSpPr/>
      </dsp:nvSpPr>
      <dsp:spPr>
        <a:xfrm>
          <a:off x="48" y="37505"/>
          <a:ext cx="4681595" cy="691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Limitations</a:t>
          </a:r>
          <a:endParaRPr lang="en-US" sz="2400" kern="1200" dirty="0"/>
        </a:p>
      </dsp:txBody>
      <dsp:txXfrm>
        <a:off x="48" y="37505"/>
        <a:ext cx="4681595" cy="691200"/>
      </dsp:txXfrm>
    </dsp:sp>
    <dsp:sp modelId="{ED6A80DE-D1C7-4BC5-B256-E1916CC1BE7C}">
      <dsp:nvSpPr>
        <dsp:cNvPr id="0" name=""/>
        <dsp:cNvSpPr/>
      </dsp:nvSpPr>
      <dsp:spPr>
        <a:xfrm>
          <a:off x="48" y="728705"/>
          <a:ext cx="4681595" cy="36295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No Access to statewide criminal histories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Only Compared risk to jail-time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No comparison of risk categories to bail schedule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True (real-time) pilot unlikely at the moment</a:t>
          </a:r>
          <a:endParaRPr lang="en-US" sz="2400" kern="1200" dirty="0"/>
        </a:p>
      </dsp:txBody>
      <dsp:txXfrm>
        <a:off x="48" y="728705"/>
        <a:ext cx="4681595" cy="3629576"/>
      </dsp:txXfrm>
    </dsp:sp>
    <dsp:sp modelId="{F2D59B6C-6BC6-4974-BB32-118DA9C8AF5A}">
      <dsp:nvSpPr>
        <dsp:cNvPr id="0" name=""/>
        <dsp:cNvSpPr/>
      </dsp:nvSpPr>
      <dsp:spPr>
        <a:xfrm>
          <a:off x="5337067" y="37505"/>
          <a:ext cx="4681595" cy="691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Opportunities</a:t>
          </a:r>
          <a:endParaRPr lang="en-US" sz="2400" kern="1200" dirty="0"/>
        </a:p>
      </dsp:txBody>
      <dsp:txXfrm>
        <a:off x="5337067" y="37505"/>
        <a:ext cx="4681595" cy="691200"/>
      </dsp:txXfrm>
    </dsp:sp>
    <dsp:sp modelId="{CD258CB6-8500-4D4E-80BA-64B3ABB7B2FE}">
      <dsp:nvSpPr>
        <dsp:cNvPr id="0" name=""/>
        <dsp:cNvSpPr/>
      </dsp:nvSpPr>
      <dsp:spPr>
        <a:xfrm>
          <a:off x="5337067" y="728705"/>
          <a:ext cx="4681595" cy="36295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Possibility of larger retrospective study: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Multiple courts</a:t>
          </a:r>
          <a:endParaRPr lang="en-US" sz="2400" kern="1200" dirty="0"/>
        </a:p>
        <a:p>
          <a:pPr marL="457200" lvl="2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Full statewide criminal histories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A comparison of risk to bail amounts</a:t>
          </a: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An assessment of likelihood to FTA</a:t>
          </a:r>
          <a:endParaRPr lang="en-US" sz="2400" kern="1200" dirty="0"/>
        </a:p>
      </dsp:txBody>
      <dsp:txXfrm>
        <a:off x="5337067" y="728705"/>
        <a:ext cx="4681595" cy="36295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230BF7-79B6-4326-AD2B-98ABB0FBB54A}">
      <dsp:nvSpPr>
        <dsp:cNvPr id="0" name=""/>
        <dsp:cNvSpPr/>
      </dsp:nvSpPr>
      <dsp:spPr>
        <a:xfrm>
          <a:off x="864117" y="459787"/>
          <a:ext cx="3157823" cy="109667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9FE39E-4117-4ED0-9A3F-C5526C5CB3CA}">
      <dsp:nvSpPr>
        <dsp:cNvPr id="0" name=""/>
        <dsp:cNvSpPr/>
      </dsp:nvSpPr>
      <dsp:spPr>
        <a:xfrm>
          <a:off x="2141934" y="3145161"/>
          <a:ext cx="611981" cy="391668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963FBDD-A19D-4C76-8B2F-86A22288F390}">
      <dsp:nvSpPr>
        <dsp:cNvPr id="0" name=""/>
        <dsp:cNvSpPr/>
      </dsp:nvSpPr>
      <dsp:spPr>
        <a:xfrm>
          <a:off x="979170" y="3458495"/>
          <a:ext cx="2937510" cy="734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Risk to Flee or Re-Offend</a:t>
          </a:r>
          <a:endParaRPr lang="en-US" sz="2000" kern="1200" dirty="0"/>
        </a:p>
      </dsp:txBody>
      <dsp:txXfrm>
        <a:off x="979170" y="3458495"/>
        <a:ext cx="2937510" cy="734377"/>
      </dsp:txXfrm>
    </dsp:sp>
    <dsp:sp modelId="{7555587B-6D28-47DC-BCE4-F01370322949}">
      <dsp:nvSpPr>
        <dsp:cNvPr id="0" name=""/>
        <dsp:cNvSpPr/>
      </dsp:nvSpPr>
      <dsp:spPr>
        <a:xfrm>
          <a:off x="2012194" y="1641156"/>
          <a:ext cx="1101566" cy="11015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Pending Charges</a:t>
          </a:r>
          <a:endParaRPr lang="en-US" sz="1500" kern="1200" dirty="0"/>
        </a:p>
      </dsp:txBody>
      <dsp:txXfrm>
        <a:off x="2173515" y="1802477"/>
        <a:ext cx="778924" cy="778924"/>
      </dsp:txXfrm>
    </dsp:sp>
    <dsp:sp modelId="{5DF75878-A924-4188-8B39-0F616403A9A4}">
      <dsp:nvSpPr>
        <dsp:cNvPr id="0" name=""/>
        <dsp:cNvSpPr/>
      </dsp:nvSpPr>
      <dsp:spPr>
        <a:xfrm>
          <a:off x="1223962" y="814736"/>
          <a:ext cx="1101566" cy="11015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Failure to Appear</a:t>
          </a:r>
          <a:endParaRPr lang="en-US" sz="1500" kern="1200" dirty="0"/>
        </a:p>
      </dsp:txBody>
      <dsp:txXfrm>
        <a:off x="1385283" y="976057"/>
        <a:ext cx="778924" cy="778924"/>
      </dsp:txXfrm>
    </dsp:sp>
    <dsp:sp modelId="{12C797B5-8A58-4722-AB13-D2CD055E2F80}">
      <dsp:nvSpPr>
        <dsp:cNvPr id="0" name=""/>
        <dsp:cNvSpPr/>
      </dsp:nvSpPr>
      <dsp:spPr>
        <a:xfrm>
          <a:off x="2350008" y="548402"/>
          <a:ext cx="1101566" cy="110156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Prior Offenses</a:t>
          </a:r>
          <a:endParaRPr lang="en-US" sz="1500" kern="1200" dirty="0"/>
        </a:p>
      </dsp:txBody>
      <dsp:txXfrm>
        <a:off x="2511329" y="709723"/>
        <a:ext cx="778924" cy="778924"/>
      </dsp:txXfrm>
    </dsp:sp>
    <dsp:sp modelId="{8AA91940-D5D6-44F7-99A3-5D04FD100D94}">
      <dsp:nvSpPr>
        <dsp:cNvPr id="0" name=""/>
        <dsp:cNvSpPr/>
      </dsp:nvSpPr>
      <dsp:spPr>
        <a:xfrm>
          <a:off x="734377" y="325151"/>
          <a:ext cx="3427095" cy="2741676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BracketList">
  <dgm:title val="Vertical Bracket List"/>
  <dgm:desc val="Use to show grouped blocks of information.  Works well with large amounts of Level 2 text."/>
  <dgm:catLst>
    <dgm:cat type="list" pri="4110"/>
    <dgm:cat type="officeonline" pri="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3" srcId="0" destId="1" srcOrd="0" destOrd="0"/>
        <dgm:cxn modelId="4" srcId="1" destId="11" srcOrd="0" destOrd="0"/>
        <dgm:cxn modelId="5" srcId="0" destId="2" srcOrd="0" destOrd="0"/>
        <dgm:cxn modelId="6" srcId="2" destId="21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V" refType="primFontSz" refFor="des" refForName="parTx" fact="0.1"/>
      <dgm:constr type="primFontSz" for="des" forName="parTx" val="65"/>
      <dgm:constr type="primFontSz" for="des" forName="desTx" refType="primFontSz" refFor="des" refForName="parTx"/>
      <dgm:constr type="h" for="des" forName="parTx" refType="primFontSz" refFor="des" refForName="parTx" fact="0.55"/>
      <dgm:constr type="h" for="des" forName="bracket" refType="primFontSz" refFor="des" refForName="parTx" fact="0.55"/>
      <dgm:constr type="h" for="des" forName="desTx" refType="primFontSz" refFor="des" refForName="parTx" fact="0.55"/>
    </dgm:constrLst>
    <dgm:ruleLst>
      <dgm:rule type="primFontSz" for="des" forName="parTx" val="5" fact="NaN" max="NaN"/>
    </dgm:ruleLst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Tx" refType="w" fact="0.25"/>
          <dgm:constr type="w" for="ch" forName="bracket" refType="w" fact="0.05"/>
          <dgm:constr type="w" for="ch" forName="spH" refType="w" fact="0.02"/>
          <dgm:constr type="w" for="ch" forName="desTx" refType="w" fact="0.68"/>
          <dgm:constr type="h" for="ch" forName="bracket" refType="h" refFor="ch" refForName="desTx" op="gte"/>
          <dgm:constr type="h" for="ch" forName="bracket" refType="h" refFor="ch" refForName="parTx" op="gte"/>
          <dgm:constr type="h" for="ch" forName="desTx" refType="h" refFor="ch" refForName="parTx" op="gte"/>
        </dgm:constrLst>
        <dgm:ruleLst/>
        <dgm:layoutNode name="parTx" styleLbl="revTx">
          <dgm:varLst>
            <dgm:chMax val="1"/>
            <dgm:bulletEnabled val="1"/>
          </dgm:varLst>
          <dgm:choose name="Name8">
            <dgm:if name="Name9" func="var" arg="dir" op="equ" val="norm">
              <dgm:alg type="tx">
                <dgm:param type="parTxLTRAlign" val="r"/>
              </dgm:alg>
            </dgm:if>
            <dgm:else name="Name10">
              <dgm:alg type="tx">
                <dgm:param type="parTxLTRAlign" val="l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tMarg" refType="primFontSz" fact="0.2"/>
            <dgm:constr type="bMarg" refType="primFontSz" fact="0.2"/>
          </dgm:constrLst>
          <dgm:ruleLst>
            <dgm:rule type="h" val="INF" fact="NaN" max="NaN"/>
          </dgm:ruleLst>
        </dgm:layoutNode>
        <dgm:layoutNode name="bracket" styleLbl="parChTrans1D1">
          <dgm:alg type="sp"/>
          <dgm:choose name="Name11">
            <dgm:if name="Name12" func="var" arg="dir" op="equ" val="norm">
              <dgm:shape xmlns:r="http://schemas.openxmlformats.org/officeDocument/2006/relationships" type="leftBrace" r:blip="">
                <dgm:adjLst>
                  <dgm:adj idx="1" val="0.35"/>
                </dgm:adjLst>
              </dgm:shape>
            </dgm:if>
            <dgm:else name="Name13">
              <dgm:shape xmlns:r="http://schemas.openxmlformats.org/officeDocument/2006/relationships" rot="180" type="leftBrace" r:blip="">
                <dgm:adjLst>
                  <dgm:adj idx="1" val="0.35"/>
                </dgm:adjLst>
              </dgm:shape>
            </dgm:else>
          </dgm:choose>
          <dgm:presOf/>
        </dgm:layoutNode>
        <dgm:layoutNode name="spH">
          <dgm:alg type="sp"/>
        </dgm:layoutNode>
        <dgm:choose name="Name14">
          <dgm:if name="Name15" axis="ch" ptType="node" func="cnt" op="gte" val="1">
            <dgm:layoutNode name="desTx" styleLbl="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secFontSz" refType="primFontSz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h" val="INF" fact="NaN" max="NaN"/>
              </dgm:ruleLst>
            </dgm:layoutNode>
          </dgm:if>
          <dgm:else name="Name16"/>
        </dgm:choose>
      </dgm:layoutNode>
      <dgm:forEach name="Name17" axis="followSib" ptType="sibTrans" cnt="1">
        <dgm:layoutNode name="spV">
          <dgm:alg type="sp"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1138D-6DDF-4BAF-A52D-D25420AEB21D}" type="datetimeFigureOut">
              <a:rPr lang="en-US" smtClean="0"/>
              <a:t>10/14/2018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995AB-A94E-46E9-987D-BF682E3ACB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420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995AB-A94E-46E9-987D-BF682E3ACBF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173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812F99-8927-40A5-B21E-9E8E3DD7942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1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9" y="318724"/>
            <a:ext cx="8574623" cy="2616199"/>
          </a:xfrm>
        </p:spPr>
        <p:txBody>
          <a:bodyPr anchor="b">
            <a:normAutofit/>
          </a:bodyPr>
          <a:lstStyle>
            <a:lvl1pPr algn="r">
              <a:defRPr sz="3375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80" y="3171674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181">
                <a:solidFill>
                  <a:schemeClr val="tx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5350267"/>
            <a:ext cx="2286000" cy="1507733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8" r="56744"/>
          <a:stretch/>
        </p:blipFill>
        <p:spPr>
          <a:xfrm>
            <a:off x="3" y="-9181"/>
            <a:ext cx="1371600" cy="6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0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9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9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4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1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20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2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5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9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13"/>
            </a:lvl1pPr>
            <a:lvl2pPr marL="257169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9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9" y="4777381"/>
            <a:ext cx="1001871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5" y="685801"/>
            <a:ext cx="8990012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21" y="3886200"/>
            <a:ext cx="10018711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35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9" y="4775200"/>
            <a:ext cx="1001871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1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7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20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75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20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8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7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64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9" y="685800"/>
            <a:ext cx="8019743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1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81" y="2666999"/>
            <a:ext cx="8930747" cy="2110382"/>
          </a:xfrm>
        </p:spPr>
        <p:txBody>
          <a:bodyPr anchor="b">
            <a:normAutofit/>
          </a:bodyPr>
          <a:lstStyle>
            <a:lvl1pPr algn="r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9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65" y="5867143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7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8" y="106136"/>
            <a:ext cx="10018713" cy="106135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21" y="1273629"/>
            <a:ext cx="4895055" cy="45175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1273630"/>
            <a:ext cx="4895056" cy="451757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1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1507370"/>
            <a:ext cx="4895056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2293485"/>
            <a:ext cx="4895056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7968" y="1515837"/>
            <a:ext cx="4895064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2293485"/>
            <a:ext cx="4895056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8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0" y="685799"/>
            <a:ext cx="3549121" cy="1371600"/>
          </a:xfrm>
        </p:spPr>
        <p:txBody>
          <a:bodyPr anchor="b">
            <a:normAutofit/>
          </a:bodyPr>
          <a:lstStyle>
            <a:lvl1pPr algn="ctr">
              <a:defRPr sz="1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41" y="685811"/>
            <a:ext cx="6240991" cy="5105401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20" y="2149474"/>
            <a:ext cx="3549121" cy="36417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1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31" y="822323"/>
            <a:ext cx="5426159" cy="1371600"/>
          </a:xfrm>
        </p:spPr>
        <p:txBody>
          <a:bodyPr anchor="b">
            <a:normAutofit/>
          </a:bodyPr>
          <a:lstStyle>
            <a:lvl1pPr algn="ctr">
              <a:defRPr sz="1575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9" y="914400"/>
            <a:ext cx="3280975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31" y="2424793"/>
            <a:ext cx="5426159" cy="2528206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6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Diffused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" y="-1"/>
            <a:ext cx="1164437" cy="686469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20" y="81653"/>
            <a:ext cx="10018713" cy="12327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8" y="1396105"/>
            <a:ext cx="10018713" cy="4395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9113" y="5889636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87" y="5883287"/>
            <a:ext cx="67186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277" y="5883286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860" y="5966165"/>
            <a:ext cx="1371600" cy="8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iming>
    <p:tnLst>
      <p:par>
        <p:cTn id="1" dur="indefinite" restart="never" nodeType="tmRoot"/>
      </p:par>
    </p:tnLst>
  </p:timing>
  <p:txStyles>
    <p:titleStyle>
      <a:lvl1pPr algn="ctr" defTabSz="257169" rtl="0" eaLnBrk="1" latinLnBrk="0" hangingPunct="1">
        <a:spcBef>
          <a:spcPct val="0"/>
        </a:spcBef>
        <a:buNone/>
        <a:defRPr sz="28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0731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675068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867944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25113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Algorithmic Justice For All: </a:t>
            </a:r>
            <a:br>
              <a:rPr lang="en-US" dirty="0" smtClean="0"/>
            </a:br>
            <a:r>
              <a:rPr lang="en-US" dirty="0" smtClean="0"/>
              <a:t>Can Big Data Replace Cash Bail?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Anthony Galvan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872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Pre-Trial Risk Assessments Can Be Good If: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They replace cash bail in most cases.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They prioritize community supervision over jail time.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They reduce disproportionality and disparities in the pre-trial treatment of defendants.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84318" y="3952568"/>
            <a:ext cx="9517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accent3"/>
                </a:solidFill>
              </a:rPr>
              <a:t>None of these good things have anything to do with using data!</a:t>
            </a:r>
            <a:endParaRPr lang="en-US" sz="4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9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Someone ran a regression.</a:t>
            </a:r>
          </a:p>
          <a:p>
            <a:r>
              <a:rPr lang="en-US" sz="2400" dirty="0" smtClean="0"/>
              <a:t>That someone used past administrative data.</a:t>
            </a:r>
          </a:p>
          <a:p>
            <a:r>
              <a:rPr lang="en-US" sz="2400" dirty="0" smtClean="0"/>
              <a:t>They used predictors like the ones in that funnel.</a:t>
            </a:r>
          </a:p>
          <a:p>
            <a:endParaRPr lang="en-US" sz="2400" dirty="0"/>
          </a:p>
          <a:p>
            <a:r>
              <a:rPr lang="en-US" sz="2400" dirty="0" smtClean="0"/>
              <a:t>And they regressed them against a defendant’s likelihood to appear and/or re-offend.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6403219"/>
              </p:ext>
            </p:extLst>
          </p:nvPr>
        </p:nvGraphicFramePr>
        <p:xfrm>
          <a:off x="1484318" y="1966349"/>
          <a:ext cx="4895850" cy="4518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ight Arrow 8"/>
          <p:cNvSpPr/>
          <p:nvPr/>
        </p:nvSpPr>
        <p:spPr>
          <a:xfrm rot="10800000">
            <a:off x="5561350" y="3429000"/>
            <a:ext cx="3807502" cy="3147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xplosion 1 9"/>
          <p:cNvSpPr/>
          <p:nvPr/>
        </p:nvSpPr>
        <p:spPr>
          <a:xfrm>
            <a:off x="58993" y="51816"/>
            <a:ext cx="4572000" cy="320909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74506" y="950686"/>
            <a:ext cx="2415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How the Designers envision “objective” risk-assessment: 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74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00"/>
    </mc:Choice>
    <mc:Fallback>
      <p:transition spd="slow" advTm="2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ashing machine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96" y="1184596"/>
            <a:ext cx="4562520" cy="511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3642852" y="2907852"/>
            <a:ext cx="1312606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84318" y="2713703"/>
            <a:ext cx="2158534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Decades of Administrative data generated by systems designed to oppress people of color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71159" y="5842832"/>
            <a:ext cx="5088193" cy="954107"/>
          </a:xfrm>
          <a:prstGeom prst="rect">
            <a:avLst/>
          </a:prstGeom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Magical Washing Machine of Objectivity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8475054" y="2907852"/>
            <a:ext cx="1312606" cy="1371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9925311" y="2907852"/>
            <a:ext cx="215853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Totally neutral data-driven answers that have profound life-long impacts on people’s life.</a:t>
            </a:r>
            <a:endParaRPr lang="en-US" dirty="0"/>
          </a:p>
        </p:txBody>
      </p:sp>
      <p:sp>
        <p:nvSpPr>
          <p:cNvPr id="17" name="Explosion 1 16"/>
          <p:cNvSpPr/>
          <p:nvPr/>
        </p:nvSpPr>
        <p:spPr>
          <a:xfrm>
            <a:off x="1484318" y="-118795"/>
            <a:ext cx="3616231" cy="253823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34937" y="602668"/>
            <a:ext cx="2415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How “objective”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risk-assessment actually works: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20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this </a:t>
            </a:r>
            <a:r>
              <a:rPr lang="en-US" dirty="0" err="1" smtClean="0"/>
              <a:t>Quantopian</a:t>
            </a:r>
            <a:r>
              <a:rPr lang="en-US" dirty="0" smtClean="0"/>
              <a:t> Future a Good One?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Is administrative data really a source of objectivity?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Or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 smtClean="0"/>
              <a:t>Do we risk codifying the injustices of the past under the guise of scientific objectivity?</a:t>
            </a:r>
            <a:endParaRPr lang="en-US" sz="32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676" y="1430652"/>
            <a:ext cx="5335795" cy="3996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93676" y="5816184"/>
            <a:ext cx="4404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Source: Robotics Business Review</a:t>
            </a:r>
          </a:p>
        </p:txBody>
      </p:sp>
    </p:spTree>
    <p:extLst>
      <p:ext uri="{BB962C8B-B14F-4D97-AF65-F5344CB8AC3E}">
        <p14:creationId xmlns:p14="http://schemas.microsoft.com/office/powerpoint/2010/main" val="3188572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More Information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24" y="1677988"/>
            <a:ext cx="5690497" cy="3793664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Anthony Galvan</a:t>
            </a:r>
            <a:endParaRPr lang="en-US" sz="1600" dirty="0" smtClean="0"/>
          </a:p>
          <a:p>
            <a:r>
              <a:rPr lang="en-US" sz="1600" dirty="0" smtClean="0"/>
              <a:t>Institute for Urban Policy Research</a:t>
            </a:r>
            <a:br>
              <a:rPr lang="en-US" sz="1600" dirty="0" smtClean="0"/>
            </a:br>
            <a:r>
              <a:rPr lang="en-US" sz="1600" dirty="0" smtClean="0"/>
              <a:t>The University of Texas at Dallas</a:t>
            </a:r>
          </a:p>
          <a:p>
            <a:r>
              <a:rPr lang="en-US" sz="1600" dirty="0" smtClean="0"/>
              <a:t>800 West Campbell Road, WT20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Richardson, Texas 75080</a:t>
            </a:r>
          </a:p>
          <a:p>
            <a:r>
              <a:rPr lang="en-US" sz="1600" dirty="0" smtClean="0"/>
              <a:t>V: 972-883-5430</a:t>
            </a:r>
            <a:br>
              <a:rPr lang="en-US" sz="1600" dirty="0" smtClean="0"/>
            </a:br>
            <a:r>
              <a:rPr lang="en-US" sz="1600" dirty="0" smtClean="0"/>
              <a:t>F: 972-883-5431</a:t>
            </a:r>
          </a:p>
          <a:p>
            <a:r>
              <a:rPr lang="en-US" sz="1600" dirty="0" smtClean="0"/>
              <a:t>Anthony.galvan</a:t>
            </a:r>
            <a:r>
              <a:rPr lang="en-US" sz="1600" dirty="0" smtClean="0"/>
              <a:t>@utdallas.edu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http://iupr.utdallas.edu</a:t>
            </a:r>
          </a:p>
        </p:txBody>
      </p:sp>
    </p:spTree>
    <p:extLst>
      <p:ext uri="{BB962C8B-B14F-4D97-AF65-F5344CB8AC3E}">
        <p14:creationId xmlns:p14="http://schemas.microsoft.com/office/powerpoint/2010/main" val="215343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944" y="2039244"/>
            <a:ext cx="9315450" cy="3857625"/>
          </a:xfrm>
        </p:spPr>
      </p:pic>
      <p:cxnSp>
        <p:nvCxnSpPr>
          <p:cNvPr id="24" name="Straight Arrow Connector 23"/>
          <p:cNvCxnSpPr/>
          <p:nvPr/>
        </p:nvCxnSpPr>
        <p:spPr>
          <a:xfrm>
            <a:off x="3687083" y="1731467"/>
            <a:ext cx="2618490" cy="13991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198913" y="1100991"/>
            <a:ext cx="2983043" cy="656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8595570" y="1129100"/>
            <a:ext cx="2983043" cy="6560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Assess, Assess, Assess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687083" y="1779728"/>
            <a:ext cx="644577" cy="239408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471953" y="1779728"/>
            <a:ext cx="2316624" cy="17561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788577" y="1779728"/>
            <a:ext cx="0" cy="297215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27712" y="1222924"/>
            <a:ext cx="212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Risk Assessment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66474" y="1244373"/>
            <a:ext cx="2128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Needs Assessment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5896869"/>
            <a:ext cx="6910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 </a:t>
            </a:r>
            <a:r>
              <a:rPr lang="en-US" sz="1400" dirty="0" smtClean="0"/>
              <a:t>Source: </a:t>
            </a:r>
            <a:r>
              <a:rPr lang="en-US" sz="1400" dirty="0" smtClean="0"/>
              <a:t>Vermont Association of Court Diversion Programs</a:t>
            </a:r>
            <a:endParaRPr lang="en-US" sz="1400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687082" y="1788446"/>
            <a:ext cx="3885303" cy="30147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887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Assess?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3431124"/>
              </p:ext>
            </p:extLst>
          </p:nvPr>
        </p:nvGraphicFramePr>
        <p:xfrm>
          <a:off x="1484313" y="1395413"/>
          <a:ext cx="10018712" cy="439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511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0"/>
    </mc:Choice>
    <mc:Fallback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20" y="81653"/>
            <a:ext cx="10018713" cy="1232798"/>
          </a:xfrm>
        </p:spPr>
        <p:txBody>
          <a:bodyPr/>
          <a:lstStyle/>
          <a:p>
            <a:r>
              <a:rPr lang="en-US" dirty="0" smtClean="0"/>
              <a:t>Pre-Trial Risk Assessment: A Bail Alternative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7847916"/>
              </p:ext>
            </p:extLst>
          </p:nvPr>
        </p:nvGraphicFramePr>
        <p:xfrm>
          <a:off x="1484321" y="2796515"/>
          <a:ext cx="10018712" cy="3139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251807741"/>
              </p:ext>
            </p:extLst>
          </p:nvPr>
        </p:nvGraphicFramePr>
        <p:xfrm>
          <a:off x="2429676" y="719667"/>
          <a:ext cx="8128000" cy="181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14216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7917305" y="6153463"/>
            <a:ext cx="599607" cy="554636"/>
          </a:xfrm>
          <a:prstGeom prst="ellipse">
            <a:avLst/>
          </a:prstGeom>
          <a:solidFill>
            <a:srgbClr val="C0B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490865" y="0"/>
            <a:ext cx="7397646" cy="6569440"/>
            <a:chOff x="2490865" y="0"/>
            <a:chExt cx="7397646" cy="6569440"/>
          </a:xfrm>
          <a:solidFill>
            <a:srgbClr val="C0BC24"/>
          </a:solidFill>
        </p:grpSpPr>
        <p:sp>
          <p:nvSpPr>
            <p:cNvPr id="2" name="5-Point Star 1"/>
            <p:cNvSpPr/>
            <p:nvPr/>
          </p:nvSpPr>
          <p:spPr>
            <a:xfrm>
              <a:off x="2603291" y="211623"/>
              <a:ext cx="6985417" cy="6219158"/>
            </a:xfrm>
            <a:prstGeom prst="star5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5801193" y="0"/>
              <a:ext cx="599607" cy="5546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288904" y="2400925"/>
              <a:ext cx="599607" cy="5546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490865" y="2397177"/>
              <a:ext cx="599607" cy="5546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3690078" y="6014804"/>
              <a:ext cx="599607" cy="5546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089814" y="2513049"/>
            <a:ext cx="5321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</a:rPr>
              <a:t>PRAIS-TX</a:t>
            </a:r>
            <a:endParaRPr lang="en-US" sz="7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1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/>
    </mc:Choice>
    <mc:Fallback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PRAIS-TX Different?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1686076"/>
              </p:ext>
            </p:extLst>
          </p:nvPr>
        </p:nvGraphicFramePr>
        <p:xfrm>
          <a:off x="1484313" y="1395413"/>
          <a:ext cx="10018712" cy="439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631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PRAIS-TX: Retrospective Pilot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183 individuals on a single day jail chain</a:t>
            </a:r>
          </a:p>
          <a:p>
            <a:r>
              <a:rPr lang="en-US" dirty="0" smtClean="0"/>
              <a:t>Completed the PRAIS-TX for these records based on Dallas County criminal histories (access to statewide system wasn’t available)</a:t>
            </a:r>
          </a:p>
          <a:p>
            <a:r>
              <a:rPr lang="en-US" dirty="0" smtClean="0"/>
              <a:t>Defendants placed into three categories:</a:t>
            </a:r>
          </a:p>
          <a:p>
            <a:pPr lvl="1"/>
            <a:r>
              <a:rPr lang="en-US" dirty="0" smtClean="0"/>
              <a:t>Low Risk</a:t>
            </a:r>
          </a:p>
          <a:p>
            <a:pPr lvl="1"/>
            <a:r>
              <a:rPr lang="en-US" dirty="0" smtClean="0"/>
              <a:t>Medium Risk</a:t>
            </a:r>
          </a:p>
          <a:p>
            <a:pPr lvl="1"/>
            <a:r>
              <a:rPr lang="en-US" dirty="0" smtClean="0"/>
              <a:t>High Risk</a:t>
            </a:r>
          </a:p>
          <a:p>
            <a:r>
              <a:rPr lang="en-US" dirty="0" smtClean="0"/>
              <a:t>Low Risk Defendants – on average – spent more time in jail than medium risk defendants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and Opportunities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2382313"/>
              </p:ext>
            </p:extLst>
          </p:nvPr>
        </p:nvGraphicFramePr>
        <p:xfrm>
          <a:off x="1484313" y="1395413"/>
          <a:ext cx="10018712" cy="4395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512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000"/>
    </mc:Choice>
    <mc:Fallback>
      <p:transition spd="slow" advTm="2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Pre-Trial Risk Assessments Can Be Good If: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They replace cash bail in most cases.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They prioritize community supervision over jail time.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They reduce disproportionality and disparities in the pre-trial treatment of defendants.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1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 4:3">
  <a:themeElements>
    <a:clrScheme name="Custom 1">
      <a:dk1>
        <a:sysClr val="windowText" lastClr="000000"/>
      </a:dk1>
      <a:lt1>
        <a:sysClr val="window" lastClr="FFFFFF"/>
      </a:lt1>
      <a:dk2>
        <a:srgbClr val="2850B8"/>
      </a:dk2>
      <a:lt2>
        <a:srgbClr val="FFFFFF"/>
      </a:lt2>
      <a:accent1>
        <a:srgbClr val="2850B8"/>
      </a:accent1>
      <a:accent2>
        <a:srgbClr val="8064A2"/>
      </a:accent2>
      <a:accent3>
        <a:srgbClr val="C0504D"/>
      </a:accent3>
      <a:accent4>
        <a:srgbClr val="9BBB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UPR 2">
      <a:majorFont>
        <a:latin typeface="Dominik"/>
        <a:ea typeface=""/>
        <a:cs typeface=""/>
      </a:majorFont>
      <a:minorFont>
        <a:latin typeface="Corbel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UPR Template 4 Widescreen.potx" id="{485D7449-BF8B-4CB1-A310-8BF7876AD643}" vid="{BE64D6F4-72D9-4846-88FC-AEEF28F9A8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IUPR Template 4 Widescreen</Template>
  <TotalTime>183</TotalTime>
  <Words>527</Words>
  <Application>Microsoft Office PowerPoint</Application>
  <PresentationFormat>Widescreen</PresentationFormat>
  <Paragraphs>103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Dominik</vt:lpstr>
      <vt:lpstr>Corbel</vt:lpstr>
      <vt:lpstr>Master 4:3</vt:lpstr>
      <vt:lpstr>Algorithmic Justice For All:  Can Big Data Replace Cash Bail?</vt:lpstr>
      <vt:lpstr>Assess, Assess, Assess</vt:lpstr>
      <vt:lpstr>Why Assess?</vt:lpstr>
      <vt:lpstr>Pre-Trial Risk Assessment: A Bail Alternative</vt:lpstr>
      <vt:lpstr>PowerPoint Presentation</vt:lpstr>
      <vt:lpstr>How is PRAIS-TX Different?</vt:lpstr>
      <vt:lpstr>PRAIS-TX: Retrospective Pilot</vt:lpstr>
      <vt:lpstr>Limitations and Opportunities</vt:lpstr>
      <vt:lpstr>Pre-Trial Risk Assessments Can Be Good If:</vt:lpstr>
      <vt:lpstr>Pre-Trial Risk Assessments Can Be Good If:</vt:lpstr>
      <vt:lpstr>PowerPoint Presentation</vt:lpstr>
      <vt:lpstr>PowerPoint Presentation</vt:lpstr>
      <vt:lpstr>Is this Quantopian Future a Good One?</vt:lpstr>
      <vt:lpstr>For More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Algorithmic Justice For All:  Can Big Data Replace Cash Bail?</dc:title>
  <dc:creator>Anthony Galvan</dc:creator>
  <cp:lastModifiedBy>Anthony Galvan</cp:lastModifiedBy>
  <cp:revision>20</cp:revision>
  <cp:lastPrinted>2014-09-08T18:48:07Z</cp:lastPrinted>
  <dcterms:created xsi:type="dcterms:W3CDTF">2018-10-12T21:31:44Z</dcterms:created>
  <dcterms:modified xsi:type="dcterms:W3CDTF">2018-10-15T05:46:58Z</dcterms:modified>
</cp:coreProperties>
</file>