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876"/>
    <a:srgbClr val="0065A4"/>
    <a:srgbClr val="9A0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1B9FA-03EC-4351-BD86-DC3F90F4C02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372B-444B-4095-BA23-4677EE56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</a:p>
          <a:p>
            <a:r>
              <a:rPr lang="en-US" dirty="0" smtClean="0"/>
              <a:t>Last year’s results</a:t>
            </a:r>
          </a:p>
          <a:p>
            <a:r>
              <a:rPr lang="en-US" dirty="0" smtClean="0"/>
              <a:t>Basic needs?</a:t>
            </a:r>
          </a:p>
          <a:p>
            <a:r>
              <a:rPr lang="en-US" dirty="0" smtClean="0"/>
              <a:t>Discrimination?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244-8C32-4AD6-AA70-978EA7999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</a:p>
          <a:p>
            <a:r>
              <a:rPr lang="en-US" dirty="0" smtClean="0"/>
              <a:t>Last year’s results</a:t>
            </a:r>
          </a:p>
          <a:p>
            <a:r>
              <a:rPr lang="en-US" dirty="0" smtClean="0"/>
              <a:t>Basic needs?</a:t>
            </a:r>
          </a:p>
          <a:p>
            <a:r>
              <a:rPr lang="en-US" dirty="0" smtClean="0"/>
              <a:t>Discrimination?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244-8C32-4AD6-AA70-978EA7999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Ratings of Grand Rapids</a:t>
            </a:r>
            <a:r>
              <a:rPr lang="en-US" baseline="0" dirty="0" smtClean="0"/>
              <a:t> as a place to live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244-8C32-4AD6-AA70-978EA79992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Ratings of Grand</a:t>
            </a:r>
            <a:r>
              <a:rPr lang="en-US" baseline="0" dirty="0" smtClean="0"/>
              <a:t> Rapids as a place to live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244-8C32-4AD6-AA70-978EA79992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Ratings</a:t>
            </a:r>
            <a:r>
              <a:rPr lang="en-US" baseline="0" dirty="0" smtClean="0"/>
              <a:t> by 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244-8C32-4AD6-AA70-978EA79992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7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Ratings by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244-8C32-4AD6-AA70-978EA79992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Ratings by poverty</a:t>
            </a:r>
            <a:r>
              <a:rPr lang="en-US" baseline="0" dirty="0" smtClean="0"/>
              <a:t>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244-8C32-4AD6-AA70-978EA79992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523067"/>
            <a:ext cx="7886700" cy="115040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Section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954464"/>
            <a:ext cx="7886700" cy="45666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Subtitle, if needed  //  ALL CAPS, IF PREFERRED</a:t>
            </a:r>
          </a:p>
        </p:txBody>
      </p:sp>
    </p:spTree>
    <p:extLst>
      <p:ext uri="{BB962C8B-B14F-4D97-AF65-F5344CB8AC3E}">
        <p14:creationId xmlns:p14="http://schemas.microsoft.com/office/powerpoint/2010/main" val="10255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6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Column Page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935163"/>
            <a:ext cx="3868340" cy="48630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A0D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7879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935163"/>
            <a:ext cx="3887391" cy="48630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A0D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3887391" cy="387879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09599" y="804863"/>
            <a:ext cx="7941733" cy="546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81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84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13556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65A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29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4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Areas of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CP Why / How /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/ Stat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17E01-6435-4621-A9C6-B280D75CDD2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748B7A-8EC5-4C2C-BD67-2B590DEF9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8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6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rgbClr val="0065A4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5A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2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46126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Master Text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9867"/>
            <a:ext cx="7886700" cy="360309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8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46126"/>
            <a:ext cx="7886700" cy="1325563"/>
          </a:xfrm>
        </p:spPr>
        <p:txBody>
          <a:bodyPr/>
          <a:lstStyle>
            <a:lvl1pPr>
              <a:defRPr baseline="0">
                <a:solidFill>
                  <a:srgbClr val="9A0D24"/>
                </a:solidFill>
              </a:defRPr>
            </a:lvl1pPr>
          </a:lstStyle>
          <a:p>
            <a:r>
              <a:rPr lang="en-US" dirty="0" smtClean="0"/>
              <a:t>Master Text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9867"/>
            <a:ext cx="7886700" cy="360309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7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46126"/>
            <a:ext cx="7886700" cy="1325563"/>
          </a:xfrm>
        </p:spPr>
        <p:txBody>
          <a:bodyPr/>
          <a:lstStyle>
            <a:lvl1pPr>
              <a:defRPr baseline="0">
                <a:solidFill>
                  <a:srgbClr val="7A7876"/>
                </a:solidFill>
              </a:defRPr>
            </a:lvl1pPr>
          </a:lstStyle>
          <a:p>
            <a:r>
              <a:rPr lang="en-US" dirty="0" smtClean="0"/>
              <a:t>Master Text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9867"/>
            <a:ext cx="7886700" cy="360309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6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523067"/>
            <a:ext cx="7886700" cy="115040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Master Section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954464"/>
            <a:ext cx="7886700" cy="45666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65A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Subtitle, if needed  //  ALL CAPS, IF PREFERRED</a:t>
            </a:r>
          </a:p>
        </p:txBody>
      </p:sp>
    </p:spTree>
    <p:extLst>
      <p:ext uri="{BB962C8B-B14F-4D97-AF65-F5344CB8AC3E}">
        <p14:creationId xmlns:p14="http://schemas.microsoft.com/office/powerpoint/2010/main" val="291077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00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72" r:id="rId4"/>
    <p:sldLayoutId id="2147483675" r:id="rId5"/>
    <p:sldLayoutId id="2147483662" r:id="rId6"/>
    <p:sldLayoutId id="2147483676" r:id="rId7"/>
    <p:sldLayoutId id="2147483677" r:id="rId8"/>
    <p:sldLayoutId id="2147483663" r:id="rId9"/>
    <p:sldLayoutId id="2147483683" r:id="rId10"/>
    <p:sldLayoutId id="2147483665" r:id="rId11"/>
    <p:sldLayoutId id="2147483666" r:id="rId12"/>
    <p:sldLayoutId id="2147483668" r:id="rId13"/>
    <p:sldLayoutId id="2147483679" r:id="rId14"/>
    <p:sldLayoutId id="2147483680" r:id="rId15"/>
    <p:sldLayoutId id="2147483681" r:id="rId16"/>
    <p:sldLayoutId id="2147483682" r:id="rId17"/>
    <p:sldLayoutId id="2147483678" r:id="rId18"/>
    <p:sldLayoutId id="2147483684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65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VoiceGR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Jodi Petersen, PhD</a:t>
            </a:r>
          </a:p>
          <a:p>
            <a:r>
              <a:rPr lang="en-US" dirty="0" smtClean="0"/>
              <a:t>Director, Community Research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9" y="1194313"/>
            <a:ext cx="5548539" cy="513360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" y="634264"/>
            <a:ext cx="9143999" cy="8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Rating of the City as a Place to Live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9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61317"/>
            <a:ext cx="5300436" cy="5046066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615214"/>
            <a:ext cx="9143999" cy="8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Rating of the City as a Place to Live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7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235792"/>
            <a:ext cx="4302770" cy="5215479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" y="634264"/>
            <a:ext cx="9143999" cy="8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Rating of the City as a Place to Live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9"/>
          <a:stretch/>
        </p:blipFill>
        <p:spPr>
          <a:xfrm>
            <a:off x="221478" y="1116243"/>
            <a:ext cx="8548641" cy="382587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" y="567589"/>
            <a:ext cx="9143999" cy="8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Rating of the City as a Place to Live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5" t="13495" b="28098"/>
          <a:stretch/>
        </p:blipFill>
        <p:spPr>
          <a:xfrm>
            <a:off x="221478" y="4418238"/>
            <a:ext cx="1538514" cy="19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3"/>
          <a:stretch/>
        </p:blipFill>
        <p:spPr>
          <a:xfrm>
            <a:off x="285750" y="1193293"/>
            <a:ext cx="8704924" cy="382108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" y="605689"/>
            <a:ext cx="9143999" cy="8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Rating of the City as a Place to Live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5" t="13495" b="28098"/>
          <a:stretch/>
        </p:blipFill>
        <p:spPr>
          <a:xfrm>
            <a:off x="0" y="4619625"/>
            <a:ext cx="140739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3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6"/>
          <a:stretch/>
        </p:blipFill>
        <p:spPr>
          <a:xfrm>
            <a:off x="847511" y="1400176"/>
            <a:ext cx="7128089" cy="4890388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" y="677825"/>
            <a:ext cx="9143999" cy="8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Rating of the City as a Place to Live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5" t="13495" b="28098"/>
          <a:stretch/>
        </p:blipFill>
        <p:spPr>
          <a:xfrm>
            <a:off x="7489370" y="2014509"/>
            <a:ext cx="1538514" cy="19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95299" y="1560752"/>
            <a:ext cx="8153400" cy="4873117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scale community survey on a variety of topics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data source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Open community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Disaggregate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Benchmark 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Increase access to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Inform decision making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060" y="-1291985"/>
            <a:ext cx="7886700" cy="285273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VoiceGR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57188" y="1575268"/>
            <a:ext cx="8153400" cy="5054834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data collection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2001: began as a telephone survey (N=500)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2015: online and community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from multiple stakeholders on question content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with local organizations for survey administration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displayed via online data tools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-1277470"/>
            <a:ext cx="7886700" cy="285273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4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98286"/>
            <a:ext cx="7886700" cy="892403"/>
          </a:xfrm>
        </p:spPr>
        <p:txBody>
          <a:bodyPr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 5000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 of Grand Rapids as a whole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Race/Ethnicity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6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32" y="1199244"/>
            <a:ext cx="4285344" cy="515129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85725" y="654504"/>
            <a:ext cx="9144000" cy="841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 Home Location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2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263"/>
            <a:ext cx="9144000" cy="41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95" y="0"/>
            <a:ext cx="5347380" cy="64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9" y="818695"/>
            <a:ext cx="8620807" cy="32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98286"/>
            <a:ext cx="7886700" cy="892403"/>
          </a:xfrm>
        </p:spPr>
        <p:txBody>
          <a:bodyPr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Themes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one exists in a vacuum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Disaggregating data is 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be specific in what we ask and how we interpret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2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son Center Theme">
  <a:themeElements>
    <a:clrScheme name="Johnson Center Theme">
      <a:dk1>
        <a:srgbClr val="000000"/>
      </a:dk1>
      <a:lt1>
        <a:sysClr val="window" lastClr="FFFFFF"/>
      </a:lt1>
      <a:dk2>
        <a:srgbClr val="005D99"/>
      </a:dk2>
      <a:lt2>
        <a:srgbClr val="E8E8E8"/>
      </a:lt2>
      <a:accent1>
        <a:srgbClr val="9A0D24"/>
      </a:accent1>
      <a:accent2>
        <a:srgbClr val="ED573A"/>
      </a:accent2>
      <a:accent3>
        <a:srgbClr val="7EBDC7"/>
      </a:accent3>
      <a:accent4>
        <a:srgbClr val="A5A29F"/>
      </a:accent4>
      <a:accent5>
        <a:srgbClr val="7A7876"/>
      </a:accent5>
      <a:accent6>
        <a:srgbClr val="F99C1F"/>
      </a:accent6>
      <a:hlink>
        <a:srgbClr val="2312FA"/>
      </a:hlink>
      <a:folHlink>
        <a:srgbClr val="2A38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CED6E398-8F77-46CF-AB09-75F75A26F118}" vid="{F7C6A179-0815-4DB3-9318-C54EAA76D2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(1)</Template>
  <TotalTime>6</TotalTime>
  <Words>239</Words>
  <Application>Microsoft Office PowerPoint</Application>
  <PresentationFormat>On-screen Show (4:3)</PresentationFormat>
  <Paragraphs>64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 Light</vt:lpstr>
      <vt:lpstr>Johnson Center Theme</vt:lpstr>
      <vt:lpstr>VoiceGR</vt:lpstr>
      <vt:lpstr>What is VoiceGR?</vt:lpstr>
      <vt:lpstr>How does it work?</vt:lpstr>
      <vt:lpstr>Respondents</vt:lpstr>
      <vt:lpstr>PowerPoint Presentation</vt:lpstr>
      <vt:lpstr>PowerPoint Presentation</vt:lpstr>
      <vt:lpstr>PowerPoint Presentation</vt:lpstr>
      <vt:lpstr>PowerPoint Presentation</vt:lpstr>
      <vt:lpstr>Big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Grand Valley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VoiceGR</dc:title>
  <dc:creator>Jodi Petersen</dc:creator>
  <cp:lastModifiedBy>Jodi Petersen</cp:lastModifiedBy>
  <cp:revision>1</cp:revision>
  <dcterms:created xsi:type="dcterms:W3CDTF">2016-04-04T12:41:43Z</dcterms:created>
  <dcterms:modified xsi:type="dcterms:W3CDTF">2016-04-04T12:48:35Z</dcterms:modified>
</cp:coreProperties>
</file>