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60" r:id="rId4"/>
    <p:sldId id="257" r:id="rId5"/>
    <p:sldId id="258" r:id="rId6"/>
    <p:sldId id="262" r:id="rId7"/>
    <p:sldId id="270" r:id="rId8"/>
    <p:sldId id="265" r:id="rId9"/>
    <p:sldId id="273" r:id="rId10"/>
    <p:sldId id="263" r:id="rId11"/>
    <p:sldId id="266" r:id="rId12"/>
    <p:sldId id="267" r:id="rId13"/>
    <p:sldId id="268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9" autoAdjust="0"/>
  </p:normalViewPr>
  <p:slideViewPr>
    <p:cSldViewPr>
      <p:cViewPr>
        <p:scale>
          <a:sx n="51" d="100"/>
          <a:sy n="51" d="100"/>
        </p:scale>
        <p:origin x="-211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BC46E-17FD-495D-B584-6C4DDDE1A135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E2C08-76E1-4909-85E0-7D904714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think our experiences with re-branding have not been unique,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worth sharing for other partners whose identity or mission may be evolving.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what-ifs were significant,</a:t>
            </a:r>
            <a:r>
              <a:rPr lang="en-US" baseline="0" dirty="0" smtClean="0"/>
              <a:t> especially the loss of positive associations with our name and past work. We thought a lot about this little aspect of our logo: “an initiative of </a:t>
            </a:r>
            <a:r>
              <a:rPr lang="en-US" baseline="0" dirty="0" err="1" smtClean="0"/>
              <a:t>ProvPlan</a:t>
            </a:r>
            <a:r>
              <a:rPr lang="en-US" baseline="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gone for</a:t>
            </a:r>
            <a:r>
              <a:rPr lang="en-US" baseline="0" dirty="0" smtClean="0"/>
              <a:t> a slow and gradual rollout, broadening the circle of partners to whom we mention the rebranding. We wanted this to be seen as an identity evolution/maturation rather than an abrupt shift.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about one Facebook post per week and about one Tweet per day, our </a:t>
            </a:r>
            <a:r>
              <a:rPr lang="en-US" baseline="0" dirty="0" err="1" smtClean="0"/>
              <a:t>ProvPlan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Klout</a:t>
            </a:r>
            <a:r>
              <a:rPr lang="en-US" baseline="0" dirty="0" smtClean="0"/>
              <a:t> score has been in the high 40s. But to launch ourselves as </a:t>
            </a:r>
            <a:r>
              <a:rPr lang="en-US" baseline="0" dirty="0" err="1" smtClean="0"/>
              <a:t>DataSpark</a:t>
            </a:r>
            <a:r>
              <a:rPr lang="en-US" baseline="0" dirty="0" smtClean="0"/>
              <a:t>, we were advised to make one Facebook post and 3-5 Tweets per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data analysts, social media can sometimes feel secondary. The re-branding process has helped us take communications a bit more seriously even if we don’t yet have a way to understand the direct causal relationship between time spent and utility.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see on</a:t>
            </a:r>
            <a:r>
              <a:rPr lang="en-US" baseline="0" dirty="0" smtClean="0"/>
              <a:t> the right side of the screen the programmatic aspect of </a:t>
            </a:r>
            <a:r>
              <a:rPr lang="en-US" baseline="0" dirty="0" err="1" smtClean="0"/>
              <a:t>ProvPlan</a:t>
            </a:r>
            <a:r>
              <a:rPr lang="en-US" baseline="0" dirty="0" smtClean="0"/>
              <a:t>. Our 3 programs have distinct identities, leadership, and even logos.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left side is the work </a:t>
            </a:r>
            <a:r>
              <a:rPr lang="en-US" baseline="0" dirty="0" err="1" smtClean="0"/>
              <a:t>InfoGroup</a:t>
            </a:r>
            <a:r>
              <a:rPr lang="en-US" baseline="0" dirty="0" smtClean="0"/>
              <a:t> does, which is the name </a:t>
            </a:r>
            <a:r>
              <a:rPr lang="en-US" baseline="0" dirty="0" err="1" smtClean="0"/>
              <a:t>ProvPlan</a:t>
            </a:r>
            <a:r>
              <a:rPr lang="en-US" baseline="0" dirty="0" smtClean="0"/>
              <a:t> is generally associated with. Yet we didn’t have our own coherent identity, mission, or scope.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Moreover, we wanted to clearly separate our data work from </a:t>
            </a:r>
            <a:r>
              <a:rPr lang="en-US" baseline="0" dirty="0" err="1" smtClean="0"/>
              <a:t>ProvPlan’s</a:t>
            </a:r>
            <a:r>
              <a:rPr lang="en-US" baseline="0" dirty="0" smtClean="0"/>
              <a:t> programmatic work. This is partly political: the programmatic work has an advocacy component whereas we need to remain relatively separate from those discussions.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kinds of questions that </a:t>
            </a:r>
            <a:r>
              <a:rPr lang="en-US" dirty="0" err="1" smtClean="0"/>
              <a:t>ProvPlan</a:t>
            </a:r>
            <a:r>
              <a:rPr lang="en-US" baseline="0" dirty="0" smtClean="0"/>
              <a:t> staffers have fielded…The Providence Place is a mall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4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m</a:t>
            </a:r>
            <a:r>
              <a:rPr lang="en-US" dirty="0" smtClean="0"/>
              <a:t>ost importantly, our work is</a:t>
            </a:r>
            <a:r>
              <a:rPr lang="en-US" baseline="0" dirty="0" smtClean="0"/>
              <a:t> now statewide. There are a lot of NNIP partners with metro-specific names doing increasing amounts of work outside that metro.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did we approach the re-branding process?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Overtly identifying our core values and mission has been really difficult sometimes. Are we providing a public service? Are we providing “information products”? What stuff should we get paid for?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didn’t do the full-on focus groups and that level of information-gathering, but we did query internal folks—staff, the board. These were the descriptors people wanted to see associated with </a:t>
            </a:r>
            <a:r>
              <a:rPr lang="en-US" baseline="0" dirty="0" err="1" smtClean="0"/>
              <a:t>DataSpark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name was a tricky one. This was our keeper. We liked the feeling of action and genesis we associated with it.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cutting room floor is kind of fun to see.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discussions about values and mission colored the whole process– do we put staff bios up on our new website to emphasize our human capital, or are we more of a faceless public service enabling access to data owned by the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E2C08-76E1-4909-85E0-7D904714C1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0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4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8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6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1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19B1-A503-439B-BDB4-DFDBEFB8876B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AF5F-4051-493C-A233-1ABB22201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Rebranding </a:t>
            </a:r>
            <a:r>
              <a:rPr lang="en-US" dirty="0" err="1" smtClean="0"/>
              <a:t>ProvPlan’s</a:t>
            </a:r>
            <a:r>
              <a:rPr lang="en-US" dirty="0" smtClean="0"/>
              <a:t> </a:t>
            </a:r>
            <a:r>
              <a:rPr lang="en-US" dirty="0" err="1" smtClean="0"/>
              <a:t>InfoGroup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799"/>
            <a:ext cx="5334000" cy="1145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82790"/>
            <a:ext cx="4114800" cy="22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Identify our core values and mission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name</a:t>
            </a:r>
          </a:p>
          <a:p>
            <a:pPr marL="0" indent="0">
              <a:buNone/>
            </a:pPr>
            <a:r>
              <a:rPr lang="en-US" dirty="0" smtClean="0"/>
              <a:t>New website, Twitter, Facebook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41736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12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WHAT IF?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lose positive brand associations?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confuse people?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can’t keep up with social media demands?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81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WHAT IF?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lose positive brand associations?</a:t>
            </a:r>
          </a:p>
          <a:p>
            <a:pPr marL="0" indent="0">
              <a:buNone/>
            </a:pPr>
            <a:r>
              <a:rPr lang="en-US" dirty="0" smtClean="0"/>
              <a:t>We confuse people?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can’t keep up with social media demands?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53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WHAT IF?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lose positive brand associations?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confuse people?</a:t>
            </a:r>
          </a:p>
          <a:p>
            <a:pPr marL="0" indent="0">
              <a:buNone/>
            </a:pPr>
            <a:r>
              <a:rPr lang="en-US" dirty="0" smtClean="0"/>
              <a:t>We can’t keep up with social media demands?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41736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PARTING THOUGHTS…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Legitimizing social media time commitments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    Utility = </a:t>
            </a:r>
            <a:r>
              <a:rPr lang="en-US" sz="2600" u="sng" dirty="0" smtClean="0"/>
              <a:t>Followers </a:t>
            </a:r>
            <a:r>
              <a:rPr lang="en-US" sz="2600" u="sng" dirty="0"/>
              <a:t>x</a:t>
            </a:r>
            <a:r>
              <a:rPr lang="en-US" sz="2600" u="sng" dirty="0" smtClean="0"/>
              <a:t> (Retweets + Favorites + Mentions) 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                                             Time Spent?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4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PARTING THOUGHTS…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welcome further discussion of these issues!</a:t>
            </a:r>
          </a:p>
          <a:p>
            <a:pPr marL="0" indent="0">
              <a:buNone/>
            </a:pPr>
            <a:r>
              <a:rPr lang="en-US" dirty="0" smtClean="0"/>
              <a:t>Please find Megan, Tim</a:t>
            </a:r>
            <a:r>
              <a:rPr lang="en-US" smtClean="0"/>
              <a:t>, or </a:t>
            </a:r>
            <a:r>
              <a:rPr lang="en-US" dirty="0" smtClean="0"/>
              <a:t>Joel.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15000"/>
            <a:ext cx="18907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5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InfoGroup</a:t>
            </a:r>
            <a:r>
              <a:rPr lang="en-US" dirty="0" smtClean="0"/>
              <a:t> data work: “data Switzerland”</a:t>
            </a:r>
          </a:p>
          <a:p>
            <a:pPr marL="0" indent="0">
              <a:buNone/>
            </a:pPr>
            <a:r>
              <a:rPr lang="en-US" dirty="0" err="1" smtClean="0"/>
              <a:t>ProvPlan</a:t>
            </a:r>
            <a:r>
              <a:rPr lang="en-US" dirty="0" smtClean="0"/>
              <a:t> programmatic work: advocacy-related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838943"/>
            <a:ext cx="1728469" cy="9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75759"/>
            <a:ext cx="1819198" cy="10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“Can I see the Providence Plan?”</a:t>
            </a:r>
          </a:p>
          <a:p>
            <a:pPr marL="0" indent="0">
              <a:buNone/>
            </a:pPr>
            <a:r>
              <a:rPr lang="en-US" dirty="0" smtClean="0"/>
              <a:t>“Is this Providence Place?”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797"/>
            <a:ext cx="6400800" cy="40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273"/>
            <a:ext cx="379293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work is now statewide!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82522"/>
            <a:ext cx="1806595" cy="99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96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Identify our core values and mission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name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website, Twitter, Facebook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85362"/>
            <a:ext cx="1843380" cy="101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5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Analytical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Competent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Tenacious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Vibrant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Intelligent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Geeky (2)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Innovative (3)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Quiet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Accessible (3)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Accurate (2)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Relevant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Timely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Creative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Smart (5)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Reliable (2)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Interesting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Trustworthy (2)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Quirky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Mission-driven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Detail-oriented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Engaging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Resourceful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Valued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Clever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Focused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70C0"/>
                </a:solidFill>
              </a:rPr>
              <a:t>Appropriately aggressive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96" y="5791201"/>
            <a:ext cx="1878330" cy="103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4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Identify our core values and mission</a:t>
            </a:r>
          </a:p>
          <a:p>
            <a:pPr marL="0" indent="0">
              <a:buNone/>
            </a:pPr>
            <a:r>
              <a:rPr lang="en-US" dirty="0" smtClean="0"/>
              <a:t>New name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New website, Twitter, Facebook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23" y="5762391"/>
            <a:ext cx="1889666" cy="10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220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37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759</Words>
  <Application>Microsoft Office PowerPoint</Application>
  <PresentationFormat>On-screen Show (4:3)</PresentationFormat>
  <Paragraphs>148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Rebranding ProvPlan’s InfoGroup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Providence 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Carving Out a New Identity: Rebranding InfoGroup</dc:title>
  <dc:creator>Megan Swindal</dc:creator>
  <cp:lastModifiedBy>Abazajian, Katya</cp:lastModifiedBy>
  <cp:revision>42</cp:revision>
  <dcterms:created xsi:type="dcterms:W3CDTF">2015-09-16T16:20:37Z</dcterms:created>
  <dcterms:modified xsi:type="dcterms:W3CDTF">2015-10-19T19:27:40Z</dcterms:modified>
</cp:coreProperties>
</file>