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325" r:id="rId3"/>
    <p:sldId id="338" r:id="rId4"/>
    <p:sldId id="328" r:id="rId5"/>
    <p:sldId id="329" r:id="rId6"/>
    <p:sldId id="327" r:id="rId7"/>
    <p:sldId id="333" r:id="rId8"/>
    <p:sldId id="326" r:id="rId9"/>
    <p:sldId id="330" r:id="rId10"/>
    <p:sldId id="334" r:id="rId11"/>
    <p:sldId id="335" r:id="rId12"/>
    <p:sldId id="339" r:id="rId13"/>
    <p:sldId id="336" r:id="rId14"/>
    <p:sldId id="337" r:id="rId15"/>
    <p:sldId id="32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0F6"/>
    <a:srgbClr val="D3D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00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0B5659-D6AC-4529-B413-85003BF67D3D}" type="doc">
      <dgm:prSet loTypeId="urn:microsoft.com/office/officeart/2005/8/layout/orgChart1" loCatId="hierarchy" qsTypeId="urn:microsoft.com/office/officeart/2005/8/quickstyle/simple5" qsCatId="simple" csTypeId="urn:microsoft.com/office/officeart/2005/8/colors/accent5_4" csCatId="accent5" phldr="1"/>
      <dgm:spPr/>
      <dgm:t>
        <a:bodyPr/>
        <a:lstStyle/>
        <a:p>
          <a:endParaRPr lang="en-US"/>
        </a:p>
      </dgm:t>
    </dgm:pt>
    <dgm:pt modelId="{1EE13BCA-E000-4C10-98AF-65095F59124D}">
      <dgm:prSet phldrT="[Text]"/>
      <dgm:spPr>
        <a:xfrm>
          <a:off x="2334951" y="0"/>
          <a:ext cx="1178648" cy="589324"/>
        </a:xfrm>
        <a:gradFill rotWithShape="0">
          <a:gsLst>
            <a:gs pos="0">
              <a:srgbClr val="4BACC6">
                <a:shade val="60000"/>
                <a:hueOff val="0"/>
                <a:satOff val="0"/>
                <a:lumOff val="0"/>
                <a:alphaOff val="0"/>
                <a:shade val="51000"/>
                <a:satMod val="130000"/>
              </a:srgbClr>
            </a:gs>
            <a:gs pos="80000">
              <a:srgbClr val="4BACC6">
                <a:shade val="60000"/>
                <a:hueOff val="0"/>
                <a:satOff val="0"/>
                <a:lumOff val="0"/>
                <a:alphaOff val="0"/>
                <a:shade val="93000"/>
                <a:satMod val="130000"/>
              </a:srgbClr>
            </a:gs>
            <a:gs pos="100000">
              <a:srgbClr val="4BACC6">
                <a:shade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n-US">
              <a:solidFill>
                <a:sysClr val="window" lastClr="FFFFFF"/>
              </a:solidFill>
              <a:latin typeface="Calibri"/>
              <a:ea typeface="+mn-ea"/>
              <a:cs typeface="+mn-cs"/>
            </a:rPr>
            <a:t>Chief of Police James Craig</a:t>
          </a:r>
        </a:p>
      </dgm:t>
    </dgm:pt>
    <dgm:pt modelId="{A5F3212F-1615-4ECC-92B6-E5173C272989}" type="parTrans" cxnId="{9F12B3EC-3205-4673-89F1-BDC9AFDDE33C}">
      <dgm:prSet/>
      <dgm:spPr/>
      <dgm:t>
        <a:bodyPr/>
        <a:lstStyle/>
        <a:p>
          <a:pPr algn="ctr"/>
          <a:endParaRPr lang="en-US"/>
        </a:p>
      </dgm:t>
    </dgm:pt>
    <dgm:pt modelId="{9492475A-EEDD-4ED6-9937-9CB33C110BD9}" type="sibTrans" cxnId="{9F12B3EC-3205-4673-89F1-BDC9AFDDE33C}">
      <dgm:prSet/>
      <dgm:spPr/>
      <dgm:t>
        <a:bodyPr/>
        <a:lstStyle/>
        <a:p>
          <a:pPr algn="ctr"/>
          <a:endParaRPr lang="en-US"/>
        </a:p>
      </dgm:t>
    </dgm:pt>
    <dgm:pt modelId="{9BCCF4F7-22DC-4546-9887-01E8D1041FE5}" type="asst">
      <dgm:prSet phldrT="[Text]"/>
      <dgm:spPr>
        <a:xfrm>
          <a:off x="2313559" y="780513"/>
          <a:ext cx="1178648" cy="589324"/>
        </a:xfrm>
        <a:gradFill rotWithShape="0">
          <a:gsLst>
            <a:gs pos="0">
              <a:srgbClr val="4BACC6">
                <a:shade val="80000"/>
                <a:hueOff val="0"/>
                <a:satOff val="0"/>
                <a:lumOff val="0"/>
                <a:alphaOff val="0"/>
                <a:shade val="51000"/>
                <a:satMod val="130000"/>
              </a:srgbClr>
            </a:gs>
            <a:gs pos="80000">
              <a:srgbClr val="4BACC6">
                <a:shade val="80000"/>
                <a:hueOff val="0"/>
                <a:satOff val="0"/>
                <a:lumOff val="0"/>
                <a:alphaOff val="0"/>
                <a:shade val="93000"/>
                <a:satMod val="130000"/>
              </a:srgbClr>
            </a:gs>
            <a:gs pos="100000">
              <a:srgbClr val="4BACC6">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n-US">
              <a:solidFill>
                <a:sysClr val="window" lastClr="FFFFFF"/>
              </a:solidFill>
              <a:latin typeface="Calibri"/>
              <a:ea typeface="+mn-ea"/>
              <a:cs typeface="+mn-cs"/>
            </a:rPr>
            <a:t>1st Assistant Chief of Police </a:t>
          </a:r>
        </a:p>
        <a:p>
          <a:pPr algn="ctr"/>
          <a:r>
            <a:rPr lang="en-US">
              <a:solidFill>
                <a:sysClr val="window" lastClr="FFFFFF"/>
              </a:solidFill>
              <a:latin typeface="Calibri"/>
              <a:ea typeface="+mn-ea"/>
              <a:cs typeface="+mn-cs"/>
            </a:rPr>
            <a:t>Lashinda Stair</a:t>
          </a:r>
        </a:p>
      </dgm:t>
    </dgm:pt>
    <dgm:pt modelId="{3EE7BA2F-C4BA-451D-8CC9-D66820A913A8}" type="parTrans" cxnId="{C815F8A5-09B2-454C-8618-B42A30DFF76F}">
      <dgm:prSet/>
      <dgm:spPr>
        <a:xfrm>
          <a:off x="2924276" y="589324"/>
          <a:ext cx="567932" cy="485851"/>
        </a:xfrm>
        <a:noFill/>
        <a:ln w="25400" cap="flat" cmpd="sng" algn="ctr">
          <a:solidFill>
            <a:srgbClr val="4BACC6">
              <a:tint val="90000"/>
              <a:hueOff val="0"/>
              <a:satOff val="0"/>
              <a:lumOff val="0"/>
              <a:alphaOff val="0"/>
            </a:srgbClr>
          </a:solidFill>
          <a:prstDash val="solid"/>
        </a:ln>
        <a:effectLst/>
      </dgm:spPr>
      <dgm:t>
        <a:bodyPr/>
        <a:lstStyle/>
        <a:p>
          <a:pPr algn="ctr"/>
          <a:endParaRPr lang="en-US"/>
        </a:p>
      </dgm:t>
    </dgm:pt>
    <dgm:pt modelId="{C3D8C217-B246-44B2-B99A-1AABC3C3B9EA}" type="sibTrans" cxnId="{C815F8A5-09B2-454C-8618-B42A30DFF76F}">
      <dgm:prSet/>
      <dgm:spPr/>
      <dgm:t>
        <a:bodyPr/>
        <a:lstStyle/>
        <a:p>
          <a:pPr algn="ctr"/>
          <a:endParaRPr lang="en-US"/>
        </a:p>
      </dgm:t>
    </dgm:pt>
    <dgm:pt modelId="{F7D28FAC-C992-4068-95FC-B600AEB1869F}">
      <dgm:prSet phldrT="[Text]"/>
      <dgm:spPr>
        <a:xfrm>
          <a:off x="0" y="1676074"/>
          <a:ext cx="1178648" cy="589324"/>
        </a:xfrm>
        <a:gradFill rotWithShape="0">
          <a:gsLst>
            <a:gs pos="0">
              <a:srgbClr val="4BACC6">
                <a:shade val="80000"/>
                <a:hueOff val="0"/>
                <a:satOff val="0"/>
                <a:lumOff val="0"/>
                <a:alphaOff val="0"/>
                <a:shade val="51000"/>
                <a:satMod val="130000"/>
              </a:srgbClr>
            </a:gs>
            <a:gs pos="80000">
              <a:srgbClr val="4BACC6">
                <a:shade val="80000"/>
                <a:hueOff val="0"/>
                <a:satOff val="0"/>
                <a:lumOff val="0"/>
                <a:alphaOff val="0"/>
                <a:shade val="93000"/>
                <a:satMod val="130000"/>
              </a:srgbClr>
            </a:gs>
            <a:gs pos="100000">
              <a:srgbClr val="4BACC6">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n-US">
              <a:solidFill>
                <a:sysClr val="window" lastClr="FFFFFF"/>
              </a:solidFill>
              <a:latin typeface="Calibri"/>
              <a:ea typeface="+mn-ea"/>
              <a:cs typeface="+mn-cs"/>
            </a:rPr>
            <a:t>Assistant Chief of Police </a:t>
          </a:r>
        </a:p>
        <a:p>
          <a:pPr algn="ctr"/>
          <a:r>
            <a:rPr lang="en-US">
              <a:solidFill>
                <a:sysClr val="window" lastClr="FFFFFF"/>
              </a:solidFill>
              <a:latin typeface="Calibri"/>
              <a:ea typeface="+mn-ea"/>
              <a:cs typeface="+mn-cs"/>
            </a:rPr>
            <a:t>James White</a:t>
          </a:r>
        </a:p>
      </dgm:t>
    </dgm:pt>
    <dgm:pt modelId="{5AD655CD-B4D0-46FB-9834-BF85504A1C0A}" type="parTrans" cxnId="{7CD05B4E-1133-48AC-8153-2C2639D8EBBC}">
      <dgm:prSet/>
      <dgm:spPr>
        <a:xfrm>
          <a:off x="589324" y="589324"/>
          <a:ext cx="2334951" cy="1086750"/>
        </a:xfrm>
        <a:noFill/>
        <a:ln w="25400" cap="flat" cmpd="sng" algn="ctr">
          <a:solidFill>
            <a:srgbClr val="4BACC6">
              <a:tint val="90000"/>
              <a:hueOff val="0"/>
              <a:satOff val="0"/>
              <a:lumOff val="0"/>
              <a:alphaOff val="0"/>
            </a:srgbClr>
          </a:solidFill>
          <a:prstDash val="solid"/>
        </a:ln>
        <a:effectLst/>
      </dgm:spPr>
      <dgm:t>
        <a:bodyPr/>
        <a:lstStyle/>
        <a:p>
          <a:pPr algn="ctr"/>
          <a:endParaRPr lang="en-US"/>
        </a:p>
      </dgm:t>
    </dgm:pt>
    <dgm:pt modelId="{8071A31C-6E0C-4FDE-9692-7C8EC60120AA}" type="sibTrans" cxnId="{7CD05B4E-1133-48AC-8153-2C2639D8EBBC}">
      <dgm:prSet/>
      <dgm:spPr/>
      <dgm:t>
        <a:bodyPr/>
        <a:lstStyle/>
        <a:p>
          <a:pPr algn="ctr"/>
          <a:endParaRPr lang="en-US"/>
        </a:p>
      </dgm:t>
    </dgm:pt>
    <dgm:pt modelId="{20431CDF-C3F6-4E35-8BC0-38CEDA511589}">
      <dgm:prSet phldrT="[Text]"/>
      <dgm:spPr>
        <a:xfrm>
          <a:off x="1750447" y="1677465"/>
          <a:ext cx="1178648" cy="589324"/>
        </a:xfrm>
        <a:gradFill rotWithShape="0">
          <a:gsLst>
            <a:gs pos="0">
              <a:srgbClr val="4BACC6">
                <a:shade val="80000"/>
                <a:hueOff val="0"/>
                <a:satOff val="0"/>
                <a:lumOff val="0"/>
                <a:alphaOff val="0"/>
                <a:shade val="51000"/>
                <a:satMod val="130000"/>
              </a:srgbClr>
            </a:gs>
            <a:gs pos="80000">
              <a:srgbClr val="4BACC6">
                <a:shade val="80000"/>
                <a:hueOff val="0"/>
                <a:satOff val="0"/>
                <a:lumOff val="0"/>
                <a:alphaOff val="0"/>
                <a:shade val="93000"/>
                <a:satMod val="130000"/>
              </a:srgbClr>
            </a:gs>
            <a:gs pos="100000">
              <a:srgbClr val="4BACC6">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n-US">
              <a:solidFill>
                <a:sysClr val="window" lastClr="FFFFFF"/>
              </a:solidFill>
              <a:latin typeface="Calibri"/>
              <a:ea typeface="+mn-ea"/>
              <a:cs typeface="+mn-cs"/>
            </a:rPr>
            <a:t>Assitant Chief of Police </a:t>
          </a:r>
        </a:p>
        <a:p>
          <a:pPr algn="ctr"/>
          <a:r>
            <a:rPr lang="en-US">
              <a:solidFill>
                <a:sysClr val="window" lastClr="FFFFFF"/>
              </a:solidFill>
              <a:latin typeface="Calibri"/>
              <a:ea typeface="+mn-ea"/>
              <a:cs typeface="+mn-cs"/>
            </a:rPr>
            <a:t>Eric Jones</a:t>
          </a:r>
        </a:p>
      </dgm:t>
    </dgm:pt>
    <dgm:pt modelId="{6D068635-20A4-45F1-88CA-29375E48543A}" type="parTrans" cxnId="{8AAD4D8C-6547-4A73-AC2E-33F28DFF9CE7}">
      <dgm:prSet/>
      <dgm:spPr>
        <a:xfrm>
          <a:off x="2339772" y="589324"/>
          <a:ext cx="584503" cy="1088140"/>
        </a:xfrm>
        <a:noFill/>
        <a:ln w="25400" cap="flat" cmpd="sng" algn="ctr">
          <a:solidFill>
            <a:srgbClr val="4BACC6">
              <a:tint val="90000"/>
              <a:hueOff val="0"/>
              <a:satOff val="0"/>
              <a:lumOff val="0"/>
              <a:alphaOff val="0"/>
            </a:srgbClr>
          </a:solidFill>
          <a:prstDash val="solid"/>
        </a:ln>
        <a:effectLst/>
      </dgm:spPr>
      <dgm:t>
        <a:bodyPr/>
        <a:lstStyle/>
        <a:p>
          <a:pPr algn="ctr"/>
          <a:endParaRPr lang="en-US"/>
        </a:p>
      </dgm:t>
    </dgm:pt>
    <dgm:pt modelId="{DF95284E-B1C4-4035-AB64-5656F6F584F3}" type="sibTrans" cxnId="{8AAD4D8C-6547-4A73-AC2E-33F28DFF9CE7}">
      <dgm:prSet/>
      <dgm:spPr/>
      <dgm:t>
        <a:bodyPr/>
        <a:lstStyle/>
        <a:p>
          <a:pPr algn="ctr"/>
          <a:endParaRPr lang="en-US"/>
        </a:p>
      </dgm:t>
    </dgm:pt>
    <dgm:pt modelId="{52F2C9E7-34A4-4D2A-9C10-8AF5C6FD42C3}">
      <dgm:prSet phldrT="[Text]"/>
      <dgm:spPr>
        <a:xfrm>
          <a:off x="3468717" y="1669350"/>
          <a:ext cx="1178648" cy="589324"/>
        </a:xfrm>
        <a:gradFill rotWithShape="0">
          <a:gsLst>
            <a:gs pos="0">
              <a:srgbClr val="4BACC6">
                <a:shade val="80000"/>
                <a:hueOff val="0"/>
                <a:satOff val="0"/>
                <a:lumOff val="0"/>
                <a:alphaOff val="0"/>
                <a:shade val="51000"/>
                <a:satMod val="130000"/>
              </a:srgbClr>
            </a:gs>
            <a:gs pos="80000">
              <a:srgbClr val="4BACC6">
                <a:shade val="80000"/>
                <a:hueOff val="0"/>
                <a:satOff val="0"/>
                <a:lumOff val="0"/>
                <a:alphaOff val="0"/>
                <a:shade val="93000"/>
                <a:satMod val="130000"/>
              </a:srgbClr>
            </a:gs>
            <a:gs pos="100000">
              <a:srgbClr val="4BACC6">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n-US">
              <a:solidFill>
                <a:sysClr val="window" lastClr="FFFFFF"/>
              </a:solidFill>
              <a:latin typeface="Calibri"/>
              <a:ea typeface="+mn-ea"/>
              <a:cs typeface="+mn-cs"/>
            </a:rPr>
            <a:t>Assistant Chief of Police </a:t>
          </a:r>
        </a:p>
        <a:p>
          <a:pPr algn="ctr"/>
          <a:r>
            <a:rPr lang="en-US">
              <a:solidFill>
                <a:sysClr val="window" lastClr="FFFFFF"/>
              </a:solidFill>
              <a:latin typeface="Calibri"/>
              <a:ea typeface="+mn-ea"/>
              <a:cs typeface="+mn-cs"/>
            </a:rPr>
            <a:t>Steve Dolnut</a:t>
          </a:r>
        </a:p>
        <a:p>
          <a:pPr algn="ctr"/>
          <a:endParaRPr lang="en-US">
            <a:solidFill>
              <a:sysClr val="window" lastClr="FFFFFF"/>
            </a:solidFill>
            <a:latin typeface="Calibri"/>
            <a:ea typeface="+mn-ea"/>
            <a:cs typeface="+mn-cs"/>
          </a:endParaRPr>
        </a:p>
      </dgm:t>
    </dgm:pt>
    <dgm:pt modelId="{92AF0067-5BD7-40EC-A5D9-0D3C0A4A0E2D}" type="parTrans" cxnId="{ABCB793B-0F63-4197-B640-F78C660B460C}">
      <dgm:prSet/>
      <dgm:spPr>
        <a:xfrm>
          <a:off x="2924276" y="589324"/>
          <a:ext cx="1133766" cy="1080025"/>
        </a:xfrm>
        <a:noFill/>
        <a:ln w="25400" cap="flat" cmpd="sng" algn="ctr">
          <a:solidFill>
            <a:srgbClr val="4BACC6">
              <a:tint val="90000"/>
              <a:hueOff val="0"/>
              <a:satOff val="0"/>
              <a:lumOff val="0"/>
              <a:alphaOff val="0"/>
            </a:srgbClr>
          </a:solidFill>
          <a:prstDash val="solid"/>
        </a:ln>
        <a:effectLst/>
      </dgm:spPr>
      <dgm:t>
        <a:bodyPr/>
        <a:lstStyle/>
        <a:p>
          <a:pPr algn="ctr"/>
          <a:endParaRPr lang="en-US"/>
        </a:p>
      </dgm:t>
    </dgm:pt>
    <dgm:pt modelId="{FAA9B40D-4BD7-4CDC-9EF5-E0D1DDF7684D}" type="sibTrans" cxnId="{ABCB793B-0F63-4197-B640-F78C660B460C}">
      <dgm:prSet/>
      <dgm:spPr/>
      <dgm:t>
        <a:bodyPr/>
        <a:lstStyle/>
        <a:p>
          <a:pPr algn="ctr"/>
          <a:endParaRPr lang="en-US"/>
        </a:p>
      </dgm:t>
    </dgm:pt>
    <dgm:pt modelId="{EC20F7B9-C8DB-4676-878B-693E3CDB903E}">
      <dgm:prSet/>
      <dgm:spPr>
        <a:xfrm>
          <a:off x="1088718" y="2510723"/>
          <a:ext cx="1178648" cy="589324"/>
        </a:xfrm>
        <a:gradFill rotWithShape="0">
          <a:gsLst>
            <a:gs pos="0">
              <a:srgbClr val="4BACC6">
                <a:tint val="99000"/>
                <a:hueOff val="0"/>
                <a:satOff val="0"/>
                <a:lumOff val="0"/>
                <a:alphaOff val="0"/>
                <a:shade val="51000"/>
                <a:satMod val="130000"/>
              </a:srgbClr>
            </a:gs>
            <a:gs pos="80000">
              <a:srgbClr val="4BACC6">
                <a:tint val="99000"/>
                <a:hueOff val="0"/>
                <a:satOff val="0"/>
                <a:lumOff val="0"/>
                <a:alphaOff val="0"/>
                <a:shade val="93000"/>
                <a:satMod val="130000"/>
              </a:srgbClr>
            </a:gs>
            <a:gs pos="100000">
              <a:srgbClr val="4BACC6">
                <a:tint val="99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n-US">
              <a:solidFill>
                <a:sysClr val="window" lastClr="FFFFFF"/>
              </a:solidFill>
              <a:latin typeface="Calibri"/>
              <a:ea typeface="+mn-ea"/>
              <a:cs typeface="+mn-cs"/>
            </a:rPr>
            <a:t>Deputy Chief </a:t>
          </a:r>
        </a:p>
        <a:p>
          <a:pPr algn="ctr"/>
          <a:r>
            <a:rPr lang="en-US">
              <a:solidFill>
                <a:sysClr val="window" lastClr="FFFFFF"/>
              </a:solidFill>
              <a:latin typeface="Calibri"/>
              <a:ea typeface="+mn-ea"/>
              <a:cs typeface="+mn-cs"/>
            </a:rPr>
            <a:t>David LeValley</a:t>
          </a:r>
        </a:p>
      </dgm:t>
    </dgm:pt>
    <dgm:pt modelId="{D4E2C60D-A974-4B42-A467-461553771FD6}" type="parTrans" cxnId="{0E5D2DA2-8171-475B-B576-867933F1F034}">
      <dgm:prSet/>
      <dgm:spPr>
        <a:xfrm>
          <a:off x="589324" y="2265399"/>
          <a:ext cx="1088718" cy="245324"/>
        </a:xfrm>
        <a:noFill/>
        <a:ln w="25400" cap="flat" cmpd="sng" algn="ctr">
          <a:solidFill>
            <a:srgbClr val="4BACC6">
              <a:tint val="70000"/>
              <a:hueOff val="0"/>
              <a:satOff val="0"/>
              <a:lumOff val="0"/>
              <a:alphaOff val="0"/>
            </a:srgbClr>
          </a:solidFill>
          <a:prstDash val="solid"/>
        </a:ln>
        <a:effectLst/>
      </dgm:spPr>
      <dgm:t>
        <a:bodyPr/>
        <a:lstStyle/>
        <a:p>
          <a:pPr algn="ctr"/>
          <a:endParaRPr lang="en-US"/>
        </a:p>
      </dgm:t>
    </dgm:pt>
    <dgm:pt modelId="{9EF32E64-A50A-465B-927E-AEC6316CA399}" type="sibTrans" cxnId="{0E5D2DA2-8171-475B-B576-867933F1F034}">
      <dgm:prSet/>
      <dgm:spPr/>
      <dgm:t>
        <a:bodyPr/>
        <a:lstStyle/>
        <a:p>
          <a:pPr algn="ctr"/>
          <a:endParaRPr lang="en-US"/>
        </a:p>
      </dgm:t>
    </dgm:pt>
    <dgm:pt modelId="{FED6E9AF-52BA-47A0-9A82-E1DDF6B10357}" type="asst">
      <dgm:prSet/>
      <dgm:spPr>
        <a:xfrm>
          <a:off x="375636" y="3347563"/>
          <a:ext cx="1178648" cy="589324"/>
        </a:xfrm>
        <a:gradFill rotWithShape="0">
          <a:gsLst>
            <a:gs pos="0">
              <a:srgbClr val="4BACC6">
                <a:tint val="70000"/>
                <a:hueOff val="0"/>
                <a:satOff val="0"/>
                <a:lumOff val="0"/>
                <a:alphaOff val="0"/>
                <a:shade val="51000"/>
                <a:satMod val="130000"/>
              </a:srgbClr>
            </a:gs>
            <a:gs pos="80000">
              <a:srgbClr val="4BACC6">
                <a:tint val="70000"/>
                <a:hueOff val="0"/>
                <a:satOff val="0"/>
                <a:lumOff val="0"/>
                <a:alphaOff val="0"/>
                <a:shade val="93000"/>
                <a:satMod val="130000"/>
              </a:srgbClr>
            </a:gs>
            <a:gs pos="100000">
              <a:srgbClr val="4BACC6">
                <a:tint val="7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n-US">
              <a:solidFill>
                <a:sysClr val="window" lastClr="FFFFFF"/>
              </a:solidFill>
              <a:latin typeface="Calibri"/>
              <a:ea typeface="+mn-ea"/>
              <a:cs typeface="+mn-cs"/>
            </a:rPr>
            <a:t>Captiain </a:t>
          </a:r>
        </a:p>
        <a:p>
          <a:pPr algn="ctr"/>
          <a:r>
            <a:rPr lang="en-US">
              <a:solidFill>
                <a:sysClr val="window" lastClr="FFFFFF"/>
              </a:solidFill>
              <a:latin typeface="Calibri"/>
              <a:ea typeface="+mn-ea"/>
              <a:cs typeface="+mn-cs"/>
            </a:rPr>
            <a:t>Todd Bettison</a:t>
          </a:r>
        </a:p>
      </dgm:t>
    </dgm:pt>
    <dgm:pt modelId="{C4C520A5-D8CF-46BD-9C3C-67DD1853B31C}" type="parTrans" cxnId="{75988B0E-6D25-4100-B1DA-74491AA0AD61}">
      <dgm:prSet/>
      <dgm:spPr>
        <a:xfrm>
          <a:off x="1554285" y="3100047"/>
          <a:ext cx="123758" cy="542178"/>
        </a:xfrm>
        <a:noFill/>
        <a:ln w="25400" cap="flat" cmpd="sng" algn="ctr">
          <a:solidFill>
            <a:srgbClr val="4BACC6">
              <a:tint val="50000"/>
              <a:hueOff val="0"/>
              <a:satOff val="0"/>
              <a:lumOff val="0"/>
              <a:alphaOff val="0"/>
            </a:srgbClr>
          </a:solidFill>
          <a:prstDash val="solid"/>
        </a:ln>
        <a:effectLst/>
      </dgm:spPr>
      <dgm:t>
        <a:bodyPr/>
        <a:lstStyle/>
        <a:p>
          <a:pPr algn="ctr"/>
          <a:endParaRPr lang="en-US"/>
        </a:p>
      </dgm:t>
    </dgm:pt>
    <dgm:pt modelId="{27287E6F-D7C9-4D7F-A92F-580B8FBB1A2C}" type="sibTrans" cxnId="{75988B0E-6D25-4100-B1DA-74491AA0AD61}">
      <dgm:prSet/>
      <dgm:spPr/>
      <dgm:t>
        <a:bodyPr/>
        <a:lstStyle/>
        <a:p>
          <a:pPr algn="ctr"/>
          <a:endParaRPr lang="en-US"/>
        </a:p>
      </dgm:t>
    </dgm:pt>
    <dgm:pt modelId="{C22A8BDB-ECFF-4FED-9FE4-522A3D12DD00}">
      <dgm:prSet/>
      <dgm:spPr>
        <a:xfrm>
          <a:off x="3941049" y="2510723"/>
          <a:ext cx="1178648" cy="589324"/>
        </a:xfrm>
        <a:gradFill rotWithShape="0">
          <a:gsLst>
            <a:gs pos="0">
              <a:srgbClr val="4BACC6">
                <a:tint val="99000"/>
                <a:hueOff val="0"/>
                <a:satOff val="0"/>
                <a:lumOff val="0"/>
                <a:alphaOff val="0"/>
                <a:shade val="51000"/>
                <a:satMod val="130000"/>
              </a:srgbClr>
            </a:gs>
            <a:gs pos="80000">
              <a:srgbClr val="4BACC6">
                <a:tint val="99000"/>
                <a:hueOff val="0"/>
                <a:satOff val="0"/>
                <a:lumOff val="0"/>
                <a:alphaOff val="0"/>
                <a:shade val="93000"/>
                <a:satMod val="130000"/>
              </a:srgbClr>
            </a:gs>
            <a:gs pos="100000">
              <a:srgbClr val="4BACC6">
                <a:tint val="99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a:solidFill>
                <a:sysClr val="window" lastClr="FFFFFF"/>
              </a:solidFill>
              <a:latin typeface="Calibri"/>
              <a:ea typeface="+mn-ea"/>
              <a:cs typeface="+mn-cs"/>
            </a:rPr>
            <a:t>Director of Human Resources </a:t>
          </a:r>
        </a:p>
        <a:p>
          <a:r>
            <a:rPr lang="en-US">
              <a:solidFill>
                <a:sysClr val="window" lastClr="FFFFFF"/>
              </a:solidFill>
              <a:latin typeface="Calibri"/>
              <a:ea typeface="+mn-ea"/>
              <a:cs typeface="+mn-cs"/>
            </a:rPr>
            <a:t>Gail Oxendine</a:t>
          </a:r>
        </a:p>
      </dgm:t>
    </dgm:pt>
    <dgm:pt modelId="{D8E355C0-5AC8-4E23-8ED3-32946A5E3ED4}" type="parTrans" cxnId="{67C9EF52-7B4F-4F32-8449-BAE29940A09B}">
      <dgm:prSet/>
      <dgm:spPr>
        <a:xfrm>
          <a:off x="4058042" y="2258674"/>
          <a:ext cx="472331" cy="252048"/>
        </a:xfrm>
        <a:noFill/>
        <a:ln w="25400" cap="flat" cmpd="sng" algn="ctr">
          <a:solidFill>
            <a:srgbClr val="4BACC6">
              <a:tint val="70000"/>
              <a:hueOff val="0"/>
              <a:satOff val="0"/>
              <a:lumOff val="0"/>
              <a:alphaOff val="0"/>
            </a:srgbClr>
          </a:solidFill>
          <a:prstDash val="solid"/>
        </a:ln>
        <a:effectLst/>
      </dgm:spPr>
      <dgm:t>
        <a:bodyPr/>
        <a:lstStyle/>
        <a:p>
          <a:endParaRPr lang="en-US"/>
        </a:p>
      </dgm:t>
    </dgm:pt>
    <dgm:pt modelId="{B7F53D1C-22E6-47C2-BEBB-6CC22156A07E}" type="sibTrans" cxnId="{67C9EF52-7B4F-4F32-8449-BAE29940A09B}">
      <dgm:prSet/>
      <dgm:spPr/>
      <dgm:t>
        <a:bodyPr/>
        <a:lstStyle/>
        <a:p>
          <a:endParaRPr lang="en-US"/>
        </a:p>
      </dgm:t>
    </dgm:pt>
    <dgm:pt modelId="{B9EDE23E-0CD2-4946-8C7C-B971D92DEF2C}">
      <dgm:prSet/>
      <dgm:spPr>
        <a:xfrm>
          <a:off x="1909388" y="3352461"/>
          <a:ext cx="1178648" cy="589324"/>
        </a:xfrm>
        <a:gradFill rotWithShape="0">
          <a:gsLst>
            <a:gs pos="0">
              <a:srgbClr val="4BACC6">
                <a:tint val="70000"/>
                <a:hueOff val="0"/>
                <a:satOff val="0"/>
                <a:lumOff val="0"/>
                <a:alphaOff val="0"/>
                <a:shade val="51000"/>
                <a:satMod val="130000"/>
              </a:srgbClr>
            </a:gs>
            <a:gs pos="80000">
              <a:srgbClr val="4BACC6">
                <a:tint val="70000"/>
                <a:hueOff val="0"/>
                <a:satOff val="0"/>
                <a:lumOff val="0"/>
                <a:alphaOff val="0"/>
                <a:shade val="93000"/>
                <a:satMod val="130000"/>
              </a:srgbClr>
            </a:gs>
            <a:gs pos="100000">
              <a:srgbClr val="4BACC6">
                <a:tint val="7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a:solidFill>
                <a:sysClr val="window" lastClr="FFFFFF"/>
              </a:solidFill>
              <a:latin typeface="Calibri"/>
              <a:ea typeface="+mn-ea"/>
              <a:cs typeface="+mn-cs"/>
            </a:rPr>
            <a:t>Captain</a:t>
          </a:r>
        </a:p>
        <a:p>
          <a:r>
            <a:rPr lang="en-US">
              <a:solidFill>
                <a:sysClr val="window" lastClr="FFFFFF"/>
              </a:solidFill>
              <a:latin typeface="Calibri"/>
              <a:ea typeface="+mn-ea"/>
              <a:cs typeface="+mn-cs"/>
            </a:rPr>
            <a:t> Dennis Perkins</a:t>
          </a:r>
        </a:p>
      </dgm:t>
    </dgm:pt>
    <dgm:pt modelId="{2291E568-F35A-4299-8FFB-E7BD8E2BA76C}" type="parTrans" cxnId="{9DD0BA65-2248-414F-9CB3-2E50DD28842E}">
      <dgm:prSet/>
      <dgm:spPr>
        <a:xfrm>
          <a:off x="1678043" y="3100047"/>
          <a:ext cx="231345" cy="547075"/>
        </a:xfrm>
        <a:noFill/>
        <a:ln w="25400" cap="flat" cmpd="sng" algn="ctr">
          <a:solidFill>
            <a:srgbClr val="4BACC6">
              <a:tint val="50000"/>
              <a:hueOff val="0"/>
              <a:satOff val="0"/>
              <a:lumOff val="0"/>
              <a:alphaOff val="0"/>
            </a:srgbClr>
          </a:solidFill>
          <a:prstDash val="solid"/>
        </a:ln>
        <a:effectLst/>
      </dgm:spPr>
      <dgm:t>
        <a:bodyPr/>
        <a:lstStyle/>
        <a:p>
          <a:endParaRPr lang="en-US"/>
        </a:p>
      </dgm:t>
    </dgm:pt>
    <dgm:pt modelId="{9E4B22EB-90C2-4182-9FA2-875CE25D7E2E}" type="sibTrans" cxnId="{9DD0BA65-2248-414F-9CB3-2E50DD28842E}">
      <dgm:prSet/>
      <dgm:spPr/>
      <dgm:t>
        <a:bodyPr/>
        <a:lstStyle/>
        <a:p>
          <a:endParaRPr lang="en-US"/>
        </a:p>
      </dgm:t>
    </dgm:pt>
    <dgm:pt modelId="{24E9A555-89D0-4C83-A7EC-790193EB5D72}">
      <dgm:prSet/>
      <dgm:spPr>
        <a:xfrm>
          <a:off x="4235711" y="3347563"/>
          <a:ext cx="1178648" cy="589324"/>
        </a:xfrm>
        <a:gradFill rotWithShape="0">
          <a:gsLst>
            <a:gs pos="0">
              <a:srgbClr val="4BACC6">
                <a:tint val="70000"/>
                <a:hueOff val="0"/>
                <a:satOff val="0"/>
                <a:lumOff val="0"/>
                <a:alphaOff val="0"/>
                <a:shade val="51000"/>
                <a:satMod val="130000"/>
              </a:srgbClr>
            </a:gs>
            <a:gs pos="80000">
              <a:srgbClr val="4BACC6">
                <a:tint val="70000"/>
                <a:hueOff val="0"/>
                <a:satOff val="0"/>
                <a:lumOff val="0"/>
                <a:alphaOff val="0"/>
                <a:shade val="93000"/>
                <a:satMod val="130000"/>
              </a:srgbClr>
            </a:gs>
            <a:gs pos="100000">
              <a:srgbClr val="4BACC6">
                <a:tint val="7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 lastClr="FFFFFF"/>
              </a:solidFill>
              <a:latin typeface="Calibri"/>
              <a:ea typeface="+mn-ea"/>
              <a:cs typeface="+mn-cs"/>
            </a:rPr>
            <a:t>Lieutenant </a:t>
          </a:r>
        </a:p>
        <a:p>
          <a:r>
            <a:rPr lang="en-US" dirty="0">
              <a:solidFill>
                <a:sysClr val="window" lastClr="FFFFFF"/>
              </a:solidFill>
              <a:latin typeface="Calibri"/>
              <a:ea typeface="+mn-ea"/>
              <a:cs typeface="+mn-cs"/>
            </a:rPr>
            <a:t>Melissa Gardner </a:t>
          </a:r>
        </a:p>
        <a:p>
          <a:r>
            <a:rPr lang="en-US" dirty="0">
              <a:solidFill>
                <a:sysClr val="window" lastClr="FFFFFF"/>
              </a:solidFill>
              <a:latin typeface="Calibri"/>
              <a:ea typeface="+mn-ea"/>
              <a:cs typeface="+mn-cs"/>
            </a:rPr>
            <a:t>Police-Recruiting</a:t>
          </a:r>
        </a:p>
      </dgm:t>
    </dgm:pt>
    <dgm:pt modelId="{B103A589-CCCF-46BE-90F4-035213F91302}" type="parTrans" cxnId="{2EF05B7E-259C-4813-A9C5-89746745F5C5}">
      <dgm:prSet/>
      <dgm:spPr>
        <a:xfrm>
          <a:off x="4058914" y="3100047"/>
          <a:ext cx="176797" cy="542178"/>
        </a:xfrm>
        <a:noFill/>
        <a:ln w="25400" cap="flat" cmpd="sng" algn="ctr">
          <a:solidFill>
            <a:srgbClr val="4BACC6">
              <a:tint val="50000"/>
              <a:hueOff val="0"/>
              <a:satOff val="0"/>
              <a:lumOff val="0"/>
              <a:alphaOff val="0"/>
            </a:srgbClr>
          </a:solidFill>
          <a:prstDash val="solid"/>
        </a:ln>
        <a:effectLst/>
      </dgm:spPr>
      <dgm:t>
        <a:bodyPr/>
        <a:lstStyle/>
        <a:p>
          <a:endParaRPr lang="en-US"/>
        </a:p>
      </dgm:t>
    </dgm:pt>
    <dgm:pt modelId="{359A78B2-3F9C-4005-A05C-01CE1A0FE452}" type="sibTrans" cxnId="{2EF05B7E-259C-4813-A9C5-89746745F5C5}">
      <dgm:prSet/>
      <dgm:spPr/>
      <dgm:t>
        <a:bodyPr/>
        <a:lstStyle/>
        <a:p>
          <a:endParaRPr lang="en-US"/>
        </a:p>
      </dgm:t>
    </dgm:pt>
    <dgm:pt modelId="{383E3760-BDE7-43B0-94F5-0359FD651413}">
      <dgm:prSet/>
      <dgm:spPr>
        <a:xfrm>
          <a:off x="4986852" y="1673882"/>
          <a:ext cx="1178648" cy="589324"/>
        </a:xfrm>
        <a:gradFill rotWithShape="0">
          <a:gsLst>
            <a:gs pos="0">
              <a:srgbClr val="4BACC6">
                <a:shade val="80000"/>
                <a:hueOff val="0"/>
                <a:satOff val="0"/>
                <a:lumOff val="0"/>
                <a:alphaOff val="0"/>
                <a:shade val="51000"/>
                <a:satMod val="130000"/>
              </a:srgbClr>
            </a:gs>
            <a:gs pos="80000">
              <a:srgbClr val="4BACC6">
                <a:shade val="80000"/>
                <a:hueOff val="0"/>
                <a:satOff val="0"/>
                <a:lumOff val="0"/>
                <a:alphaOff val="0"/>
                <a:shade val="93000"/>
                <a:satMod val="130000"/>
              </a:srgbClr>
            </a:gs>
            <a:gs pos="100000">
              <a:srgbClr val="4BACC6">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a:solidFill>
                <a:sysClr val="window" lastClr="FFFFFF"/>
              </a:solidFill>
              <a:latin typeface="Calibri"/>
              <a:ea typeface="+mn-ea"/>
              <a:cs typeface="+mn-cs"/>
            </a:rPr>
            <a:t>Deputy Chief  </a:t>
          </a:r>
        </a:p>
        <a:p>
          <a:r>
            <a:rPr lang="en-US">
              <a:solidFill>
                <a:sysClr val="window" lastClr="FFFFFF"/>
              </a:solidFill>
              <a:latin typeface="Calibri"/>
              <a:ea typeface="+mn-ea"/>
              <a:cs typeface="+mn-cs"/>
            </a:rPr>
            <a:t>Cecila Washington </a:t>
          </a:r>
        </a:p>
        <a:p>
          <a:r>
            <a:rPr lang="en-US">
              <a:solidFill>
                <a:sysClr val="window" lastClr="FFFFFF"/>
              </a:solidFill>
              <a:latin typeface="Calibri"/>
              <a:ea typeface="+mn-ea"/>
              <a:cs typeface="+mn-cs"/>
            </a:rPr>
            <a:t> Legal Advisor</a:t>
          </a:r>
        </a:p>
      </dgm:t>
    </dgm:pt>
    <dgm:pt modelId="{12D9881C-9BB6-4669-9DB7-3A0173524179}" type="parTrans" cxnId="{7A7E30AE-586A-4D29-916A-312641DCF1AB}">
      <dgm:prSet/>
      <dgm:spPr>
        <a:xfrm>
          <a:off x="2924276" y="589324"/>
          <a:ext cx="2651901" cy="1084557"/>
        </a:xfrm>
        <a:noFill/>
        <a:ln w="25400" cap="flat" cmpd="sng" algn="ctr">
          <a:solidFill>
            <a:srgbClr val="4BACC6">
              <a:tint val="90000"/>
              <a:hueOff val="0"/>
              <a:satOff val="0"/>
              <a:lumOff val="0"/>
              <a:alphaOff val="0"/>
            </a:srgbClr>
          </a:solidFill>
          <a:prstDash val="solid"/>
        </a:ln>
        <a:effectLst/>
      </dgm:spPr>
      <dgm:t>
        <a:bodyPr/>
        <a:lstStyle/>
        <a:p>
          <a:endParaRPr lang="en-US"/>
        </a:p>
      </dgm:t>
    </dgm:pt>
    <dgm:pt modelId="{B1094EF1-9891-489F-AB3A-4BFE1E5E24D2}" type="sibTrans" cxnId="{7A7E30AE-586A-4D29-916A-312641DCF1AB}">
      <dgm:prSet/>
      <dgm:spPr/>
      <dgm:t>
        <a:bodyPr/>
        <a:lstStyle/>
        <a:p>
          <a:endParaRPr lang="en-US"/>
        </a:p>
      </dgm:t>
    </dgm:pt>
    <dgm:pt modelId="{D7B67A7D-259E-4319-B33F-9A4D1BB58F6B}" type="pres">
      <dgm:prSet presAssocID="{530B5659-D6AC-4529-B413-85003BF67D3D}" presName="hierChild1" presStyleCnt="0">
        <dgm:presLayoutVars>
          <dgm:orgChart val="1"/>
          <dgm:chPref val="1"/>
          <dgm:dir/>
          <dgm:animOne val="branch"/>
          <dgm:animLvl val="lvl"/>
          <dgm:resizeHandles/>
        </dgm:presLayoutVars>
      </dgm:prSet>
      <dgm:spPr/>
      <dgm:t>
        <a:bodyPr/>
        <a:lstStyle/>
        <a:p>
          <a:endParaRPr lang="en-US"/>
        </a:p>
      </dgm:t>
    </dgm:pt>
    <dgm:pt modelId="{3798B4BA-6434-46ED-9995-7AED4B87FE83}" type="pres">
      <dgm:prSet presAssocID="{1EE13BCA-E000-4C10-98AF-65095F59124D}" presName="hierRoot1" presStyleCnt="0">
        <dgm:presLayoutVars>
          <dgm:hierBranch val="init"/>
        </dgm:presLayoutVars>
      </dgm:prSet>
      <dgm:spPr/>
    </dgm:pt>
    <dgm:pt modelId="{6771CDCA-A5CA-40C7-9A2C-BACF2B78308A}" type="pres">
      <dgm:prSet presAssocID="{1EE13BCA-E000-4C10-98AF-65095F59124D}" presName="rootComposite1" presStyleCnt="0"/>
      <dgm:spPr/>
    </dgm:pt>
    <dgm:pt modelId="{4F67FDAB-7706-4546-B70A-3D892C3E32F7}" type="pres">
      <dgm:prSet presAssocID="{1EE13BCA-E000-4C10-98AF-65095F59124D}" presName="rootText1" presStyleLbl="node0" presStyleIdx="0" presStyleCnt="1" custLinFactNeighborX="-75766" custLinFactNeighborY="-8291">
        <dgm:presLayoutVars>
          <dgm:chPref val="3"/>
        </dgm:presLayoutVars>
      </dgm:prSet>
      <dgm:spPr>
        <a:prstGeom prst="rect">
          <a:avLst/>
        </a:prstGeom>
      </dgm:spPr>
      <dgm:t>
        <a:bodyPr/>
        <a:lstStyle/>
        <a:p>
          <a:endParaRPr lang="en-US"/>
        </a:p>
      </dgm:t>
    </dgm:pt>
    <dgm:pt modelId="{336D4FD9-E77B-4298-A185-8B9FCB3028AB}" type="pres">
      <dgm:prSet presAssocID="{1EE13BCA-E000-4C10-98AF-65095F59124D}" presName="rootConnector1" presStyleLbl="node1" presStyleIdx="0" presStyleCnt="0"/>
      <dgm:spPr/>
      <dgm:t>
        <a:bodyPr/>
        <a:lstStyle/>
        <a:p>
          <a:endParaRPr lang="en-US"/>
        </a:p>
      </dgm:t>
    </dgm:pt>
    <dgm:pt modelId="{1374182E-46AD-4932-A6E7-96CC08DA4EDB}" type="pres">
      <dgm:prSet presAssocID="{1EE13BCA-E000-4C10-98AF-65095F59124D}" presName="hierChild2" presStyleCnt="0"/>
      <dgm:spPr/>
    </dgm:pt>
    <dgm:pt modelId="{9BD65C19-628D-44BC-9E88-16D88BA22BBD}" type="pres">
      <dgm:prSet presAssocID="{5AD655CD-B4D0-46FB-9834-BF85504A1C0A}" presName="Name37" presStyleLbl="parChTrans1D2" presStyleIdx="0" presStyleCnt="5"/>
      <dgm:spPr>
        <a:custGeom>
          <a:avLst/>
          <a:gdLst/>
          <a:ahLst/>
          <a:cxnLst/>
          <a:rect l="0" t="0" r="0" b="0"/>
          <a:pathLst>
            <a:path>
              <a:moveTo>
                <a:pt x="2334951" y="0"/>
              </a:moveTo>
              <a:lnTo>
                <a:pt x="2334951" y="962992"/>
              </a:lnTo>
              <a:lnTo>
                <a:pt x="0" y="962992"/>
              </a:lnTo>
              <a:lnTo>
                <a:pt x="0" y="1086750"/>
              </a:lnTo>
            </a:path>
          </a:pathLst>
        </a:custGeom>
      </dgm:spPr>
      <dgm:t>
        <a:bodyPr/>
        <a:lstStyle/>
        <a:p>
          <a:endParaRPr lang="en-US"/>
        </a:p>
      </dgm:t>
    </dgm:pt>
    <dgm:pt modelId="{80C13BC4-FA29-485C-8DC7-91C34CC5ADE5}" type="pres">
      <dgm:prSet presAssocID="{F7D28FAC-C992-4068-95FC-B600AEB1869F}" presName="hierRoot2" presStyleCnt="0">
        <dgm:presLayoutVars>
          <dgm:hierBranch val="init"/>
        </dgm:presLayoutVars>
      </dgm:prSet>
      <dgm:spPr/>
    </dgm:pt>
    <dgm:pt modelId="{5699EE79-E98A-4CE1-A933-A52F7B43032C}" type="pres">
      <dgm:prSet presAssocID="{F7D28FAC-C992-4068-95FC-B600AEB1869F}" presName="rootComposite" presStyleCnt="0"/>
      <dgm:spPr/>
    </dgm:pt>
    <dgm:pt modelId="{63A9A865-A751-469E-80F7-6219BEED0E86}" type="pres">
      <dgm:prSet presAssocID="{F7D28FAC-C992-4068-95FC-B600AEB1869F}" presName="rootText" presStyleLbl="node2" presStyleIdx="0" presStyleCnt="4" custLinFactX="-1038" custLinFactNeighborX="-100000" custLinFactNeighborY="372">
        <dgm:presLayoutVars>
          <dgm:chPref val="3"/>
        </dgm:presLayoutVars>
      </dgm:prSet>
      <dgm:spPr>
        <a:prstGeom prst="rect">
          <a:avLst/>
        </a:prstGeom>
      </dgm:spPr>
      <dgm:t>
        <a:bodyPr/>
        <a:lstStyle/>
        <a:p>
          <a:endParaRPr lang="en-US"/>
        </a:p>
      </dgm:t>
    </dgm:pt>
    <dgm:pt modelId="{5928A3E9-AC30-43C3-88FD-6CA6DD3678A9}" type="pres">
      <dgm:prSet presAssocID="{F7D28FAC-C992-4068-95FC-B600AEB1869F}" presName="rootConnector" presStyleLbl="node2" presStyleIdx="0" presStyleCnt="4"/>
      <dgm:spPr/>
      <dgm:t>
        <a:bodyPr/>
        <a:lstStyle/>
        <a:p>
          <a:endParaRPr lang="en-US"/>
        </a:p>
      </dgm:t>
    </dgm:pt>
    <dgm:pt modelId="{E6432732-71BB-4F15-A275-31805F99DF9E}" type="pres">
      <dgm:prSet presAssocID="{F7D28FAC-C992-4068-95FC-B600AEB1869F}" presName="hierChild4" presStyleCnt="0"/>
      <dgm:spPr/>
    </dgm:pt>
    <dgm:pt modelId="{0C8BCAD7-04C8-4132-902E-5CAF5A0CFF83}" type="pres">
      <dgm:prSet presAssocID="{D4E2C60D-A974-4B42-A467-461553771FD6}" presName="Name37" presStyleLbl="parChTrans1D3" presStyleIdx="0" presStyleCnt="2"/>
      <dgm:spPr>
        <a:custGeom>
          <a:avLst/>
          <a:gdLst/>
          <a:ahLst/>
          <a:cxnLst/>
          <a:rect l="0" t="0" r="0" b="0"/>
          <a:pathLst>
            <a:path>
              <a:moveTo>
                <a:pt x="0" y="0"/>
              </a:moveTo>
              <a:lnTo>
                <a:pt x="0" y="121565"/>
              </a:lnTo>
              <a:lnTo>
                <a:pt x="1088718" y="121565"/>
              </a:lnTo>
              <a:lnTo>
                <a:pt x="1088718" y="245324"/>
              </a:lnTo>
            </a:path>
          </a:pathLst>
        </a:custGeom>
      </dgm:spPr>
      <dgm:t>
        <a:bodyPr/>
        <a:lstStyle/>
        <a:p>
          <a:endParaRPr lang="en-US"/>
        </a:p>
      </dgm:t>
    </dgm:pt>
    <dgm:pt modelId="{9C1DFDB6-8E3A-4DA8-8469-B818E84CF628}" type="pres">
      <dgm:prSet presAssocID="{EC20F7B9-C8DB-4676-878B-693E3CDB903E}" presName="hierRoot2" presStyleCnt="0">
        <dgm:presLayoutVars>
          <dgm:hierBranch val="init"/>
        </dgm:presLayoutVars>
      </dgm:prSet>
      <dgm:spPr/>
    </dgm:pt>
    <dgm:pt modelId="{4E2BE0AD-D301-4C91-8FAB-86D39AB67F14}" type="pres">
      <dgm:prSet presAssocID="{EC20F7B9-C8DB-4676-878B-693E3CDB903E}" presName="rootComposite" presStyleCnt="0"/>
      <dgm:spPr/>
    </dgm:pt>
    <dgm:pt modelId="{8F99CD2D-C29A-46A0-8682-B4D516C93F47}" type="pres">
      <dgm:prSet presAssocID="{EC20F7B9-C8DB-4676-878B-693E3CDB903E}" presName="rootText" presStyleLbl="node3" presStyleIdx="0" presStyleCnt="2">
        <dgm:presLayoutVars>
          <dgm:chPref val="3"/>
        </dgm:presLayoutVars>
      </dgm:prSet>
      <dgm:spPr>
        <a:prstGeom prst="rect">
          <a:avLst/>
        </a:prstGeom>
      </dgm:spPr>
      <dgm:t>
        <a:bodyPr/>
        <a:lstStyle/>
        <a:p>
          <a:endParaRPr lang="en-US"/>
        </a:p>
      </dgm:t>
    </dgm:pt>
    <dgm:pt modelId="{3AF8C690-71ED-49B2-A079-715DC0A9255A}" type="pres">
      <dgm:prSet presAssocID="{EC20F7B9-C8DB-4676-878B-693E3CDB903E}" presName="rootConnector" presStyleLbl="node3" presStyleIdx="0" presStyleCnt="2"/>
      <dgm:spPr/>
      <dgm:t>
        <a:bodyPr/>
        <a:lstStyle/>
        <a:p>
          <a:endParaRPr lang="en-US"/>
        </a:p>
      </dgm:t>
    </dgm:pt>
    <dgm:pt modelId="{29ED2C75-CA54-45BC-8A20-C13FA33A40F2}" type="pres">
      <dgm:prSet presAssocID="{EC20F7B9-C8DB-4676-878B-693E3CDB903E}" presName="hierChild4" presStyleCnt="0"/>
      <dgm:spPr/>
    </dgm:pt>
    <dgm:pt modelId="{5B0C6ABE-33D7-4CC4-865A-09FCE7A042D7}" type="pres">
      <dgm:prSet presAssocID="{2291E568-F35A-4299-8FFB-E7BD8E2BA76C}" presName="Name37" presStyleLbl="parChTrans1D4" presStyleIdx="0" presStyleCnt="3"/>
      <dgm:spPr>
        <a:custGeom>
          <a:avLst/>
          <a:gdLst/>
          <a:ahLst/>
          <a:cxnLst/>
          <a:rect l="0" t="0" r="0" b="0"/>
          <a:pathLst>
            <a:path>
              <a:moveTo>
                <a:pt x="0" y="0"/>
              </a:moveTo>
              <a:lnTo>
                <a:pt x="0" y="547075"/>
              </a:lnTo>
              <a:lnTo>
                <a:pt x="231345" y="547075"/>
              </a:lnTo>
            </a:path>
          </a:pathLst>
        </a:custGeom>
      </dgm:spPr>
      <dgm:t>
        <a:bodyPr/>
        <a:lstStyle/>
        <a:p>
          <a:endParaRPr lang="en-US"/>
        </a:p>
      </dgm:t>
    </dgm:pt>
    <dgm:pt modelId="{3D2D2B0E-6D84-4B4F-99EF-F5E833C74F00}" type="pres">
      <dgm:prSet presAssocID="{B9EDE23E-0CD2-4946-8C7C-B971D92DEF2C}" presName="hierRoot2" presStyleCnt="0">
        <dgm:presLayoutVars>
          <dgm:hierBranch/>
        </dgm:presLayoutVars>
      </dgm:prSet>
      <dgm:spPr/>
    </dgm:pt>
    <dgm:pt modelId="{9379560E-ECDA-4EC2-AE35-2545688E1711}" type="pres">
      <dgm:prSet presAssocID="{B9EDE23E-0CD2-4946-8C7C-B971D92DEF2C}" presName="rootComposite" presStyleCnt="0"/>
      <dgm:spPr/>
    </dgm:pt>
    <dgm:pt modelId="{7F88B646-D449-4B79-864D-C9C873BF1454}" type="pres">
      <dgm:prSet presAssocID="{B9EDE23E-0CD2-4946-8C7C-B971D92DEF2C}" presName="rootText" presStyleLbl="node4" presStyleIdx="0" presStyleCnt="2" custLinFactY="-41169" custLinFactNeighborX="4628" custLinFactNeighborY="-100000">
        <dgm:presLayoutVars>
          <dgm:chPref val="3"/>
        </dgm:presLayoutVars>
      </dgm:prSet>
      <dgm:spPr>
        <a:prstGeom prst="rect">
          <a:avLst/>
        </a:prstGeom>
      </dgm:spPr>
      <dgm:t>
        <a:bodyPr/>
        <a:lstStyle/>
        <a:p>
          <a:endParaRPr lang="en-US"/>
        </a:p>
      </dgm:t>
    </dgm:pt>
    <dgm:pt modelId="{2BFDE77E-D38F-4D24-8F99-F0030E4B623B}" type="pres">
      <dgm:prSet presAssocID="{B9EDE23E-0CD2-4946-8C7C-B971D92DEF2C}" presName="rootConnector" presStyleLbl="node4" presStyleIdx="0" presStyleCnt="2"/>
      <dgm:spPr/>
      <dgm:t>
        <a:bodyPr/>
        <a:lstStyle/>
        <a:p>
          <a:endParaRPr lang="en-US"/>
        </a:p>
      </dgm:t>
    </dgm:pt>
    <dgm:pt modelId="{85C20371-A08D-47A0-96AF-5FBB5D235C1A}" type="pres">
      <dgm:prSet presAssocID="{B9EDE23E-0CD2-4946-8C7C-B971D92DEF2C}" presName="hierChild4" presStyleCnt="0"/>
      <dgm:spPr/>
    </dgm:pt>
    <dgm:pt modelId="{5936C1DF-4B53-4906-A61E-EA756079FF3F}" type="pres">
      <dgm:prSet presAssocID="{B9EDE23E-0CD2-4946-8C7C-B971D92DEF2C}" presName="hierChild5" presStyleCnt="0"/>
      <dgm:spPr/>
    </dgm:pt>
    <dgm:pt modelId="{1766B95E-1567-4FE3-ACC1-D2AA83A4A0A6}" type="pres">
      <dgm:prSet presAssocID="{EC20F7B9-C8DB-4676-878B-693E3CDB903E}" presName="hierChild5" presStyleCnt="0"/>
      <dgm:spPr/>
    </dgm:pt>
    <dgm:pt modelId="{FF08C2B2-A6A0-4C90-B00D-C65C278BCA0B}" type="pres">
      <dgm:prSet presAssocID="{C4C520A5-D8CF-46BD-9C3C-67DD1853B31C}" presName="Name111" presStyleLbl="parChTrans1D4" presStyleIdx="1" presStyleCnt="3"/>
      <dgm:spPr>
        <a:custGeom>
          <a:avLst/>
          <a:gdLst/>
          <a:ahLst/>
          <a:cxnLst/>
          <a:rect l="0" t="0" r="0" b="0"/>
          <a:pathLst>
            <a:path>
              <a:moveTo>
                <a:pt x="123758" y="0"/>
              </a:moveTo>
              <a:lnTo>
                <a:pt x="123758" y="542178"/>
              </a:lnTo>
              <a:lnTo>
                <a:pt x="0" y="542178"/>
              </a:lnTo>
            </a:path>
          </a:pathLst>
        </a:custGeom>
      </dgm:spPr>
      <dgm:t>
        <a:bodyPr/>
        <a:lstStyle/>
        <a:p>
          <a:endParaRPr lang="en-US"/>
        </a:p>
      </dgm:t>
    </dgm:pt>
    <dgm:pt modelId="{9347E94C-2248-4C6E-A8CF-92E70B27EE71}" type="pres">
      <dgm:prSet presAssocID="{FED6E9AF-52BA-47A0-9A82-E1DDF6B10357}" presName="hierRoot3" presStyleCnt="0">
        <dgm:presLayoutVars>
          <dgm:hierBranch val="init"/>
        </dgm:presLayoutVars>
      </dgm:prSet>
      <dgm:spPr/>
    </dgm:pt>
    <dgm:pt modelId="{648DB112-AE4E-4BD0-8CE8-24BFC455D98B}" type="pres">
      <dgm:prSet presAssocID="{FED6E9AF-52BA-47A0-9A82-E1DDF6B10357}" presName="rootComposite3" presStyleCnt="0"/>
      <dgm:spPr/>
    </dgm:pt>
    <dgm:pt modelId="{FDC17CCD-BC38-4966-AAA4-7012F26EA587}" type="pres">
      <dgm:prSet presAssocID="{FED6E9AF-52BA-47A0-9A82-E1DDF6B10357}" presName="rootText3" presStyleLbl="asst3" presStyleIdx="0" presStyleCnt="1">
        <dgm:presLayoutVars>
          <dgm:chPref val="3"/>
        </dgm:presLayoutVars>
      </dgm:prSet>
      <dgm:spPr>
        <a:prstGeom prst="rect">
          <a:avLst/>
        </a:prstGeom>
      </dgm:spPr>
      <dgm:t>
        <a:bodyPr/>
        <a:lstStyle/>
        <a:p>
          <a:endParaRPr lang="en-US"/>
        </a:p>
      </dgm:t>
    </dgm:pt>
    <dgm:pt modelId="{F33C1B04-C6E2-4E38-A2EF-732661FFB18C}" type="pres">
      <dgm:prSet presAssocID="{FED6E9AF-52BA-47A0-9A82-E1DDF6B10357}" presName="rootConnector3" presStyleLbl="asst3" presStyleIdx="0" presStyleCnt="1"/>
      <dgm:spPr/>
      <dgm:t>
        <a:bodyPr/>
        <a:lstStyle/>
        <a:p>
          <a:endParaRPr lang="en-US"/>
        </a:p>
      </dgm:t>
    </dgm:pt>
    <dgm:pt modelId="{DACC3C99-5046-45D3-A4EA-113C41F013ED}" type="pres">
      <dgm:prSet presAssocID="{FED6E9AF-52BA-47A0-9A82-E1DDF6B10357}" presName="hierChild6" presStyleCnt="0"/>
      <dgm:spPr/>
    </dgm:pt>
    <dgm:pt modelId="{E94D2911-F59A-46C6-8B95-72FB8F2C6F68}" type="pres">
      <dgm:prSet presAssocID="{FED6E9AF-52BA-47A0-9A82-E1DDF6B10357}" presName="hierChild7" presStyleCnt="0"/>
      <dgm:spPr/>
    </dgm:pt>
    <dgm:pt modelId="{3D4E4E24-9224-4682-8DD8-EB568F9AD54C}" type="pres">
      <dgm:prSet presAssocID="{F7D28FAC-C992-4068-95FC-B600AEB1869F}" presName="hierChild5" presStyleCnt="0"/>
      <dgm:spPr/>
    </dgm:pt>
    <dgm:pt modelId="{3F570E6A-44D7-4566-8940-063DF9C02F84}" type="pres">
      <dgm:prSet presAssocID="{6D068635-20A4-45F1-88CA-29375E48543A}" presName="Name37" presStyleLbl="parChTrans1D2" presStyleIdx="1" presStyleCnt="5"/>
      <dgm:spPr>
        <a:custGeom>
          <a:avLst/>
          <a:gdLst/>
          <a:ahLst/>
          <a:cxnLst/>
          <a:rect l="0" t="0" r="0" b="0"/>
          <a:pathLst>
            <a:path>
              <a:moveTo>
                <a:pt x="584503" y="0"/>
              </a:moveTo>
              <a:lnTo>
                <a:pt x="584503" y="964382"/>
              </a:lnTo>
              <a:lnTo>
                <a:pt x="0" y="964382"/>
              </a:lnTo>
              <a:lnTo>
                <a:pt x="0" y="1088140"/>
              </a:lnTo>
            </a:path>
          </a:pathLst>
        </a:custGeom>
      </dgm:spPr>
      <dgm:t>
        <a:bodyPr/>
        <a:lstStyle/>
        <a:p>
          <a:endParaRPr lang="en-US"/>
        </a:p>
      </dgm:t>
    </dgm:pt>
    <dgm:pt modelId="{16C749E5-0F51-42C7-8D02-A3659A167128}" type="pres">
      <dgm:prSet presAssocID="{20431CDF-C3F6-4E35-8BC0-38CEDA511589}" presName="hierRoot2" presStyleCnt="0">
        <dgm:presLayoutVars>
          <dgm:hierBranch val="init"/>
        </dgm:presLayoutVars>
      </dgm:prSet>
      <dgm:spPr/>
    </dgm:pt>
    <dgm:pt modelId="{037B4AA0-07CE-4567-B341-A90216502B2E}" type="pres">
      <dgm:prSet presAssocID="{20431CDF-C3F6-4E35-8BC0-38CEDA511589}" presName="rootComposite" presStyleCnt="0"/>
      <dgm:spPr/>
    </dgm:pt>
    <dgm:pt modelId="{C9CD652E-C2AA-41B1-9EFB-9CF6C3ECF213}" type="pres">
      <dgm:prSet presAssocID="{20431CDF-C3F6-4E35-8BC0-38CEDA511589}" presName="rootText" presStyleLbl="node2" presStyleIdx="1" presStyleCnt="4" custLinFactNeighborX="-64857" custLinFactNeighborY="608">
        <dgm:presLayoutVars>
          <dgm:chPref val="3"/>
        </dgm:presLayoutVars>
      </dgm:prSet>
      <dgm:spPr>
        <a:prstGeom prst="rect">
          <a:avLst/>
        </a:prstGeom>
      </dgm:spPr>
      <dgm:t>
        <a:bodyPr/>
        <a:lstStyle/>
        <a:p>
          <a:endParaRPr lang="en-US"/>
        </a:p>
      </dgm:t>
    </dgm:pt>
    <dgm:pt modelId="{7189C2C8-8552-4A78-AECD-34710327D308}" type="pres">
      <dgm:prSet presAssocID="{20431CDF-C3F6-4E35-8BC0-38CEDA511589}" presName="rootConnector" presStyleLbl="node2" presStyleIdx="1" presStyleCnt="4"/>
      <dgm:spPr/>
      <dgm:t>
        <a:bodyPr/>
        <a:lstStyle/>
        <a:p>
          <a:endParaRPr lang="en-US"/>
        </a:p>
      </dgm:t>
    </dgm:pt>
    <dgm:pt modelId="{E5C03C68-BD8D-4CE6-942F-0687DF1B28A1}" type="pres">
      <dgm:prSet presAssocID="{20431CDF-C3F6-4E35-8BC0-38CEDA511589}" presName="hierChild4" presStyleCnt="0"/>
      <dgm:spPr/>
    </dgm:pt>
    <dgm:pt modelId="{99626F82-C137-4C9A-8902-A0129A3BDBD6}" type="pres">
      <dgm:prSet presAssocID="{20431CDF-C3F6-4E35-8BC0-38CEDA511589}" presName="hierChild5" presStyleCnt="0"/>
      <dgm:spPr/>
    </dgm:pt>
    <dgm:pt modelId="{B3957625-7551-4998-8589-D0E5FBB7AFA4}" type="pres">
      <dgm:prSet presAssocID="{92AF0067-5BD7-40EC-A5D9-0D3C0A4A0E2D}" presName="Name37" presStyleLbl="parChTrans1D2" presStyleIdx="2" presStyleCnt="5"/>
      <dgm:spPr>
        <a:custGeom>
          <a:avLst/>
          <a:gdLst/>
          <a:ahLst/>
          <a:cxnLst/>
          <a:rect l="0" t="0" r="0" b="0"/>
          <a:pathLst>
            <a:path>
              <a:moveTo>
                <a:pt x="0" y="0"/>
              </a:moveTo>
              <a:lnTo>
                <a:pt x="0" y="956267"/>
              </a:lnTo>
              <a:lnTo>
                <a:pt x="1133766" y="956267"/>
              </a:lnTo>
              <a:lnTo>
                <a:pt x="1133766" y="1080025"/>
              </a:lnTo>
            </a:path>
          </a:pathLst>
        </a:custGeom>
      </dgm:spPr>
      <dgm:t>
        <a:bodyPr/>
        <a:lstStyle/>
        <a:p>
          <a:endParaRPr lang="en-US"/>
        </a:p>
      </dgm:t>
    </dgm:pt>
    <dgm:pt modelId="{B7CA7100-DFFB-4164-9282-3396D37FF76A}" type="pres">
      <dgm:prSet presAssocID="{52F2C9E7-34A4-4D2A-9C10-8AF5C6FD42C3}" presName="hierRoot2" presStyleCnt="0">
        <dgm:presLayoutVars>
          <dgm:hierBranch val="init"/>
        </dgm:presLayoutVars>
      </dgm:prSet>
      <dgm:spPr/>
    </dgm:pt>
    <dgm:pt modelId="{25045667-3F04-4036-9A93-84AF3C750C4A}" type="pres">
      <dgm:prSet presAssocID="{52F2C9E7-34A4-4D2A-9C10-8AF5C6FD42C3}" presName="rootComposite" presStyleCnt="0"/>
      <dgm:spPr/>
    </dgm:pt>
    <dgm:pt modelId="{6695C5FE-985F-4DE0-B128-309FEB3F88E5}" type="pres">
      <dgm:prSet presAssocID="{52F2C9E7-34A4-4D2A-9C10-8AF5C6FD42C3}" presName="rootText" presStyleLbl="node2" presStyleIdx="2" presStyleCnt="4" custLinFactNeighborX="-40074" custLinFactNeighborY="-769">
        <dgm:presLayoutVars>
          <dgm:chPref val="3"/>
        </dgm:presLayoutVars>
      </dgm:prSet>
      <dgm:spPr>
        <a:prstGeom prst="rect">
          <a:avLst/>
        </a:prstGeom>
      </dgm:spPr>
      <dgm:t>
        <a:bodyPr/>
        <a:lstStyle/>
        <a:p>
          <a:endParaRPr lang="en-US"/>
        </a:p>
      </dgm:t>
    </dgm:pt>
    <dgm:pt modelId="{2B0CCC0C-79CB-48C4-B30F-97B84FF1D9D1}" type="pres">
      <dgm:prSet presAssocID="{52F2C9E7-34A4-4D2A-9C10-8AF5C6FD42C3}" presName="rootConnector" presStyleLbl="node2" presStyleIdx="2" presStyleCnt="4"/>
      <dgm:spPr/>
      <dgm:t>
        <a:bodyPr/>
        <a:lstStyle/>
        <a:p>
          <a:endParaRPr lang="en-US"/>
        </a:p>
      </dgm:t>
    </dgm:pt>
    <dgm:pt modelId="{9975E3B5-FDED-4992-9271-0043E618771E}" type="pres">
      <dgm:prSet presAssocID="{52F2C9E7-34A4-4D2A-9C10-8AF5C6FD42C3}" presName="hierChild4" presStyleCnt="0"/>
      <dgm:spPr/>
    </dgm:pt>
    <dgm:pt modelId="{5502D913-835C-4722-B89E-3728837CEC81}" type="pres">
      <dgm:prSet presAssocID="{D8E355C0-5AC8-4E23-8ED3-32946A5E3ED4}" presName="Name37" presStyleLbl="parChTrans1D3" presStyleIdx="1" presStyleCnt="2"/>
      <dgm:spPr>
        <a:custGeom>
          <a:avLst/>
          <a:gdLst/>
          <a:ahLst/>
          <a:cxnLst/>
          <a:rect l="0" t="0" r="0" b="0"/>
          <a:pathLst>
            <a:path>
              <a:moveTo>
                <a:pt x="0" y="0"/>
              </a:moveTo>
              <a:lnTo>
                <a:pt x="0" y="128290"/>
              </a:lnTo>
              <a:lnTo>
                <a:pt x="472331" y="128290"/>
              </a:lnTo>
              <a:lnTo>
                <a:pt x="472331" y="252048"/>
              </a:lnTo>
            </a:path>
          </a:pathLst>
        </a:custGeom>
      </dgm:spPr>
      <dgm:t>
        <a:bodyPr/>
        <a:lstStyle/>
        <a:p>
          <a:endParaRPr lang="en-US"/>
        </a:p>
      </dgm:t>
    </dgm:pt>
    <dgm:pt modelId="{96987EC0-5E0C-42E2-A05B-10486C7FBE87}" type="pres">
      <dgm:prSet presAssocID="{C22A8BDB-ECFF-4FED-9FE4-522A3D12DD00}" presName="hierRoot2" presStyleCnt="0">
        <dgm:presLayoutVars>
          <dgm:hierBranch val="init"/>
        </dgm:presLayoutVars>
      </dgm:prSet>
      <dgm:spPr/>
    </dgm:pt>
    <dgm:pt modelId="{DBD9CE0B-CCDF-421D-9F69-21F400C42683}" type="pres">
      <dgm:prSet presAssocID="{C22A8BDB-ECFF-4FED-9FE4-522A3D12DD00}" presName="rootComposite" presStyleCnt="0"/>
      <dgm:spPr/>
    </dgm:pt>
    <dgm:pt modelId="{936B3817-1CC6-4A5D-AE80-E6CE7A2003B1}" type="pres">
      <dgm:prSet presAssocID="{C22A8BDB-ECFF-4FED-9FE4-522A3D12DD00}" presName="rootText" presStyleLbl="node3" presStyleIdx="1" presStyleCnt="2">
        <dgm:presLayoutVars>
          <dgm:chPref val="3"/>
        </dgm:presLayoutVars>
      </dgm:prSet>
      <dgm:spPr>
        <a:prstGeom prst="rect">
          <a:avLst/>
        </a:prstGeom>
      </dgm:spPr>
      <dgm:t>
        <a:bodyPr/>
        <a:lstStyle/>
        <a:p>
          <a:endParaRPr lang="en-US"/>
        </a:p>
      </dgm:t>
    </dgm:pt>
    <dgm:pt modelId="{83A81935-21A5-4E58-BB72-7DABA1832F12}" type="pres">
      <dgm:prSet presAssocID="{C22A8BDB-ECFF-4FED-9FE4-522A3D12DD00}" presName="rootConnector" presStyleLbl="node3" presStyleIdx="1" presStyleCnt="2"/>
      <dgm:spPr/>
      <dgm:t>
        <a:bodyPr/>
        <a:lstStyle/>
        <a:p>
          <a:endParaRPr lang="en-US"/>
        </a:p>
      </dgm:t>
    </dgm:pt>
    <dgm:pt modelId="{0DD60BA9-6C65-49DB-9257-6603A12F12BB}" type="pres">
      <dgm:prSet presAssocID="{C22A8BDB-ECFF-4FED-9FE4-522A3D12DD00}" presName="hierChild4" presStyleCnt="0"/>
      <dgm:spPr/>
    </dgm:pt>
    <dgm:pt modelId="{846406EA-E2B5-4D84-AB01-AE14537B10C7}" type="pres">
      <dgm:prSet presAssocID="{B103A589-CCCF-46BE-90F4-035213F91302}" presName="Name37" presStyleLbl="parChTrans1D4" presStyleIdx="2" presStyleCnt="3"/>
      <dgm:spPr>
        <a:custGeom>
          <a:avLst/>
          <a:gdLst/>
          <a:ahLst/>
          <a:cxnLst/>
          <a:rect l="0" t="0" r="0" b="0"/>
          <a:pathLst>
            <a:path>
              <a:moveTo>
                <a:pt x="0" y="0"/>
              </a:moveTo>
              <a:lnTo>
                <a:pt x="0" y="542178"/>
              </a:lnTo>
              <a:lnTo>
                <a:pt x="176797" y="542178"/>
              </a:lnTo>
            </a:path>
          </a:pathLst>
        </a:custGeom>
      </dgm:spPr>
      <dgm:t>
        <a:bodyPr/>
        <a:lstStyle/>
        <a:p>
          <a:endParaRPr lang="en-US"/>
        </a:p>
      </dgm:t>
    </dgm:pt>
    <dgm:pt modelId="{39A80C64-2B69-45A8-8F93-7EEB273EDD55}" type="pres">
      <dgm:prSet presAssocID="{24E9A555-89D0-4C83-A7EC-790193EB5D72}" presName="hierRoot2" presStyleCnt="0">
        <dgm:presLayoutVars>
          <dgm:hierBranch val="init"/>
        </dgm:presLayoutVars>
      </dgm:prSet>
      <dgm:spPr/>
    </dgm:pt>
    <dgm:pt modelId="{15F110E4-0025-4545-A350-AD19060AA2EE}" type="pres">
      <dgm:prSet presAssocID="{24E9A555-89D0-4C83-A7EC-790193EB5D72}" presName="rootComposite" presStyleCnt="0"/>
      <dgm:spPr/>
    </dgm:pt>
    <dgm:pt modelId="{F5BF3310-1F25-4B49-8278-EE5FB57F831C}" type="pres">
      <dgm:prSet presAssocID="{24E9A555-89D0-4C83-A7EC-790193EB5D72}" presName="rootText" presStyleLbl="node4" presStyleIdx="1" presStyleCnt="2">
        <dgm:presLayoutVars>
          <dgm:chPref val="3"/>
        </dgm:presLayoutVars>
      </dgm:prSet>
      <dgm:spPr>
        <a:prstGeom prst="rect">
          <a:avLst/>
        </a:prstGeom>
      </dgm:spPr>
      <dgm:t>
        <a:bodyPr/>
        <a:lstStyle/>
        <a:p>
          <a:endParaRPr lang="en-US"/>
        </a:p>
      </dgm:t>
    </dgm:pt>
    <dgm:pt modelId="{86BED8BA-3519-48E1-A433-B6ADA3839609}" type="pres">
      <dgm:prSet presAssocID="{24E9A555-89D0-4C83-A7EC-790193EB5D72}" presName="rootConnector" presStyleLbl="node4" presStyleIdx="1" presStyleCnt="2"/>
      <dgm:spPr/>
      <dgm:t>
        <a:bodyPr/>
        <a:lstStyle/>
        <a:p>
          <a:endParaRPr lang="en-US"/>
        </a:p>
      </dgm:t>
    </dgm:pt>
    <dgm:pt modelId="{B094B2C3-6A9A-4422-8292-910CA5F5D59E}" type="pres">
      <dgm:prSet presAssocID="{24E9A555-89D0-4C83-A7EC-790193EB5D72}" presName="hierChild4" presStyleCnt="0"/>
      <dgm:spPr/>
    </dgm:pt>
    <dgm:pt modelId="{882DC922-8353-4A4E-B4CB-22E6D1B91DC1}" type="pres">
      <dgm:prSet presAssocID="{24E9A555-89D0-4C83-A7EC-790193EB5D72}" presName="hierChild5" presStyleCnt="0"/>
      <dgm:spPr/>
    </dgm:pt>
    <dgm:pt modelId="{D099F16C-BE17-4F93-8E57-CD31F1F43664}" type="pres">
      <dgm:prSet presAssocID="{C22A8BDB-ECFF-4FED-9FE4-522A3D12DD00}" presName="hierChild5" presStyleCnt="0"/>
      <dgm:spPr/>
    </dgm:pt>
    <dgm:pt modelId="{119917E3-86DE-4AC5-BB29-F0EAF117766C}" type="pres">
      <dgm:prSet presAssocID="{52F2C9E7-34A4-4D2A-9C10-8AF5C6FD42C3}" presName="hierChild5" presStyleCnt="0"/>
      <dgm:spPr/>
    </dgm:pt>
    <dgm:pt modelId="{FF9CC133-6CD9-409C-8596-487C16A9CA35}" type="pres">
      <dgm:prSet presAssocID="{12D9881C-9BB6-4669-9DB7-3A0173524179}" presName="Name37" presStyleLbl="parChTrans1D2" presStyleIdx="3" presStyleCnt="5"/>
      <dgm:spPr>
        <a:custGeom>
          <a:avLst/>
          <a:gdLst/>
          <a:ahLst/>
          <a:cxnLst/>
          <a:rect l="0" t="0" r="0" b="0"/>
          <a:pathLst>
            <a:path>
              <a:moveTo>
                <a:pt x="0" y="0"/>
              </a:moveTo>
              <a:lnTo>
                <a:pt x="0" y="960799"/>
              </a:lnTo>
              <a:lnTo>
                <a:pt x="2651901" y="960799"/>
              </a:lnTo>
              <a:lnTo>
                <a:pt x="2651901" y="1084557"/>
              </a:lnTo>
            </a:path>
          </a:pathLst>
        </a:custGeom>
      </dgm:spPr>
      <dgm:t>
        <a:bodyPr/>
        <a:lstStyle/>
        <a:p>
          <a:endParaRPr lang="en-US"/>
        </a:p>
      </dgm:t>
    </dgm:pt>
    <dgm:pt modelId="{8B3F415A-B75E-430B-8BA6-E6298D67CFC2}" type="pres">
      <dgm:prSet presAssocID="{383E3760-BDE7-43B0-94F5-0359FD651413}" presName="hierRoot2" presStyleCnt="0">
        <dgm:presLayoutVars>
          <dgm:hierBranch val="init"/>
        </dgm:presLayoutVars>
      </dgm:prSet>
      <dgm:spPr/>
    </dgm:pt>
    <dgm:pt modelId="{9E0B6041-2CC5-462F-A8F2-5A45C2E5C341}" type="pres">
      <dgm:prSet presAssocID="{383E3760-BDE7-43B0-94F5-0359FD651413}" presName="rootComposite" presStyleCnt="0"/>
      <dgm:spPr/>
    </dgm:pt>
    <dgm:pt modelId="{17EE825B-0B60-4971-A9F9-E3856FA7FCDF}" type="pres">
      <dgm:prSet presAssocID="{383E3760-BDE7-43B0-94F5-0359FD651413}" presName="rootText" presStyleLbl="node2" presStyleIdx="3" presStyleCnt="4" custLinFactNeighborX="-32271">
        <dgm:presLayoutVars>
          <dgm:chPref val="3"/>
        </dgm:presLayoutVars>
      </dgm:prSet>
      <dgm:spPr>
        <a:prstGeom prst="rect">
          <a:avLst/>
        </a:prstGeom>
      </dgm:spPr>
      <dgm:t>
        <a:bodyPr/>
        <a:lstStyle/>
        <a:p>
          <a:endParaRPr lang="en-US"/>
        </a:p>
      </dgm:t>
    </dgm:pt>
    <dgm:pt modelId="{DAD7AC30-D02E-44B1-B7DA-874D192BE3AA}" type="pres">
      <dgm:prSet presAssocID="{383E3760-BDE7-43B0-94F5-0359FD651413}" presName="rootConnector" presStyleLbl="node2" presStyleIdx="3" presStyleCnt="4"/>
      <dgm:spPr/>
      <dgm:t>
        <a:bodyPr/>
        <a:lstStyle/>
        <a:p>
          <a:endParaRPr lang="en-US"/>
        </a:p>
      </dgm:t>
    </dgm:pt>
    <dgm:pt modelId="{E99C14A8-DDFF-4744-8727-6DB75E185C6B}" type="pres">
      <dgm:prSet presAssocID="{383E3760-BDE7-43B0-94F5-0359FD651413}" presName="hierChild4" presStyleCnt="0"/>
      <dgm:spPr/>
    </dgm:pt>
    <dgm:pt modelId="{FC56F7D6-E798-46AD-BE11-6219CFFDA7BD}" type="pres">
      <dgm:prSet presAssocID="{383E3760-BDE7-43B0-94F5-0359FD651413}" presName="hierChild5" presStyleCnt="0"/>
      <dgm:spPr/>
    </dgm:pt>
    <dgm:pt modelId="{A8FA05D8-F5A4-425B-AA40-0B0E28D49AAD}" type="pres">
      <dgm:prSet presAssocID="{1EE13BCA-E000-4C10-98AF-65095F59124D}" presName="hierChild3" presStyleCnt="0"/>
      <dgm:spPr/>
    </dgm:pt>
    <dgm:pt modelId="{F2288484-19B8-48CD-8EB3-6D49EB647AE9}" type="pres">
      <dgm:prSet presAssocID="{3EE7BA2F-C4BA-451D-8CC9-D66820A913A8}" presName="Name111" presStyleLbl="parChTrans1D2" presStyleIdx="4" presStyleCnt="5"/>
      <dgm:spPr>
        <a:custGeom>
          <a:avLst/>
          <a:gdLst/>
          <a:ahLst/>
          <a:cxnLst/>
          <a:rect l="0" t="0" r="0" b="0"/>
          <a:pathLst>
            <a:path>
              <a:moveTo>
                <a:pt x="0" y="0"/>
              </a:moveTo>
              <a:lnTo>
                <a:pt x="567932" y="485851"/>
              </a:lnTo>
            </a:path>
          </a:pathLst>
        </a:custGeom>
      </dgm:spPr>
      <dgm:t>
        <a:bodyPr/>
        <a:lstStyle/>
        <a:p>
          <a:endParaRPr lang="en-US"/>
        </a:p>
      </dgm:t>
    </dgm:pt>
    <dgm:pt modelId="{0DCF956F-6911-4560-8F75-1782035C9C0B}" type="pres">
      <dgm:prSet presAssocID="{9BCCF4F7-22DC-4546-9887-01E8D1041FE5}" presName="hierRoot3" presStyleCnt="0">
        <dgm:presLayoutVars>
          <dgm:hierBranch val="hang"/>
        </dgm:presLayoutVars>
      </dgm:prSet>
      <dgm:spPr/>
    </dgm:pt>
    <dgm:pt modelId="{EF0064D0-BFB8-452B-9CA7-B0602645D431}" type="pres">
      <dgm:prSet presAssocID="{9BCCF4F7-22DC-4546-9887-01E8D1041FE5}" presName="rootComposite3" presStyleCnt="0"/>
      <dgm:spPr/>
    </dgm:pt>
    <dgm:pt modelId="{433F3011-A753-4416-9186-2373F20898D5}" type="pres">
      <dgm:prSet presAssocID="{9BCCF4F7-22DC-4546-9887-01E8D1041FE5}" presName="rootText3" presStyleLbl="asst1" presStyleIdx="0" presStyleCnt="1" custLinFactNeighborX="-17081" custLinFactNeighborY="-9592">
        <dgm:presLayoutVars>
          <dgm:chPref val="3"/>
        </dgm:presLayoutVars>
      </dgm:prSet>
      <dgm:spPr>
        <a:prstGeom prst="rect">
          <a:avLst/>
        </a:prstGeom>
      </dgm:spPr>
      <dgm:t>
        <a:bodyPr/>
        <a:lstStyle/>
        <a:p>
          <a:endParaRPr lang="en-US"/>
        </a:p>
      </dgm:t>
    </dgm:pt>
    <dgm:pt modelId="{B34917A4-D46B-492C-87EF-4428A7B95675}" type="pres">
      <dgm:prSet presAssocID="{9BCCF4F7-22DC-4546-9887-01E8D1041FE5}" presName="rootConnector3" presStyleLbl="asst1" presStyleIdx="0" presStyleCnt="1"/>
      <dgm:spPr/>
      <dgm:t>
        <a:bodyPr/>
        <a:lstStyle/>
        <a:p>
          <a:endParaRPr lang="en-US"/>
        </a:p>
      </dgm:t>
    </dgm:pt>
    <dgm:pt modelId="{934DAF5A-4D5A-4C46-B45E-6B57540A4B35}" type="pres">
      <dgm:prSet presAssocID="{9BCCF4F7-22DC-4546-9887-01E8D1041FE5}" presName="hierChild6" presStyleCnt="0"/>
      <dgm:spPr/>
    </dgm:pt>
    <dgm:pt modelId="{C7863D5E-CF50-4BFD-B341-4414E31820FC}" type="pres">
      <dgm:prSet presAssocID="{9BCCF4F7-22DC-4546-9887-01E8D1041FE5}" presName="hierChild7" presStyleCnt="0"/>
      <dgm:spPr/>
    </dgm:pt>
  </dgm:ptLst>
  <dgm:cxnLst>
    <dgm:cxn modelId="{FEB68454-EC47-48B9-A150-C0B12286D0C8}" type="presOf" srcId="{12D9881C-9BB6-4669-9DB7-3A0173524179}" destId="{FF9CC133-6CD9-409C-8596-487C16A9CA35}" srcOrd="0" destOrd="0" presId="urn:microsoft.com/office/officeart/2005/8/layout/orgChart1"/>
    <dgm:cxn modelId="{7CD05B4E-1133-48AC-8153-2C2639D8EBBC}" srcId="{1EE13BCA-E000-4C10-98AF-65095F59124D}" destId="{F7D28FAC-C992-4068-95FC-B600AEB1869F}" srcOrd="1" destOrd="0" parTransId="{5AD655CD-B4D0-46FB-9834-BF85504A1C0A}" sibTransId="{8071A31C-6E0C-4FDE-9692-7C8EC60120AA}"/>
    <dgm:cxn modelId="{9BA7F036-0985-4A2E-B139-4FC8725F70F0}" type="presOf" srcId="{D8E355C0-5AC8-4E23-8ED3-32946A5E3ED4}" destId="{5502D913-835C-4722-B89E-3728837CEC81}" srcOrd="0" destOrd="0" presId="urn:microsoft.com/office/officeart/2005/8/layout/orgChart1"/>
    <dgm:cxn modelId="{F0D082A6-EDC7-4667-954A-D6466D40C73B}" type="presOf" srcId="{FED6E9AF-52BA-47A0-9A82-E1DDF6B10357}" destId="{F33C1B04-C6E2-4E38-A2EF-732661FFB18C}" srcOrd="1" destOrd="0" presId="urn:microsoft.com/office/officeart/2005/8/layout/orgChart1"/>
    <dgm:cxn modelId="{ABCB793B-0F63-4197-B640-F78C660B460C}" srcId="{1EE13BCA-E000-4C10-98AF-65095F59124D}" destId="{52F2C9E7-34A4-4D2A-9C10-8AF5C6FD42C3}" srcOrd="3" destOrd="0" parTransId="{92AF0067-5BD7-40EC-A5D9-0D3C0A4A0E2D}" sibTransId="{FAA9B40D-4BD7-4CDC-9EF5-E0D1DDF7684D}"/>
    <dgm:cxn modelId="{62D6251C-F8D4-44C7-9EDC-6890DF60231C}" type="presOf" srcId="{B9EDE23E-0CD2-4946-8C7C-B971D92DEF2C}" destId="{7F88B646-D449-4B79-864D-C9C873BF1454}" srcOrd="0" destOrd="0" presId="urn:microsoft.com/office/officeart/2005/8/layout/orgChart1"/>
    <dgm:cxn modelId="{0E5D2DA2-8171-475B-B576-867933F1F034}" srcId="{F7D28FAC-C992-4068-95FC-B600AEB1869F}" destId="{EC20F7B9-C8DB-4676-878B-693E3CDB903E}" srcOrd="0" destOrd="0" parTransId="{D4E2C60D-A974-4B42-A467-461553771FD6}" sibTransId="{9EF32E64-A50A-465B-927E-AEC6316CA399}"/>
    <dgm:cxn modelId="{87B02239-0A04-465F-B61A-20674C3B127F}" type="presOf" srcId="{1EE13BCA-E000-4C10-98AF-65095F59124D}" destId="{336D4FD9-E77B-4298-A185-8B9FCB3028AB}" srcOrd="1" destOrd="0" presId="urn:microsoft.com/office/officeart/2005/8/layout/orgChart1"/>
    <dgm:cxn modelId="{9DD0BA65-2248-414F-9CB3-2E50DD28842E}" srcId="{EC20F7B9-C8DB-4676-878B-693E3CDB903E}" destId="{B9EDE23E-0CD2-4946-8C7C-B971D92DEF2C}" srcOrd="1" destOrd="0" parTransId="{2291E568-F35A-4299-8FFB-E7BD8E2BA76C}" sibTransId="{9E4B22EB-90C2-4182-9FA2-875CE25D7E2E}"/>
    <dgm:cxn modelId="{EEB34153-EBD3-4C32-9ACE-2F2A5553FC95}" type="presOf" srcId="{2291E568-F35A-4299-8FFB-E7BD8E2BA76C}" destId="{5B0C6ABE-33D7-4CC4-865A-09FCE7A042D7}" srcOrd="0" destOrd="0" presId="urn:microsoft.com/office/officeart/2005/8/layout/orgChart1"/>
    <dgm:cxn modelId="{13660583-7733-4D51-83E4-8A46EBD449ED}" type="presOf" srcId="{3EE7BA2F-C4BA-451D-8CC9-D66820A913A8}" destId="{F2288484-19B8-48CD-8EB3-6D49EB647AE9}" srcOrd="0" destOrd="0" presId="urn:microsoft.com/office/officeart/2005/8/layout/orgChart1"/>
    <dgm:cxn modelId="{E1BB2AEE-7F6E-41D0-A0F4-3ED820D06BF0}" type="presOf" srcId="{9BCCF4F7-22DC-4546-9887-01E8D1041FE5}" destId="{433F3011-A753-4416-9186-2373F20898D5}" srcOrd="0" destOrd="0" presId="urn:microsoft.com/office/officeart/2005/8/layout/orgChart1"/>
    <dgm:cxn modelId="{B3393DA1-546B-4520-8EEA-BF62537CDB97}" type="presOf" srcId="{B9EDE23E-0CD2-4946-8C7C-B971D92DEF2C}" destId="{2BFDE77E-D38F-4D24-8F99-F0030E4B623B}" srcOrd="1" destOrd="0" presId="urn:microsoft.com/office/officeart/2005/8/layout/orgChart1"/>
    <dgm:cxn modelId="{1A9775FF-0664-4E9B-894C-F90D7F7BD588}" type="presOf" srcId="{9BCCF4F7-22DC-4546-9887-01E8D1041FE5}" destId="{B34917A4-D46B-492C-87EF-4428A7B95675}" srcOrd="1" destOrd="0" presId="urn:microsoft.com/office/officeart/2005/8/layout/orgChart1"/>
    <dgm:cxn modelId="{F124EE13-B46F-43FA-B2E3-1A33395DA885}" type="presOf" srcId="{FED6E9AF-52BA-47A0-9A82-E1DDF6B10357}" destId="{FDC17CCD-BC38-4966-AAA4-7012F26EA587}" srcOrd="0" destOrd="0" presId="urn:microsoft.com/office/officeart/2005/8/layout/orgChart1"/>
    <dgm:cxn modelId="{2EF05B7E-259C-4813-A9C5-89746745F5C5}" srcId="{C22A8BDB-ECFF-4FED-9FE4-522A3D12DD00}" destId="{24E9A555-89D0-4C83-A7EC-790193EB5D72}" srcOrd="0" destOrd="0" parTransId="{B103A589-CCCF-46BE-90F4-035213F91302}" sibTransId="{359A78B2-3F9C-4005-A05C-01CE1A0FE452}"/>
    <dgm:cxn modelId="{E78621CF-040F-4314-A8A6-2CC10731A09B}" type="presOf" srcId="{530B5659-D6AC-4529-B413-85003BF67D3D}" destId="{D7B67A7D-259E-4319-B33F-9A4D1BB58F6B}" srcOrd="0" destOrd="0" presId="urn:microsoft.com/office/officeart/2005/8/layout/orgChart1"/>
    <dgm:cxn modelId="{1658FB09-917C-421E-AECC-DFC469C876F7}" type="presOf" srcId="{92AF0067-5BD7-40EC-A5D9-0D3C0A4A0E2D}" destId="{B3957625-7551-4998-8589-D0E5FBB7AFA4}" srcOrd="0" destOrd="0" presId="urn:microsoft.com/office/officeart/2005/8/layout/orgChart1"/>
    <dgm:cxn modelId="{F25C4FFC-E8F8-4FC0-B303-224F6DD00AED}" type="presOf" srcId="{24E9A555-89D0-4C83-A7EC-790193EB5D72}" destId="{F5BF3310-1F25-4B49-8278-EE5FB57F831C}" srcOrd="0" destOrd="0" presId="urn:microsoft.com/office/officeart/2005/8/layout/orgChart1"/>
    <dgm:cxn modelId="{9F12B3EC-3205-4673-89F1-BDC9AFDDE33C}" srcId="{530B5659-D6AC-4529-B413-85003BF67D3D}" destId="{1EE13BCA-E000-4C10-98AF-65095F59124D}" srcOrd="0" destOrd="0" parTransId="{A5F3212F-1615-4ECC-92B6-E5173C272989}" sibTransId="{9492475A-EEDD-4ED6-9937-9CB33C110BD9}"/>
    <dgm:cxn modelId="{C34C94C7-FCED-42DE-8940-D79D688C3BE8}" type="presOf" srcId="{20431CDF-C3F6-4E35-8BC0-38CEDA511589}" destId="{C9CD652E-C2AA-41B1-9EFB-9CF6C3ECF213}" srcOrd="0" destOrd="0" presId="urn:microsoft.com/office/officeart/2005/8/layout/orgChart1"/>
    <dgm:cxn modelId="{B6DF9284-0118-4739-B445-81FB6DE1FAFC}" type="presOf" srcId="{F7D28FAC-C992-4068-95FC-B600AEB1869F}" destId="{63A9A865-A751-469E-80F7-6219BEED0E86}" srcOrd="0" destOrd="0" presId="urn:microsoft.com/office/officeart/2005/8/layout/orgChart1"/>
    <dgm:cxn modelId="{75988B0E-6D25-4100-B1DA-74491AA0AD61}" srcId="{EC20F7B9-C8DB-4676-878B-693E3CDB903E}" destId="{FED6E9AF-52BA-47A0-9A82-E1DDF6B10357}" srcOrd="0" destOrd="0" parTransId="{C4C520A5-D8CF-46BD-9C3C-67DD1853B31C}" sibTransId="{27287E6F-D7C9-4D7F-A92F-580B8FBB1A2C}"/>
    <dgm:cxn modelId="{82AF309A-3C5C-480E-95CF-8F9C50FA7787}" type="presOf" srcId="{5AD655CD-B4D0-46FB-9834-BF85504A1C0A}" destId="{9BD65C19-628D-44BC-9E88-16D88BA22BBD}" srcOrd="0" destOrd="0" presId="urn:microsoft.com/office/officeart/2005/8/layout/orgChart1"/>
    <dgm:cxn modelId="{A5D1FC9D-6C5B-4D5F-8F22-2D60056C49EE}" type="presOf" srcId="{C22A8BDB-ECFF-4FED-9FE4-522A3D12DD00}" destId="{936B3817-1CC6-4A5D-AE80-E6CE7A2003B1}" srcOrd="0" destOrd="0" presId="urn:microsoft.com/office/officeart/2005/8/layout/orgChart1"/>
    <dgm:cxn modelId="{CBDDAFF5-7505-447F-8BA3-AA3949D9106A}" type="presOf" srcId="{F7D28FAC-C992-4068-95FC-B600AEB1869F}" destId="{5928A3E9-AC30-43C3-88FD-6CA6DD3678A9}" srcOrd="1" destOrd="0" presId="urn:microsoft.com/office/officeart/2005/8/layout/orgChart1"/>
    <dgm:cxn modelId="{67C9EF52-7B4F-4F32-8449-BAE29940A09B}" srcId="{52F2C9E7-34A4-4D2A-9C10-8AF5C6FD42C3}" destId="{C22A8BDB-ECFF-4FED-9FE4-522A3D12DD00}" srcOrd="0" destOrd="0" parTransId="{D8E355C0-5AC8-4E23-8ED3-32946A5E3ED4}" sibTransId="{B7F53D1C-22E6-47C2-BEBB-6CC22156A07E}"/>
    <dgm:cxn modelId="{8AAD4D8C-6547-4A73-AC2E-33F28DFF9CE7}" srcId="{1EE13BCA-E000-4C10-98AF-65095F59124D}" destId="{20431CDF-C3F6-4E35-8BC0-38CEDA511589}" srcOrd="2" destOrd="0" parTransId="{6D068635-20A4-45F1-88CA-29375E48543A}" sibTransId="{DF95284E-B1C4-4035-AB64-5656F6F584F3}"/>
    <dgm:cxn modelId="{1150F0A5-DB99-4AC2-8C7E-C69E7A75CC60}" type="presOf" srcId="{383E3760-BDE7-43B0-94F5-0359FD651413}" destId="{DAD7AC30-D02E-44B1-B7DA-874D192BE3AA}" srcOrd="1" destOrd="0" presId="urn:microsoft.com/office/officeart/2005/8/layout/orgChart1"/>
    <dgm:cxn modelId="{13BA4320-59E8-43CA-8D80-804FDF812764}" type="presOf" srcId="{20431CDF-C3F6-4E35-8BC0-38CEDA511589}" destId="{7189C2C8-8552-4A78-AECD-34710327D308}" srcOrd="1" destOrd="0" presId="urn:microsoft.com/office/officeart/2005/8/layout/orgChart1"/>
    <dgm:cxn modelId="{61B928EB-AFA0-4B00-85A7-CE8A604C17FC}" type="presOf" srcId="{B103A589-CCCF-46BE-90F4-035213F91302}" destId="{846406EA-E2B5-4D84-AB01-AE14537B10C7}" srcOrd="0" destOrd="0" presId="urn:microsoft.com/office/officeart/2005/8/layout/orgChart1"/>
    <dgm:cxn modelId="{A526CE50-7256-4DFE-9D28-ABE4CFCB823D}" type="presOf" srcId="{EC20F7B9-C8DB-4676-878B-693E3CDB903E}" destId="{8F99CD2D-C29A-46A0-8682-B4D516C93F47}" srcOrd="0" destOrd="0" presId="urn:microsoft.com/office/officeart/2005/8/layout/orgChart1"/>
    <dgm:cxn modelId="{A28BD094-9888-46CD-AAC5-DA5223C990AB}" type="presOf" srcId="{C4C520A5-D8CF-46BD-9C3C-67DD1853B31C}" destId="{FF08C2B2-A6A0-4C90-B00D-C65C278BCA0B}" srcOrd="0" destOrd="0" presId="urn:microsoft.com/office/officeart/2005/8/layout/orgChart1"/>
    <dgm:cxn modelId="{F700C9E1-2DC4-480D-9ECF-DBCBFEEEDA94}" type="presOf" srcId="{383E3760-BDE7-43B0-94F5-0359FD651413}" destId="{17EE825B-0B60-4971-A9F9-E3856FA7FCDF}" srcOrd="0" destOrd="0" presId="urn:microsoft.com/office/officeart/2005/8/layout/orgChart1"/>
    <dgm:cxn modelId="{083C8246-2359-43DA-BE05-1CE67CACE14E}" type="presOf" srcId="{EC20F7B9-C8DB-4676-878B-693E3CDB903E}" destId="{3AF8C690-71ED-49B2-A079-715DC0A9255A}" srcOrd="1" destOrd="0" presId="urn:microsoft.com/office/officeart/2005/8/layout/orgChart1"/>
    <dgm:cxn modelId="{219FD43D-DCE7-4937-889E-9AC8FF21201C}" type="presOf" srcId="{6D068635-20A4-45F1-88CA-29375E48543A}" destId="{3F570E6A-44D7-4566-8940-063DF9C02F84}" srcOrd="0" destOrd="0" presId="urn:microsoft.com/office/officeart/2005/8/layout/orgChart1"/>
    <dgm:cxn modelId="{93E11EE9-51EC-46DE-A903-2EF23FB30CE3}" type="presOf" srcId="{1EE13BCA-E000-4C10-98AF-65095F59124D}" destId="{4F67FDAB-7706-4546-B70A-3D892C3E32F7}" srcOrd="0" destOrd="0" presId="urn:microsoft.com/office/officeart/2005/8/layout/orgChart1"/>
    <dgm:cxn modelId="{77CCB159-16B9-4308-9F98-AF4948E880E7}" type="presOf" srcId="{52F2C9E7-34A4-4D2A-9C10-8AF5C6FD42C3}" destId="{2B0CCC0C-79CB-48C4-B30F-97B84FF1D9D1}" srcOrd="1" destOrd="0" presId="urn:microsoft.com/office/officeart/2005/8/layout/orgChart1"/>
    <dgm:cxn modelId="{7A7E30AE-586A-4D29-916A-312641DCF1AB}" srcId="{1EE13BCA-E000-4C10-98AF-65095F59124D}" destId="{383E3760-BDE7-43B0-94F5-0359FD651413}" srcOrd="4" destOrd="0" parTransId="{12D9881C-9BB6-4669-9DB7-3A0173524179}" sibTransId="{B1094EF1-9891-489F-AB3A-4BFE1E5E24D2}"/>
    <dgm:cxn modelId="{A58686DE-3AA2-4785-B977-CC7C1304FC76}" type="presOf" srcId="{C22A8BDB-ECFF-4FED-9FE4-522A3D12DD00}" destId="{83A81935-21A5-4E58-BB72-7DABA1832F12}" srcOrd="1" destOrd="0" presId="urn:microsoft.com/office/officeart/2005/8/layout/orgChart1"/>
    <dgm:cxn modelId="{98875ED2-B370-4567-B27C-F6B2BF32232E}" type="presOf" srcId="{24E9A555-89D0-4C83-A7EC-790193EB5D72}" destId="{86BED8BA-3519-48E1-A433-B6ADA3839609}" srcOrd="1" destOrd="0" presId="urn:microsoft.com/office/officeart/2005/8/layout/orgChart1"/>
    <dgm:cxn modelId="{AF228981-51BB-4BBC-A307-10840447C15F}" type="presOf" srcId="{52F2C9E7-34A4-4D2A-9C10-8AF5C6FD42C3}" destId="{6695C5FE-985F-4DE0-B128-309FEB3F88E5}" srcOrd="0" destOrd="0" presId="urn:microsoft.com/office/officeart/2005/8/layout/orgChart1"/>
    <dgm:cxn modelId="{C815F8A5-09B2-454C-8618-B42A30DFF76F}" srcId="{1EE13BCA-E000-4C10-98AF-65095F59124D}" destId="{9BCCF4F7-22DC-4546-9887-01E8D1041FE5}" srcOrd="0" destOrd="0" parTransId="{3EE7BA2F-C4BA-451D-8CC9-D66820A913A8}" sibTransId="{C3D8C217-B246-44B2-B99A-1AABC3C3B9EA}"/>
    <dgm:cxn modelId="{32B01B35-1D10-4BB4-BE62-9CF127D1FDD1}" type="presOf" srcId="{D4E2C60D-A974-4B42-A467-461553771FD6}" destId="{0C8BCAD7-04C8-4132-902E-5CAF5A0CFF83}" srcOrd="0" destOrd="0" presId="urn:microsoft.com/office/officeart/2005/8/layout/orgChart1"/>
    <dgm:cxn modelId="{F3F6D55B-4996-42EB-A732-ADE72315978B}" type="presParOf" srcId="{D7B67A7D-259E-4319-B33F-9A4D1BB58F6B}" destId="{3798B4BA-6434-46ED-9995-7AED4B87FE83}" srcOrd="0" destOrd="0" presId="urn:microsoft.com/office/officeart/2005/8/layout/orgChart1"/>
    <dgm:cxn modelId="{8C591AA1-4FC2-4938-98F5-60F3050B7F7A}" type="presParOf" srcId="{3798B4BA-6434-46ED-9995-7AED4B87FE83}" destId="{6771CDCA-A5CA-40C7-9A2C-BACF2B78308A}" srcOrd="0" destOrd="0" presId="urn:microsoft.com/office/officeart/2005/8/layout/orgChart1"/>
    <dgm:cxn modelId="{34A0F520-A4F1-475E-A140-F64F0B7B4CF3}" type="presParOf" srcId="{6771CDCA-A5CA-40C7-9A2C-BACF2B78308A}" destId="{4F67FDAB-7706-4546-B70A-3D892C3E32F7}" srcOrd="0" destOrd="0" presId="urn:microsoft.com/office/officeart/2005/8/layout/orgChart1"/>
    <dgm:cxn modelId="{CD660AAF-A9F8-4384-BF6B-1FA4B073B012}" type="presParOf" srcId="{6771CDCA-A5CA-40C7-9A2C-BACF2B78308A}" destId="{336D4FD9-E77B-4298-A185-8B9FCB3028AB}" srcOrd="1" destOrd="0" presId="urn:microsoft.com/office/officeart/2005/8/layout/orgChart1"/>
    <dgm:cxn modelId="{41221740-A329-48F0-A371-0475372DE554}" type="presParOf" srcId="{3798B4BA-6434-46ED-9995-7AED4B87FE83}" destId="{1374182E-46AD-4932-A6E7-96CC08DA4EDB}" srcOrd="1" destOrd="0" presId="urn:microsoft.com/office/officeart/2005/8/layout/orgChart1"/>
    <dgm:cxn modelId="{1A967D92-F865-4D3D-8737-5B9098B63086}" type="presParOf" srcId="{1374182E-46AD-4932-A6E7-96CC08DA4EDB}" destId="{9BD65C19-628D-44BC-9E88-16D88BA22BBD}" srcOrd="0" destOrd="0" presId="urn:microsoft.com/office/officeart/2005/8/layout/orgChart1"/>
    <dgm:cxn modelId="{3628AC1D-2FAB-4DF4-BDBF-044B1656BCEA}" type="presParOf" srcId="{1374182E-46AD-4932-A6E7-96CC08DA4EDB}" destId="{80C13BC4-FA29-485C-8DC7-91C34CC5ADE5}" srcOrd="1" destOrd="0" presId="urn:microsoft.com/office/officeart/2005/8/layout/orgChart1"/>
    <dgm:cxn modelId="{8D5C7263-25AA-495C-B41A-F62E47EB8192}" type="presParOf" srcId="{80C13BC4-FA29-485C-8DC7-91C34CC5ADE5}" destId="{5699EE79-E98A-4CE1-A933-A52F7B43032C}" srcOrd="0" destOrd="0" presId="urn:microsoft.com/office/officeart/2005/8/layout/orgChart1"/>
    <dgm:cxn modelId="{A905AF47-B0A6-4F26-AFAB-E7ED5C69CD17}" type="presParOf" srcId="{5699EE79-E98A-4CE1-A933-A52F7B43032C}" destId="{63A9A865-A751-469E-80F7-6219BEED0E86}" srcOrd="0" destOrd="0" presId="urn:microsoft.com/office/officeart/2005/8/layout/orgChart1"/>
    <dgm:cxn modelId="{AF09C0C1-A8BC-4A4E-8527-A2B99FD0A695}" type="presParOf" srcId="{5699EE79-E98A-4CE1-A933-A52F7B43032C}" destId="{5928A3E9-AC30-43C3-88FD-6CA6DD3678A9}" srcOrd="1" destOrd="0" presId="urn:microsoft.com/office/officeart/2005/8/layout/orgChart1"/>
    <dgm:cxn modelId="{431B968D-3B90-4DDF-B46F-8DC64C7AE7BE}" type="presParOf" srcId="{80C13BC4-FA29-485C-8DC7-91C34CC5ADE5}" destId="{E6432732-71BB-4F15-A275-31805F99DF9E}" srcOrd="1" destOrd="0" presId="urn:microsoft.com/office/officeart/2005/8/layout/orgChart1"/>
    <dgm:cxn modelId="{D598CB12-0AE7-464D-AA51-533E57F95A1C}" type="presParOf" srcId="{E6432732-71BB-4F15-A275-31805F99DF9E}" destId="{0C8BCAD7-04C8-4132-902E-5CAF5A0CFF83}" srcOrd="0" destOrd="0" presId="urn:microsoft.com/office/officeart/2005/8/layout/orgChart1"/>
    <dgm:cxn modelId="{09F8DC25-8312-4C21-AEF1-2F30769A5909}" type="presParOf" srcId="{E6432732-71BB-4F15-A275-31805F99DF9E}" destId="{9C1DFDB6-8E3A-4DA8-8469-B818E84CF628}" srcOrd="1" destOrd="0" presId="urn:microsoft.com/office/officeart/2005/8/layout/orgChart1"/>
    <dgm:cxn modelId="{9D03426E-BA00-4243-AC3C-142686BC39ED}" type="presParOf" srcId="{9C1DFDB6-8E3A-4DA8-8469-B818E84CF628}" destId="{4E2BE0AD-D301-4C91-8FAB-86D39AB67F14}" srcOrd="0" destOrd="0" presId="urn:microsoft.com/office/officeart/2005/8/layout/orgChart1"/>
    <dgm:cxn modelId="{7D6DE0D2-CB1B-44C3-85DC-EE30AA44218D}" type="presParOf" srcId="{4E2BE0AD-D301-4C91-8FAB-86D39AB67F14}" destId="{8F99CD2D-C29A-46A0-8682-B4D516C93F47}" srcOrd="0" destOrd="0" presId="urn:microsoft.com/office/officeart/2005/8/layout/orgChart1"/>
    <dgm:cxn modelId="{CEAA5287-A572-499F-86B8-CA065ACB9416}" type="presParOf" srcId="{4E2BE0AD-D301-4C91-8FAB-86D39AB67F14}" destId="{3AF8C690-71ED-49B2-A079-715DC0A9255A}" srcOrd="1" destOrd="0" presId="urn:microsoft.com/office/officeart/2005/8/layout/orgChart1"/>
    <dgm:cxn modelId="{AD71D396-5314-49EB-99B7-E10B7F379718}" type="presParOf" srcId="{9C1DFDB6-8E3A-4DA8-8469-B818E84CF628}" destId="{29ED2C75-CA54-45BC-8A20-C13FA33A40F2}" srcOrd="1" destOrd="0" presId="urn:microsoft.com/office/officeart/2005/8/layout/orgChart1"/>
    <dgm:cxn modelId="{462DDD2F-9C13-4C1F-B843-29A2F33AE36B}" type="presParOf" srcId="{29ED2C75-CA54-45BC-8A20-C13FA33A40F2}" destId="{5B0C6ABE-33D7-4CC4-865A-09FCE7A042D7}" srcOrd="0" destOrd="0" presId="urn:microsoft.com/office/officeart/2005/8/layout/orgChart1"/>
    <dgm:cxn modelId="{F80B2472-97A1-4141-9E86-72CD7686BB91}" type="presParOf" srcId="{29ED2C75-CA54-45BC-8A20-C13FA33A40F2}" destId="{3D2D2B0E-6D84-4B4F-99EF-F5E833C74F00}" srcOrd="1" destOrd="0" presId="urn:microsoft.com/office/officeart/2005/8/layout/orgChart1"/>
    <dgm:cxn modelId="{C23B2098-98A3-4C7B-815B-595D70D597EB}" type="presParOf" srcId="{3D2D2B0E-6D84-4B4F-99EF-F5E833C74F00}" destId="{9379560E-ECDA-4EC2-AE35-2545688E1711}" srcOrd="0" destOrd="0" presId="urn:microsoft.com/office/officeart/2005/8/layout/orgChart1"/>
    <dgm:cxn modelId="{C08D95BB-C727-424B-88B3-2FFC93362B6F}" type="presParOf" srcId="{9379560E-ECDA-4EC2-AE35-2545688E1711}" destId="{7F88B646-D449-4B79-864D-C9C873BF1454}" srcOrd="0" destOrd="0" presId="urn:microsoft.com/office/officeart/2005/8/layout/orgChart1"/>
    <dgm:cxn modelId="{B1629889-4DDC-41CE-ADD5-8863556981EE}" type="presParOf" srcId="{9379560E-ECDA-4EC2-AE35-2545688E1711}" destId="{2BFDE77E-D38F-4D24-8F99-F0030E4B623B}" srcOrd="1" destOrd="0" presId="urn:microsoft.com/office/officeart/2005/8/layout/orgChart1"/>
    <dgm:cxn modelId="{6002FDBF-D645-4F5F-A99B-ABF303D75017}" type="presParOf" srcId="{3D2D2B0E-6D84-4B4F-99EF-F5E833C74F00}" destId="{85C20371-A08D-47A0-96AF-5FBB5D235C1A}" srcOrd="1" destOrd="0" presId="urn:microsoft.com/office/officeart/2005/8/layout/orgChart1"/>
    <dgm:cxn modelId="{0E98EF04-659D-4A87-932A-42EAEE4EE598}" type="presParOf" srcId="{3D2D2B0E-6D84-4B4F-99EF-F5E833C74F00}" destId="{5936C1DF-4B53-4906-A61E-EA756079FF3F}" srcOrd="2" destOrd="0" presId="urn:microsoft.com/office/officeart/2005/8/layout/orgChart1"/>
    <dgm:cxn modelId="{FA8B329B-A3DE-46B6-83F3-6DDB36647DF1}" type="presParOf" srcId="{9C1DFDB6-8E3A-4DA8-8469-B818E84CF628}" destId="{1766B95E-1567-4FE3-ACC1-D2AA83A4A0A6}" srcOrd="2" destOrd="0" presId="urn:microsoft.com/office/officeart/2005/8/layout/orgChart1"/>
    <dgm:cxn modelId="{0D0BA1E7-D2B9-4DAB-A3C0-B6CA8FE484AF}" type="presParOf" srcId="{1766B95E-1567-4FE3-ACC1-D2AA83A4A0A6}" destId="{FF08C2B2-A6A0-4C90-B00D-C65C278BCA0B}" srcOrd="0" destOrd="0" presId="urn:microsoft.com/office/officeart/2005/8/layout/orgChart1"/>
    <dgm:cxn modelId="{A7DE4C70-323B-41D5-93CC-DA3FCC51276E}" type="presParOf" srcId="{1766B95E-1567-4FE3-ACC1-D2AA83A4A0A6}" destId="{9347E94C-2248-4C6E-A8CF-92E70B27EE71}" srcOrd="1" destOrd="0" presId="urn:microsoft.com/office/officeart/2005/8/layout/orgChart1"/>
    <dgm:cxn modelId="{5D17FDA9-E345-4350-AEA3-D651EBB33C39}" type="presParOf" srcId="{9347E94C-2248-4C6E-A8CF-92E70B27EE71}" destId="{648DB112-AE4E-4BD0-8CE8-24BFC455D98B}" srcOrd="0" destOrd="0" presId="urn:microsoft.com/office/officeart/2005/8/layout/orgChart1"/>
    <dgm:cxn modelId="{F46588FF-B7CA-4CE2-9DDA-C9F844339B88}" type="presParOf" srcId="{648DB112-AE4E-4BD0-8CE8-24BFC455D98B}" destId="{FDC17CCD-BC38-4966-AAA4-7012F26EA587}" srcOrd="0" destOrd="0" presId="urn:microsoft.com/office/officeart/2005/8/layout/orgChart1"/>
    <dgm:cxn modelId="{9661AC20-6DDD-40C2-8165-7A43537DA2D6}" type="presParOf" srcId="{648DB112-AE4E-4BD0-8CE8-24BFC455D98B}" destId="{F33C1B04-C6E2-4E38-A2EF-732661FFB18C}" srcOrd="1" destOrd="0" presId="urn:microsoft.com/office/officeart/2005/8/layout/orgChart1"/>
    <dgm:cxn modelId="{6CCB6C9D-6737-4208-B4B6-3F64BBD8AA91}" type="presParOf" srcId="{9347E94C-2248-4C6E-A8CF-92E70B27EE71}" destId="{DACC3C99-5046-45D3-A4EA-113C41F013ED}" srcOrd="1" destOrd="0" presId="urn:microsoft.com/office/officeart/2005/8/layout/orgChart1"/>
    <dgm:cxn modelId="{2293B588-726C-4A33-96CA-F81EC3287F45}" type="presParOf" srcId="{9347E94C-2248-4C6E-A8CF-92E70B27EE71}" destId="{E94D2911-F59A-46C6-8B95-72FB8F2C6F68}" srcOrd="2" destOrd="0" presId="urn:microsoft.com/office/officeart/2005/8/layout/orgChart1"/>
    <dgm:cxn modelId="{EA3C8D59-8BBC-4684-B8B6-678EB2384D06}" type="presParOf" srcId="{80C13BC4-FA29-485C-8DC7-91C34CC5ADE5}" destId="{3D4E4E24-9224-4682-8DD8-EB568F9AD54C}" srcOrd="2" destOrd="0" presId="urn:microsoft.com/office/officeart/2005/8/layout/orgChart1"/>
    <dgm:cxn modelId="{07D93BDB-2183-4F7A-A957-8DF8C6FBF234}" type="presParOf" srcId="{1374182E-46AD-4932-A6E7-96CC08DA4EDB}" destId="{3F570E6A-44D7-4566-8940-063DF9C02F84}" srcOrd="2" destOrd="0" presId="urn:microsoft.com/office/officeart/2005/8/layout/orgChart1"/>
    <dgm:cxn modelId="{BA322E02-316E-4B47-AC32-BD0441F08531}" type="presParOf" srcId="{1374182E-46AD-4932-A6E7-96CC08DA4EDB}" destId="{16C749E5-0F51-42C7-8D02-A3659A167128}" srcOrd="3" destOrd="0" presId="urn:microsoft.com/office/officeart/2005/8/layout/orgChart1"/>
    <dgm:cxn modelId="{7D116996-8A54-4BD4-B203-274556EF6FAD}" type="presParOf" srcId="{16C749E5-0F51-42C7-8D02-A3659A167128}" destId="{037B4AA0-07CE-4567-B341-A90216502B2E}" srcOrd="0" destOrd="0" presId="urn:microsoft.com/office/officeart/2005/8/layout/orgChart1"/>
    <dgm:cxn modelId="{886D7902-A886-4341-AC84-D9ACFE689731}" type="presParOf" srcId="{037B4AA0-07CE-4567-B341-A90216502B2E}" destId="{C9CD652E-C2AA-41B1-9EFB-9CF6C3ECF213}" srcOrd="0" destOrd="0" presId="urn:microsoft.com/office/officeart/2005/8/layout/orgChart1"/>
    <dgm:cxn modelId="{A208A3EF-037F-4AFE-BC1E-779DC33768E4}" type="presParOf" srcId="{037B4AA0-07CE-4567-B341-A90216502B2E}" destId="{7189C2C8-8552-4A78-AECD-34710327D308}" srcOrd="1" destOrd="0" presId="urn:microsoft.com/office/officeart/2005/8/layout/orgChart1"/>
    <dgm:cxn modelId="{407D911C-56A6-4F0E-BA6B-50529F167824}" type="presParOf" srcId="{16C749E5-0F51-42C7-8D02-A3659A167128}" destId="{E5C03C68-BD8D-4CE6-942F-0687DF1B28A1}" srcOrd="1" destOrd="0" presId="urn:microsoft.com/office/officeart/2005/8/layout/orgChart1"/>
    <dgm:cxn modelId="{2406A9AB-52C5-4431-A296-5F368B9F06A7}" type="presParOf" srcId="{16C749E5-0F51-42C7-8D02-A3659A167128}" destId="{99626F82-C137-4C9A-8902-A0129A3BDBD6}" srcOrd="2" destOrd="0" presId="urn:microsoft.com/office/officeart/2005/8/layout/orgChart1"/>
    <dgm:cxn modelId="{EC74069D-DF11-42DB-AD3E-6F5047E21B7C}" type="presParOf" srcId="{1374182E-46AD-4932-A6E7-96CC08DA4EDB}" destId="{B3957625-7551-4998-8589-D0E5FBB7AFA4}" srcOrd="4" destOrd="0" presId="urn:microsoft.com/office/officeart/2005/8/layout/orgChart1"/>
    <dgm:cxn modelId="{82184A2A-0E5D-4632-BCA4-A7C3BC874550}" type="presParOf" srcId="{1374182E-46AD-4932-A6E7-96CC08DA4EDB}" destId="{B7CA7100-DFFB-4164-9282-3396D37FF76A}" srcOrd="5" destOrd="0" presId="urn:microsoft.com/office/officeart/2005/8/layout/orgChart1"/>
    <dgm:cxn modelId="{D4E34C3D-35EC-48BD-99F0-2456AE556E0B}" type="presParOf" srcId="{B7CA7100-DFFB-4164-9282-3396D37FF76A}" destId="{25045667-3F04-4036-9A93-84AF3C750C4A}" srcOrd="0" destOrd="0" presId="urn:microsoft.com/office/officeart/2005/8/layout/orgChart1"/>
    <dgm:cxn modelId="{0DE57740-B41D-44CE-88E8-10CC10EA663D}" type="presParOf" srcId="{25045667-3F04-4036-9A93-84AF3C750C4A}" destId="{6695C5FE-985F-4DE0-B128-309FEB3F88E5}" srcOrd="0" destOrd="0" presId="urn:microsoft.com/office/officeart/2005/8/layout/orgChart1"/>
    <dgm:cxn modelId="{3713DA9E-F7F9-4B45-9913-2FC1623A92AF}" type="presParOf" srcId="{25045667-3F04-4036-9A93-84AF3C750C4A}" destId="{2B0CCC0C-79CB-48C4-B30F-97B84FF1D9D1}" srcOrd="1" destOrd="0" presId="urn:microsoft.com/office/officeart/2005/8/layout/orgChart1"/>
    <dgm:cxn modelId="{9258BA89-575D-4322-A5C0-0DC1A0749C79}" type="presParOf" srcId="{B7CA7100-DFFB-4164-9282-3396D37FF76A}" destId="{9975E3B5-FDED-4992-9271-0043E618771E}" srcOrd="1" destOrd="0" presId="urn:microsoft.com/office/officeart/2005/8/layout/orgChart1"/>
    <dgm:cxn modelId="{2F870E32-49AA-4D19-934A-DA078379E386}" type="presParOf" srcId="{9975E3B5-FDED-4992-9271-0043E618771E}" destId="{5502D913-835C-4722-B89E-3728837CEC81}" srcOrd="0" destOrd="0" presId="urn:microsoft.com/office/officeart/2005/8/layout/orgChart1"/>
    <dgm:cxn modelId="{B07E1B69-232A-4AEF-A4E6-76FB0EFBCD7B}" type="presParOf" srcId="{9975E3B5-FDED-4992-9271-0043E618771E}" destId="{96987EC0-5E0C-42E2-A05B-10486C7FBE87}" srcOrd="1" destOrd="0" presId="urn:microsoft.com/office/officeart/2005/8/layout/orgChart1"/>
    <dgm:cxn modelId="{55158F8A-A760-4089-90C8-856E275BAA3F}" type="presParOf" srcId="{96987EC0-5E0C-42E2-A05B-10486C7FBE87}" destId="{DBD9CE0B-CCDF-421D-9F69-21F400C42683}" srcOrd="0" destOrd="0" presId="urn:microsoft.com/office/officeart/2005/8/layout/orgChart1"/>
    <dgm:cxn modelId="{D3C990B9-7F96-450F-ADBC-8799FDDA1962}" type="presParOf" srcId="{DBD9CE0B-CCDF-421D-9F69-21F400C42683}" destId="{936B3817-1CC6-4A5D-AE80-E6CE7A2003B1}" srcOrd="0" destOrd="0" presId="urn:microsoft.com/office/officeart/2005/8/layout/orgChart1"/>
    <dgm:cxn modelId="{8890A40C-D4E9-4D78-9976-14C739D247DA}" type="presParOf" srcId="{DBD9CE0B-CCDF-421D-9F69-21F400C42683}" destId="{83A81935-21A5-4E58-BB72-7DABA1832F12}" srcOrd="1" destOrd="0" presId="urn:microsoft.com/office/officeart/2005/8/layout/orgChart1"/>
    <dgm:cxn modelId="{EAD852E1-01B8-448F-8BA0-90843C3C2A96}" type="presParOf" srcId="{96987EC0-5E0C-42E2-A05B-10486C7FBE87}" destId="{0DD60BA9-6C65-49DB-9257-6603A12F12BB}" srcOrd="1" destOrd="0" presId="urn:microsoft.com/office/officeart/2005/8/layout/orgChart1"/>
    <dgm:cxn modelId="{803E93AC-6A7D-4F59-AB0F-E8F43AAE55FA}" type="presParOf" srcId="{0DD60BA9-6C65-49DB-9257-6603A12F12BB}" destId="{846406EA-E2B5-4D84-AB01-AE14537B10C7}" srcOrd="0" destOrd="0" presId="urn:microsoft.com/office/officeart/2005/8/layout/orgChart1"/>
    <dgm:cxn modelId="{0A3F32B3-FEB7-490B-9229-10CCF09775BA}" type="presParOf" srcId="{0DD60BA9-6C65-49DB-9257-6603A12F12BB}" destId="{39A80C64-2B69-45A8-8F93-7EEB273EDD55}" srcOrd="1" destOrd="0" presId="urn:microsoft.com/office/officeart/2005/8/layout/orgChart1"/>
    <dgm:cxn modelId="{E17D381E-943A-4B42-B6EA-542D73AC68E4}" type="presParOf" srcId="{39A80C64-2B69-45A8-8F93-7EEB273EDD55}" destId="{15F110E4-0025-4545-A350-AD19060AA2EE}" srcOrd="0" destOrd="0" presId="urn:microsoft.com/office/officeart/2005/8/layout/orgChart1"/>
    <dgm:cxn modelId="{A4E82171-8956-4006-B70C-D3F2D4A60D6E}" type="presParOf" srcId="{15F110E4-0025-4545-A350-AD19060AA2EE}" destId="{F5BF3310-1F25-4B49-8278-EE5FB57F831C}" srcOrd="0" destOrd="0" presId="urn:microsoft.com/office/officeart/2005/8/layout/orgChart1"/>
    <dgm:cxn modelId="{9F0E68A6-D918-46CF-B981-F9D4BDF8F56B}" type="presParOf" srcId="{15F110E4-0025-4545-A350-AD19060AA2EE}" destId="{86BED8BA-3519-48E1-A433-B6ADA3839609}" srcOrd="1" destOrd="0" presId="urn:microsoft.com/office/officeart/2005/8/layout/orgChart1"/>
    <dgm:cxn modelId="{0CDFC6D5-65FF-4F30-BCA6-359AD68A6D19}" type="presParOf" srcId="{39A80C64-2B69-45A8-8F93-7EEB273EDD55}" destId="{B094B2C3-6A9A-4422-8292-910CA5F5D59E}" srcOrd="1" destOrd="0" presId="urn:microsoft.com/office/officeart/2005/8/layout/orgChart1"/>
    <dgm:cxn modelId="{70B64BDC-67F2-48D4-A22D-AAC6C847B7A0}" type="presParOf" srcId="{39A80C64-2B69-45A8-8F93-7EEB273EDD55}" destId="{882DC922-8353-4A4E-B4CB-22E6D1B91DC1}" srcOrd="2" destOrd="0" presId="urn:microsoft.com/office/officeart/2005/8/layout/orgChart1"/>
    <dgm:cxn modelId="{5316866C-B978-482D-8108-D7F8BA48A23B}" type="presParOf" srcId="{96987EC0-5E0C-42E2-A05B-10486C7FBE87}" destId="{D099F16C-BE17-4F93-8E57-CD31F1F43664}" srcOrd="2" destOrd="0" presId="urn:microsoft.com/office/officeart/2005/8/layout/orgChart1"/>
    <dgm:cxn modelId="{004CB9DC-19E1-46A4-965E-AA3FA70E4DA5}" type="presParOf" srcId="{B7CA7100-DFFB-4164-9282-3396D37FF76A}" destId="{119917E3-86DE-4AC5-BB29-F0EAF117766C}" srcOrd="2" destOrd="0" presId="urn:microsoft.com/office/officeart/2005/8/layout/orgChart1"/>
    <dgm:cxn modelId="{F57F81C0-58C6-4B2A-9253-5D4FB1DD2FDF}" type="presParOf" srcId="{1374182E-46AD-4932-A6E7-96CC08DA4EDB}" destId="{FF9CC133-6CD9-409C-8596-487C16A9CA35}" srcOrd="6" destOrd="0" presId="urn:microsoft.com/office/officeart/2005/8/layout/orgChart1"/>
    <dgm:cxn modelId="{BA8F79C4-4137-45C0-9577-D2E4F3E6D8C3}" type="presParOf" srcId="{1374182E-46AD-4932-A6E7-96CC08DA4EDB}" destId="{8B3F415A-B75E-430B-8BA6-E6298D67CFC2}" srcOrd="7" destOrd="0" presId="urn:microsoft.com/office/officeart/2005/8/layout/orgChart1"/>
    <dgm:cxn modelId="{27E4ACA9-AC6B-4F49-ACAA-C2EE14B307B5}" type="presParOf" srcId="{8B3F415A-B75E-430B-8BA6-E6298D67CFC2}" destId="{9E0B6041-2CC5-462F-A8F2-5A45C2E5C341}" srcOrd="0" destOrd="0" presId="urn:microsoft.com/office/officeart/2005/8/layout/orgChart1"/>
    <dgm:cxn modelId="{4841679A-0565-4684-BDEF-E6C573848BDE}" type="presParOf" srcId="{9E0B6041-2CC5-462F-A8F2-5A45C2E5C341}" destId="{17EE825B-0B60-4971-A9F9-E3856FA7FCDF}" srcOrd="0" destOrd="0" presId="urn:microsoft.com/office/officeart/2005/8/layout/orgChart1"/>
    <dgm:cxn modelId="{9857D60F-8BE7-4D88-A78D-CDAF0F872571}" type="presParOf" srcId="{9E0B6041-2CC5-462F-A8F2-5A45C2E5C341}" destId="{DAD7AC30-D02E-44B1-B7DA-874D192BE3AA}" srcOrd="1" destOrd="0" presId="urn:microsoft.com/office/officeart/2005/8/layout/orgChart1"/>
    <dgm:cxn modelId="{967109B4-31C9-4618-84A7-21C467501A79}" type="presParOf" srcId="{8B3F415A-B75E-430B-8BA6-E6298D67CFC2}" destId="{E99C14A8-DDFF-4744-8727-6DB75E185C6B}" srcOrd="1" destOrd="0" presId="urn:microsoft.com/office/officeart/2005/8/layout/orgChart1"/>
    <dgm:cxn modelId="{9BF9BC3D-8A0F-49DE-A510-EEF83EB50E20}" type="presParOf" srcId="{8B3F415A-B75E-430B-8BA6-E6298D67CFC2}" destId="{FC56F7D6-E798-46AD-BE11-6219CFFDA7BD}" srcOrd="2" destOrd="0" presId="urn:microsoft.com/office/officeart/2005/8/layout/orgChart1"/>
    <dgm:cxn modelId="{CA5C86DB-BEC4-4182-A342-A9A11A8061EF}" type="presParOf" srcId="{3798B4BA-6434-46ED-9995-7AED4B87FE83}" destId="{A8FA05D8-F5A4-425B-AA40-0B0E28D49AAD}" srcOrd="2" destOrd="0" presId="urn:microsoft.com/office/officeart/2005/8/layout/orgChart1"/>
    <dgm:cxn modelId="{24EDE4B1-FF53-4940-B555-6CDAD34BF18C}" type="presParOf" srcId="{A8FA05D8-F5A4-425B-AA40-0B0E28D49AAD}" destId="{F2288484-19B8-48CD-8EB3-6D49EB647AE9}" srcOrd="0" destOrd="0" presId="urn:microsoft.com/office/officeart/2005/8/layout/orgChart1"/>
    <dgm:cxn modelId="{3C685491-243A-4CDB-BC4C-07994AEBAF34}" type="presParOf" srcId="{A8FA05D8-F5A4-425B-AA40-0B0E28D49AAD}" destId="{0DCF956F-6911-4560-8F75-1782035C9C0B}" srcOrd="1" destOrd="0" presId="urn:microsoft.com/office/officeart/2005/8/layout/orgChart1"/>
    <dgm:cxn modelId="{2FC2B53F-FB6E-4BD8-A6A5-EF80100BA635}" type="presParOf" srcId="{0DCF956F-6911-4560-8F75-1782035C9C0B}" destId="{EF0064D0-BFB8-452B-9CA7-B0602645D431}" srcOrd="0" destOrd="0" presId="urn:microsoft.com/office/officeart/2005/8/layout/orgChart1"/>
    <dgm:cxn modelId="{D602DF1E-C248-44E8-883D-8C8E06964C01}" type="presParOf" srcId="{EF0064D0-BFB8-452B-9CA7-B0602645D431}" destId="{433F3011-A753-4416-9186-2373F20898D5}" srcOrd="0" destOrd="0" presId="urn:microsoft.com/office/officeart/2005/8/layout/orgChart1"/>
    <dgm:cxn modelId="{A0E171B4-EB6C-439D-B8ED-89056EB9793D}" type="presParOf" srcId="{EF0064D0-BFB8-452B-9CA7-B0602645D431}" destId="{B34917A4-D46B-492C-87EF-4428A7B95675}" srcOrd="1" destOrd="0" presId="urn:microsoft.com/office/officeart/2005/8/layout/orgChart1"/>
    <dgm:cxn modelId="{A5D0AA54-AB01-4786-9BAF-25AD820BED5A}" type="presParOf" srcId="{0DCF956F-6911-4560-8F75-1782035C9C0B}" destId="{934DAF5A-4D5A-4C46-B45E-6B57540A4B35}" srcOrd="1" destOrd="0" presId="urn:microsoft.com/office/officeart/2005/8/layout/orgChart1"/>
    <dgm:cxn modelId="{88DEC57C-45D6-478D-9BE8-A384AC66F9B3}" type="presParOf" srcId="{0DCF956F-6911-4560-8F75-1782035C9C0B}" destId="{C7863D5E-CF50-4BFD-B341-4414E31820F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B90DE2-CA16-4E3A-983E-40B06CB3059E}" type="datetimeFigureOut">
              <a:rPr lang="en-US" smtClean="0"/>
              <a:pPr/>
              <a:t>10/19/2015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63ADB7-C1A8-4CA1-8099-1EEDA8A19972}" type="slidenum">
              <a:rPr lang="en-US" smtClean="0"/>
              <a:pPr/>
              <a:t>‹#›</a:t>
            </a:fld>
            <a:endParaRPr lang="en-US"/>
          </a:p>
        </p:txBody>
      </p:sp>
    </p:spTree>
    <p:extLst>
      <p:ext uri="{BB962C8B-B14F-4D97-AF65-F5344CB8AC3E}">
        <p14:creationId xmlns:p14="http://schemas.microsoft.com/office/powerpoint/2010/main" val="4272410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faced two challenges</a:t>
            </a:r>
            <a:r>
              <a:rPr lang="en-US" baseline="0" dirty="0" smtClean="0"/>
              <a:t> when thinking about an internship program:</a:t>
            </a:r>
          </a:p>
          <a:p>
            <a:pPr marL="171450" indent="-171450">
              <a:buFont typeface="Arial" panose="020B0604020202020204" pitchFamily="34" charset="0"/>
              <a:buChar char="•"/>
            </a:pPr>
            <a:r>
              <a:rPr lang="en-US" baseline="0" dirty="0" smtClean="0"/>
              <a:t>Number of requests – we received at least a dozen unsolicited requests for internships in the Fall of 2014.  Clearly, there were a lot of people interested in interning, but we wanted to make sure we could go about this in a thoughtful way.</a:t>
            </a:r>
          </a:p>
          <a:p>
            <a:pPr marL="171450" indent="-171450">
              <a:buFont typeface="Arial" panose="020B0604020202020204" pitchFamily="34" charset="0"/>
              <a:buChar char="•"/>
            </a:pPr>
            <a:r>
              <a:rPr lang="en-US" baseline="0" dirty="0" smtClean="0"/>
              <a:t>Money/Resources:  To put on a structured program (and compensate the interns appropriately), we needed to secure additional resources in order to support staff time and programming.</a:t>
            </a:r>
            <a:endParaRPr lang="en-US" dirty="0"/>
          </a:p>
        </p:txBody>
      </p:sp>
      <p:sp>
        <p:nvSpPr>
          <p:cNvPr id="4" name="Slide Number Placeholder 3"/>
          <p:cNvSpPr>
            <a:spLocks noGrp="1"/>
          </p:cNvSpPr>
          <p:nvPr>
            <p:ph type="sldNum" sz="quarter" idx="10"/>
          </p:nvPr>
        </p:nvSpPr>
        <p:spPr/>
        <p:txBody>
          <a:bodyPr/>
          <a:lstStyle/>
          <a:p>
            <a:fld id="{9563ADB7-C1A8-4CA1-8099-1EEDA8A19972}" type="slidenum">
              <a:rPr lang="en-US" smtClean="0"/>
              <a:pPr/>
              <a:t>1</a:t>
            </a:fld>
            <a:endParaRPr lang="en-US"/>
          </a:p>
        </p:txBody>
      </p:sp>
    </p:spTree>
    <p:extLst>
      <p:ext uri="{BB962C8B-B14F-4D97-AF65-F5344CB8AC3E}">
        <p14:creationId xmlns:p14="http://schemas.microsoft.com/office/powerpoint/2010/main" val="4044457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our</a:t>
            </a:r>
            <a:r>
              <a:rPr lang="en-US" baseline="0" dirty="0" smtClean="0"/>
              <a:t> data analysis intern’s projects focused on lead dust fall from demolition activity in Detroit, with a particular emphasis on the potential health risks to children and women of childbearing age.</a:t>
            </a:r>
            <a:endParaRPr lang="en-US" dirty="0"/>
          </a:p>
        </p:txBody>
      </p:sp>
      <p:sp>
        <p:nvSpPr>
          <p:cNvPr id="4" name="Slide Number Placeholder 3"/>
          <p:cNvSpPr>
            <a:spLocks noGrp="1"/>
          </p:cNvSpPr>
          <p:nvPr>
            <p:ph type="sldNum" sz="quarter" idx="10"/>
          </p:nvPr>
        </p:nvSpPr>
        <p:spPr/>
        <p:txBody>
          <a:bodyPr/>
          <a:lstStyle/>
          <a:p>
            <a:fld id="{9563ADB7-C1A8-4CA1-8099-1EEDA8A19972}" type="slidenum">
              <a:rPr lang="en-US" smtClean="0"/>
              <a:pPr/>
              <a:t>10</a:t>
            </a:fld>
            <a:endParaRPr lang="en-US"/>
          </a:p>
        </p:txBody>
      </p:sp>
    </p:spTree>
    <p:extLst>
      <p:ext uri="{BB962C8B-B14F-4D97-AF65-F5344CB8AC3E}">
        <p14:creationId xmlns:p14="http://schemas.microsoft.com/office/powerpoint/2010/main" val="3242514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worked on</a:t>
            </a:r>
            <a:r>
              <a:rPr lang="en-US" baseline="0" dirty="0" smtClean="0"/>
              <a:t> the Police Data Initiative, conducting an impressive level of outreach with the police department.  In only a few months, she’d been able to meet with an entire network, and secure at least one dataset for D3.</a:t>
            </a:r>
            <a:endParaRPr lang="en-US" dirty="0"/>
          </a:p>
        </p:txBody>
      </p:sp>
      <p:sp>
        <p:nvSpPr>
          <p:cNvPr id="4" name="Slide Number Placeholder 3"/>
          <p:cNvSpPr>
            <a:spLocks noGrp="1"/>
          </p:cNvSpPr>
          <p:nvPr>
            <p:ph type="sldNum" sz="quarter" idx="10"/>
          </p:nvPr>
        </p:nvSpPr>
        <p:spPr/>
        <p:txBody>
          <a:bodyPr/>
          <a:lstStyle/>
          <a:p>
            <a:fld id="{9563ADB7-C1A8-4CA1-8099-1EEDA8A19972}" type="slidenum">
              <a:rPr lang="en-US" smtClean="0"/>
              <a:pPr/>
              <a:t>11</a:t>
            </a:fld>
            <a:endParaRPr lang="en-US"/>
          </a:p>
        </p:txBody>
      </p:sp>
    </p:spTree>
    <p:extLst>
      <p:ext uri="{BB962C8B-B14F-4D97-AF65-F5344CB8AC3E}">
        <p14:creationId xmlns:p14="http://schemas.microsoft.com/office/powerpoint/2010/main" val="572130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third data analysis</a:t>
            </a:r>
            <a:r>
              <a:rPr lang="en-US" baseline="0" dirty="0" smtClean="0"/>
              <a:t> intern focused on recidivism, mapping prison release rates and substance abuse centers to determine gaps in coverage, finding that the zip code with the highest rate of release actually contained no treatment centers.</a:t>
            </a:r>
            <a:endParaRPr lang="en-US" dirty="0"/>
          </a:p>
        </p:txBody>
      </p:sp>
      <p:sp>
        <p:nvSpPr>
          <p:cNvPr id="4" name="Slide Number Placeholder 3"/>
          <p:cNvSpPr>
            <a:spLocks noGrp="1"/>
          </p:cNvSpPr>
          <p:nvPr>
            <p:ph type="sldNum" sz="quarter" idx="10"/>
          </p:nvPr>
        </p:nvSpPr>
        <p:spPr/>
        <p:txBody>
          <a:bodyPr/>
          <a:lstStyle/>
          <a:p>
            <a:fld id="{9563ADB7-C1A8-4CA1-8099-1EEDA8A19972}" type="slidenum">
              <a:rPr lang="en-US" smtClean="0"/>
              <a:pPr/>
              <a:t>12</a:t>
            </a:fld>
            <a:endParaRPr lang="en-US"/>
          </a:p>
        </p:txBody>
      </p:sp>
    </p:spTree>
    <p:extLst>
      <p:ext uri="{BB962C8B-B14F-4D97-AF65-F5344CB8AC3E}">
        <p14:creationId xmlns:p14="http://schemas.microsoft.com/office/powerpoint/2010/main" val="4189777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marketing</a:t>
            </a:r>
            <a:r>
              <a:rPr lang="en-US" baseline="0" dirty="0" smtClean="0"/>
              <a:t> intern conducted an outreach strategy in the Morningside community, focused on placing data and mapping tools in the hands of community leaders.  This project is also scalable to other neighborhoods in Detroit.</a:t>
            </a:r>
            <a:endParaRPr lang="en-US" dirty="0"/>
          </a:p>
        </p:txBody>
      </p:sp>
      <p:sp>
        <p:nvSpPr>
          <p:cNvPr id="4" name="Slide Number Placeholder 3"/>
          <p:cNvSpPr>
            <a:spLocks noGrp="1"/>
          </p:cNvSpPr>
          <p:nvPr>
            <p:ph type="sldNum" sz="quarter" idx="10"/>
          </p:nvPr>
        </p:nvSpPr>
        <p:spPr/>
        <p:txBody>
          <a:bodyPr/>
          <a:lstStyle/>
          <a:p>
            <a:fld id="{9563ADB7-C1A8-4CA1-8099-1EEDA8A19972}" type="slidenum">
              <a:rPr lang="en-US" smtClean="0"/>
              <a:pPr/>
              <a:t>13</a:t>
            </a:fld>
            <a:endParaRPr lang="en-US"/>
          </a:p>
        </p:txBody>
      </p:sp>
    </p:spTree>
    <p:extLst>
      <p:ext uri="{BB962C8B-B14F-4D97-AF65-F5344CB8AC3E}">
        <p14:creationId xmlns:p14="http://schemas.microsoft.com/office/powerpoint/2010/main" val="2436163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our web development intern assisted</a:t>
            </a:r>
            <a:r>
              <a:rPr lang="en-US" baseline="0" dirty="0" smtClean="0"/>
              <a:t> in launching an updated website with far more intuitive search functions to allow users to access our digital library.</a:t>
            </a:r>
            <a:endParaRPr lang="en-US" dirty="0"/>
          </a:p>
        </p:txBody>
      </p:sp>
      <p:sp>
        <p:nvSpPr>
          <p:cNvPr id="4" name="Slide Number Placeholder 3"/>
          <p:cNvSpPr>
            <a:spLocks noGrp="1"/>
          </p:cNvSpPr>
          <p:nvPr>
            <p:ph type="sldNum" sz="quarter" idx="10"/>
          </p:nvPr>
        </p:nvSpPr>
        <p:spPr/>
        <p:txBody>
          <a:bodyPr/>
          <a:lstStyle/>
          <a:p>
            <a:fld id="{9563ADB7-C1A8-4CA1-8099-1EEDA8A19972}" type="slidenum">
              <a:rPr lang="en-US" smtClean="0"/>
              <a:pPr/>
              <a:t>14</a:t>
            </a:fld>
            <a:endParaRPr lang="en-US"/>
          </a:p>
        </p:txBody>
      </p:sp>
    </p:spTree>
    <p:extLst>
      <p:ext uri="{BB962C8B-B14F-4D97-AF65-F5344CB8AC3E}">
        <p14:creationId xmlns:p14="http://schemas.microsoft.com/office/powerpoint/2010/main" val="3601843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posted the products for all of the interns,</a:t>
            </a:r>
            <a:r>
              <a:rPr lang="en-US" baseline="0" dirty="0" smtClean="0"/>
              <a:t> as well as some video and materials documenting the first year on our website (datadrivendetroit.org).  Be sure to visit it, and let us know if you have any questions about how we implemented and/or evaluated the program!</a:t>
            </a:r>
            <a:endParaRPr lang="en-US" dirty="0"/>
          </a:p>
        </p:txBody>
      </p:sp>
      <p:sp>
        <p:nvSpPr>
          <p:cNvPr id="4" name="Slide Number Placeholder 3"/>
          <p:cNvSpPr>
            <a:spLocks noGrp="1"/>
          </p:cNvSpPr>
          <p:nvPr>
            <p:ph type="sldNum" sz="quarter" idx="10"/>
          </p:nvPr>
        </p:nvSpPr>
        <p:spPr/>
        <p:txBody>
          <a:bodyPr/>
          <a:lstStyle/>
          <a:p>
            <a:fld id="{9563ADB7-C1A8-4CA1-8099-1EEDA8A19972}" type="slidenum">
              <a:rPr lang="en-US" smtClean="0"/>
              <a:pPr/>
              <a:t>15</a:t>
            </a:fld>
            <a:endParaRPr lang="en-US"/>
          </a:p>
        </p:txBody>
      </p:sp>
    </p:spTree>
    <p:extLst>
      <p:ext uri="{BB962C8B-B14F-4D97-AF65-F5344CB8AC3E}">
        <p14:creationId xmlns:p14="http://schemas.microsoft.com/office/powerpoint/2010/main" val="1158739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got together a team of staff members who structured a framework for a pilot</a:t>
            </a:r>
            <a:r>
              <a:rPr lang="en-US" baseline="0" dirty="0" smtClean="0"/>
              <a:t> program </a:t>
            </a:r>
            <a:r>
              <a:rPr lang="en-US" dirty="0" smtClean="0"/>
              <a:t>over the course</a:t>
            </a:r>
            <a:r>
              <a:rPr lang="en-US" baseline="0" dirty="0" smtClean="0"/>
              <a:t> of several months.  Over this time, we formulated a strategy for conducting and branding the program that would be very helpful in structuring the program and securing funding.</a:t>
            </a:r>
            <a:endParaRPr lang="en-US" dirty="0"/>
          </a:p>
        </p:txBody>
      </p:sp>
      <p:sp>
        <p:nvSpPr>
          <p:cNvPr id="4" name="Slide Number Placeholder 3"/>
          <p:cNvSpPr>
            <a:spLocks noGrp="1"/>
          </p:cNvSpPr>
          <p:nvPr>
            <p:ph type="sldNum" sz="quarter" idx="10"/>
          </p:nvPr>
        </p:nvSpPr>
        <p:spPr/>
        <p:txBody>
          <a:bodyPr/>
          <a:lstStyle/>
          <a:p>
            <a:fld id="{9563ADB7-C1A8-4CA1-8099-1EEDA8A19972}" type="slidenum">
              <a:rPr lang="en-US" smtClean="0"/>
              <a:pPr/>
              <a:t>2</a:t>
            </a:fld>
            <a:endParaRPr lang="en-US"/>
          </a:p>
        </p:txBody>
      </p:sp>
    </p:spTree>
    <p:extLst>
      <p:ext uri="{BB962C8B-B14F-4D97-AF65-F5344CB8AC3E}">
        <p14:creationId xmlns:p14="http://schemas.microsoft.com/office/powerpoint/2010/main" val="3334017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decided to brand the internship program as a career-readiness initiative.</a:t>
            </a:r>
            <a:r>
              <a:rPr lang="en-US" baseline="0" dirty="0" smtClean="0"/>
              <a:t>  In the proposal, we included significant amounts of time for programming, mentorship, and tutorial-related activities.  Finally, we included a phase for post-program evaluation, allowing the interns to contribute (over time) toward building and refining the program.</a:t>
            </a:r>
            <a:endParaRPr lang="en-US" dirty="0"/>
          </a:p>
        </p:txBody>
      </p:sp>
      <p:sp>
        <p:nvSpPr>
          <p:cNvPr id="4" name="Slide Number Placeholder 3"/>
          <p:cNvSpPr>
            <a:spLocks noGrp="1"/>
          </p:cNvSpPr>
          <p:nvPr>
            <p:ph type="sldNum" sz="quarter" idx="10"/>
          </p:nvPr>
        </p:nvSpPr>
        <p:spPr/>
        <p:txBody>
          <a:bodyPr/>
          <a:lstStyle/>
          <a:p>
            <a:fld id="{9563ADB7-C1A8-4CA1-8099-1EEDA8A19972}" type="slidenum">
              <a:rPr lang="en-US" smtClean="0"/>
              <a:pPr/>
              <a:t>3</a:t>
            </a:fld>
            <a:endParaRPr lang="en-US"/>
          </a:p>
        </p:txBody>
      </p:sp>
    </p:spTree>
    <p:extLst>
      <p:ext uri="{BB962C8B-B14F-4D97-AF65-F5344CB8AC3E}">
        <p14:creationId xmlns:p14="http://schemas.microsoft.com/office/powerpoint/2010/main" val="1088588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proposed four positions for the program – two data analysis interns, one marketing intern, and one web development intern.  </a:t>
            </a:r>
            <a:r>
              <a:rPr lang="en-US" dirty="0" smtClean="0"/>
              <a:t>We also designed the</a:t>
            </a:r>
            <a:r>
              <a:rPr lang="en-US" baseline="0" dirty="0" smtClean="0"/>
              <a:t> application process for the program to have a community-oriented focus.</a:t>
            </a:r>
            <a:endParaRPr lang="en-US" dirty="0"/>
          </a:p>
        </p:txBody>
      </p:sp>
      <p:sp>
        <p:nvSpPr>
          <p:cNvPr id="4" name="Slide Number Placeholder 3"/>
          <p:cNvSpPr>
            <a:spLocks noGrp="1"/>
          </p:cNvSpPr>
          <p:nvPr>
            <p:ph type="sldNum" sz="quarter" idx="10"/>
          </p:nvPr>
        </p:nvSpPr>
        <p:spPr/>
        <p:txBody>
          <a:bodyPr/>
          <a:lstStyle/>
          <a:p>
            <a:fld id="{9563ADB7-C1A8-4CA1-8099-1EEDA8A19972}" type="slidenum">
              <a:rPr lang="en-US" smtClean="0"/>
              <a:pPr/>
              <a:t>4</a:t>
            </a:fld>
            <a:endParaRPr lang="en-US"/>
          </a:p>
        </p:txBody>
      </p:sp>
    </p:spTree>
    <p:extLst>
      <p:ext uri="{BB962C8B-B14F-4D97-AF65-F5344CB8AC3E}">
        <p14:creationId xmlns:p14="http://schemas.microsoft.com/office/powerpoint/2010/main" val="2365769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achieved this focus through requiring applicants to submit a 300-word proposal</a:t>
            </a:r>
            <a:r>
              <a:rPr lang="en-US" baseline="0" dirty="0" smtClean="0"/>
              <a:t> for a community-oriented project of their own interest.  If they were selected for the program, the interns would spend around half of their time working to bring their project to fruition.</a:t>
            </a:r>
            <a:endParaRPr lang="en-US" dirty="0"/>
          </a:p>
        </p:txBody>
      </p:sp>
      <p:sp>
        <p:nvSpPr>
          <p:cNvPr id="4" name="Slide Number Placeholder 3"/>
          <p:cNvSpPr>
            <a:spLocks noGrp="1"/>
          </p:cNvSpPr>
          <p:nvPr>
            <p:ph type="sldNum" sz="quarter" idx="10"/>
          </p:nvPr>
        </p:nvSpPr>
        <p:spPr/>
        <p:txBody>
          <a:bodyPr/>
          <a:lstStyle/>
          <a:p>
            <a:fld id="{9563ADB7-C1A8-4CA1-8099-1EEDA8A19972}" type="slidenum">
              <a:rPr lang="en-US" smtClean="0"/>
              <a:pPr/>
              <a:t>5</a:t>
            </a:fld>
            <a:endParaRPr lang="en-US"/>
          </a:p>
        </p:txBody>
      </p:sp>
    </p:spTree>
    <p:extLst>
      <p:ext uri="{BB962C8B-B14F-4D97-AF65-F5344CB8AC3E}">
        <p14:creationId xmlns:p14="http://schemas.microsoft.com/office/powerpoint/2010/main" val="1985021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Branding</a:t>
            </a:r>
            <a:r>
              <a:rPr lang="en-US" baseline="0" dirty="0" smtClean="0"/>
              <a:t> the program with these community and career-development orientations also helped us formulate a strategy for discussing the program with potential partners.  We partnered with the Max M. and Marjorie S. Fisher Foundation and the </a:t>
            </a:r>
            <a:r>
              <a:rPr lang="en-US" baseline="0" dirty="0" err="1" smtClean="0"/>
              <a:t>NextGen</a:t>
            </a:r>
            <a:r>
              <a:rPr lang="en-US" baseline="0" dirty="0" smtClean="0"/>
              <a:t> Board to implement the pilot phase of the program. </a:t>
            </a:r>
            <a:endParaRPr lang="en-US" dirty="0"/>
          </a:p>
        </p:txBody>
      </p:sp>
      <p:sp>
        <p:nvSpPr>
          <p:cNvPr id="4" name="Slide Number Placeholder 3"/>
          <p:cNvSpPr>
            <a:spLocks noGrp="1"/>
          </p:cNvSpPr>
          <p:nvPr>
            <p:ph type="sldNum" sz="quarter" idx="10"/>
          </p:nvPr>
        </p:nvSpPr>
        <p:spPr/>
        <p:txBody>
          <a:bodyPr/>
          <a:lstStyle/>
          <a:p>
            <a:fld id="{9563ADB7-C1A8-4CA1-8099-1EEDA8A19972}" type="slidenum">
              <a:rPr lang="en-US" smtClean="0"/>
              <a:pPr/>
              <a:t>6</a:t>
            </a:fld>
            <a:endParaRPr lang="en-US"/>
          </a:p>
        </p:txBody>
      </p:sp>
    </p:spTree>
    <p:extLst>
      <p:ext uri="{BB962C8B-B14F-4D97-AF65-F5344CB8AC3E}">
        <p14:creationId xmlns:p14="http://schemas.microsoft.com/office/powerpoint/2010/main" val="1726486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the program, we made every possible effort to involve the interns in existing project work, in addition to their individual projects.  This allowed them to gain experience in writing, conducting workshops, and general data analysis activities.</a:t>
            </a:r>
            <a:endParaRPr lang="en-US" dirty="0"/>
          </a:p>
        </p:txBody>
      </p:sp>
      <p:sp>
        <p:nvSpPr>
          <p:cNvPr id="4" name="Slide Number Placeholder 3"/>
          <p:cNvSpPr>
            <a:spLocks noGrp="1"/>
          </p:cNvSpPr>
          <p:nvPr>
            <p:ph type="sldNum" sz="quarter" idx="10"/>
          </p:nvPr>
        </p:nvSpPr>
        <p:spPr/>
        <p:txBody>
          <a:bodyPr/>
          <a:lstStyle/>
          <a:p>
            <a:fld id="{9563ADB7-C1A8-4CA1-8099-1EEDA8A19972}" type="slidenum">
              <a:rPr lang="en-US" smtClean="0"/>
              <a:pPr/>
              <a:t>7</a:t>
            </a:fld>
            <a:endParaRPr lang="en-US"/>
          </a:p>
        </p:txBody>
      </p:sp>
    </p:spTree>
    <p:extLst>
      <p:ext uri="{BB962C8B-B14F-4D97-AF65-F5344CB8AC3E}">
        <p14:creationId xmlns:p14="http://schemas.microsoft.com/office/powerpoint/2010/main" val="3062567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 our</a:t>
            </a:r>
            <a:r>
              <a:rPr lang="en-US" baseline="0" dirty="0" smtClean="0"/>
              <a:t> perspective of career readiness, we were also able to provide intensive, twice-a-week tutorials on data management and GIS.  In addition to being a significant investment in the interns themselves, these tutorials allowed us to refine a basic curriculum for conducting future data-related outreach and bringing new hires up to speed on how D3 works.</a:t>
            </a:r>
            <a:endParaRPr lang="en-US" dirty="0"/>
          </a:p>
        </p:txBody>
      </p:sp>
      <p:sp>
        <p:nvSpPr>
          <p:cNvPr id="4" name="Slide Number Placeholder 3"/>
          <p:cNvSpPr>
            <a:spLocks noGrp="1"/>
          </p:cNvSpPr>
          <p:nvPr>
            <p:ph type="sldNum" sz="quarter" idx="10"/>
          </p:nvPr>
        </p:nvSpPr>
        <p:spPr/>
        <p:txBody>
          <a:bodyPr/>
          <a:lstStyle/>
          <a:p>
            <a:fld id="{9563ADB7-C1A8-4CA1-8099-1EEDA8A19972}" type="slidenum">
              <a:rPr lang="en-US" smtClean="0"/>
              <a:pPr/>
              <a:t>8</a:t>
            </a:fld>
            <a:endParaRPr lang="en-US"/>
          </a:p>
        </p:txBody>
      </p:sp>
    </p:spTree>
    <p:extLst>
      <p:ext uri="{BB962C8B-B14F-4D97-AF65-F5344CB8AC3E}">
        <p14:creationId xmlns:p14="http://schemas.microsoft.com/office/powerpoint/2010/main" val="1714798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we had</a:t>
            </a:r>
            <a:r>
              <a:rPr lang="en-US" baseline="0" dirty="0" smtClean="0"/>
              <a:t> included additional programming opportunities in the grant, and so we were able to conduct programming such as tours and guest speakers that helped connect the interns further with the Detroit community.  These events were particularly popular among interns from outside of the Metro Detroit area.</a:t>
            </a:r>
            <a:endParaRPr lang="en-US" dirty="0"/>
          </a:p>
        </p:txBody>
      </p:sp>
      <p:sp>
        <p:nvSpPr>
          <p:cNvPr id="4" name="Slide Number Placeholder 3"/>
          <p:cNvSpPr>
            <a:spLocks noGrp="1"/>
          </p:cNvSpPr>
          <p:nvPr>
            <p:ph type="sldNum" sz="quarter" idx="10"/>
          </p:nvPr>
        </p:nvSpPr>
        <p:spPr/>
        <p:txBody>
          <a:bodyPr/>
          <a:lstStyle/>
          <a:p>
            <a:fld id="{9563ADB7-C1A8-4CA1-8099-1EEDA8A19972}" type="slidenum">
              <a:rPr lang="en-US" smtClean="0"/>
              <a:pPr/>
              <a:t>9</a:t>
            </a:fld>
            <a:endParaRPr lang="en-US"/>
          </a:p>
        </p:txBody>
      </p:sp>
    </p:spTree>
    <p:extLst>
      <p:ext uri="{BB962C8B-B14F-4D97-AF65-F5344CB8AC3E}">
        <p14:creationId xmlns:p14="http://schemas.microsoft.com/office/powerpoint/2010/main" val="1179508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hasCustomPrompt="1"/>
          </p:nvPr>
        </p:nvSpPr>
        <p:spPr>
          <a:xfrm>
            <a:off x="2362200" y="4343400"/>
            <a:ext cx="6477000" cy="1447800"/>
          </a:xfrm>
        </p:spPr>
        <p:txBody>
          <a:bodyPr anchor="b"/>
          <a:lstStyle>
            <a:lvl1pPr algn="r">
              <a:defRPr cap="all" baseline="0"/>
            </a:lvl1pPr>
          </a:lstStyle>
          <a:p>
            <a:r>
              <a:rPr kumimoji="0" lang="en-US" dirty="0" smtClean="0"/>
              <a:t>Click to edit master title style</a:t>
            </a:r>
            <a:endParaRPr kumimoji="0" lang="en-US" dirty="0"/>
          </a:p>
        </p:txBody>
      </p:sp>
      <p:pic>
        <p:nvPicPr>
          <p:cNvPr id="9" name="Picture 8" descr="D3_Logo_Long_White_TRANS_LARGE.png"/>
          <p:cNvPicPr>
            <a:picLocks noChangeAspect="1"/>
          </p:cNvPicPr>
          <p:nvPr userDrawn="1"/>
        </p:nvPicPr>
        <p:blipFill>
          <a:blip r:embed="rId2" cstate="print"/>
          <a:stretch>
            <a:fillRect/>
          </a:stretch>
        </p:blipFill>
        <p:spPr>
          <a:xfrm>
            <a:off x="2971800" y="6160626"/>
            <a:ext cx="4876800" cy="290982"/>
          </a:xfrm>
          <a:prstGeom prst="rect">
            <a:avLst/>
          </a:prstGeom>
        </p:spPr>
      </p:pic>
      <p:sp>
        <p:nvSpPr>
          <p:cNvPr id="13" name="TextBox 12"/>
          <p:cNvSpPr txBox="1"/>
          <p:nvPr userDrawn="1"/>
        </p:nvSpPr>
        <p:spPr>
          <a:xfrm>
            <a:off x="4648200" y="6388955"/>
            <a:ext cx="5410200" cy="276999"/>
          </a:xfrm>
          <a:prstGeom prst="rect">
            <a:avLst/>
          </a:prstGeom>
          <a:noFill/>
        </p:spPr>
        <p:txBody>
          <a:bodyPr wrap="square" rtlCol="0">
            <a:spAutoFit/>
          </a:bodyPr>
          <a:lstStyle/>
          <a:p>
            <a:r>
              <a:rPr lang="en-US" sz="1200" dirty="0" smtClean="0">
                <a:solidFill>
                  <a:schemeClr val="accent6">
                    <a:lumMod val="20000"/>
                    <a:lumOff val="80000"/>
                  </a:schemeClr>
                </a:solidFill>
              </a:rPr>
              <a:t>A Michigan Nonprofit Association Affiliate</a:t>
            </a:r>
            <a:endParaRPr lang="en-US" sz="1200" i="1" dirty="0">
              <a:solidFill>
                <a:schemeClr val="accent6">
                  <a:lumMod val="20000"/>
                  <a:lumOff val="8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icture Placeholder 2"/>
          <p:cNvSpPr>
            <a:spLocks noGrp="1"/>
          </p:cNvSpPr>
          <p:nvPr>
            <p:ph type="pic" idx="1"/>
          </p:nvPr>
        </p:nvSpPr>
        <p:spPr>
          <a:xfrm>
            <a:off x="0" y="0"/>
            <a:ext cx="9144000" cy="5867400"/>
          </a:xfrm>
          <a:solidFill>
            <a:srgbClr val="E9F0F6"/>
          </a:solidFill>
          <a:ln>
            <a:noFill/>
          </a:ln>
        </p:spPr>
        <p:txBody>
          <a:bodyPr/>
          <a:lstStyle>
            <a:lvl1pPr marL="0" indent="0">
              <a:buNone/>
              <a:defRPr sz="3200"/>
            </a:lvl1pPr>
          </a:lstStyle>
          <a:p>
            <a:r>
              <a:rPr kumimoji="0" lang="en-US" smtClean="0"/>
              <a:t>Click icon to add picture</a:t>
            </a:r>
            <a:endParaRPr kumimoji="0" lang="en-US" dirty="0"/>
          </a:p>
        </p:txBody>
      </p:sp>
      <p:pic>
        <p:nvPicPr>
          <p:cNvPr id="8" name="Picture 7" descr="D3_Logo_Long_White_TRANS_LARGE.png"/>
          <p:cNvPicPr>
            <a:picLocks noChangeAspect="1"/>
          </p:cNvPicPr>
          <p:nvPr userDrawn="1"/>
        </p:nvPicPr>
        <p:blipFill>
          <a:blip r:embed="rId2" cstate="print"/>
          <a:stretch>
            <a:fillRect/>
          </a:stretch>
        </p:blipFill>
        <p:spPr>
          <a:xfrm>
            <a:off x="4114800" y="6170446"/>
            <a:ext cx="4876800" cy="290982"/>
          </a:xfrm>
          <a:prstGeom prst="rect">
            <a:avLst/>
          </a:prstGeom>
        </p:spPr>
      </p:pic>
      <p:sp>
        <p:nvSpPr>
          <p:cNvPr id="13" name="TextBox 12"/>
          <p:cNvSpPr txBox="1"/>
          <p:nvPr userDrawn="1"/>
        </p:nvSpPr>
        <p:spPr>
          <a:xfrm>
            <a:off x="5181600" y="6410620"/>
            <a:ext cx="5867400" cy="276999"/>
          </a:xfrm>
          <a:prstGeom prst="rect">
            <a:avLst/>
          </a:prstGeom>
          <a:noFill/>
        </p:spPr>
        <p:txBody>
          <a:bodyPr wrap="square" rtlCol="0">
            <a:spAutoFit/>
          </a:bodyPr>
          <a:lstStyle/>
          <a:p>
            <a:r>
              <a:rPr lang="en-US" sz="1200" i="1" dirty="0" smtClean="0">
                <a:solidFill>
                  <a:schemeClr val="bg1"/>
                </a:solidFill>
              </a:rPr>
              <a:t>Affiliated with the Michigan Nonprofit</a:t>
            </a:r>
            <a:r>
              <a:rPr lang="en-US" sz="1200" i="1" baseline="0" dirty="0" smtClean="0">
                <a:solidFill>
                  <a:schemeClr val="bg1"/>
                </a:solidFill>
              </a:rPr>
              <a:t> Association</a:t>
            </a:r>
            <a:endParaRPr lang="en-US" sz="1200" i="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solidFill>
          <a:srgbClr val="E9F0F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hasCustomPrompt="1"/>
          </p:nvPr>
        </p:nvSpPr>
        <p:spPr>
          <a:xfrm>
            <a:off x="2362200" y="1752600"/>
            <a:ext cx="6400800" cy="4419600"/>
          </a:xfrm>
        </p:spPr>
        <p:txBody>
          <a:bodyPr/>
          <a:lstStyle>
            <a:lvl1pPr>
              <a:defRPr baseline="0"/>
            </a:lvl1pPr>
          </a:lstStyle>
          <a:p>
            <a:pPr lvl="0" eaLnBrk="1" latinLnBrk="0" hangingPunct="1"/>
            <a:r>
              <a:rPr lang="en-US" dirty="0" smtClean="0"/>
              <a:t>You can also use this as a chart/graph slide – It will match the background color</a:t>
            </a:r>
            <a:endParaRPr kumimoji="0" lang="en-US" dirty="0"/>
          </a:p>
        </p:txBody>
      </p:sp>
    </p:spTree>
    <p:extLst>
      <p:ext uri="{BB962C8B-B14F-4D97-AF65-F5344CB8AC3E}">
        <p14:creationId xmlns:p14="http://schemas.microsoft.com/office/powerpoint/2010/main" val="1507343451"/>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57912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0" name="Rectangle 9"/>
          <p:cNvSpPr/>
          <p:nvPr/>
        </p:nvSpPr>
        <p:spPr>
          <a:xfrm>
            <a:off x="0" y="6477000"/>
            <a:ext cx="9144000" cy="3810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Picture 10" descr="D3_Logo_Long_White_TRANS_LARGE.png"/>
          <p:cNvPicPr>
            <a:picLocks noChangeAspect="1"/>
          </p:cNvPicPr>
          <p:nvPr/>
        </p:nvPicPr>
        <p:blipFill>
          <a:blip r:embed="rId2" cstate="print"/>
          <a:stretch>
            <a:fillRect/>
          </a:stretch>
        </p:blipFill>
        <p:spPr>
          <a:xfrm>
            <a:off x="2400300" y="6553200"/>
            <a:ext cx="4343400" cy="259156"/>
          </a:xfrm>
          <a:prstGeom prst="rect">
            <a:avLst/>
          </a:prstGeom>
        </p:spPr>
      </p:pic>
      <p:sp>
        <p:nvSpPr>
          <p:cNvPr id="12" name="Rectangle 11"/>
          <p:cNvSpPr/>
          <p:nvPr/>
        </p:nvSpPr>
        <p:spPr>
          <a:xfrm>
            <a:off x="0" y="6477000"/>
            <a:ext cx="9144000" cy="3810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a:xfrm>
            <a:off x="0" y="6477000"/>
            <a:ext cx="9144000" cy="3810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3" name="Picture 12" descr="D3_Logo_Long_White_TRANS_LARGE.png"/>
          <p:cNvPicPr>
            <a:picLocks noChangeAspect="1"/>
          </p:cNvPicPr>
          <p:nvPr userDrawn="1"/>
        </p:nvPicPr>
        <p:blipFill>
          <a:blip r:embed="rId2" cstate="print"/>
          <a:stretch>
            <a:fillRect/>
          </a:stretch>
        </p:blipFill>
        <p:spPr>
          <a:xfrm>
            <a:off x="457199" y="6553200"/>
            <a:ext cx="4096710" cy="244739"/>
          </a:xfrm>
          <a:prstGeom prst="rect">
            <a:avLst/>
          </a:prstGeom>
        </p:spPr>
      </p:pic>
      <p:sp>
        <p:nvSpPr>
          <p:cNvPr id="16" name="TextBox 15"/>
          <p:cNvSpPr txBox="1"/>
          <p:nvPr userDrawn="1"/>
        </p:nvSpPr>
        <p:spPr>
          <a:xfrm>
            <a:off x="4703685" y="6581001"/>
            <a:ext cx="5369696" cy="276999"/>
          </a:xfrm>
          <a:prstGeom prst="rect">
            <a:avLst/>
          </a:prstGeom>
          <a:noFill/>
        </p:spPr>
        <p:txBody>
          <a:bodyPr wrap="square" rtlCol="0">
            <a:spAutoFit/>
          </a:bodyPr>
          <a:lstStyle/>
          <a:p>
            <a:r>
              <a:rPr lang="en-US" sz="1200" i="1" dirty="0" smtClean="0">
                <a:solidFill>
                  <a:schemeClr val="bg1"/>
                </a:solidFill>
              </a:rPr>
              <a:t>Affiliated with the Michigan Nonprofit Association</a:t>
            </a:r>
            <a:endParaRPr lang="en-US" sz="1200" i="1" dirty="0">
              <a:solidFill>
                <a:schemeClr val="bg1"/>
              </a:solidFill>
            </a:endParaRPr>
          </a:p>
        </p:txBody>
      </p:sp>
      <p:sp>
        <p:nvSpPr>
          <p:cNvPr id="15" name="Rectangle 14"/>
          <p:cNvSpPr/>
          <p:nvPr userDrawn="1"/>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7" name="Picture 16" descr="D3_Logo_Long_White_TRANS_LARGE.png"/>
          <p:cNvPicPr>
            <a:picLocks noChangeAspect="1"/>
          </p:cNvPicPr>
          <p:nvPr userDrawn="1"/>
        </p:nvPicPr>
        <p:blipFill>
          <a:blip r:embed="rId2" cstate="print"/>
          <a:stretch>
            <a:fillRect/>
          </a:stretch>
        </p:blipFill>
        <p:spPr>
          <a:xfrm>
            <a:off x="228599" y="6491646"/>
            <a:ext cx="3581401" cy="213954"/>
          </a:xfrm>
          <a:prstGeom prst="rect">
            <a:avLst/>
          </a:prstGeom>
        </p:spPr>
      </p:pic>
      <p:sp>
        <p:nvSpPr>
          <p:cNvPr id="18" name="TextBox 17"/>
          <p:cNvSpPr txBox="1"/>
          <p:nvPr userDrawn="1"/>
        </p:nvSpPr>
        <p:spPr>
          <a:xfrm>
            <a:off x="4114800" y="6504801"/>
            <a:ext cx="5501381" cy="276999"/>
          </a:xfrm>
          <a:prstGeom prst="rect">
            <a:avLst/>
          </a:prstGeom>
          <a:noFill/>
        </p:spPr>
        <p:txBody>
          <a:bodyPr wrap="square" rtlCol="0">
            <a:spAutoFit/>
          </a:bodyPr>
          <a:lstStyle/>
          <a:p>
            <a:r>
              <a:rPr lang="en-US" sz="1200" dirty="0" smtClean="0">
                <a:solidFill>
                  <a:schemeClr val="accent6">
                    <a:lumMod val="20000"/>
                    <a:lumOff val="80000"/>
                  </a:schemeClr>
                </a:solidFill>
              </a:rPr>
              <a:t>A Michigan Nonprofit Association Affiliate</a:t>
            </a:r>
            <a:endParaRPr lang="en-US" sz="1200" i="1" dirty="0">
              <a:solidFill>
                <a:schemeClr val="accent6">
                  <a:lumMod val="20000"/>
                  <a:lumOff val="80000"/>
                </a:schemeClr>
              </a:solidFill>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rgbClr val="E9F0F6"/>
        </a:solidFill>
        <a:effectLst/>
      </p:bgPr>
    </p:bg>
    <p:spTree>
      <p:nvGrpSpPr>
        <p:cNvPr id="1" name=""/>
        <p:cNvGrpSpPr/>
        <p:nvPr/>
      </p:nvGrpSpPr>
      <p:grpSpPr>
        <a:xfrm>
          <a:off x="0" y="0"/>
          <a:ext cx="0" cy="0"/>
          <a:chOff x="0" y="0"/>
          <a:chExt cx="0" cy="0"/>
        </a:xfrm>
      </p:grpSpPr>
      <p:pic>
        <p:nvPicPr>
          <p:cNvPr id="7" name="Picture 6" descr="D3_Logo_Long_Standard_TRANS.tif"/>
          <p:cNvPicPr>
            <a:picLocks noChangeAspect="1"/>
          </p:cNvPicPr>
          <p:nvPr/>
        </p:nvPicPr>
        <p:blipFill>
          <a:blip r:embed="rId2" cstate="print"/>
          <a:stretch>
            <a:fillRect/>
          </a:stretch>
        </p:blipFill>
        <p:spPr>
          <a:xfrm>
            <a:off x="2057400" y="6435166"/>
            <a:ext cx="7086600" cy="422834"/>
          </a:xfrm>
          <a:prstGeom prst="rect">
            <a:avLst/>
          </a:prstGeom>
        </p:spPr>
      </p:pic>
      <p:sp>
        <p:nvSpPr>
          <p:cNvPr id="8" name="Rectangle 7"/>
          <p:cNvSpPr/>
          <p:nvPr/>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Chart Placeholder 11"/>
          <p:cNvSpPr>
            <a:spLocks noGrp="1"/>
          </p:cNvSpPr>
          <p:nvPr>
            <p:ph type="chart" sz="quarter" idx="10" hasCustomPrompt="1"/>
          </p:nvPr>
        </p:nvSpPr>
        <p:spPr>
          <a:xfrm>
            <a:off x="0" y="228600"/>
            <a:ext cx="9144000" cy="5638800"/>
          </a:xfrm>
        </p:spPr>
        <p:txBody>
          <a:bodyPr/>
          <a:lstStyle>
            <a:lvl1pPr>
              <a:defRPr baseline="0"/>
            </a:lvl1pPr>
          </a:lstStyle>
          <a:p>
            <a:r>
              <a:rPr lang="en-US" dirty="0" smtClean="0"/>
              <a:t>Use this slide for all charts. The background matches the background for charts in the Excel theme.</a:t>
            </a:r>
            <a:endParaRPr lang="en-US" dirty="0"/>
          </a:p>
        </p:txBody>
      </p:sp>
      <p:pic>
        <p:nvPicPr>
          <p:cNvPr id="6" name="Picture 5" descr="D3_Logo_Long_White_TRANS_LARGE.png"/>
          <p:cNvPicPr>
            <a:picLocks noChangeAspect="1"/>
          </p:cNvPicPr>
          <p:nvPr userDrawn="1"/>
        </p:nvPicPr>
        <p:blipFill>
          <a:blip r:embed="rId3" cstate="print"/>
          <a:stretch>
            <a:fillRect/>
          </a:stretch>
        </p:blipFill>
        <p:spPr>
          <a:xfrm>
            <a:off x="457199" y="6553200"/>
            <a:ext cx="4096710" cy="244739"/>
          </a:xfrm>
          <a:prstGeom prst="rect">
            <a:avLst/>
          </a:prstGeom>
        </p:spPr>
      </p:pic>
      <p:sp>
        <p:nvSpPr>
          <p:cNvPr id="10" name="TextBox 9"/>
          <p:cNvSpPr txBox="1"/>
          <p:nvPr userDrawn="1"/>
        </p:nvSpPr>
        <p:spPr>
          <a:xfrm>
            <a:off x="4703685" y="6581001"/>
            <a:ext cx="5369696" cy="276999"/>
          </a:xfrm>
          <a:prstGeom prst="rect">
            <a:avLst/>
          </a:prstGeom>
          <a:noFill/>
        </p:spPr>
        <p:txBody>
          <a:bodyPr wrap="square" rtlCol="0">
            <a:spAutoFit/>
          </a:bodyPr>
          <a:lstStyle/>
          <a:p>
            <a:r>
              <a:rPr lang="en-US" sz="1200" i="1" dirty="0" smtClean="0">
                <a:solidFill>
                  <a:schemeClr val="bg1"/>
                </a:solidFill>
              </a:rPr>
              <a:t>Affiliated with the Michigan Nonprofit Association</a:t>
            </a:r>
            <a:endParaRPr lang="en-US" sz="1200" i="1" dirty="0">
              <a:solidFill>
                <a:schemeClr val="bg1"/>
              </a:solidFill>
            </a:endParaRPr>
          </a:p>
        </p:txBody>
      </p:sp>
      <p:sp>
        <p:nvSpPr>
          <p:cNvPr id="9" name="Rectangle 8"/>
          <p:cNvSpPr/>
          <p:nvPr userDrawn="1"/>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Picture 10" descr="D3_Logo_Long_White_TRANS_LARGE.png"/>
          <p:cNvPicPr>
            <a:picLocks noChangeAspect="1"/>
          </p:cNvPicPr>
          <p:nvPr userDrawn="1"/>
        </p:nvPicPr>
        <p:blipFill>
          <a:blip r:embed="rId3" cstate="print"/>
          <a:stretch>
            <a:fillRect/>
          </a:stretch>
        </p:blipFill>
        <p:spPr>
          <a:xfrm>
            <a:off x="228599" y="6491646"/>
            <a:ext cx="3581401" cy="213954"/>
          </a:xfrm>
          <a:prstGeom prst="rect">
            <a:avLst/>
          </a:prstGeom>
        </p:spPr>
      </p:pic>
    </p:spTree>
    <p:extLst>
      <p:ext uri="{BB962C8B-B14F-4D97-AF65-F5344CB8AC3E}">
        <p14:creationId xmlns:p14="http://schemas.microsoft.com/office/powerpoint/2010/main" val="39216377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chemeClr val="bg1"/>
        </a:solidFill>
        <a:effectLst/>
      </p:bgPr>
    </p:bg>
    <p:spTree>
      <p:nvGrpSpPr>
        <p:cNvPr id="1" name=""/>
        <p:cNvGrpSpPr/>
        <p:nvPr/>
      </p:nvGrpSpPr>
      <p:grpSpPr>
        <a:xfrm>
          <a:off x="0" y="0"/>
          <a:ext cx="0" cy="0"/>
          <a:chOff x="0" y="0"/>
          <a:chExt cx="0" cy="0"/>
        </a:xfrm>
      </p:grpSpPr>
      <p:pic>
        <p:nvPicPr>
          <p:cNvPr id="7" name="Picture 6" descr="D3_Logo_Long_Standard_TRANS.tif"/>
          <p:cNvPicPr>
            <a:picLocks noChangeAspect="1"/>
          </p:cNvPicPr>
          <p:nvPr/>
        </p:nvPicPr>
        <p:blipFill>
          <a:blip r:embed="rId2" cstate="print"/>
          <a:stretch>
            <a:fillRect/>
          </a:stretch>
        </p:blipFill>
        <p:spPr>
          <a:xfrm>
            <a:off x="2057400" y="6435166"/>
            <a:ext cx="7086600" cy="422834"/>
          </a:xfrm>
          <a:prstGeom prst="rect">
            <a:avLst/>
          </a:prstGeom>
        </p:spPr>
      </p:pic>
      <p:sp>
        <p:nvSpPr>
          <p:cNvPr id="8" name="Rectangle 7"/>
          <p:cNvSpPr/>
          <p:nvPr/>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pic>
        <p:nvPicPr>
          <p:cNvPr id="6" name="Picture 5" descr="D3_Logo_Long_White_TRANS_LARGE.png"/>
          <p:cNvPicPr>
            <a:picLocks noChangeAspect="1"/>
          </p:cNvPicPr>
          <p:nvPr userDrawn="1"/>
        </p:nvPicPr>
        <p:blipFill>
          <a:blip r:embed="rId3" cstate="print"/>
          <a:stretch>
            <a:fillRect/>
          </a:stretch>
        </p:blipFill>
        <p:spPr>
          <a:xfrm>
            <a:off x="457199" y="6553200"/>
            <a:ext cx="4096710" cy="244739"/>
          </a:xfrm>
          <a:prstGeom prst="rect">
            <a:avLst/>
          </a:prstGeom>
        </p:spPr>
      </p:pic>
      <p:sp>
        <p:nvSpPr>
          <p:cNvPr id="10" name="TextBox 9"/>
          <p:cNvSpPr txBox="1"/>
          <p:nvPr userDrawn="1"/>
        </p:nvSpPr>
        <p:spPr>
          <a:xfrm>
            <a:off x="4703685" y="6581001"/>
            <a:ext cx="5369696" cy="276999"/>
          </a:xfrm>
          <a:prstGeom prst="rect">
            <a:avLst/>
          </a:prstGeom>
          <a:noFill/>
        </p:spPr>
        <p:txBody>
          <a:bodyPr wrap="square" rtlCol="0">
            <a:spAutoFit/>
          </a:bodyPr>
          <a:lstStyle/>
          <a:p>
            <a:r>
              <a:rPr lang="en-US" sz="1200" i="1" dirty="0" smtClean="0">
                <a:solidFill>
                  <a:schemeClr val="bg1"/>
                </a:solidFill>
              </a:rPr>
              <a:t>Affiliated with the Michigan Nonprofit Association</a:t>
            </a:r>
            <a:endParaRPr lang="en-US" sz="1200" i="1" dirty="0">
              <a:solidFill>
                <a:schemeClr val="bg1"/>
              </a:solidFill>
            </a:endParaRPr>
          </a:p>
        </p:txBody>
      </p:sp>
      <p:sp>
        <p:nvSpPr>
          <p:cNvPr id="9" name="Rectangle 8"/>
          <p:cNvSpPr/>
          <p:nvPr userDrawn="1"/>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Picture 10" descr="D3_Logo_Long_White_TRANS_LARGE.png"/>
          <p:cNvPicPr>
            <a:picLocks noChangeAspect="1"/>
          </p:cNvPicPr>
          <p:nvPr userDrawn="1"/>
        </p:nvPicPr>
        <p:blipFill>
          <a:blip r:embed="rId3" cstate="print"/>
          <a:stretch>
            <a:fillRect/>
          </a:stretch>
        </p:blipFill>
        <p:spPr>
          <a:xfrm>
            <a:off x="228599" y="6491646"/>
            <a:ext cx="3581401" cy="213954"/>
          </a:xfrm>
          <a:prstGeom prst="rect">
            <a:avLst/>
          </a:prstGeom>
        </p:spPr>
      </p:pic>
    </p:spTree>
    <p:extLst>
      <p:ext uri="{BB962C8B-B14F-4D97-AF65-F5344CB8AC3E}">
        <p14:creationId xmlns:p14="http://schemas.microsoft.com/office/powerpoint/2010/main" val="2724938589"/>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766048" cy="990600"/>
          </a:xfrm>
        </p:spPr>
        <p:txBody>
          <a:bodyPr/>
          <a:lstStyle/>
          <a:p>
            <a:r>
              <a:rPr kumimoji="0" lang="en-US" smtClean="0"/>
              <a:t>Click to edit Master title style</a:t>
            </a:r>
            <a:endParaRPr kumimoji="0"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Rectangle 3"/>
          <p:cNvSpPr/>
          <p:nvPr userDrawn="1"/>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5" name="Picture 4" descr="D3_Logo_Long_White_TRANS_LARGE.png"/>
          <p:cNvPicPr>
            <a:picLocks noChangeAspect="1"/>
          </p:cNvPicPr>
          <p:nvPr userDrawn="1"/>
        </p:nvPicPr>
        <p:blipFill>
          <a:blip r:embed="rId2" cstate="print"/>
          <a:stretch>
            <a:fillRect/>
          </a:stretch>
        </p:blipFill>
        <p:spPr>
          <a:xfrm>
            <a:off x="228599" y="6491646"/>
            <a:ext cx="3581401" cy="21395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normAutofit/>
          </a:bodyPr>
          <a:lstStyle>
            <a:lvl1pPr algn="l">
              <a:buNone/>
              <a:defRPr sz="4000" b="0" cap="none">
                <a:solidFill>
                  <a:srgbClr val="FFFFFF"/>
                </a:solidFill>
              </a:defRPr>
            </a:lvl1pPr>
          </a:lstStyle>
          <a:p>
            <a:r>
              <a:rPr kumimoji="0" lang="en-US" smtClean="0"/>
              <a:t>Click to edit Master title style</a:t>
            </a:r>
            <a:endParaRPr kumimoji="0" lang="en-US" dirty="0"/>
          </a:p>
        </p:txBody>
      </p:sp>
      <p:sp>
        <p:nvSpPr>
          <p:cNvPr id="11" name="Rectangle 10"/>
          <p:cNvSpPr/>
          <p:nvPr/>
        </p:nvSpPr>
        <p:spPr>
          <a:xfrm>
            <a:off x="0" y="6477000"/>
            <a:ext cx="9144000" cy="3810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4" name="Picture 13" descr="D3_Logo_Long_White_TRANS_LARGE.png"/>
          <p:cNvPicPr>
            <a:picLocks noChangeAspect="1"/>
          </p:cNvPicPr>
          <p:nvPr userDrawn="1"/>
        </p:nvPicPr>
        <p:blipFill>
          <a:blip r:embed="rId2" cstate="print"/>
          <a:stretch>
            <a:fillRect/>
          </a:stretch>
        </p:blipFill>
        <p:spPr>
          <a:xfrm>
            <a:off x="457199" y="6553200"/>
            <a:ext cx="4096710" cy="244739"/>
          </a:xfrm>
          <a:prstGeom prst="rect">
            <a:avLst/>
          </a:prstGeom>
        </p:spPr>
      </p:pic>
      <p:sp>
        <p:nvSpPr>
          <p:cNvPr id="15" name="TextBox 14"/>
          <p:cNvSpPr txBox="1"/>
          <p:nvPr userDrawn="1"/>
        </p:nvSpPr>
        <p:spPr>
          <a:xfrm>
            <a:off x="4703685" y="6581001"/>
            <a:ext cx="5369696" cy="276999"/>
          </a:xfrm>
          <a:prstGeom prst="rect">
            <a:avLst/>
          </a:prstGeom>
          <a:noFill/>
        </p:spPr>
        <p:txBody>
          <a:bodyPr wrap="square" rtlCol="0">
            <a:spAutoFit/>
          </a:bodyPr>
          <a:lstStyle/>
          <a:p>
            <a:r>
              <a:rPr lang="en-US" sz="1200" i="1" dirty="0" smtClean="0">
                <a:solidFill>
                  <a:schemeClr val="bg1"/>
                </a:solidFill>
              </a:rPr>
              <a:t>Affiliated with the Michigan Nonprofit Association</a:t>
            </a:r>
            <a:endParaRPr lang="en-US" sz="1200" i="1" dirty="0">
              <a:solidFill>
                <a:schemeClr val="bg1"/>
              </a:solidFill>
            </a:endParaRPr>
          </a:p>
        </p:txBody>
      </p:sp>
      <p:sp>
        <p:nvSpPr>
          <p:cNvPr id="10" name="Rectangle 9"/>
          <p:cNvSpPr/>
          <p:nvPr userDrawn="1"/>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2" name="Picture 11" descr="D3_Logo_Long_White_TRANS_LARGE.png"/>
          <p:cNvPicPr>
            <a:picLocks noChangeAspect="1"/>
          </p:cNvPicPr>
          <p:nvPr userDrawn="1"/>
        </p:nvPicPr>
        <p:blipFill>
          <a:blip r:embed="rId2" cstate="print"/>
          <a:stretch>
            <a:fillRect/>
          </a:stretch>
        </p:blipFill>
        <p:spPr>
          <a:xfrm>
            <a:off x="228599" y="6491646"/>
            <a:ext cx="3581401" cy="213954"/>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6"/>
            <a:ext cx="3886200" cy="473503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6"/>
            <a:ext cx="3886200" cy="473503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Rectangle 4"/>
          <p:cNvSpPr/>
          <p:nvPr userDrawn="1"/>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6" name="Picture 5" descr="D3_Logo_Long_White_TRANS_LARGE.png"/>
          <p:cNvPicPr>
            <a:picLocks noChangeAspect="1"/>
          </p:cNvPicPr>
          <p:nvPr userDrawn="1"/>
        </p:nvPicPr>
        <p:blipFill>
          <a:blip r:embed="rId2" cstate="print"/>
          <a:stretch>
            <a:fillRect/>
          </a:stretch>
        </p:blipFill>
        <p:spPr>
          <a:xfrm>
            <a:off x="228599" y="6491646"/>
            <a:ext cx="3581401" cy="21395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rgbClr val="E9F0F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6"/>
            <a:ext cx="3886200" cy="473503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6"/>
            <a:ext cx="3886200" cy="473503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Rectangle 4"/>
          <p:cNvSpPr/>
          <p:nvPr userDrawn="1"/>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6" name="Picture 5" descr="D3_Logo_Long_White_TRANS_LARGE.png"/>
          <p:cNvPicPr>
            <a:picLocks noChangeAspect="1"/>
          </p:cNvPicPr>
          <p:nvPr userDrawn="1"/>
        </p:nvPicPr>
        <p:blipFill>
          <a:blip r:embed="rId2" cstate="print"/>
          <a:stretch>
            <a:fillRect/>
          </a:stretch>
        </p:blipFill>
        <p:spPr>
          <a:xfrm>
            <a:off x="228599" y="6491646"/>
            <a:ext cx="3581401" cy="213954"/>
          </a:xfrm>
          <a:prstGeom prst="rect">
            <a:avLst/>
          </a:prstGeom>
        </p:spPr>
      </p:pic>
    </p:spTree>
    <p:extLst>
      <p:ext uri="{BB962C8B-B14F-4D97-AF65-F5344CB8AC3E}">
        <p14:creationId xmlns:p14="http://schemas.microsoft.com/office/powerpoint/2010/main" val="1159121619"/>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rgbClr val="E9F0F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681407307"/>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bg>
      <p:bgPr>
        <a:solidFill>
          <a:srgbClr val="E9F0F6"/>
        </a:solidFill>
        <a:effectLst/>
      </p:bgPr>
    </p:bg>
    <p:spTree>
      <p:nvGrpSpPr>
        <p:cNvPr id="1" name=""/>
        <p:cNvGrpSpPr/>
        <p:nvPr/>
      </p:nvGrpSpPr>
      <p:grpSpPr>
        <a:xfrm>
          <a:off x="0" y="0"/>
          <a:ext cx="0" cy="0"/>
          <a:chOff x="0" y="0"/>
          <a:chExt cx="0" cy="0"/>
        </a:xfrm>
      </p:grpSpPr>
      <p:sp>
        <p:nvSpPr>
          <p:cNvPr id="12" name="Chart Placeholder 11"/>
          <p:cNvSpPr>
            <a:spLocks noGrp="1"/>
          </p:cNvSpPr>
          <p:nvPr>
            <p:ph type="chart" sz="quarter" idx="10" hasCustomPrompt="1"/>
          </p:nvPr>
        </p:nvSpPr>
        <p:spPr>
          <a:xfrm>
            <a:off x="0" y="228600"/>
            <a:ext cx="9144000" cy="5638800"/>
          </a:xfrm>
        </p:spPr>
        <p:txBody>
          <a:bodyPr/>
          <a:lstStyle>
            <a:lvl1pPr>
              <a:defRPr baseline="0"/>
            </a:lvl1pPr>
          </a:lstStyle>
          <a:p>
            <a:r>
              <a:rPr lang="en-US" dirty="0" smtClean="0"/>
              <a:t>Use this slide for all charts. The background matches the background for charts in the Excel theme.</a:t>
            </a:r>
            <a:endParaRPr lang="en-US" dirty="0"/>
          </a:p>
        </p:txBody>
      </p:sp>
      <p:sp>
        <p:nvSpPr>
          <p:cNvPr id="6" name="Rectangle 5"/>
          <p:cNvSpPr/>
          <p:nvPr/>
        </p:nvSpPr>
        <p:spPr>
          <a:xfrm>
            <a:off x="0" y="6477000"/>
            <a:ext cx="9144000" cy="3810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Rectangle 4"/>
          <p:cNvSpPr/>
          <p:nvPr/>
        </p:nvSpPr>
        <p:spPr>
          <a:xfrm>
            <a:off x="0" y="6477000"/>
            <a:ext cx="9144000" cy="3810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8" name="Picture 7" descr="D3_Logo_Long_White_TRANS_LARGE.png"/>
          <p:cNvPicPr>
            <a:picLocks noChangeAspect="1"/>
          </p:cNvPicPr>
          <p:nvPr userDrawn="1"/>
        </p:nvPicPr>
        <p:blipFill>
          <a:blip r:embed="rId2" cstate="print"/>
          <a:stretch>
            <a:fillRect/>
          </a:stretch>
        </p:blipFill>
        <p:spPr>
          <a:xfrm>
            <a:off x="457199" y="6553200"/>
            <a:ext cx="4096710" cy="244739"/>
          </a:xfrm>
          <a:prstGeom prst="rect">
            <a:avLst/>
          </a:prstGeom>
        </p:spPr>
      </p:pic>
      <p:sp>
        <p:nvSpPr>
          <p:cNvPr id="9" name="TextBox 8"/>
          <p:cNvSpPr txBox="1"/>
          <p:nvPr userDrawn="1"/>
        </p:nvSpPr>
        <p:spPr>
          <a:xfrm>
            <a:off x="4703685" y="6581001"/>
            <a:ext cx="5369696" cy="276999"/>
          </a:xfrm>
          <a:prstGeom prst="rect">
            <a:avLst/>
          </a:prstGeom>
          <a:noFill/>
        </p:spPr>
        <p:txBody>
          <a:bodyPr wrap="square" rtlCol="0">
            <a:spAutoFit/>
          </a:bodyPr>
          <a:lstStyle/>
          <a:p>
            <a:r>
              <a:rPr lang="en-US" sz="1200" i="1" dirty="0" smtClean="0">
                <a:solidFill>
                  <a:schemeClr val="bg1"/>
                </a:solidFill>
              </a:rPr>
              <a:t>Affiliated with the Michigan Nonprofit Association</a:t>
            </a:r>
            <a:endParaRPr lang="en-US" sz="1200" i="1" dirty="0">
              <a:solidFill>
                <a:schemeClr val="bg1"/>
              </a:solidFill>
            </a:endParaRPr>
          </a:p>
        </p:txBody>
      </p:sp>
      <p:sp>
        <p:nvSpPr>
          <p:cNvPr id="7" name="Rectangle 6"/>
          <p:cNvSpPr/>
          <p:nvPr userDrawn="1"/>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0" name="Picture 9" descr="D3_Logo_Long_White_TRANS_LARGE.png"/>
          <p:cNvPicPr>
            <a:picLocks noChangeAspect="1"/>
          </p:cNvPicPr>
          <p:nvPr userDrawn="1"/>
        </p:nvPicPr>
        <p:blipFill>
          <a:blip r:embed="rId2" cstate="print"/>
          <a:stretch>
            <a:fillRect/>
          </a:stretch>
        </p:blipFill>
        <p:spPr>
          <a:xfrm>
            <a:off x="228599" y="6491646"/>
            <a:ext cx="3581401" cy="21395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0" y="228600"/>
            <a:ext cx="8763000" cy="9906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12648" y="1600200"/>
            <a:ext cx="8153400" cy="48006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p:nvPr/>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0" name="Picture 9" descr="D3_Logo_Long_White_TRANS_LARGE.png"/>
          <p:cNvPicPr>
            <a:picLocks noChangeAspect="1"/>
          </p:cNvPicPr>
          <p:nvPr userDrawn="1"/>
        </p:nvPicPr>
        <p:blipFill>
          <a:blip r:embed="rId19" cstate="print"/>
          <a:stretch>
            <a:fillRect/>
          </a:stretch>
        </p:blipFill>
        <p:spPr>
          <a:xfrm>
            <a:off x="228599" y="6491646"/>
            <a:ext cx="3581401" cy="21395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82" r:id="rId5"/>
    <p:sldLayoutId id="2147483665" r:id="rId6"/>
    <p:sldLayoutId id="2147483683" r:id="rId7"/>
    <p:sldLayoutId id="2147483666" r:id="rId8"/>
    <p:sldLayoutId id="2147483667" r:id="rId9"/>
    <p:sldLayoutId id="2147483672" r:id="rId10"/>
    <p:sldLayoutId id="2147483681" r:id="rId11"/>
    <p:sldLayoutId id="2147483668" r:id="rId12"/>
    <p:sldLayoutId id="2147483669" r:id="rId13"/>
    <p:sldLayoutId id="2147483670" r:id="rId14"/>
    <p:sldLayoutId id="2147483671" r:id="rId15"/>
    <p:sldLayoutId id="2147483680" r:id="rId16"/>
    <p:sldLayoutId id="2147483684" r:id="rId17"/>
  </p:sldLayoutIdLst>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j-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j-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j-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j-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j-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Positive-Sum Games</a:t>
            </a:r>
            <a:endParaRPr lang="en-US" sz="3600" dirty="0"/>
          </a:p>
        </p:txBody>
      </p:sp>
      <p:sp>
        <p:nvSpPr>
          <p:cNvPr id="3" name="Subtitle 2"/>
          <p:cNvSpPr>
            <a:spLocks noGrp="1"/>
          </p:cNvSpPr>
          <p:nvPr>
            <p:ph type="subTitle" idx="1"/>
          </p:nvPr>
        </p:nvSpPr>
        <p:spPr>
          <a:xfrm>
            <a:off x="1143000" y="3886200"/>
            <a:ext cx="6858000" cy="2133600"/>
          </a:xfrm>
        </p:spPr>
        <p:txBody>
          <a:bodyPr>
            <a:normAutofit lnSpcReduction="10000"/>
          </a:bodyPr>
          <a:lstStyle/>
          <a:p>
            <a:r>
              <a:rPr lang="en-US" dirty="0" smtClean="0"/>
              <a:t>Using a Summer Internship Program to Catalyze Community Impact</a:t>
            </a:r>
          </a:p>
          <a:p>
            <a:endParaRPr lang="en-US" sz="2400" dirty="0" smtClean="0"/>
          </a:p>
          <a:p>
            <a:r>
              <a:rPr lang="en-US" sz="2400" dirty="0" smtClean="0"/>
              <a:t>Noah Urban, Data Driven Detroit</a:t>
            </a:r>
          </a:p>
          <a:p>
            <a:r>
              <a:rPr lang="en-US" sz="1800" dirty="0" smtClean="0"/>
              <a:t>October 2015</a:t>
            </a:r>
            <a:endParaRPr lang="en-US" sz="1800" dirty="0"/>
          </a:p>
          <a:p>
            <a:endParaRPr lang="en-US" dirty="0"/>
          </a:p>
        </p:txBody>
      </p:sp>
    </p:spTree>
    <p:extLst>
      <p:ext uri="{BB962C8B-B14F-4D97-AF65-F5344CB8AC3E}">
        <p14:creationId xmlns:p14="http://schemas.microsoft.com/office/powerpoint/2010/main" val="1365368852"/>
      </p:ext>
    </p:extLst>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Projects</a:t>
            </a:r>
            <a:endParaRPr lang="en-US" dirty="0"/>
          </a:p>
        </p:txBody>
      </p:sp>
      <p:sp>
        <p:nvSpPr>
          <p:cNvPr id="5" name="Content Placeholder 4"/>
          <p:cNvSpPr>
            <a:spLocks noGrp="1"/>
          </p:cNvSpPr>
          <p:nvPr>
            <p:ph sz="quarter" idx="1"/>
          </p:nvPr>
        </p:nvSpPr>
        <p:spPr/>
        <p:txBody>
          <a:bodyPr/>
          <a:lstStyle/>
          <a:p>
            <a:endParaRPr lang="en-US"/>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9210" y="1584325"/>
            <a:ext cx="6473190" cy="4816475"/>
          </a:xfrm>
          <a:prstGeom prst="rect">
            <a:avLst/>
          </a:prstGeom>
          <a:noFill/>
          <a:ln>
            <a:noFill/>
          </a:ln>
        </p:spPr>
      </p:pic>
    </p:spTree>
    <p:extLst>
      <p:ext uri="{BB962C8B-B14F-4D97-AF65-F5344CB8AC3E}">
        <p14:creationId xmlns:p14="http://schemas.microsoft.com/office/powerpoint/2010/main" val="4168520095"/>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Projects</a:t>
            </a:r>
            <a:endParaRPr lang="en-US" dirty="0"/>
          </a:p>
        </p:txBody>
      </p:sp>
      <p:sp>
        <p:nvSpPr>
          <p:cNvPr id="5" name="Content Placeholder 4"/>
          <p:cNvSpPr>
            <a:spLocks noGrp="1"/>
          </p:cNvSpPr>
          <p:nvPr>
            <p:ph sz="quarter" idx="1"/>
          </p:nvPr>
        </p:nvSpPr>
        <p:spPr/>
        <p:txBody>
          <a:bodyPr/>
          <a:lstStyle/>
          <a:p>
            <a:endParaRPr lang="en-US" dirty="0"/>
          </a:p>
        </p:txBody>
      </p:sp>
      <p:graphicFrame>
        <p:nvGraphicFramePr>
          <p:cNvPr id="6" name="Diagram 5"/>
          <p:cNvGraphicFramePr/>
          <p:nvPr>
            <p:extLst>
              <p:ext uri="{D42A27DB-BD31-4B8C-83A1-F6EECF244321}">
                <p14:modId xmlns:p14="http://schemas.microsoft.com/office/powerpoint/2010/main" val="3825672577"/>
              </p:ext>
            </p:extLst>
          </p:nvPr>
        </p:nvGraphicFramePr>
        <p:xfrm>
          <a:off x="1536700" y="1676400"/>
          <a:ext cx="6921500" cy="4922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387818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Projects</a:t>
            </a:r>
            <a:endParaRPr lang="en-US" dirty="0"/>
          </a:p>
        </p:txBody>
      </p:sp>
      <p:sp>
        <p:nvSpPr>
          <p:cNvPr id="3" name="Content Placeholder 2"/>
          <p:cNvSpPr>
            <a:spLocks noGrp="1"/>
          </p:cNvSpPr>
          <p:nvPr>
            <p:ph sz="quarter" idx="1"/>
          </p:nvPr>
        </p:nvSpPr>
        <p:spPr/>
        <p:txBody>
          <a:bodyPr/>
          <a:lstStyle/>
          <a:p>
            <a:endParaRPr lang="en-US"/>
          </a:p>
        </p:txBody>
      </p:sp>
      <p:pic>
        <p:nvPicPr>
          <p:cNvPr id="4" name="Picture 3" descr="U:\D3_nonprojects\1_Sabiha_Zainulbhai\Recidivism in Detroit\Images of Maps\ReleaseRateMentalSubstance.png"/>
          <p:cNvPicPr/>
          <p:nvPr/>
        </p:nvPicPr>
        <p:blipFill>
          <a:blip r:embed="rId3">
            <a:extLst>
              <a:ext uri="{28A0092B-C50C-407E-A947-70E740481C1C}">
                <a14:useLocalDpi xmlns:a14="http://schemas.microsoft.com/office/drawing/2010/main" val="0"/>
              </a:ext>
            </a:extLst>
          </a:blip>
          <a:srcRect/>
          <a:stretch>
            <a:fillRect/>
          </a:stretch>
        </p:blipFill>
        <p:spPr bwMode="auto">
          <a:xfrm>
            <a:off x="1324292" y="1553210"/>
            <a:ext cx="6448108" cy="4771390"/>
          </a:xfrm>
          <a:prstGeom prst="rect">
            <a:avLst/>
          </a:prstGeom>
          <a:noFill/>
          <a:ln>
            <a:solidFill>
              <a:schemeClr val="tx1"/>
            </a:solidFill>
          </a:ln>
        </p:spPr>
      </p:pic>
    </p:spTree>
    <p:extLst>
      <p:ext uri="{BB962C8B-B14F-4D97-AF65-F5344CB8AC3E}">
        <p14:creationId xmlns:p14="http://schemas.microsoft.com/office/powerpoint/2010/main" val="1483308575"/>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Projects</a:t>
            </a:r>
            <a:endParaRPr lang="en-US" dirty="0"/>
          </a:p>
        </p:txBody>
      </p:sp>
      <p:sp>
        <p:nvSpPr>
          <p:cNvPr id="5" name="Content Placeholder 4"/>
          <p:cNvSpPr>
            <a:spLocks noGrp="1"/>
          </p:cNvSpPr>
          <p:nvPr>
            <p:ph sz="quarter" idx="1"/>
          </p:nvPr>
        </p:nvSpPr>
        <p:spPr/>
        <p:txBody>
          <a:bodyPr/>
          <a:lstStyle/>
          <a:p>
            <a:endParaRPr lang="en-US" dirty="0"/>
          </a:p>
        </p:txBody>
      </p:sp>
      <p:pic>
        <p:nvPicPr>
          <p:cNvPr id="3074" name="Picture 2" descr="https://scontent.xx.fbcdn.net/hphotos-xfp1/v/t1.0-0/p180x540/11855831_1045893165428447_8635099057858807330_n.jpg?oh=0b20a77df3a30964a26383bf6f6f9e7c&amp;oe=568DF1C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62100"/>
            <a:ext cx="6400800" cy="480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969981"/>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Projects</a:t>
            </a:r>
            <a:endParaRPr lang="en-US" dirty="0"/>
          </a:p>
        </p:txBody>
      </p:sp>
      <p:sp>
        <p:nvSpPr>
          <p:cNvPr id="5" name="Content Placeholder 4"/>
          <p:cNvSpPr>
            <a:spLocks noGrp="1"/>
          </p:cNvSpPr>
          <p:nvPr>
            <p:ph sz="quarter" idx="1"/>
          </p:nvPr>
        </p:nvSpPr>
        <p:spPr/>
        <p:txBody>
          <a:bodyPr/>
          <a:lstStyle/>
          <a:p>
            <a:endParaRPr lang="en-US"/>
          </a:p>
        </p:txBody>
      </p:sp>
      <p:pic>
        <p:nvPicPr>
          <p:cNvPr id="4098" name="Picture 2" descr="https://fbcdn-photos-f-a.akamaihd.net/hphotos-ak-xfa1/v/t1.0-0/p180x540/11221393_1036666069684490_7077559904709717306_n.jpg?oh=7b4be57b17abd706784daab936510f8c&amp;oe=569BE0E9&amp;__gda__=1456355170_066d1061a0fb4cb83ea01bd5014e298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00200"/>
            <a:ext cx="6248400" cy="4686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406659"/>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7123113" cy="3352800"/>
          </a:xfrm>
        </p:spPr>
        <p:txBody>
          <a:bodyPr>
            <a:normAutofit lnSpcReduction="10000"/>
          </a:bodyPr>
          <a:lstStyle/>
          <a:p>
            <a:r>
              <a:rPr lang="en-US" dirty="0" smtClean="0"/>
              <a:t>@D3Detroit</a:t>
            </a:r>
          </a:p>
          <a:p>
            <a:endParaRPr lang="en-US" dirty="0" smtClean="0"/>
          </a:p>
          <a:p>
            <a:r>
              <a:rPr lang="en-US" dirty="0" smtClean="0"/>
              <a:t>AskD3@DataDrivenDetroit.org</a:t>
            </a:r>
          </a:p>
          <a:p>
            <a:endParaRPr lang="en-US" dirty="0"/>
          </a:p>
          <a:p>
            <a:r>
              <a:rPr lang="en-US" dirty="0" err="1" smtClean="0"/>
              <a:t>TechTown</a:t>
            </a:r>
            <a:endParaRPr lang="en-US" dirty="0" smtClean="0"/>
          </a:p>
          <a:p>
            <a:r>
              <a:rPr lang="en-US" dirty="0" smtClean="0"/>
              <a:t>440 Burroughs #330</a:t>
            </a:r>
          </a:p>
          <a:p>
            <a:r>
              <a:rPr lang="en-US" dirty="0" smtClean="0"/>
              <a:t>Detroit, Michigan 48202</a:t>
            </a:r>
          </a:p>
        </p:txBody>
      </p:sp>
      <p:sp>
        <p:nvSpPr>
          <p:cNvPr id="3" name="Title 2"/>
          <p:cNvSpPr>
            <a:spLocks noGrp="1"/>
          </p:cNvSpPr>
          <p:nvPr>
            <p:ph type="title"/>
          </p:nvPr>
        </p:nvSpPr>
        <p:spPr/>
        <p:txBody>
          <a:bodyPr/>
          <a:lstStyle/>
          <a:p>
            <a:r>
              <a:rPr lang="en-US" dirty="0" smtClean="0"/>
              <a:t>www.DataDrivenDetroit.org</a:t>
            </a:r>
            <a:endParaRPr lang="en-US" dirty="0"/>
          </a:p>
        </p:txBody>
      </p:sp>
    </p:spTree>
    <p:extLst>
      <p:ext uri="{BB962C8B-B14F-4D97-AF65-F5344CB8AC3E}">
        <p14:creationId xmlns:p14="http://schemas.microsoft.com/office/powerpoint/2010/main" val="258648486"/>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 Coordinated Response to Inquiries</a:t>
            </a:r>
            <a:endParaRPr lang="en-US" dirty="0"/>
          </a:p>
        </p:txBody>
      </p:sp>
      <p:sp>
        <p:nvSpPr>
          <p:cNvPr id="5" name="Content Placeholder 4"/>
          <p:cNvSpPr>
            <a:spLocks noGrp="1"/>
          </p:cNvSpPr>
          <p:nvPr>
            <p:ph sz="quarter" idx="1"/>
          </p:nvPr>
        </p:nvSpPr>
        <p:spPr/>
        <p:txBody>
          <a:bodyPr/>
          <a:lstStyle/>
          <a:p>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1980"/>
            <a:ext cx="7924800" cy="4753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1913612"/>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Branding the Program</a:t>
            </a:r>
            <a:endParaRPr lang="en-US" dirty="0"/>
          </a:p>
        </p:txBody>
      </p:sp>
      <p:sp>
        <p:nvSpPr>
          <p:cNvPr id="5" name="Content Placeholder 4"/>
          <p:cNvSpPr>
            <a:spLocks noGrp="1"/>
          </p:cNvSpPr>
          <p:nvPr>
            <p:ph sz="quarter" idx="1"/>
          </p:nvPr>
        </p:nvSpPr>
        <p:spPr/>
        <p:txBody>
          <a:bodyPr/>
          <a:lstStyle/>
          <a:p>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8398933"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7239086"/>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Designing The Application Process</a:t>
            </a:r>
            <a:endParaRPr lang="en-US" dirty="0"/>
          </a:p>
        </p:txBody>
      </p:sp>
      <p:sp>
        <p:nvSpPr>
          <p:cNvPr id="5" name="Content Placeholder 4"/>
          <p:cNvSpPr>
            <a:spLocks noGrp="1"/>
          </p:cNvSpPr>
          <p:nvPr>
            <p:ph sz="quarter" idx="1"/>
          </p:nvPr>
        </p:nvSpPr>
        <p:spPr/>
        <p:txBody>
          <a:bodyPr/>
          <a:lstStyle/>
          <a:p>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599"/>
            <a:ext cx="9144000" cy="3480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728395"/>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Designing The Application Process</a:t>
            </a:r>
            <a:endParaRPr lang="en-US" dirty="0"/>
          </a:p>
        </p:txBody>
      </p:sp>
      <p:sp>
        <p:nvSpPr>
          <p:cNvPr id="5" name="Content Placeholder 4"/>
          <p:cNvSpPr>
            <a:spLocks noGrp="1"/>
          </p:cNvSpPr>
          <p:nvPr>
            <p:ph sz="quarter" idx="1"/>
          </p:nvPr>
        </p:nvSpPr>
        <p:spPr/>
        <p:txBody>
          <a:bodyPr/>
          <a:lstStyle/>
          <a:p>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70" y="2895600"/>
            <a:ext cx="8915400" cy="1399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289786"/>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Finding a Partner</a:t>
            </a:r>
            <a:endParaRPr lang="en-US" dirty="0"/>
          </a:p>
        </p:txBody>
      </p:sp>
      <p:pic>
        <p:nvPicPr>
          <p:cNvPr id="102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295400" y="2514600"/>
            <a:ext cx="6375602"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3943462"/>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Executing the Program</a:t>
            </a:r>
            <a:endParaRPr lang="en-US" dirty="0"/>
          </a:p>
        </p:txBody>
      </p:sp>
      <p:sp>
        <p:nvSpPr>
          <p:cNvPr id="5" name="Content Placeholder 4"/>
          <p:cNvSpPr>
            <a:spLocks noGrp="1"/>
          </p:cNvSpPr>
          <p:nvPr>
            <p:ph sz="quarter" idx="1"/>
          </p:nvPr>
        </p:nvSpPr>
        <p:spPr/>
        <p:txBody>
          <a:bodyPr/>
          <a:lstStyle/>
          <a:p>
            <a:endParaRPr lang="en-US" dirty="0"/>
          </a:p>
        </p:txBody>
      </p:sp>
      <p:pic>
        <p:nvPicPr>
          <p:cNvPr id="2050" name="Picture 2" descr="https://scontent.xx.fbcdn.net/hphotos-xtf1/v/t1.0-9/s720x720/11921673_1058143704203393_4537751424974111960_n.jpg?oh=03bbef299c959a1e0f8132f563421de6&amp;oe=568582A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572" y="1560548"/>
            <a:ext cx="8532628" cy="4764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46931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Executing the Program</a:t>
            </a:r>
            <a:endParaRPr lang="en-US" dirty="0"/>
          </a:p>
        </p:txBody>
      </p:sp>
      <p:sp>
        <p:nvSpPr>
          <p:cNvPr id="5" name="Content Placeholder 4"/>
          <p:cNvSpPr>
            <a:spLocks noGrp="1"/>
          </p:cNvSpPr>
          <p:nvPr>
            <p:ph sz="quarter" idx="1"/>
          </p:nvPr>
        </p:nvSpPr>
        <p:spPr/>
        <p:txBody>
          <a:bodyPr/>
          <a:lstStyle/>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70337"/>
            <a:ext cx="7920038" cy="4816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3224629"/>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Executing the Program</a:t>
            </a:r>
            <a:endParaRPr lang="en-US" dirty="0"/>
          </a:p>
        </p:txBody>
      </p:sp>
      <p:sp>
        <p:nvSpPr>
          <p:cNvPr id="5" name="Content Placeholder 4"/>
          <p:cNvSpPr>
            <a:spLocks noGrp="1"/>
          </p:cNvSpPr>
          <p:nvPr>
            <p:ph sz="quarter" idx="1"/>
          </p:nvPr>
        </p:nvSpPr>
        <p:spPr/>
        <p:txBody>
          <a:bodyPr/>
          <a:lstStyle/>
          <a:p>
            <a:endParaRPr lang="en-US" dirty="0"/>
          </a:p>
        </p:txBody>
      </p:sp>
      <p:pic>
        <p:nvPicPr>
          <p:cNvPr id="5122" name="Picture 2" descr="https://scontent.xx.fbcdn.net/hphotos-xtf1/v/t1.0-9/s720x720/11695418_1029279180423179_7497915566983446989_n.jpg?oh=be964be178d5ec9465270576c76d3a55&amp;oe=56962CB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64640"/>
            <a:ext cx="8525299" cy="4759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41922"/>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3_PowerPointTheme1">
  <a:themeElements>
    <a:clrScheme name="Custom 5">
      <a:dk1>
        <a:sysClr val="windowText" lastClr="000000"/>
      </a:dk1>
      <a:lt1>
        <a:sysClr val="window" lastClr="FFFFFF"/>
      </a:lt1>
      <a:dk2>
        <a:srgbClr val="002060"/>
      </a:dk2>
      <a:lt2>
        <a:srgbClr val="BFBFBF"/>
      </a:lt2>
      <a:accent1>
        <a:srgbClr val="6596CF"/>
      </a:accent1>
      <a:accent2>
        <a:srgbClr val="87AF3F"/>
      </a:accent2>
      <a:accent3>
        <a:srgbClr val="D94F26"/>
      </a:accent3>
      <a:accent4>
        <a:srgbClr val="F5A91D"/>
      </a:accent4>
      <a:accent5>
        <a:srgbClr val="6596CF"/>
      </a:accent5>
      <a:accent6>
        <a:srgbClr val="968C8C"/>
      </a:accent6>
      <a:hlink>
        <a:srgbClr val="A5A5A5"/>
      </a:hlink>
      <a:folHlink>
        <a:srgbClr val="F69D1A"/>
      </a:folHlink>
    </a:clrScheme>
    <a:fontScheme name="Custom 1">
      <a:majorFont>
        <a:latin typeface="Century Gothic"/>
        <a:ea typeface=""/>
        <a:cs typeface=""/>
      </a:majorFont>
      <a:minorFont>
        <a:latin typeface="Century Gothic"/>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1867</TotalTime>
  <Words>862</Words>
  <Application>Microsoft Office PowerPoint</Application>
  <PresentationFormat>On-screen Show (4:3)</PresentationFormat>
  <Paragraphs>81</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D3_PowerPointTheme1</vt:lpstr>
      <vt:lpstr>Positive-Sum Games</vt:lpstr>
      <vt:lpstr>A Coordinated Response to Inquiries</vt:lpstr>
      <vt:lpstr>Branding the Program</vt:lpstr>
      <vt:lpstr>Designing The Application Process</vt:lpstr>
      <vt:lpstr>Designing The Application Process</vt:lpstr>
      <vt:lpstr>Finding a Partner</vt:lpstr>
      <vt:lpstr>Executing the Program</vt:lpstr>
      <vt:lpstr>Executing the Program</vt:lpstr>
      <vt:lpstr>Executing the Program</vt:lpstr>
      <vt:lpstr>The Projects</vt:lpstr>
      <vt:lpstr>The Projects</vt:lpstr>
      <vt:lpstr>The Projects</vt:lpstr>
      <vt:lpstr>The Projects</vt:lpstr>
      <vt:lpstr>The Projects</vt:lpstr>
      <vt:lpstr>www.DataDrivenDetroit.org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Detroit: A Tale of Two Cities</dc:title>
  <dc:creator>Jessica Mcinchak</dc:creator>
  <cp:lastModifiedBy>Abazajian, Katya</cp:lastModifiedBy>
  <cp:revision>79</cp:revision>
  <dcterms:created xsi:type="dcterms:W3CDTF">2012-08-06T14:52:15Z</dcterms:created>
  <dcterms:modified xsi:type="dcterms:W3CDTF">2015-10-19T19:23:01Z</dcterms:modified>
</cp:coreProperties>
</file>