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44"/>
    <a:srgbClr val="003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A1DC2-7FA4-484A-BED7-AE0BBA1655F7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63C025-91A0-4E34-B43A-0A4334599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9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3C025-91A0-4E34-B43A-0A4334599F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56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3C025-91A0-4E34-B43A-0A4334599F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09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3C025-91A0-4E34-B43A-0A4334599F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83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3C025-91A0-4E34-B43A-0A4334599F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3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3C025-91A0-4E34-B43A-0A4334599F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37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3C025-91A0-4E34-B43A-0A4334599F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4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1449" y="1695449"/>
            <a:ext cx="7675600" cy="131445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1448" y="3602038"/>
            <a:ext cx="7675601" cy="165576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55057" y="0"/>
            <a:ext cx="2752344" cy="6876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28724" y="381000"/>
            <a:ext cx="1754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ALLEGHENY</a:t>
            </a:r>
            <a:r>
              <a:rPr lang="en-US" sz="1400" b="1" baseline="0" dirty="0">
                <a:solidFill>
                  <a:schemeClr val="bg1"/>
                </a:solidFill>
              </a:rPr>
              <a:t> COUNTY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914400" y="1371599"/>
            <a:ext cx="180975" cy="31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" y="499220"/>
            <a:ext cx="2849524" cy="89142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6" y="2286190"/>
            <a:ext cx="2947797" cy="19613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09" y="4810124"/>
            <a:ext cx="2752725" cy="20574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23825" y="-9525"/>
            <a:ext cx="133350" cy="6877050"/>
          </a:xfrm>
          <a:prstGeom prst="rect">
            <a:avLst/>
          </a:prstGeom>
          <a:solidFill>
            <a:srgbClr val="006F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-9525"/>
            <a:ext cx="135467" cy="6876288"/>
          </a:xfrm>
          <a:prstGeom prst="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3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57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2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6F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38200" y="361950"/>
            <a:ext cx="10515600" cy="419100"/>
          </a:xfrm>
          <a:prstGeom prst="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Project</a:t>
            </a:r>
            <a:r>
              <a:rPr lang="en-US" b="1" baseline="0" dirty="0"/>
              <a:t> Title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2425" y="6291263"/>
            <a:ext cx="1708247" cy="53405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373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3420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9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7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0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4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1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4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66AB5-BF9F-4966-9B90-0062938A13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0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rah.morgan@alleghenycounty.u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wprdc.org/guides/dash-data-guid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wprdc.org/guides/dash-data-guide/fastfoodloca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wprdc.org/guides/dash-data-guid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ofiles.ucsur.pitt.edu/profiles/neighborhood/central-northside/health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1448" y="1695449"/>
            <a:ext cx="7675601" cy="1314451"/>
          </a:xfrm>
        </p:spPr>
        <p:txBody>
          <a:bodyPr>
            <a:normAutofit/>
          </a:bodyPr>
          <a:lstStyle/>
          <a:p>
            <a:r>
              <a:rPr lang="en-US" dirty="0"/>
              <a:t>Health Data for All</a:t>
            </a:r>
            <a:br>
              <a:rPr lang="en-US" dirty="0"/>
            </a:br>
            <a:r>
              <a:rPr lang="en-US" sz="2800" dirty="0"/>
              <a:t>Allegheny County DASH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1448" y="3602037"/>
            <a:ext cx="8291552" cy="1867429"/>
          </a:xfrm>
        </p:spPr>
        <p:txBody>
          <a:bodyPr>
            <a:normAutofit/>
          </a:bodyPr>
          <a:lstStyle/>
          <a:p>
            <a:r>
              <a:rPr lang="en-US" sz="1800" dirty="0"/>
              <a:t>Sarah Morgan</a:t>
            </a:r>
          </a:p>
          <a:p>
            <a:r>
              <a:rPr lang="en-US" sz="1800" dirty="0"/>
              <a:t>CountyStat Analyst</a:t>
            </a:r>
          </a:p>
          <a:p>
            <a:r>
              <a:rPr lang="en-US" sz="1800" dirty="0">
                <a:hlinkClick r:id="rId2"/>
              </a:rPr>
              <a:t>sarah.morgan@alleghenycounty.us</a:t>
            </a:r>
            <a:r>
              <a:rPr lang="en-US" sz="1800" dirty="0"/>
              <a:t> </a:t>
            </a:r>
          </a:p>
          <a:p>
            <a:endParaRPr lang="en-US" sz="1800" dirty="0"/>
          </a:p>
          <a:p>
            <a:r>
              <a:rPr lang="en-US" sz="1800" dirty="0"/>
              <a:t>Presentation Date: 18 May 2017</a:t>
            </a:r>
          </a:p>
        </p:txBody>
      </p:sp>
    </p:spTree>
    <p:extLst>
      <p:ext uri="{BB962C8B-B14F-4D97-AF65-F5344CB8AC3E}">
        <p14:creationId xmlns:p14="http://schemas.microsoft.com/office/powerpoint/2010/main" val="51522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8" y="365125"/>
            <a:ext cx="10804124" cy="1325563"/>
          </a:xfrm>
        </p:spPr>
        <p:txBody>
          <a:bodyPr>
            <a:normAutofit/>
          </a:bodyPr>
          <a:lstStyle/>
          <a:p>
            <a:r>
              <a:rPr lang="en-US" sz="3200" dirty="0"/>
              <a:t>DASH Project in Allegheny County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48" y="1825625"/>
            <a:ext cx="10804124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6948" y="365125"/>
            <a:ext cx="10804124" cy="425450"/>
          </a:xfrm>
          <a:prstGeom prst="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NNIP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B49A-A3D4-4C0B-AC25-3F5443186C6E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93934" y="1738324"/>
            <a:ext cx="108041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2015: Plan for a Healthier Allegheny</a:t>
            </a:r>
          </a:p>
          <a:p>
            <a:pPr lvl="1"/>
            <a:r>
              <a:rPr lang="en-US" dirty="0"/>
              <a:t>Led by an Advisory Committee with 70 stakeholders</a:t>
            </a:r>
          </a:p>
          <a:p>
            <a:pPr lvl="1"/>
            <a:r>
              <a:rPr lang="en-US" dirty="0"/>
              <a:t>Important relationships built through this process</a:t>
            </a:r>
          </a:p>
          <a:p>
            <a:r>
              <a:rPr lang="en-US" dirty="0"/>
              <a:t>DASH and the FRED Model</a:t>
            </a:r>
          </a:p>
          <a:p>
            <a:pPr lvl="1"/>
            <a:r>
              <a:rPr lang="en-US" dirty="0"/>
              <a:t>Project Scope: Apply a predictive model to cardiovascular disease in Allegheny County</a:t>
            </a:r>
          </a:p>
          <a:p>
            <a:pPr lvl="1"/>
            <a:r>
              <a:rPr lang="en-US" dirty="0"/>
              <a:t>Specific Outcome: Predict the effectiveness of possible interventions and develop targeted intervention plans.</a:t>
            </a:r>
          </a:p>
        </p:txBody>
      </p:sp>
    </p:spTree>
    <p:extLst>
      <p:ext uri="{BB962C8B-B14F-4D97-AF65-F5344CB8AC3E}">
        <p14:creationId xmlns:p14="http://schemas.microsoft.com/office/powerpoint/2010/main" val="323141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8" y="365125"/>
            <a:ext cx="10804124" cy="1325563"/>
          </a:xfrm>
        </p:spPr>
        <p:txBody>
          <a:bodyPr>
            <a:normAutofit/>
          </a:bodyPr>
          <a:lstStyle/>
          <a:p>
            <a:r>
              <a:rPr lang="en-US" sz="3200" dirty="0"/>
              <a:t>DASH Datasets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48" y="1825625"/>
            <a:ext cx="10804124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6948" y="365125"/>
            <a:ext cx="10804124" cy="425450"/>
          </a:xfrm>
          <a:prstGeom prst="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NNIP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B49A-A3D4-4C0B-AC25-3F5443186C6E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93934" y="1738324"/>
            <a:ext cx="108041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Partners stayed engaged because of the </a:t>
            </a:r>
            <a:r>
              <a:rPr lang="en-US" b="1" i="1" dirty="0"/>
              <a:t>specific purpose </a:t>
            </a:r>
            <a:r>
              <a:rPr lang="en-US" dirty="0"/>
              <a:t>of the project and a </a:t>
            </a:r>
            <a:r>
              <a:rPr lang="en-US" b="1" i="1" dirty="0"/>
              <a:t>vested interest in the results</a:t>
            </a:r>
          </a:p>
          <a:p>
            <a:r>
              <a:rPr lang="en-US" dirty="0"/>
              <a:t>Making the data public was possible because of the work we had already done on the </a:t>
            </a:r>
            <a:r>
              <a:rPr lang="en-US" b="1" i="1" dirty="0"/>
              <a:t>open data infrastructure </a:t>
            </a:r>
          </a:p>
          <a:p>
            <a:r>
              <a:rPr lang="en-US" dirty="0"/>
              <a:t>The Health Department served as an </a:t>
            </a:r>
            <a:r>
              <a:rPr lang="en-US" b="1" i="1" dirty="0"/>
              <a:t>impartial intermediary </a:t>
            </a:r>
            <a:r>
              <a:rPr lang="en-US" dirty="0"/>
              <a:t>for the sensitive datasets.</a:t>
            </a:r>
          </a:p>
        </p:txBody>
      </p:sp>
    </p:spTree>
    <p:extLst>
      <p:ext uri="{BB962C8B-B14F-4D97-AF65-F5344CB8AC3E}">
        <p14:creationId xmlns:p14="http://schemas.microsoft.com/office/powerpoint/2010/main" val="362105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8" y="365125"/>
            <a:ext cx="10804124" cy="1325563"/>
          </a:xfrm>
        </p:spPr>
        <p:txBody>
          <a:bodyPr>
            <a:normAutofit/>
          </a:bodyPr>
          <a:lstStyle/>
          <a:p>
            <a:r>
              <a:rPr lang="en-US" sz="3200" dirty="0"/>
              <a:t>Data Guide- </a:t>
            </a:r>
            <a:r>
              <a:rPr lang="en-US" sz="3200" dirty="0">
                <a:hlinkClick r:id="rId3"/>
              </a:rPr>
              <a:t>tools.wprdc.org/guides/dash-data-guide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48" y="1825625"/>
            <a:ext cx="10804124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6948" y="365125"/>
            <a:ext cx="10804124" cy="425450"/>
          </a:xfrm>
          <a:prstGeom prst="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NNIP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B49A-A3D4-4C0B-AC25-3F5443186C6E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1" b="39321"/>
          <a:stretch/>
        </p:blipFill>
        <p:spPr>
          <a:xfrm>
            <a:off x="1753365" y="1851025"/>
            <a:ext cx="8611290" cy="416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1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8" y="365125"/>
            <a:ext cx="10804124" cy="1325563"/>
          </a:xfrm>
        </p:spPr>
        <p:txBody>
          <a:bodyPr>
            <a:normAutofit/>
          </a:bodyPr>
          <a:lstStyle/>
          <a:p>
            <a:r>
              <a:rPr lang="en-US" sz="3200" dirty="0"/>
              <a:t>Data Guide- </a:t>
            </a:r>
            <a:r>
              <a:rPr lang="en-US" sz="3200" dirty="0">
                <a:hlinkClick r:id="rId3"/>
              </a:rPr>
              <a:t>Dataset example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48" y="1825625"/>
            <a:ext cx="10804124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6948" y="365125"/>
            <a:ext cx="10804124" cy="425450"/>
          </a:xfrm>
          <a:prstGeom prst="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NNIP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B49A-A3D4-4C0B-AC25-3F5443186C6E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4861" y="1851025"/>
            <a:ext cx="6168297" cy="474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89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8" y="365125"/>
            <a:ext cx="10804124" cy="1325563"/>
          </a:xfrm>
        </p:spPr>
        <p:txBody>
          <a:bodyPr>
            <a:normAutofit/>
          </a:bodyPr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48" y="1825625"/>
            <a:ext cx="10804124" cy="4351338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“There’s an </a:t>
            </a:r>
            <a:r>
              <a:rPr lang="en-US" dirty="0">
                <a:hlinkClick r:id="rId3"/>
              </a:rPr>
              <a:t>exceptionally helpful guide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that accompanies the data and details </a:t>
            </a:r>
          </a:p>
          <a:p>
            <a:pPr marL="0" indent="0">
              <a:buNone/>
            </a:pPr>
            <a:r>
              <a:rPr lang="en-US" dirty="0"/>
              <a:t>what it is and best practices for using it.”</a:t>
            </a:r>
          </a:p>
          <a:p>
            <a:pPr marL="0" indent="0">
              <a:buNone/>
            </a:pPr>
            <a:r>
              <a:rPr lang="en-US" dirty="0"/>
              <a:t>				-The Incline </a:t>
            </a:r>
          </a:p>
        </p:txBody>
      </p:sp>
      <p:sp>
        <p:nvSpPr>
          <p:cNvPr id="4" name="Rectangle 3"/>
          <p:cNvSpPr/>
          <p:nvPr/>
        </p:nvSpPr>
        <p:spPr>
          <a:xfrm>
            <a:off x="656948" y="365125"/>
            <a:ext cx="10804124" cy="425450"/>
          </a:xfrm>
          <a:prstGeom prst="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B49A-A3D4-4C0B-AC25-3F5443186C6E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8737"/>
          <a:stretch/>
        </p:blipFill>
        <p:spPr>
          <a:xfrm>
            <a:off x="6872883" y="0"/>
            <a:ext cx="5036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82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8" y="365125"/>
            <a:ext cx="10804124" cy="1325563"/>
          </a:xfrm>
        </p:spPr>
        <p:txBody>
          <a:bodyPr>
            <a:normAutofit/>
          </a:bodyPr>
          <a:lstStyle/>
          <a:p>
            <a:r>
              <a:rPr lang="en-US" sz="3200" dirty="0"/>
              <a:t>Data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48" y="1825625"/>
            <a:ext cx="10804124" cy="4351338"/>
          </a:xfrm>
        </p:spPr>
        <p:txBody>
          <a:bodyPr/>
          <a:lstStyle/>
          <a:p>
            <a:r>
              <a:rPr lang="en-US" dirty="0"/>
              <a:t>The work we have done is all about providing </a:t>
            </a:r>
            <a:r>
              <a:rPr lang="en-US" b="1" i="1" dirty="0"/>
              <a:t>infrastructure</a:t>
            </a:r>
            <a:r>
              <a:rPr lang="en-US" dirty="0"/>
              <a:t> and </a:t>
            </a:r>
            <a:r>
              <a:rPr lang="en-US" b="1" i="1" dirty="0"/>
              <a:t>context</a:t>
            </a:r>
          </a:p>
          <a:p>
            <a:r>
              <a:rPr lang="en-US" dirty="0"/>
              <a:t>These resources are meant to be </a:t>
            </a:r>
            <a:r>
              <a:rPr lang="en-US" b="1" i="1" dirty="0"/>
              <a:t>living documents</a:t>
            </a:r>
          </a:p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Bring this data into new spaces</a:t>
            </a:r>
          </a:p>
          <a:p>
            <a:pPr lvl="2"/>
            <a:r>
              <a:rPr lang="en-US" dirty="0"/>
              <a:t>Community/Library/Organizations/Classroom</a:t>
            </a:r>
          </a:p>
          <a:p>
            <a:pPr lvl="1"/>
            <a:r>
              <a:rPr lang="en-US" dirty="0">
                <a:hlinkClick r:id="rId3"/>
              </a:rPr>
              <a:t>Community Profiles</a:t>
            </a:r>
            <a:endParaRPr lang="en-US" dirty="0"/>
          </a:p>
          <a:p>
            <a:pPr lvl="1"/>
            <a:r>
              <a:rPr lang="en-US" dirty="0"/>
              <a:t>Framework for future work</a:t>
            </a:r>
          </a:p>
        </p:txBody>
      </p:sp>
      <p:sp>
        <p:nvSpPr>
          <p:cNvPr id="4" name="Rectangle 3"/>
          <p:cNvSpPr/>
          <p:nvPr/>
        </p:nvSpPr>
        <p:spPr>
          <a:xfrm>
            <a:off x="656948" y="365125"/>
            <a:ext cx="10804124" cy="425450"/>
          </a:xfrm>
          <a:prstGeom prst="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NNIP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B49A-A3D4-4C0B-AC25-3F5443186C6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46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3806</TotalTime>
  <Words>210</Words>
  <Application>Microsoft Office PowerPoint</Application>
  <PresentationFormat>Widescreen</PresentationFormat>
  <Paragraphs>49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Health Data for All Allegheny County DASH Project</vt:lpstr>
      <vt:lpstr>DASH Project in Allegheny County</vt:lpstr>
      <vt:lpstr>DASH Datasets</vt:lpstr>
      <vt:lpstr>Data Guide- tools.wprdc.org/guides/dash-data-guide</vt:lpstr>
      <vt:lpstr>Data Guide- Dataset example</vt:lpstr>
      <vt:lpstr>PowerPoint Presentation</vt:lpstr>
      <vt:lpstr>Data Engagement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Bickel, Michelle</dc:creator>
  <cp:lastModifiedBy>Morgan, Sarah</cp:lastModifiedBy>
  <cp:revision>135</cp:revision>
  <cp:lastPrinted>2016-10-17T12:43:00Z</cp:lastPrinted>
  <dcterms:created xsi:type="dcterms:W3CDTF">2015-12-03T14:02:01Z</dcterms:created>
  <dcterms:modified xsi:type="dcterms:W3CDTF">2017-05-12T18:21:53Z</dcterms:modified>
</cp:coreProperties>
</file>