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comments/comment1.xml" ContentType="application/vnd.openxmlformats-officedocument.presentationml.comments+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9" r:id="rId1"/>
  </p:sldMasterIdLst>
  <p:notesMasterIdLst>
    <p:notesMasterId r:id="rId17"/>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Lst>
  <p:sldSz cx="9144000" cy="5143500" type="screen16x9"/>
  <p:notesSz cx="6858000" cy="9144000"/>
  <p:embeddedFontLst>
    <p:embeddedFont>
      <p:font typeface="Oswald"/>
      <p:regular r:id="rId18"/>
      <p:bold r:id="rId19"/>
    </p:embeddedFont>
    <p:embeddedFont>
      <p:font typeface="Montserrat" panose="020B0604020202020204" charset="0"/>
      <p:regular r:id="rId20"/>
      <p:bold r:id="rId21"/>
      <p:italic r:id="rId22"/>
      <p:boldItalic r:id="rId23"/>
    </p:embeddedFont>
    <p:embeddedFont>
      <p:font typeface="Century Gothic" panose="020B0502020202020204" pitchFamily="34" charset="0"/>
      <p:regular r:id="rId24"/>
      <p:bold r:id="rId25"/>
      <p:italic r:id="rId26"/>
      <p:boldItalic r:id="rId27"/>
    </p:embeddedFont>
    <p:embeddedFont>
      <p:font typeface="Playfair Display"/>
      <p:regular r:id="rId28"/>
      <p:bold r:id="rId29"/>
      <p:italic r:id="rId30"/>
      <p:boldItalic r:id="rId31"/>
    </p:embeddedFont>
    <p:embeddedFont>
      <p:font typeface="Franklin Gothic Demi Cond" panose="020B0706030402020204" pitchFamily="34" charset="0"/>
      <p:regular r:id="rId32"/>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Katya Abazajian" initials="" lastIdx="1" clrIdx="0"/>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79" d="100"/>
          <a:sy n="79" d="100"/>
        </p:scale>
        <p:origin x="920" y="5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font" Target="fonts/font1.fntdata"/><Relationship Id="rId26" Type="http://schemas.openxmlformats.org/officeDocument/2006/relationships/font" Target="fonts/font9.fntdata"/><Relationship Id="rId3" Type="http://schemas.openxmlformats.org/officeDocument/2006/relationships/slide" Target="slides/slide2.xml"/><Relationship Id="rId21" Type="http://schemas.openxmlformats.org/officeDocument/2006/relationships/font" Target="fonts/font4.fntdata"/><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5" Type="http://schemas.openxmlformats.org/officeDocument/2006/relationships/font" Target="fonts/font8.fntdata"/><Relationship Id="rId33" Type="http://schemas.openxmlformats.org/officeDocument/2006/relationships/commentAuthors" Target="commentAuthors.xml"/><Relationship Id="rId38" Type="http://schemas.microsoft.com/office/2015/10/relationships/revisionInfo" Target="revisionInfo.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font" Target="fonts/font3.fntdata"/><Relationship Id="rId29" Type="http://schemas.openxmlformats.org/officeDocument/2006/relationships/font" Target="fonts/font12.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7.fntdata"/><Relationship Id="rId32" Type="http://schemas.openxmlformats.org/officeDocument/2006/relationships/font" Target="fonts/font15.fntdata"/><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6.fntdata"/><Relationship Id="rId28" Type="http://schemas.openxmlformats.org/officeDocument/2006/relationships/font" Target="fonts/font11.fntdata"/><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font" Target="fonts/font2.fntdata"/><Relationship Id="rId31" Type="http://schemas.openxmlformats.org/officeDocument/2006/relationships/font" Target="fonts/font14.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5.fntdata"/><Relationship Id="rId27" Type="http://schemas.openxmlformats.org/officeDocument/2006/relationships/font" Target="fonts/font10.fntdata"/><Relationship Id="rId30" Type="http://schemas.openxmlformats.org/officeDocument/2006/relationships/font" Target="fonts/font13.fntdata"/><Relationship Id="rId35" Type="http://schemas.openxmlformats.org/officeDocument/2006/relationships/viewProps" Target="viewProps.xml"/></Relationships>
</file>

<file path=ppt/comments/comment1.xml><?xml version="1.0" encoding="utf-8"?>
<p:cmLst xmlns:a="http://schemas.openxmlformats.org/drawingml/2006/main" xmlns:r="http://schemas.openxmlformats.org/officeDocument/2006/relationships" xmlns:p="http://schemas.openxmlformats.org/presentationml/2006/main">
  <p:cm authorId="0" dt="2017-10-05T19:24:05.500" idx="1">
    <p:pos x="6000" y="0"/>
    <p:text>REPLACE with photo?</p:text>
  </p:cm>
</p:cmLst>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Shape 3"/>
          <p:cNvSpPr>
            <a:spLocks noGrp="1" noRot="1" noChangeAspect="1"/>
          </p:cNvSpPr>
          <p:nvPr>
            <p:ph type="sldImg" idx="2"/>
          </p:nvPr>
        </p:nvSpPr>
        <p:spPr>
          <a:xfrm>
            <a:off x="381300" y="685800"/>
            <a:ext cx="6096075"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4" name="Shape 4"/>
          <p:cNvSpPr txBox="1">
            <a:spLocks noGrp="1"/>
          </p:cNvSpPr>
          <p:nvPr>
            <p:ph type="body" idx="1"/>
          </p:nvPr>
        </p:nvSpPr>
        <p:spPr>
          <a:xfrm>
            <a:off x="685800" y="4343400"/>
            <a:ext cx="5486400" cy="4114800"/>
          </a:xfrm>
          <a:prstGeom prst="rect">
            <a:avLst/>
          </a:prstGeom>
          <a:noFill/>
          <a:ln>
            <a:noFill/>
          </a:ln>
        </p:spPr>
        <p:txBody>
          <a:bodyPr wrap="square" lIns="91425" tIns="91425" rIns="91425" bIns="91425" anchor="t" anchorCtr="0"/>
          <a:lstStyle>
            <a:lvl1pPr lvl="0">
              <a:spcBef>
                <a:spcPts val="0"/>
              </a:spcBef>
              <a:buSzPct val="100000"/>
              <a:buChar char="●"/>
              <a:defRPr sz="1100"/>
            </a:lvl1pPr>
            <a:lvl2pPr lvl="1">
              <a:spcBef>
                <a:spcPts val="0"/>
              </a:spcBef>
              <a:buSzPct val="100000"/>
              <a:buChar char="○"/>
              <a:defRPr sz="1100"/>
            </a:lvl2pPr>
            <a:lvl3pPr lvl="2">
              <a:spcBef>
                <a:spcPts val="0"/>
              </a:spcBef>
              <a:buSzPct val="100000"/>
              <a:buChar char="■"/>
              <a:defRPr sz="1100"/>
            </a:lvl3pPr>
            <a:lvl4pPr lvl="3">
              <a:spcBef>
                <a:spcPts val="0"/>
              </a:spcBef>
              <a:buSzPct val="100000"/>
              <a:buChar char="●"/>
              <a:defRPr sz="1100"/>
            </a:lvl4pPr>
            <a:lvl5pPr lvl="4">
              <a:spcBef>
                <a:spcPts val="0"/>
              </a:spcBef>
              <a:buSzPct val="100000"/>
              <a:buChar char="○"/>
              <a:defRPr sz="1100"/>
            </a:lvl5pPr>
            <a:lvl6pPr lvl="5">
              <a:spcBef>
                <a:spcPts val="0"/>
              </a:spcBef>
              <a:buSzPct val="100000"/>
              <a:buChar char="■"/>
              <a:defRPr sz="1100"/>
            </a:lvl6pPr>
            <a:lvl7pPr lvl="6">
              <a:spcBef>
                <a:spcPts val="0"/>
              </a:spcBef>
              <a:buSzPct val="100000"/>
              <a:buChar char="●"/>
              <a:defRPr sz="1100"/>
            </a:lvl7pPr>
            <a:lvl8pPr lvl="7">
              <a:spcBef>
                <a:spcPts val="0"/>
              </a:spcBef>
              <a:buSzPct val="100000"/>
              <a:buChar char="○"/>
              <a:defRPr sz="1100"/>
            </a:lvl8pPr>
            <a:lvl9pPr lvl="8">
              <a:spcBef>
                <a:spcPts val="0"/>
              </a:spcBef>
              <a:buSzPct val="100000"/>
              <a:buChar char="■"/>
              <a:defRPr sz="1100"/>
            </a:lvl9pPr>
          </a:lstStyle>
          <a:p>
            <a:endParaRPr/>
          </a:p>
        </p:txBody>
      </p:sp>
    </p:spTree>
  </p:cSld>
  <p:clrMap bg1="lt1" tx1="dk1" bg2="dk2" tx2="lt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1"/>
        <p:cNvGrpSpPr/>
        <p:nvPr/>
      </p:nvGrpSpPr>
      <p:grpSpPr>
        <a:xfrm>
          <a:off x="0" y="0"/>
          <a:ext cx="0" cy="0"/>
          <a:chOff x="0" y="0"/>
          <a:chExt cx="0" cy="0"/>
        </a:xfrm>
      </p:grpSpPr>
      <p:sp>
        <p:nvSpPr>
          <p:cNvPr id="52" name="Shape 52"/>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53" name="Shape 53"/>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lvl="0">
              <a:spcBef>
                <a:spcPts val="0"/>
              </a:spcBef>
              <a:buNone/>
            </a:pPr>
            <a:r>
              <a:rPr lang="en" sz="1400"/>
              <a:t>DATA INTERMEDIARIES + USE CASES</a:t>
            </a:r>
          </a:p>
          <a:p>
            <a:pPr lvl="0">
              <a:spcBef>
                <a:spcPts val="0"/>
              </a:spcBef>
              <a:buNone/>
            </a:pPr>
            <a:endParaRPr sz="1400"/>
          </a:p>
          <a:p>
            <a:pPr lvl="0">
              <a:spcBef>
                <a:spcPts val="0"/>
              </a:spcBef>
              <a:buNone/>
            </a:pPr>
            <a:r>
              <a:rPr lang="en" sz="1400"/>
              <a:t>Data use → Democratizing information </a:t>
            </a:r>
          </a:p>
          <a:p>
            <a:pPr lvl="0">
              <a:spcBef>
                <a:spcPts val="0"/>
              </a:spcBef>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9"/>
        <p:cNvGrpSpPr/>
        <p:nvPr/>
      </p:nvGrpSpPr>
      <p:grpSpPr>
        <a:xfrm>
          <a:off x="0" y="0"/>
          <a:ext cx="0" cy="0"/>
          <a:chOff x="0" y="0"/>
          <a:chExt cx="0" cy="0"/>
        </a:xfrm>
      </p:grpSpPr>
      <p:sp>
        <p:nvSpPr>
          <p:cNvPr id="110" name="Shape 110"/>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11" name="Shape 111"/>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lvl="0" rtl="0">
              <a:lnSpc>
                <a:spcPct val="115000"/>
              </a:lnSpc>
              <a:spcBef>
                <a:spcPts val="0"/>
              </a:spcBef>
              <a:spcAft>
                <a:spcPts val="1000"/>
              </a:spcAft>
              <a:buNone/>
            </a:pPr>
            <a:endParaRPr sz="1200">
              <a:solidFill>
                <a:srgbClr val="333333"/>
              </a:solidFill>
              <a:highlight>
                <a:srgbClr val="FFFFFF"/>
              </a:highlight>
            </a:endParaRPr>
          </a:p>
          <a:p>
            <a:pPr lvl="0" rtl="0">
              <a:lnSpc>
                <a:spcPct val="115000"/>
              </a:lnSpc>
              <a:spcBef>
                <a:spcPts val="0"/>
              </a:spcBef>
              <a:spcAft>
                <a:spcPts val="1000"/>
              </a:spcAft>
              <a:buNone/>
            </a:pPr>
            <a:r>
              <a:rPr lang="en" sz="1200">
                <a:solidFill>
                  <a:srgbClr val="333333"/>
                </a:solidFill>
                <a:highlight>
                  <a:srgbClr val="FFFFFF"/>
                </a:highlight>
              </a:rPr>
              <a:t>The result from step one will yield a focus area. In the “Refine step” the goal is to better understand and segment out the different uses of information relevant to that focus area by interviewing and having conversations with stakeholders from that focus area.</a:t>
            </a:r>
          </a:p>
          <a:p>
            <a:pPr marL="0" lvl="0" indent="0" rtl="0">
              <a:lnSpc>
                <a:spcPct val="115000"/>
              </a:lnSpc>
              <a:spcBef>
                <a:spcPts val="0"/>
              </a:spcBef>
              <a:spcAft>
                <a:spcPts val="1000"/>
              </a:spcAft>
              <a:buNone/>
            </a:pPr>
            <a:r>
              <a:rPr lang="en" sz="1200">
                <a:solidFill>
                  <a:srgbClr val="333333"/>
                </a:solidFill>
                <a:highlight>
                  <a:srgbClr val="FFFFFF"/>
                </a:highlight>
              </a:rPr>
              <a:t>Example tactic: Ethnographic interviews</a:t>
            </a:r>
          </a:p>
          <a:p>
            <a:pPr marL="914400" lvl="1" indent="-304800" rtl="0">
              <a:lnSpc>
                <a:spcPct val="115000"/>
              </a:lnSpc>
              <a:spcBef>
                <a:spcPts val="0"/>
              </a:spcBef>
              <a:spcAft>
                <a:spcPts val="1000"/>
              </a:spcAft>
              <a:buClr>
                <a:srgbClr val="333333"/>
              </a:buClr>
              <a:buSzPct val="100000"/>
              <a:buChar char="○"/>
            </a:pPr>
            <a:r>
              <a:rPr lang="en" sz="1200">
                <a:solidFill>
                  <a:srgbClr val="333333"/>
                </a:solidFill>
                <a:highlight>
                  <a:srgbClr val="FFFFFF"/>
                </a:highlight>
              </a:rPr>
              <a:t>In Exampleville, USA, after analyzing information demand channels like public records requests, we might have uncovered that there are lots of requests for planning and development information from community members.</a:t>
            </a:r>
          </a:p>
          <a:p>
            <a:pPr marL="914400" lvl="1" indent="-304800" rtl="0">
              <a:lnSpc>
                <a:spcPct val="115000"/>
              </a:lnSpc>
              <a:spcBef>
                <a:spcPts val="0"/>
              </a:spcBef>
              <a:spcAft>
                <a:spcPts val="1000"/>
              </a:spcAft>
              <a:buClr>
                <a:srgbClr val="333333"/>
              </a:buClr>
              <a:buSzPct val="100000"/>
              <a:buChar char="○"/>
            </a:pPr>
            <a:r>
              <a:rPr lang="en" sz="1200">
                <a:solidFill>
                  <a:srgbClr val="333333"/>
                </a:solidFill>
                <a:highlight>
                  <a:srgbClr val="FFFFFF"/>
                </a:highlight>
              </a:rPr>
              <a:t>The goal of these interviews would be to find out </a:t>
            </a:r>
            <a:r>
              <a:rPr lang="en" sz="1200" b="1">
                <a:solidFill>
                  <a:srgbClr val="333333"/>
                </a:solidFill>
                <a:highlight>
                  <a:srgbClr val="FFFFFF"/>
                </a:highlight>
              </a:rPr>
              <a:t>who needs what information, for what purposes, and are there any barriers to that</a:t>
            </a:r>
            <a:r>
              <a:rPr lang="en" sz="1200">
                <a:solidFill>
                  <a:srgbClr val="333333"/>
                </a:solidFill>
                <a:highlight>
                  <a:srgbClr val="FFFFFF"/>
                </a:highlight>
              </a:rPr>
              <a:t>?</a:t>
            </a:r>
          </a:p>
          <a:p>
            <a:pPr marL="0" lvl="0" indent="0" rtl="0">
              <a:lnSpc>
                <a:spcPct val="115000"/>
              </a:lnSpc>
              <a:spcBef>
                <a:spcPts val="0"/>
              </a:spcBef>
              <a:spcAft>
                <a:spcPts val="1000"/>
              </a:spcAft>
              <a:buNone/>
            </a:pPr>
            <a:r>
              <a:rPr lang="en" sz="1200">
                <a:solidFill>
                  <a:srgbClr val="333333"/>
                </a:solidFill>
                <a:highlight>
                  <a:srgbClr val="FFFFFF"/>
                </a:highlight>
              </a:rPr>
              <a:t>The output would then be user personas (the who) and user journeys that explain how information is used within the planning/development focus area in Exampleville.</a:t>
            </a:r>
          </a:p>
          <a:p>
            <a:pPr marL="0" lvl="0" indent="0" rtl="0">
              <a:lnSpc>
                <a:spcPct val="115000"/>
              </a:lnSpc>
              <a:spcBef>
                <a:spcPts val="0"/>
              </a:spcBef>
              <a:spcAft>
                <a:spcPts val="1000"/>
              </a:spcAft>
              <a:buNone/>
            </a:pPr>
            <a:r>
              <a:rPr lang="en" sz="1200">
                <a:solidFill>
                  <a:srgbClr val="333333"/>
                </a:solidFill>
                <a:highlight>
                  <a:srgbClr val="FFFFFF"/>
                </a:highlight>
              </a:rPr>
              <a:t>As a data intermediary, you can:</a:t>
            </a:r>
          </a:p>
          <a:p>
            <a:pPr marL="457200" lvl="0" indent="-304800" rtl="0">
              <a:lnSpc>
                <a:spcPct val="115000"/>
              </a:lnSpc>
              <a:spcBef>
                <a:spcPts val="0"/>
              </a:spcBef>
              <a:spcAft>
                <a:spcPts val="1000"/>
              </a:spcAft>
              <a:buClr>
                <a:srgbClr val="333333"/>
              </a:buClr>
              <a:buSzPct val="100000"/>
            </a:pPr>
            <a:r>
              <a:rPr lang="en" sz="1200">
                <a:solidFill>
                  <a:srgbClr val="333333"/>
                </a:solidFill>
                <a:highlight>
                  <a:srgbClr val="FFFFFF"/>
                </a:highlight>
              </a:rPr>
              <a:t>Interview data users to inform your own data sharing program</a:t>
            </a:r>
          </a:p>
          <a:p>
            <a:pPr marL="457200" lvl="0" indent="-304800" rtl="0">
              <a:lnSpc>
                <a:spcPct val="115000"/>
              </a:lnSpc>
              <a:spcBef>
                <a:spcPts val="0"/>
              </a:spcBef>
              <a:spcAft>
                <a:spcPts val="1000"/>
              </a:spcAft>
              <a:buClr>
                <a:srgbClr val="333333"/>
              </a:buClr>
              <a:buSzPct val="100000"/>
            </a:pPr>
            <a:r>
              <a:rPr lang="en" sz="1200">
                <a:solidFill>
                  <a:srgbClr val="333333"/>
                </a:solidFill>
                <a:highlight>
                  <a:srgbClr val="FFFFFF"/>
                </a:highlight>
              </a:rPr>
              <a:t>Provide value to city gov’t by facilitating those interviews </a:t>
            </a: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5"/>
        <p:cNvGrpSpPr/>
        <p:nvPr/>
      </p:nvGrpSpPr>
      <p:grpSpPr>
        <a:xfrm>
          <a:off x="0" y="0"/>
          <a:ext cx="0" cy="0"/>
          <a:chOff x="0" y="0"/>
          <a:chExt cx="0" cy="0"/>
        </a:xfrm>
      </p:grpSpPr>
      <p:sp>
        <p:nvSpPr>
          <p:cNvPr id="116" name="Shape 116"/>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17" name="Shape 117"/>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lvl="0">
              <a:spcBef>
                <a:spcPts val="0"/>
              </a:spcBef>
              <a:buNone/>
            </a:pPr>
            <a:r>
              <a:rPr lang="en" sz="1200">
                <a:solidFill>
                  <a:srgbClr val="333333"/>
                </a:solidFill>
                <a:highlight>
                  <a:srgbClr val="FFFFFF"/>
                </a:highlight>
              </a:rPr>
              <a:t>Some use cases</a:t>
            </a:r>
            <a:r>
              <a:rPr lang="en"/>
              <a:t> will be more promising than others in terms of for either you or the city you’re assisting: alignment with city goals, capacity of the city to support, and potential for positive impact.</a:t>
            </a:r>
          </a:p>
          <a:p>
            <a:pPr lvl="0">
              <a:spcBef>
                <a:spcPts val="0"/>
              </a:spcBef>
              <a:buNone/>
            </a:pPr>
            <a:endParaRPr/>
          </a:p>
          <a:p>
            <a:pPr lvl="0">
              <a:spcBef>
                <a:spcPts val="0"/>
              </a:spcBef>
              <a:buNone/>
            </a:pPr>
            <a:r>
              <a:rPr lang="en"/>
              <a:t>During the Design phase the goal is to pick one use case—</a:t>
            </a:r>
          </a:p>
          <a:p>
            <a:pPr lvl="0">
              <a:spcBef>
                <a:spcPts val="0"/>
              </a:spcBef>
              <a:buNone/>
            </a:pPr>
            <a:endParaRPr/>
          </a:p>
          <a:p>
            <a:pPr lvl="0">
              <a:spcBef>
                <a:spcPts val="0"/>
              </a:spcBef>
              <a:buNone/>
            </a:pPr>
            <a:r>
              <a:rPr lang="en"/>
              <a:t>Use case. Appraisers need information about building permits to </a:t>
            </a:r>
            <a:r>
              <a:rPr lang="en" b="1"/>
              <a:t>verify new construction</a:t>
            </a:r>
            <a:r>
              <a:rPr lang="en"/>
              <a:t> and include</a:t>
            </a:r>
            <a:r>
              <a:rPr lang="en" b="1"/>
              <a:t> built improvements in appraisals</a:t>
            </a:r>
            <a:r>
              <a:rPr lang="en"/>
              <a:t> for collecting tax revenue &amp; for loan providers</a:t>
            </a:r>
          </a:p>
          <a:p>
            <a:pPr lvl="0">
              <a:spcBef>
                <a:spcPts val="0"/>
              </a:spcBef>
              <a:buNone/>
            </a:pPr>
            <a:endParaRPr/>
          </a:p>
          <a:p>
            <a:pPr lvl="0">
              <a:spcBef>
                <a:spcPts val="0"/>
              </a:spcBef>
              <a:buNone/>
            </a:pPr>
            <a:r>
              <a:rPr lang="en"/>
              <a:t>Data Problem: only shared as part of a monthly pdf report, and not searchable by address, and that they would like a mobile interface to access permit information while they’re appraising properties.</a:t>
            </a:r>
          </a:p>
          <a:p>
            <a:pPr lvl="0">
              <a:spcBef>
                <a:spcPts val="0"/>
              </a:spcBef>
              <a:buNone/>
            </a:pPr>
            <a:endParaRPr/>
          </a:p>
          <a:p>
            <a:pPr lvl="0">
              <a:spcBef>
                <a:spcPts val="0"/>
              </a:spcBef>
              <a:buNone/>
            </a:pPr>
            <a:r>
              <a:rPr lang="en"/>
              <a:t>For the Design phase, Exampleville officials might work with appraisal companies to plan specific things that can be done to support this use case: </a:t>
            </a:r>
          </a:p>
          <a:p>
            <a:pPr marL="457200" lvl="0" indent="-228600" rtl="0">
              <a:spcBef>
                <a:spcPts val="0"/>
              </a:spcBef>
            </a:pPr>
            <a:r>
              <a:rPr lang="en"/>
              <a:t>Providing guidance </a:t>
            </a:r>
          </a:p>
          <a:p>
            <a:pPr marL="457200" lvl="0" indent="-228600" rtl="0">
              <a:spcBef>
                <a:spcPts val="0"/>
              </a:spcBef>
            </a:pPr>
            <a:r>
              <a:rPr lang="en"/>
              <a:t>releasing structured permit data=</a:t>
            </a:r>
          </a:p>
          <a:p>
            <a:pPr marL="457200" lvl="0" indent="-228600" rtl="0">
              <a:spcBef>
                <a:spcPts val="0"/>
              </a:spcBef>
            </a:pPr>
            <a:r>
              <a:rPr lang="en"/>
              <a:t> build a search by address tool</a:t>
            </a:r>
          </a:p>
          <a:p>
            <a:pPr lvl="0" rtl="0">
              <a:spcBef>
                <a:spcPts val="0"/>
              </a:spcBef>
              <a:buNone/>
            </a:pPr>
            <a:endParaRPr/>
          </a:p>
          <a:p>
            <a:pPr lvl="0" rtl="0">
              <a:spcBef>
                <a:spcPts val="0"/>
              </a:spcBef>
              <a:buNone/>
            </a:pPr>
            <a:r>
              <a:rPr lang="en"/>
              <a:t>As a data intermediary you can: </a:t>
            </a:r>
          </a:p>
          <a:p>
            <a:pPr marL="457200" lvl="0" indent="-228600" rtl="0">
              <a:spcBef>
                <a:spcPts val="0"/>
              </a:spcBef>
            </a:pPr>
            <a:r>
              <a:rPr lang="en"/>
              <a:t>Be more efficient - process information for which there is a demonstrated need</a:t>
            </a:r>
          </a:p>
          <a:p>
            <a:pPr marL="457200" lvl="0" indent="-228600">
              <a:spcBef>
                <a:spcPts val="0"/>
              </a:spcBef>
            </a:pPr>
            <a:r>
              <a:rPr lang="en"/>
              <a:t>Continue adding value to public data</a:t>
            </a: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1"/>
        <p:cNvGrpSpPr/>
        <p:nvPr/>
      </p:nvGrpSpPr>
      <p:grpSpPr>
        <a:xfrm>
          <a:off x="0" y="0"/>
          <a:ext cx="0" cy="0"/>
          <a:chOff x="0" y="0"/>
          <a:chExt cx="0" cy="0"/>
        </a:xfrm>
      </p:grpSpPr>
      <p:sp>
        <p:nvSpPr>
          <p:cNvPr id="122" name="Shape 122"/>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23" name="Shape 123"/>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lvl="0" rtl="0">
              <a:lnSpc>
                <a:spcPct val="115000"/>
              </a:lnSpc>
              <a:spcBef>
                <a:spcPts val="0"/>
              </a:spcBef>
              <a:spcAft>
                <a:spcPts val="1000"/>
              </a:spcAft>
              <a:buNone/>
            </a:pPr>
            <a:endParaRPr sz="1200">
              <a:solidFill>
                <a:srgbClr val="333333"/>
              </a:solidFill>
              <a:highlight>
                <a:srgbClr val="FFFFFF"/>
              </a:highlight>
            </a:endParaRPr>
          </a:p>
          <a:p>
            <a:pPr lvl="0" rtl="0">
              <a:lnSpc>
                <a:spcPct val="115000"/>
              </a:lnSpc>
              <a:spcBef>
                <a:spcPts val="0"/>
              </a:spcBef>
              <a:spcAft>
                <a:spcPts val="1000"/>
              </a:spcAft>
              <a:buNone/>
            </a:pPr>
            <a:r>
              <a:rPr lang="en" sz="1200">
                <a:solidFill>
                  <a:srgbClr val="333333"/>
                </a:solidFill>
                <a:highlight>
                  <a:srgbClr val="FFFFFF"/>
                </a:highlight>
              </a:rPr>
              <a:t>A critical aspect of prototyping a less than ideal solution is that the city can continue to get feedback from users </a:t>
            </a:r>
          </a:p>
          <a:p>
            <a:pPr lvl="0" rtl="0">
              <a:lnSpc>
                <a:spcPct val="115000"/>
              </a:lnSpc>
              <a:spcBef>
                <a:spcPts val="0"/>
              </a:spcBef>
              <a:spcAft>
                <a:spcPts val="1000"/>
              </a:spcAft>
              <a:buNone/>
            </a:pPr>
            <a:r>
              <a:rPr lang="en" sz="1200">
                <a:solidFill>
                  <a:srgbClr val="333333"/>
                </a:solidFill>
                <a:highlight>
                  <a:srgbClr val="FFFFFF"/>
                </a:highlight>
              </a:rPr>
              <a:t>We’re happy to have April Urban from the Poverty Center in Cleveland.</a:t>
            </a:r>
          </a:p>
          <a:p>
            <a:pPr lvl="0" rtl="0">
              <a:lnSpc>
                <a:spcPct val="115000"/>
              </a:lnSpc>
              <a:spcBef>
                <a:spcPts val="0"/>
              </a:spcBef>
              <a:spcAft>
                <a:spcPts val="1000"/>
              </a:spcAft>
              <a:buNone/>
            </a:pPr>
            <a:r>
              <a:rPr lang="en" sz="1200">
                <a:solidFill>
                  <a:srgbClr val="333333"/>
                </a:solidFill>
                <a:highlight>
                  <a:srgbClr val="FFFFFF"/>
                </a:highlight>
              </a:rPr>
              <a:t>Poverty Center has experience implementing alongside community orgs</a:t>
            </a:r>
          </a:p>
          <a:p>
            <a:pPr lvl="0">
              <a:spcBef>
                <a:spcPts val="0"/>
              </a:spcBef>
              <a:buNone/>
            </a:pP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7"/>
        <p:cNvGrpSpPr/>
        <p:nvPr/>
      </p:nvGrpSpPr>
      <p:grpSpPr>
        <a:xfrm>
          <a:off x="0" y="0"/>
          <a:ext cx="0" cy="0"/>
          <a:chOff x="0" y="0"/>
          <a:chExt cx="0" cy="0"/>
        </a:xfrm>
      </p:grpSpPr>
      <p:sp>
        <p:nvSpPr>
          <p:cNvPr id="128" name="Shape 128"/>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29" name="Shape 129"/>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marL="1371600" lvl="2" indent="-317500" rtl="0">
              <a:lnSpc>
                <a:spcPct val="115000"/>
              </a:lnSpc>
              <a:spcBef>
                <a:spcPts val="0"/>
              </a:spcBef>
              <a:buClr>
                <a:schemeClr val="dk1"/>
              </a:buClr>
              <a:buSzPct val="100000"/>
              <a:buChar char="■"/>
            </a:pPr>
            <a:r>
              <a:rPr lang="en" sz="1400">
                <a:solidFill>
                  <a:schemeClr val="dk1"/>
                </a:solidFill>
              </a:rPr>
              <a:t>How this applies to NNIP partners:</a:t>
            </a:r>
          </a:p>
          <a:p>
            <a:pPr marL="1828800" lvl="3" indent="-317500" rtl="0">
              <a:lnSpc>
                <a:spcPct val="115000"/>
              </a:lnSpc>
              <a:spcBef>
                <a:spcPts val="0"/>
              </a:spcBef>
              <a:buClr>
                <a:schemeClr val="dk1"/>
              </a:buClr>
              <a:buSzPct val="100000"/>
              <a:buChar char="●"/>
            </a:pPr>
            <a:r>
              <a:rPr lang="en" sz="1400">
                <a:solidFill>
                  <a:schemeClr val="dk1"/>
                </a:solidFill>
              </a:rPr>
              <a:t>Make a stronger case for open data; Answer your city’s questions about how open data creates impact</a:t>
            </a:r>
          </a:p>
          <a:p>
            <a:pPr marL="1828800" lvl="3" indent="-317500" rtl="0">
              <a:lnSpc>
                <a:spcPct val="115000"/>
              </a:lnSpc>
              <a:spcBef>
                <a:spcPts val="0"/>
              </a:spcBef>
              <a:buClr>
                <a:schemeClr val="dk1"/>
              </a:buClr>
              <a:buSzPct val="100000"/>
              <a:buChar char="●"/>
            </a:pPr>
            <a:r>
              <a:rPr lang="en" sz="1400">
                <a:solidFill>
                  <a:schemeClr val="dk1"/>
                </a:solidFill>
              </a:rPr>
              <a:t>Use that local knowledge that you have about key players, important data users, and local needs</a:t>
            </a:r>
          </a:p>
          <a:p>
            <a:pPr marL="1828800" lvl="3" indent="-317500" rtl="0">
              <a:lnSpc>
                <a:spcPct val="115000"/>
              </a:lnSpc>
              <a:spcBef>
                <a:spcPts val="0"/>
              </a:spcBef>
              <a:buClr>
                <a:schemeClr val="dk1"/>
              </a:buClr>
              <a:buSzPct val="100000"/>
              <a:buChar char="●"/>
            </a:pPr>
            <a:r>
              <a:rPr lang="en" sz="1400">
                <a:solidFill>
                  <a:schemeClr val="dk1"/>
                </a:solidFill>
              </a:rPr>
              <a:t>Unify partners in the community around a framework that allows people to plug in</a:t>
            </a:r>
          </a:p>
          <a:p>
            <a:pPr marL="1828800" lvl="3" indent="-317500" rtl="0">
              <a:lnSpc>
                <a:spcPct val="115000"/>
              </a:lnSpc>
              <a:spcBef>
                <a:spcPts val="0"/>
              </a:spcBef>
              <a:buClr>
                <a:schemeClr val="dk1"/>
              </a:buClr>
              <a:buSzPct val="100000"/>
              <a:buChar char="●"/>
            </a:pPr>
            <a:r>
              <a:rPr lang="en" sz="1400">
                <a:solidFill>
                  <a:schemeClr val="dk1"/>
                </a:solidFill>
              </a:rPr>
              <a:t>Put your data inventories to use</a:t>
            </a:r>
          </a:p>
          <a:p>
            <a:pPr marL="0" marR="0" lvl="0" indent="0" algn="l" rtl="0">
              <a:lnSpc>
                <a:spcPct val="115000"/>
              </a:lnSpc>
              <a:spcBef>
                <a:spcPts val="0"/>
              </a:spcBef>
              <a:spcAft>
                <a:spcPts val="0"/>
              </a:spcAft>
              <a:buNone/>
            </a:pPr>
            <a:endParaRPr sz="1400">
              <a:solidFill>
                <a:schemeClr val="dk1"/>
              </a:solidFill>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3"/>
        <p:cNvGrpSpPr/>
        <p:nvPr/>
      </p:nvGrpSpPr>
      <p:grpSpPr>
        <a:xfrm>
          <a:off x="0" y="0"/>
          <a:ext cx="0" cy="0"/>
          <a:chOff x="0" y="0"/>
          <a:chExt cx="0" cy="0"/>
        </a:xfrm>
      </p:grpSpPr>
      <p:sp>
        <p:nvSpPr>
          <p:cNvPr id="134" name="Shape 134"/>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35" name="Shape 135"/>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lvl="0" rtl="0">
              <a:spcBef>
                <a:spcPts val="0"/>
              </a:spcBef>
              <a:spcAft>
                <a:spcPts val="0"/>
              </a:spcAft>
              <a:buNone/>
            </a:pPr>
            <a:endParaRPr lang="en-US" sz="1400" b="1" dirty="0"/>
          </a:p>
          <a:p>
            <a:pPr marL="228600" lvl="0" rtl="0">
              <a:spcBef>
                <a:spcPts val="0"/>
              </a:spcBef>
              <a:spcAft>
                <a:spcPts val="0"/>
              </a:spcAft>
              <a:buNone/>
            </a:pPr>
            <a:r>
              <a:rPr lang="en-US" sz="1400" dirty="0"/>
              <a:t>…To democratize data</a:t>
            </a:r>
          </a:p>
          <a:p>
            <a:pPr marL="228600" lvl="0" rtl="0">
              <a:spcBef>
                <a:spcPts val="0"/>
              </a:spcBef>
              <a:spcAft>
                <a:spcPts val="0"/>
              </a:spcAft>
              <a:buNone/>
            </a:pPr>
            <a:r>
              <a:rPr lang="en-US" sz="1400" dirty="0"/>
              <a:t>…To make transparency more effective</a:t>
            </a:r>
          </a:p>
          <a:p>
            <a:pPr marL="228600" lvl="0" rtl="0">
              <a:spcBef>
                <a:spcPts val="0"/>
              </a:spcBef>
              <a:spcAft>
                <a:spcPts val="0"/>
              </a:spcAft>
              <a:buNone/>
            </a:pPr>
            <a:r>
              <a:rPr lang="en-US" sz="1400" dirty="0"/>
              <a:t>…To connect people to government</a:t>
            </a:r>
          </a:p>
          <a:p>
            <a:pPr marL="0" marR="0" lvl="0" indent="0" algn="l" rtl="0">
              <a:lnSpc>
                <a:spcPct val="115000"/>
              </a:lnSpc>
              <a:spcBef>
                <a:spcPts val="0"/>
              </a:spcBef>
              <a:spcAft>
                <a:spcPts val="0"/>
              </a:spcAft>
              <a:buNone/>
            </a:pPr>
            <a:endParaRPr sz="1400" dirty="0">
              <a:solidFill>
                <a:schemeClr val="dk1"/>
              </a:solidFill>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1"/>
        <p:cNvGrpSpPr/>
        <p:nvPr/>
      </p:nvGrpSpPr>
      <p:grpSpPr>
        <a:xfrm>
          <a:off x="0" y="0"/>
          <a:ext cx="0" cy="0"/>
          <a:chOff x="0" y="0"/>
          <a:chExt cx="0" cy="0"/>
        </a:xfrm>
      </p:grpSpPr>
      <p:sp>
        <p:nvSpPr>
          <p:cNvPr id="142" name="Shape 142"/>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43" name="Shape 143"/>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lvl="0">
              <a:spcBef>
                <a:spcPts val="0"/>
              </a:spcBef>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8"/>
        <p:cNvGrpSpPr/>
        <p:nvPr/>
      </p:nvGrpSpPr>
      <p:grpSpPr>
        <a:xfrm>
          <a:off x="0" y="0"/>
          <a:ext cx="0" cy="0"/>
          <a:chOff x="0" y="0"/>
          <a:chExt cx="0" cy="0"/>
        </a:xfrm>
      </p:grpSpPr>
      <p:sp>
        <p:nvSpPr>
          <p:cNvPr id="59" name="Shape 59"/>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60" name="Shape 60"/>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lvl="0" rtl="0">
              <a:spcBef>
                <a:spcPts val="0"/>
              </a:spcBef>
              <a:buClr>
                <a:schemeClr val="dk2"/>
              </a:buClr>
              <a:buSzPct val="78571"/>
              <a:buFont typeface="Arial"/>
              <a:buNone/>
            </a:pPr>
            <a:endParaRPr sz="1400">
              <a:solidFill>
                <a:schemeClr val="dk2"/>
              </a:solidFill>
            </a:endParaRPr>
          </a:p>
          <a:p>
            <a:pPr lvl="0" rtl="0">
              <a:spcBef>
                <a:spcPts val="0"/>
              </a:spcBef>
              <a:buClr>
                <a:schemeClr val="dk2"/>
              </a:buClr>
              <a:buSzPct val="78571"/>
              <a:buFont typeface="Arial"/>
              <a:buNone/>
            </a:pPr>
            <a:r>
              <a:rPr lang="en" sz="1400">
                <a:solidFill>
                  <a:schemeClr val="dk2"/>
                </a:solidFill>
              </a:rPr>
              <a:t>Data intermediaries can either do this themselves or help cities do it.</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4"/>
        <p:cNvGrpSpPr/>
        <p:nvPr/>
      </p:nvGrpSpPr>
      <p:grpSpPr>
        <a:xfrm>
          <a:off x="0" y="0"/>
          <a:ext cx="0" cy="0"/>
          <a:chOff x="0" y="0"/>
          <a:chExt cx="0" cy="0"/>
        </a:xfrm>
      </p:grpSpPr>
      <p:sp>
        <p:nvSpPr>
          <p:cNvPr id="65" name="Shape 65"/>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66" name="Shape 66"/>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lvl="0" rtl="0">
              <a:lnSpc>
                <a:spcPct val="115000"/>
              </a:lnSpc>
              <a:spcBef>
                <a:spcPts val="0"/>
              </a:spcBef>
              <a:spcAft>
                <a:spcPts val="1600"/>
              </a:spcAft>
              <a:buNone/>
            </a:pPr>
            <a:r>
              <a:rPr lang="en" sz="1400" i="1">
                <a:solidFill>
                  <a:srgbClr val="424242"/>
                </a:solidFill>
              </a:rPr>
              <a:t>OFTEN OVERLOOKED QUESTIONS</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1"/>
        <p:cNvGrpSpPr/>
        <p:nvPr/>
      </p:nvGrpSpPr>
      <p:grpSpPr>
        <a:xfrm>
          <a:off x="0" y="0"/>
          <a:ext cx="0" cy="0"/>
          <a:chOff x="0" y="0"/>
          <a:chExt cx="0" cy="0"/>
        </a:xfrm>
      </p:grpSpPr>
      <p:sp>
        <p:nvSpPr>
          <p:cNvPr id="72" name="Shape 72"/>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73" name="Shape 73"/>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lvl="0" rtl="0">
              <a:spcBef>
                <a:spcPts val="0"/>
              </a:spcBef>
              <a:buClr>
                <a:srgbClr val="000000"/>
              </a:buClr>
              <a:buSzPct val="61111"/>
              <a:buFont typeface="Arial"/>
              <a:buNone/>
            </a:pPr>
            <a:r>
              <a:rPr lang="en" sz="1800">
                <a:solidFill>
                  <a:schemeClr val="dk2"/>
                </a:solidFill>
                <a:latin typeface="Playfair Display"/>
                <a:ea typeface="Playfair Display"/>
                <a:cs typeface="Playfair Display"/>
                <a:sym typeface="Playfair Display"/>
              </a:rPr>
              <a:t>Human-centered design </a:t>
            </a:r>
            <a:br>
              <a:rPr lang="en" sz="1800">
                <a:solidFill>
                  <a:schemeClr val="dk2"/>
                </a:solidFill>
                <a:latin typeface="Playfair Display"/>
                <a:ea typeface="Playfair Display"/>
                <a:cs typeface="Playfair Display"/>
                <a:sym typeface="Playfair Display"/>
              </a:rPr>
            </a:br>
            <a:r>
              <a:rPr lang="en" sz="1800" i="1">
                <a:solidFill>
                  <a:schemeClr val="dk2"/>
                </a:solidFill>
                <a:latin typeface="Playfair Display"/>
                <a:ea typeface="Playfair Display"/>
                <a:cs typeface="Playfair Display"/>
                <a:sym typeface="Playfair Display"/>
              </a:rPr>
              <a:t>and</a:t>
            </a:r>
            <a:r>
              <a:rPr lang="en" sz="1800">
                <a:solidFill>
                  <a:schemeClr val="dk2"/>
                </a:solidFill>
                <a:latin typeface="Playfair Display"/>
                <a:ea typeface="Playfair Display"/>
                <a:cs typeface="Playfair Display"/>
                <a:sym typeface="Playfair Display"/>
              </a:rPr>
              <a:t> tactical urbanism </a:t>
            </a:r>
            <a:r>
              <a:rPr lang="en" sz="1800" i="1">
                <a:solidFill>
                  <a:schemeClr val="dk2"/>
                </a:solidFill>
                <a:latin typeface="Playfair Display"/>
                <a:ea typeface="Playfair Display"/>
                <a:cs typeface="Playfair Display"/>
                <a:sym typeface="Playfair Display"/>
              </a:rPr>
              <a:t>for </a:t>
            </a:r>
            <a:r>
              <a:rPr lang="en" sz="1800">
                <a:solidFill>
                  <a:schemeClr val="dk2"/>
                </a:solidFill>
                <a:latin typeface="Playfair Display"/>
                <a:ea typeface="Playfair Display"/>
                <a:cs typeface="Playfair Display"/>
                <a:sym typeface="Playfair Display"/>
              </a:rPr>
              <a:t>open data</a:t>
            </a:r>
          </a:p>
          <a:p>
            <a:pPr lvl="0" rtl="0">
              <a:spcBef>
                <a:spcPts val="0"/>
              </a:spcBef>
              <a:buClr>
                <a:srgbClr val="000000"/>
              </a:buClr>
              <a:buSzPct val="61111"/>
              <a:buFont typeface="Arial"/>
              <a:buNone/>
            </a:pPr>
            <a:endParaRPr sz="1800">
              <a:solidFill>
                <a:schemeClr val="dk2"/>
              </a:solidFill>
              <a:latin typeface="Playfair Display"/>
              <a:ea typeface="Playfair Display"/>
              <a:cs typeface="Playfair Display"/>
              <a:sym typeface="Playfair Display"/>
            </a:endParaRPr>
          </a:p>
          <a:p>
            <a:pPr marL="457200" lvl="0" indent="-342900" rtl="0">
              <a:spcBef>
                <a:spcPts val="0"/>
              </a:spcBef>
              <a:buClr>
                <a:schemeClr val="dk2"/>
              </a:buClr>
              <a:buSzPct val="100000"/>
              <a:buFont typeface="Playfair Display"/>
              <a:buChar char="●"/>
            </a:pPr>
            <a:r>
              <a:rPr lang="en" sz="1800">
                <a:solidFill>
                  <a:schemeClr val="dk2"/>
                </a:solidFill>
                <a:latin typeface="Playfair Display"/>
                <a:ea typeface="Playfair Display"/>
                <a:cs typeface="Playfair Display"/>
                <a:sym typeface="Playfair Display"/>
              </a:rPr>
              <a:t>Focus on people</a:t>
            </a:r>
          </a:p>
          <a:p>
            <a:pPr marL="457200" lvl="0" indent="-342900" rtl="0">
              <a:spcBef>
                <a:spcPts val="0"/>
              </a:spcBef>
              <a:buClr>
                <a:schemeClr val="dk2"/>
              </a:buClr>
              <a:buSzPct val="100000"/>
              <a:buFont typeface="Playfair Display"/>
              <a:buChar char="●"/>
            </a:pPr>
            <a:r>
              <a:rPr lang="en" sz="1800">
                <a:solidFill>
                  <a:schemeClr val="dk2"/>
                </a:solidFill>
                <a:latin typeface="Playfair Display"/>
                <a:ea typeface="Playfair Display"/>
                <a:cs typeface="Playfair Display"/>
                <a:sym typeface="Playfair Display"/>
              </a:rPr>
              <a:t>Focus on iteration</a:t>
            </a: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7"/>
        <p:cNvGrpSpPr/>
        <p:nvPr/>
      </p:nvGrpSpPr>
      <p:grpSpPr>
        <a:xfrm>
          <a:off x="0" y="0"/>
          <a:ext cx="0" cy="0"/>
          <a:chOff x="0" y="0"/>
          <a:chExt cx="0" cy="0"/>
        </a:xfrm>
      </p:grpSpPr>
      <p:sp>
        <p:nvSpPr>
          <p:cNvPr id="78" name="Shape 78"/>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79" name="Shape 79"/>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lvl="0" rtl="0">
              <a:lnSpc>
                <a:spcPct val="115000"/>
              </a:lnSpc>
              <a:spcBef>
                <a:spcPts val="0"/>
              </a:spcBef>
              <a:spcAft>
                <a:spcPts val="1600"/>
              </a:spcAft>
              <a:buNone/>
            </a:pPr>
            <a:endParaRPr sz="1400">
              <a:solidFill>
                <a:srgbClr val="424242"/>
              </a:solidFill>
            </a:endParaRPr>
          </a:p>
          <a:p>
            <a:pPr marL="457200" lvl="0" indent="-317500" rtl="0">
              <a:lnSpc>
                <a:spcPct val="115000"/>
              </a:lnSpc>
              <a:spcBef>
                <a:spcPts val="0"/>
              </a:spcBef>
              <a:spcAft>
                <a:spcPts val="1600"/>
              </a:spcAft>
              <a:buClr>
                <a:srgbClr val="424242"/>
              </a:buClr>
              <a:buSzPct val="100000"/>
            </a:pPr>
            <a:r>
              <a:rPr lang="en" sz="1400">
                <a:solidFill>
                  <a:srgbClr val="424242"/>
                </a:solidFill>
              </a:rPr>
              <a:t>Put it up on Google Docs with public comment</a:t>
            </a:r>
          </a:p>
          <a:p>
            <a:pPr marL="457200" lvl="0" indent="-317500" rtl="0">
              <a:lnSpc>
                <a:spcPct val="115000"/>
              </a:lnSpc>
              <a:spcBef>
                <a:spcPts val="0"/>
              </a:spcBef>
              <a:spcAft>
                <a:spcPts val="1600"/>
              </a:spcAft>
              <a:buClr>
                <a:srgbClr val="424242"/>
              </a:buClr>
              <a:buSzPct val="100000"/>
            </a:pPr>
            <a:r>
              <a:rPr lang="en" sz="1400">
                <a:solidFill>
                  <a:srgbClr val="424242"/>
                </a:solidFill>
              </a:rPr>
              <a:t>Feedback is important to our process</a:t>
            </a: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5"/>
        <p:cNvGrpSpPr/>
        <p:nvPr/>
      </p:nvGrpSpPr>
      <p:grpSpPr>
        <a:xfrm>
          <a:off x="0" y="0"/>
          <a:ext cx="0" cy="0"/>
          <a:chOff x="0" y="0"/>
          <a:chExt cx="0" cy="0"/>
        </a:xfrm>
      </p:grpSpPr>
      <p:sp>
        <p:nvSpPr>
          <p:cNvPr id="86" name="Shape 86"/>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87" name="Shape 87"/>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lvl="0">
              <a:spcBef>
                <a:spcPts val="0"/>
              </a:spcBef>
              <a:buNone/>
            </a:pPr>
            <a:endParaRPr sz="140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1"/>
        <p:cNvGrpSpPr/>
        <p:nvPr/>
      </p:nvGrpSpPr>
      <p:grpSpPr>
        <a:xfrm>
          <a:off x="0" y="0"/>
          <a:ext cx="0" cy="0"/>
          <a:chOff x="0" y="0"/>
          <a:chExt cx="0" cy="0"/>
        </a:xfrm>
      </p:grpSpPr>
      <p:sp>
        <p:nvSpPr>
          <p:cNvPr id="92" name="Shape 92"/>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93" name="Shape 93"/>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marL="914400" lvl="0" indent="-317500" rtl="0">
              <a:lnSpc>
                <a:spcPct val="115000"/>
              </a:lnSpc>
              <a:spcBef>
                <a:spcPts val="0"/>
              </a:spcBef>
              <a:buClr>
                <a:srgbClr val="222222"/>
              </a:buClr>
              <a:buSzPct val="100000"/>
            </a:pPr>
            <a:r>
              <a:rPr lang="en" sz="1400">
                <a:solidFill>
                  <a:srgbClr val="222222"/>
                </a:solidFill>
                <a:highlight>
                  <a:srgbClr val="FFFFFF"/>
                </a:highlight>
              </a:rPr>
              <a:t>4-step process</a:t>
            </a:r>
          </a:p>
          <a:p>
            <a:pPr marL="914400" lvl="0" indent="-317500" rtl="0">
              <a:lnSpc>
                <a:spcPct val="115000"/>
              </a:lnSpc>
              <a:spcBef>
                <a:spcPts val="0"/>
              </a:spcBef>
              <a:buClr>
                <a:srgbClr val="222222"/>
              </a:buClr>
              <a:buSzPct val="100000"/>
            </a:pPr>
            <a:r>
              <a:rPr lang="en" sz="1400">
                <a:solidFill>
                  <a:srgbClr val="222222"/>
                </a:solidFill>
                <a:highlight>
                  <a:srgbClr val="FFFFFF"/>
                </a:highlight>
              </a:rPr>
              <a:t>The result is the use of open data</a:t>
            </a:r>
          </a:p>
          <a:p>
            <a:pPr marL="914400" lvl="0" indent="-317500" rtl="0">
              <a:lnSpc>
                <a:spcPct val="115000"/>
              </a:lnSpc>
              <a:spcBef>
                <a:spcPts val="0"/>
              </a:spcBef>
              <a:buClr>
                <a:srgbClr val="222222"/>
              </a:buClr>
              <a:buSzPct val="100000"/>
            </a:pPr>
            <a:r>
              <a:rPr lang="en" sz="1400">
                <a:solidFill>
                  <a:srgbClr val="222222"/>
                </a:solidFill>
                <a:highlight>
                  <a:srgbClr val="FFFFFF"/>
                </a:highlight>
              </a:rPr>
              <a:t>Key is specificity</a:t>
            </a:r>
          </a:p>
          <a:p>
            <a:pPr lvl="0">
              <a:spcBef>
                <a:spcPts val="0"/>
              </a:spcBef>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7"/>
        <p:cNvGrpSpPr/>
        <p:nvPr/>
      </p:nvGrpSpPr>
      <p:grpSpPr>
        <a:xfrm>
          <a:off x="0" y="0"/>
          <a:ext cx="0" cy="0"/>
          <a:chOff x="0" y="0"/>
          <a:chExt cx="0" cy="0"/>
        </a:xfrm>
      </p:grpSpPr>
      <p:sp>
        <p:nvSpPr>
          <p:cNvPr id="98" name="Shape 98"/>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99" name="Shape 99"/>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marL="0" marR="0" lvl="0" indent="0" algn="l" rtl="0">
              <a:lnSpc>
                <a:spcPct val="115000"/>
              </a:lnSpc>
              <a:spcBef>
                <a:spcPts val="0"/>
              </a:spcBef>
              <a:spcAft>
                <a:spcPts val="0"/>
              </a:spcAft>
              <a:buNone/>
            </a:pPr>
            <a:endParaRPr>
              <a:solidFill>
                <a:schemeClr val="dk1"/>
              </a:solidFill>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3"/>
        <p:cNvGrpSpPr/>
        <p:nvPr/>
      </p:nvGrpSpPr>
      <p:grpSpPr>
        <a:xfrm>
          <a:off x="0" y="0"/>
          <a:ext cx="0" cy="0"/>
          <a:chOff x="0" y="0"/>
          <a:chExt cx="0" cy="0"/>
        </a:xfrm>
      </p:grpSpPr>
      <p:sp>
        <p:nvSpPr>
          <p:cNvPr id="104" name="Shape 104"/>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05" name="Shape 105"/>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marR="0" lvl="0" algn="l" rtl="0">
              <a:lnSpc>
                <a:spcPct val="115000"/>
              </a:lnSpc>
              <a:spcBef>
                <a:spcPts val="0"/>
              </a:spcBef>
              <a:spcAft>
                <a:spcPts val="0"/>
              </a:spcAft>
              <a:buNone/>
            </a:pPr>
            <a:endParaRPr sz="1200">
              <a:solidFill>
                <a:srgbClr val="333333"/>
              </a:solidFill>
              <a:highlight>
                <a:srgbClr val="FFFFFF"/>
              </a:highlight>
            </a:endParaRPr>
          </a:p>
          <a:p>
            <a:pPr marL="457200" lvl="0" indent="-304800" rtl="0">
              <a:lnSpc>
                <a:spcPct val="115000"/>
              </a:lnSpc>
              <a:spcBef>
                <a:spcPts val="0"/>
              </a:spcBef>
              <a:spcAft>
                <a:spcPts val="1000"/>
              </a:spcAft>
              <a:buClr>
                <a:srgbClr val="333333"/>
              </a:buClr>
              <a:buSzPct val="100000"/>
            </a:pPr>
            <a:r>
              <a:rPr lang="en" sz="1200">
                <a:solidFill>
                  <a:srgbClr val="333333"/>
                </a:solidFill>
                <a:highlight>
                  <a:srgbClr val="FFFFFF"/>
                </a:highlight>
              </a:rPr>
              <a:t>Focus on an issue: public safety, parks and recreation, or economic development</a:t>
            </a:r>
          </a:p>
          <a:p>
            <a:pPr marL="457200" lvl="0" indent="-304800" rtl="0">
              <a:lnSpc>
                <a:spcPct val="115000"/>
              </a:lnSpc>
              <a:spcBef>
                <a:spcPts val="0"/>
              </a:spcBef>
              <a:spcAft>
                <a:spcPts val="1000"/>
              </a:spcAft>
              <a:buClr>
                <a:srgbClr val="333333"/>
              </a:buClr>
              <a:buSzPct val="100000"/>
            </a:pPr>
            <a:r>
              <a:rPr lang="en" sz="1200">
                <a:solidFill>
                  <a:srgbClr val="333333"/>
                </a:solidFill>
                <a:highlight>
                  <a:srgbClr val="FFFFFF"/>
                </a:highlight>
              </a:rPr>
              <a:t>Don’t get too hung up on it </a:t>
            </a:r>
          </a:p>
          <a:p>
            <a:pPr marL="457200" lvl="0" indent="-304800" rtl="0">
              <a:lnSpc>
                <a:spcPct val="115000"/>
              </a:lnSpc>
              <a:spcBef>
                <a:spcPts val="0"/>
              </a:spcBef>
              <a:spcAft>
                <a:spcPts val="1000"/>
              </a:spcAft>
              <a:buClr>
                <a:srgbClr val="333333"/>
              </a:buClr>
              <a:buSzPct val="100000"/>
            </a:pPr>
            <a:r>
              <a:rPr lang="en" sz="1200">
                <a:solidFill>
                  <a:srgbClr val="333333"/>
                </a:solidFill>
                <a:highlight>
                  <a:srgbClr val="FFFFFF"/>
                </a:highlight>
              </a:rPr>
              <a:t>One way to do this: </a:t>
            </a:r>
          </a:p>
          <a:p>
            <a:pPr marL="914400" lvl="1" indent="-304800" rtl="0">
              <a:lnSpc>
                <a:spcPct val="115000"/>
              </a:lnSpc>
              <a:spcBef>
                <a:spcPts val="0"/>
              </a:spcBef>
              <a:spcAft>
                <a:spcPts val="1000"/>
              </a:spcAft>
              <a:buClr>
                <a:srgbClr val="333333"/>
              </a:buClr>
              <a:buSzPct val="100000"/>
            </a:pPr>
            <a:r>
              <a:rPr lang="en" sz="1200">
                <a:solidFill>
                  <a:srgbClr val="333333"/>
                </a:solidFill>
                <a:highlight>
                  <a:srgbClr val="FFFFFF"/>
                </a:highlight>
              </a:rPr>
              <a:t>analyze public records requests</a:t>
            </a:r>
          </a:p>
          <a:p>
            <a:pPr marL="914400" lvl="1" indent="-304800" rtl="0">
              <a:lnSpc>
                <a:spcPct val="115000"/>
              </a:lnSpc>
              <a:spcBef>
                <a:spcPts val="0"/>
              </a:spcBef>
              <a:spcAft>
                <a:spcPts val="1000"/>
              </a:spcAft>
              <a:buClr>
                <a:srgbClr val="333333"/>
              </a:buClr>
              <a:buSzPct val="100000"/>
            </a:pPr>
            <a:r>
              <a:rPr lang="en" sz="1200">
                <a:solidFill>
                  <a:srgbClr val="333333"/>
                </a:solidFill>
                <a:highlight>
                  <a:srgbClr val="FFFFFF"/>
                </a:highlight>
              </a:rPr>
              <a:t>dataset downloads</a:t>
            </a:r>
          </a:p>
          <a:p>
            <a:pPr marL="914400" lvl="1" indent="-304800" rtl="0">
              <a:lnSpc>
                <a:spcPct val="115000"/>
              </a:lnSpc>
              <a:spcBef>
                <a:spcPts val="0"/>
              </a:spcBef>
              <a:spcAft>
                <a:spcPts val="1000"/>
              </a:spcAft>
              <a:buClr>
                <a:srgbClr val="333333"/>
              </a:buClr>
              <a:buSzPct val="100000"/>
            </a:pPr>
            <a:r>
              <a:rPr lang="en" sz="1200">
                <a:solidFill>
                  <a:srgbClr val="333333"/>
                </a:solidFill>
                <a:highlight>
                  <a:srgbClr val="FFFFFF"/>
                </a:highlight>
              </a:rPr>
              <a:t>311 requests</a:t>
            </a:r>
          </a:p>
          <a:p>
            <a:pPr marL="457200" lvl="0" indent="-304800" rtl="0">
              <a:lnSpc>
                <a:spcPct val="115000"/>
              </a:lnSpc>
              <a:spcBef>
                <a:spcPts val="0"/>
              </a:spcBef>
              <a:spcAft>
                <a:spcPts val="1000"/>
              </a:spcAft>
              <a:buClr>
                <a:srgbClr val="333333"/>
              </a:buClr>
              <a:buSzPct val="100000"/>
            </a:pPr>
            <a:r>
              <a:rPr lang="en" sz="1200">
                <a:solidFill>
                  <a:srgbClr val="333333"/>
                </a:solidFill>
                <a:highlight>
                  <a:srgbClr val="FFFFFF"/>
                </a:highlight>
              </a:rPr>
              <a:t>As an NNIP partner you can </a:t>
            </a:r>
          </a:p>
          <a:p>
            <a:pPr marL="914400" lvl="0" indent="-304800" rtl="0">
              <a:lnSpc>
                <a:spcPct val="115000"/>
              </a:lnSpc>
              <a:spcBef>
                <a:spcPts val="0"/>
              </a:spcBef>
              <a:spcAft>
                <a:spcPts val="1000"/>
              </a:spcAft>
              <a:buClr>
                <a:srgbClr val="333333"/>
              </a:buClr>
              <a:buSzPct val="100000"/>
            </a:pPr>
            <a:r>
              <a:rPr lang="en" sz="1200">
                <a:solidFill>
                  <a:srgbClr val="333333"/>
                </a:solidFill>
                <a:highlight>
                  <a:srgbClr val="FFFFFF"/>
                </a:highlight>
              </a:rPr>
              <a:t>Analyze your own data</a:t>
            </a:r>
          </a:p>
          <a:p>
            <a:pPr marL="914400" lvl="0" indent="-304800" rtl="0">
              <a:lnSpc>
                <a:spcPct val="115000"/>
              </a:lnSpc>
              <a:spcBef>
                <a:spcPts val="0"/>
              </a:spcBef>
              <a:spcAft>
                <a:spcPts val="1000"/>
              </a:spcAft>
              <a:buClr>
                <a:srgbClr val="333333"/>
              </a:buClr>
              <a:buSzPct val="100000"/>
            </a:pPr>
            <a:r>
              <a:rPr lang="en" sz="1200">
                <a:solidFill>
                  <a:srgbClr val="333333"/>
                </a:solidFill>
                <a:highlight>
                  <a:srgbClr val="FFFFFF"/>
                </a:highlight>
              </a:rPr>
              <a:t>Speak to members of the community</a:t>
            </a:r>
          </a:p>
          <a:p>
            <a:pPr marL="914400" lvl="0" indent="-304800" rtl="0">
              <a:lnSpc>
                <a:spcPct val="115000"/>
              </a:lnSpc>
              <a:spcBef>
                <a:spcPts val="0"/>
              </a:spcBef>
              <a:spcAft>
                <a:spcPts val="1000"/>
              </a:spcAft>
              <a:buClr>
                <a:srgbClr val="333333"/>
              </a:buClr>
              <a:buSzPct val="100000"/>
            </a:pPr>
            <a:r>
              <a:rPr lang="en" sz="1200">
                <a:solidFill>
                  <a:srgbClr val="333333"/>
                </a:solidFill>
                <a:highlight>
                  <a:srgbClr val="FFFFFF"/>
                </a:highlight>
              </a:rPr>
              <a:t>Show a pressing need for information</a:t>
            </a:r>
          </a:p>
          <a:p>
            <a:pPr lvl="0" rtl="0">
              <a:lnSpc>
                <a:spcPct val="115000"/>
              </a:lnSpc>
              <a:spcBef>
                <a:spcPts val="0"/>
              </a:spcBef>
              <a:spcAft>
                <a:spcPts val="1000"/>
              </a:spcAft>
              <a:buNone/>
            </a:pPr>
            <a:r>
              <a:rPr lang="en" sz="1200">
                <a:solidFill>
                  <a:srgbClr val="333333"/>
                </a:solidFill>
                <a:highlight>
                  <a:srgbClr val="FFFFFF"/>
                </a:highlight>
              </a:rPr>
              <a:t>To demonstrate that a focus area has community relevance and that there are opportunities to close information gaps. </a:t>
            </a:r>
          </a:p>
          <a:p>
            <a:pPr lvl="0">
              <a:spcBef>
                <a:spcPts val="0"/>
              </a:spcBef>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cSld name="Title slide">
    <p:bg>
      <p:bgPr>
        <a:solidFill>
          <a:srgbClr val="ECCE48"/>
        </a:solidFill>
        <a:effectLst/>
      </p:bgPr>
    </p:bg>
    <p:spTree>
      <p:nvGrpSpPr>
        <p:cNvPr id="1" name="Shape 9"/>
        <p:cNvGrpSpPr/>
        <p:nvPr/>
      </p:nvGrpSpPr>
      <p:grpSpPr>
        <a:xfrm>
          <a:off x="0" y="0"/>
          <a:ext cx="0" cy="0"/>
          <a:chOff x="0" y="0"/>
          <a:chExt cx="0" cy="0"/>
        </a:xfrm>
      </p:grpSpPr>
      <p:pic>
        <p:nvPicPr>
          <p:cNvPr id="10" name="Shape 10" descr="tde-cover-final_sans text.jpg"/>
          <p:cNvPicPr preferRelativeResize="0"/>
          <p:nvPr/>
        </p:nvPicPr>
        <p:blipFill rotWithShape="1">
          <a:blip r:embed="rId2">
            <a:alphaModFix/>
          </a:blip>
          <a:srcRect t="34833" b="21295"/>
          <a:stretch/>
        </p:blipFill>
        <p:spPr>
          <a:xfrm>
            <a:off x="0" y="0"/>
            <a:ext cx="9144000" cy="5181598"/>
          </a:xfrm>
          <a:prstGeom prst="rect">
            <a:avLst/>
          </a:prstGeom>
          <a:noFill/>
          <a:ln>
            <a:noFill/>
          </a:ln>
        </p:spPr>
      </p:pic>
      <p:sp>
        <p:nvSpPr>
          <p:cNvPr id="11" name="Shape 11"/>
          <p:cNvSpPr txBox="1">
            <a:spLocks noGrp="1"/>
          </p:cNvSpPr>
          <p:nvPr>
            <p:ph type="ctrTitle"/>
          </p:nvPr>
        </p:nvSpPr>
        <p:spPr>
          <a:xfrm>
            <a:off x="344250" y="520200"/>
            <a:ext cx="5370600" cy="2146800"/>
          </a:xfrm>
          <a:prstGeom prst="rect">
            <a:avLst/>
          </a:prstGeom>
          <a:noFill/>
        </p:spPr>
        <p:txBody>
          <a:bodyPr wrap="square" lIns="91425" tIns="91425" rIns="91425" bIns="91425" anchor="ctr" anchorCtr="0"/>
          <a:lstStyle>
            <a:lvl1pPr lvl="0" rtl="0">
              <a:spcBef>
                <a:spcPts val="0"/>
              </a:spcBef>
              <a:buClr>
                <a:srgbClr val="939598"/>
              </a:buClr>
              <a:buSzPct val="100000"/>
              <a:defRPr sz="5200">
                <a:solidFill>
                  <a:srgbClr val="939598"/>
                </a:solidFill>
              </a:defRPr>
            </a:lvl1pPr>
            <a:lvl2pPr lvl="1" algn="ctr" rtl="0">
              <a:spcBef>
                <a:spcPts val="0"/>
              </a:spcBef>
              <a:buSzPct val="100000"/>
              <a:buFont typeface="Playfair Display"/>
              <a:defRPr sz="6800" b="1">
                <a:latin typeface="Playfair Display"/>
                <a:ea typeface="Playfair Display"/>
                <a:cs typeface="Playfair Display"/>
                <a:sym typeface="Playfair Display"/>
              </a:defRPr>
            </a:lvl2pPr>
            <a:lvl3pPr lvl="2" algn="ctr" rtl="0">
              <a:spcBef>
                <a:spcPts val="0"/>
              </a:spcBef>
              <a:buSzPct val="100000"/>
              <a:buFont typeface="Playfair Display"/>
              <a:defRPr sz="6800" b="1">
                <a:latin typeface="Playfair Display"/>
                <a:ea typeface="Playfair Display"/>
                <a:cs typeface="Playfair Display"/>
                <a:sym typeface="Playfair Display"/>
              </a:defRPr>
            </a:lvl3pPr>
            <a:lvl4pPr lvl="3" algn="ctr" rtl="0">
              <a:spcBef>
                <a:spcPts val="0"/>
              </a:spcBef>
              <a:buSzPct val="100000"/>
              <a:buFont typeface="Playfair Display"/>
              <a:defRPr sz="6800" b="1">
                <a:latin typeface="Playfair Display"/>
                <a:ea typeface="Playfair Display"/>
                <a:cs typeface="Playfair Display"/>
                <a:sym typeface="Playfair Display"/>
              </a:defRPr>
            </a:lvl4pPr>
            <a:lvl5pPr lvl="4" algn="ctr" rtl="0">
              <a:spcBef>
                <a:spcPts val="0"/>
              </a:spcBef>
              <a:buSzPct val="100000"/>
              <a:buFont typeface="Playfair Display"/>
              <a:defRPr sz="6800" b="1">
                <a:latin typeface="Playfair Display"/>
                <a:ea typeface="Playfair Display"/>
                <a:cs typeface="Playfair Display"/>
                <a:sym typeface="Playfair Display"/>
              </a:defRPr>
            </a:lvl5pPr>
            <a:lvl6pPr lvl="5" algn="ctr" rtl="0">
              <a:spcBef>
                <a:spcPts val="0"/>
              </a:spcBef>
              <a:buSzPct val="100000"/>
              <a:buFont typeface="Playfair Display"/>
              <a:defRPr sz="6800" b="1">
                <a:latin typeface="Playfair Display"/>
                <a:ea typeface="Playfair Display"/>
                <a:cs typeface="Playfair Display"/>
                <a:sym typeface="Playfair Display"/>
              </a:defRPr>
            </a:lvl6pPr>
            <a:lvl7pPr lvl="6" algn="ctr" rtl="0">
              <a:spcBef>
                <a:spcPts val="0"/>
              </a:spcBef>
              <a:buSzPct val="100000"/>
              <a:buFont typeface="Playfair Display"/>
              <a:defRPr sz="6800" b="1">
                <a:latin typeface="Playfair Display"/>
                <a:ea typeface="Playfair Display"/>
                <a:cs typeface="Playfair Display"/>
                <a:sym typeface="Playfair Display"/>
              </a:defRPr>
            </a:lvl7pPr>
            <a:lvl8pPr lvl="7" algn="ctr" rtl="0">
              <a:spcBef>
                <a:spcPts val="0"/>
              </a:spcBef>
              <a:buSzPct val="100000"/>
              <a:buFont typeface="Playfair Display"/>
              <a:defRPr sz="6800" b="1">
                <a:latin typeface="Playfair Display"/>
                <a:ea typeface="Playfair Display"/>
                <a:cs typeface="Playfair Display"/>
                <a:sym typeface="Playfair Display"/>
              </a:defRPr>
            </a:lvl8pPr>
            <a:lvl9pPr lvl="8" algn="ctr" rtl="0">
              <a:spcBef>
                <a:spcPts val="0"/>
              </a:spcBef>
              <a:buSzPct val="100000"/>
              <a:buFont typeface="Playfair Display"/>
              <a:defRPr sz="6800" b="1">
                <a:latin typeface="Playfair Display"/>
                <a:ea typeface="Playfair Display"/>
                <a:cs typeface="Playfair Display"/>
                <a:sym typeface="Playfair Display"/>
              </a:defRPr>
            </a:lvl9pPr>
          </a:lstStyle>
          <a:p>
            <a:endParaRPr/>
          </a:p>
        </p:txBody>
      </p:sp>
      <p:sp>
        <p:nvSpPr>
          <p:cNvPr id="12" name="Shape 12"/>
          <p:cNvSpPr txBox="1">
            <a:spLocks noGrp="1"/>
          </p:cNvSpPr>
          <p:nvPr>
            <p:ph type="subTitle" idx="1"/>
          </p:nvPr>
        </p:nvSpPr>
        <p:spPr>
          <a:xfrm>
            <a:off x="381000" y="2514600"/>
            <a:ext cx="4910100" cy="577800"/>
          </a:xfrm>
          <a:prstGeom prst="rect">
            <a:avLst/>
          </a:prstGeom>
          <a:noFill/>
        </p:spPr>
        <p:txBody>
          <a:bodyPr wrap="square" lIns="91425" tIns="91425" rIns="91425" bIns="91425" anchor="ctr" anchorCtr="0"/>
          <a:lstStyle>
            <a:lvl1pPr lvl="0" rtl="0">
              <a:lnSpc>
                <a:spcPct val="100000"/>
              </a:lnSpc>
              <a:spcBef>
                <a:spcPts val="0"/>
              </a:spcBef>
              <a:spcAft>
                <a:spcPts val="0"/>
              </a:spcAft>
              <a:buClr>
                <a:schemeClr val="lt1"/>
              </a:buClr>
              <a:buSzPct val="100000"/>
              <a:buFont typeface="Montserrat"/>
              <a:buNone/>
              <a:defRPr sz="2400" b="1">
                <a:solidFill>
                  <a:schemeClr val="lt1"/>
                </a:solidFill>
                <a:latin typeface="Montserrat"/>
                <a:ea typeface="Montserrat"/>
                <a:cs typeface="Montserrat"/>
                <a:sym typeface="Montserrat"/>
              </a:defRPr>
            </a:lvl1pPr>
            <a:lvl2pPr lvl="1" rtl="0">
              <a:lnSpc>
                <a:spcPct val="100000"/>
              </a:lnSpc>
              <a:spcBef>
                <a:spcPts val="0"/>
              </a:spcBef>
              <a:spcAft>
                <a:spcPts val="0"/>
              </a:spcAft>
              <a:buClr>
                <a:schemeClr val="lt1"/>
              </a:buClr>
              <a:buSzPct val="100000"/>
              <a:buFont typeface="Montserrat"/>
              <a:buNone/>
              <a:defRPr sz="2400" b="1">
                <a:solidFill>
                  <a:schemeClr val="lt1"/>
                </a:solidFill>
                <a:latin typeface="Montserrat"/>
                <a:ea typeface="Montserrat"/>
                <a:cs typeface="Montserrat"/>
                <a:sym typeface="Montserrat"/>
              </a:defRPr>
            </a:lvl2pPr>
            <a:lvl3pPr lvl="2" rtl="0">
              <a:lnSpc>
                <a:spcPct val="100000"/>
              </a:lnSpc>
              <a:spcBef>
                <a:spcPts val="0"/>
              </a:spcBef>
              <a:spcAft>
                <a:spcPts val="0"/>
              </a:spcAft>
              <a:buClr>
                <a:schemeClr val="lt1"/>
              </a:buClr>
              <a:buSzPct val="100000"/>
              <a:buFont typeface="Montserrat"/>
              <a:buNone/>
              <a:defRPr sz="2400" b="1">
                <a:solidFill>
                  <a:schemeClr val="lt1"/>
                </a:solidFill>
                <a:latin typeface="Montserrat"/>
                <a:ea typeface="Montserrat"/>
                <a:cs typeface="Montserrat"/>
                <a:sym typeface="Montserrat"/>
              </a:defRPr>
            </a:lvl3pPr>
            <a:lvl4pPr lvl="3" rtl="0">
              <a:lnSpc>
                <a:spcPct val="100000"/>
              </a:lnSpc>
              <a:spcBef>
                <a:spcPts val="0"/>
              </a:spcBef>
              <a:spcAft>
                <a:spcPts val="0"/>
              </a:spcAft>
              <a:buClr>
                <a:schemeClr val="lt1"/>
              </a:buClr>
              <a:buSzPct val="100000"/>
              <a:buFont typeface="Montserrat"/>
              <a:buNone/>
              <a:defRPr sz="2400" b="1">
                <a:solidFill>
                  <a:schemeClr val="lt1"/>
                </a:solidFill>
                <a:latin typeface="Montserrat"/>
                <a:ea typeface="Montserrat"/>
                <a:cs typeface="Montserrat"/>
                <a:sym typeface="Montserrat"/>
              </a:defRPr>
            </a:lvl4pPr>
            <a:lvl5pPr lvl="4" rtl="0">
              <a:lnSpc>
                <a:spcPct val="100000"/>
              </a:lnSpc>
              <a:spcBef>
                <a:spcPts val="0"/>
              </a:spcBef>
              <a:spcAft>
                <a:spcPts val="0"/>
              </a:spcAft>
              <a:buClr>
                <a:schemeClr val="lt1"/>
              </a:buClr>
              <a:buSzPct val="100000"/>
              <a:buFont typeface="Montserrat"/>
              <a:buNone/>
              <a:defRPr sz="2400" b="1">
                <a:solidFill>
                  <a:schemeClr val="lt1"/>
                </a:solidFill>
                <a:latin typeface="Montserrat"/>
                <a:ea typeface="Montserrat"/>
                <a:cs typeface="Montserrat"/>
                <a:sym typeface="Montserrat"/>
              </a:defRPr>
            </a:lvl5pPr>
            <a:lvl6pPr lvl="5" rtl="0">
              <a:lnSpc>
                <a:spcPct val="100000"/>
              </a:lnSpc>
              <a:spcBef>
                <a:spcPts val="0"/>
              </a:spcBef>
              <a:spcAft>
                <a:spcPts val="0"/>
              </a:spcAft>
              <a:buClr>
                <a:schemeClr val="lt1"/>
              </a:buClr>
              <a:buSzPct val="100000"/>
              <a:buFont typeface="Montserrat"/>
              <a:buNone/>
              <a:defRPr sz="2400" b="1">
                <a:solidFill>
                  <a:schemeClr val="lt1"/>
                </a:solidFill>
                <a:latin typeface="Montserrat"/>
                <a:ea typeface="Montserrat"/>
                <a:cs typeface="Montserrat"/>
                <a:sym typeface="Montserrat"/>
              </a:defRPr>
            </a:lvl6pPr>
            <a:lvl7pPr lvl="6" rtl="0">
              <a:lnSpc>
                <a:spcPct val="100000"/>
              </a:lnSpc>
              <a:spcBef>
                <a:spcPts val="0"/>
              </a:spcBef>
              <a:spcAft>
                <a:spcPts val="0"/>
              </a:spcAft>
              <a:buClr>
                <a:schemeClr val="lt1"/>
              </a:buClr>
              <a:buSzPct val="100000"/>
              <a:buFont typeface="Montserrat"/>
              <a:buNone/>
              <a:defRPr sz="2400" b="1">
                <a:solidFill>
                  <a:schemeClr val="lt1"/>
                </a:solidFill>
                <a:latin typeface="Montserrat"/>
                <a:ea typeface="Montserrat"/>
                <a:cs typeface="Montserrat"/>
                <a:sym typeface="Montserrat"/>
              </a:defRPr>
            </a:lvl7pPr>
            <a:lvl8pPr lvl="7" rtl="0">
              <a:lnSpc>
                <a:spcPct val="100000"/>
              </a:lnSpc>
              <a:spcBef>
                <a:spcPts val="0"/>
              </a:spcBef>
              <a:spcAft>
                <a:spcPts val="0"/>
              </a:spcAft>
              <a:buClr>
                <a:schemeClr val="lt1"/>
              </a:buClr>
              <a:buSzPct val="100000"/>
              <a:buFont typeface="Montserrat"/>
              <a:buNone/>
              <a:defRPr sz="2400" b="1">
                <a:solidFill>
                  <a:schemeClr val="lt1"/>
                </a:solidFill>
                <a:latin typeface="Montserrat"/>
                <a:ea typeface="Montserrat"/>
                <a:cs typeface="Montserrat"/>
                <a:sym typeface="Montserrat"/>
              </a:defRPr>
            </a:lvl8pPr>
            <a:lvl9pPr lvl="8" rtl="0">
              <a:lnSpc>
                <a:spcPct val="100000"/>
              </a:lnSpc>
              <a:spcBef>
                <a:spcPts val="0"/>
              </a:spcBef>
              <a:spcAft>
                <a:spcPts val="0"/>
              </a:spcAft>
              <a:buClr>
                <a:schemeClr val="lt1"/>
              </a:buClr>
              <a:buSzPct val="100000"/>
              <a:buFont typeface="Montserrat"/>
              <a:buNone/>
              <a:defRPr sz="2400" b="1">
                <a:solidFill>
                  <a:schemeClr val="lt1"/>
                </a:solidFill>
                <a:latin typeface="Montserrat"/>
                <a:ea typeface="Montserrat"/>
                <a:cs typeface="Montserrat"/>
                <a:sym typeface="Montserrat"/>
              </a:defRPr>
            </a:lvl9pPr>
          </a:lstStyle>
          <a:p>
            <a:endParaRPr/>
          </a:p>
        </p:txBody>
      </p:sp>
      <p:sp>
        <p:nvSpPr>
          <p:cNvPr id="13" name="Shape 13"/>
          <p:cNvSpPr txBox="1">
            <a:spLocks noGrp="1"/>
          </p:cNvSpPr>
          <p:nvPr>
            <p:ph type="sldNum" idx="12"/>
          </p:nvPr>
        </p:nvSpPr>
        <p:spPr>
          <a:xfrm>
            <a:off x="8497999" y="4688759"/>
            <a:ext cx="548700" cy="393600"/>
          </a:xfrm>
          <a:prstGeom prst="rect">
            <a:avLst/>
          </a:prstGeom>
        </p:spPr>
        <p:txBody>
          <a:bodyPr wrap="square" lIns="91425" tIns="91425" rIns="91425" bIns="91425" anchor="ctr" anchorCtr="0">
            <a:noAutofit/>
          </a:bodyPr>
          <a:lstStyle/>
          <a:p>
            <a:pPr lvl="0">
              <a:spcBef>
                <a:spcPts val="0"/>
              </a:spcBef>
              <a:buNone/>
            </a:pPr>
            <a:fld id="{00000000-1234-1234-1234-123412341234}" type="slidenum">
              <a:rPr lang="en"/>
              <a:t>‹#›</a:t>
            </a:fld>
            <a:endParaRPr lang="en"/>
          </a:p>
        </p:txBody>
      </p:sp>
    </p:spTree>
  </p:cSld>
  <p:clrMapOvr>
    <a:masterClrMapping/>
  </p:clrMapOvr>
  <mc:AlternateContent xmlns:mc="http://schemas.openxmlformats.org/markup-compatibility/2006">
    <mc:Choice xmlns:p14="http://schemas.microsoft.com/office/powerpoint/2010/main" Requires="p14">
      <p:transition p14:dur="10" advClick="0" advTm="20000"/>
    </mc:Choice>
    <mc:Fallback>
      <p:transition advClick="0" advTm="20000"/>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p:cSld name="Big number">
    <p:spTree>
      <p:nvGrpSpPr>
        <p:cNvPr id="1" name="Shape 45"/>
        <p:cNvGrpSpPr/>
        <p:nvPr/>
      </p:nvGrpSpPr>
      <p:grpSpPr>
        <a:xfrm>
          <a:off x="0" y="0"/>
          <a:ext cx="0" cy="0"/>
          <a:chOff x="0" y="0"/>
          <a:chExt cx="0" cy="0"/>
        </a:xfrm>
      </p:grpSpPr>
      <p:sp>
        <p:nvSpPr>
          <p:cNvPr id="46" name="Shape 46"/>
          <p:cNvSpPr txBox="1">
            <a:spLocks noGrp="1"/>
          </p:cNvSpPr>
          <p:nvPr>
            <p:ph type="title"/>
          </p:nvPr>
        </p:nvSpPr>
        <p:spPr>
          <a:xfrm>
            <a:off x="311700" y="999925"/>
            <a:ext cx="8520600" cy="2146200"/>
          </a:xfrm>
          <a:prstGeom prst="rect">
            <a:avLst/>
          </a:prstGeom>
        </p:spPr>
        <p:txBody>
          <a:bodyPr wrap="square" lIns="91425" tIns="91425" rIns="91425" bIns="91425" anchor="b" anchorCtr="0"/>
          <a:lstStyle>
            <a:lvl1pPr lvl="0" algn="ctr">
              <a:spcBef>
                <a:spcPts val="0"/>
              </a:spcBef>
              <a:buSzPct val="100000"/>
              <a:buFont typeface="Montserrat"/>
              <a:defRPr sz="14000">
                <a:latin typeface="Montserrat"/>
                <a:ea typeface="Montserrat"/>
                <a:cs typeface="Montserrat"/>
                <a:sym typeface="Montserrat"/>
              </a:defRPr>
            </a:lvl1pPr>
            <a:lvl2pPr lvl="1" algn="ctr">
              <a:spcBef>
                <a:spcPts val="0"/>
              </a:spcBef>
              <a:buSzPct val="100000"/>
              <a:buFont typeface="Montserrat"/>
              <a:defRPr sz="14000">
                <a:latin typeface="Montserrat"/>
                <a:ea typeface="Montserrat"/>
                <a:cs typeface="Montserrat"/>
                <a:sym typeface="Montserrat"/>
              </a:defRPr>
            </a:lvl2pPr>
            <a:lvl3pPr lvl="2" algn="ctr">
              <a:spcBef>
                <a:spcPts val="0"/>
              </a:spcBef>
              <a:buSzPct val="100000"/>
              <a:buFont typeface="Montserrat"/>
              <a:defRPr sz="14000">
                <a:latin typeface="Montserrat"/>
                <a:ea typeface="Montserrat"/>
                <a:cs typeface="Montserrat"/>
                <a:sym typeface="Montserrat"/>
              </a:defRPr>
            </a:lvl3pPr>
            <a:lvl4pPr lvl="3" algn="ctr">
              <a:spcBef>
                <a:spcPts val="0"/>
              </a:spcBef>
              <a:buSzPct val="100000"/>
              <a:buFont typeface="Montserrat"/>
              <a:defRPr sz="14000">
                <a:latin typeface="Montserrat"/>
                <a:ea typeface="Montserrat"/>
                <a:cs typeface="Montserrat"/>
                <a:sym typeface="Montserrat"/>
              </a:defRPr>
            </a:lvl4pPr>
            <a:lvl5pPr lvl="4" algn="ctr">
              <a:spcBef>
                <a:spcPts val="0"/>
              </a:spcBef>
              <a:buSzPct val="100000"/>
              <a:buFont typeface="Montserrat"/>
              <a:defRPr sz="14000">
                <a:latin typeface="Montserrat"/>
                <a:ea typeface="Montserrat"/>
                <a:cs typeface="Montserrat"/>
                <a:sym typeface="Montserrat"/>
              </a:defRPr>
            </a:lvl5pPr>
            <a:lvl6pPr lvl="5" algn="ctr">
              <a:spcBef>
                <a:spcPts val="0"/>
              </a:spcBef>
              <a:buSzPct val="100000"/>
              <a:buFont typeface="Montserrat"/>
              <a:defRPr sz="14000">
                <a:latin typeface="Montserrat"/>
                <a:ea typeface="Montserrat"/>
                <a:cs typeface="Montserrat"/>
                <a:sym typeface="Montserrat"/>
              </a:defRPr>
            </a:lvl6pPr>
            <a:lvl7pPr lvl="6" algn="ctr">
              <a:spcBef>
                <a:spcPts val="0"/>
              </a:spcBef>
              <a:buSzPct val="100000"/>
              <a:buFont typeface="Montserrat"/>
              <a:defRPr sz="14000">
                <a:latin typeface="Montserrat"/>
                <a:ea typeface="Montserrat"/>
                <a:cs typeface="Montserrat"/>
                <a:sym typeface="Montserrat"/>
              </a:defRPr>
            </a:lvl7pPr>
            <a:lvl8pPr lvl="7" algn="ctr">
              <a:spcBef>
                <a:spcPts val="0"/>
              </a:spcBef>
              <a:buSzPct val="100000"/>
              <a:buFont typeface="Montserrat"/>
              <a:defRPr sz="14000">
                <a:latin typeface="Montserrat"/>
                <a:ea typeface="Montserrat"/>
                <a:cs typeface="Montserrat"/>
                <a:sym typeface="Montserrat"/>
              </a:defRPr>
            </a:lvl8pPr>
            <a:lvl9pPr lvl="8" algn="ctr">
              <a:spcBef>
                <a:spcPts val="0"/>
              </a:spcBef>
              <a:buSzPct val="100000"/>
              <a:buFont typeface="Montserrat"/>
              <a:defRPr sz="14000">
                <a:latin typeface="Montserrat"/>
                <a:ea typeface="Montserrat"/>
                <a:cs typeface="Montserrat"/>
                <a:sym typeface="Montserrat"/>
              </a:defRPr>
            </a:lvl9pPr>
          </a:lstStyle>
          <a:p>
            <a:endParaRPr/>
          </a:p>
        </p:txBody>
      </p:sp>
      <p:sp>
        <p:nvSpPr>
          <p:cNvPr id="47" name="Shape 47"/>
          <p:cNvSpPr txBox="1">
            <a:spLocks noGrp="1"/>
          </p:cNvSpPr>
          <p:nvPr>
            <p:ph type="body" idx="1"/>
          </p:nvPr>
        </p:nvSpPr>
        <p:spPr>
          <a:xfrm>
            <a:off x="311700" y="3228425"/>
            <a:ext cx="8520600" cy="1300800"/>
          </a:xfrm>
          <a:prstGeom prst="rect">
            <a:avLst/>
          </a:prstGeom>
        </p:spPr>
        <p:txBody>
          <a:bodyPr wrap="square" lIns="91425" tIns="91425" rIns="91425" bIns="91425" anchor="t" anchorCtr="0"/>
          <a:lstStyle>
            <a:lvl1pPr lvl="0" algn="ctr">
              <a:spcBef>
                <a:spcPts val="0"/>
              </a:spcBef>
              <a:defRPr/>
            </a:lvl1pPr>
            <a:lvl2pPr lvl="1" algn="ctr">
              <a:spcBef>
                <a:spcPts val="0"/>
              </a:spcBef>
              <a:defRPr/>
            </a:lvl2pPr>
            <a:lvl3pPr lvl="2" algn="ctr">
              <a:spcBef>
                <a:spcPts val="0"/>
              </a:spcBef>
              <a:defRPr/>
            </a:lvl3pPr>
            <a:lvl4pPr lvl="3" algn="ctr">
              <a:spcBef>
                <a:spcPts val="0"/>
              </a:spcBef>
              <a:defRPr/>
            </a:lvl4pPr>
            <a:lvl5pPr lvl="4" algn="ctr">
              <a:spcBef>
                <a:spcPts val="0"/>
              </a:spcBef>
              <a:defRPr/>
            </a:lvl5pPr>
            <a:lvl6pPr lvl="5" algn="ctr">
              <a:spcBef>
                <a:spcPts val="0"/>
              </a:spcBef>
              <a:defRPr/>
            </a:lvl6pPr>
            <a:lvl7pPr lvl="6" algn="ctr">
              <a:spcBef>
                <a:spcPts val="0"/>
              </a:spcBef>
              <a:defRPr/>
            </a:lvl7pPr>
            <a:lvl8pPr lvl="7" algn="ctr">
              <a:spcBef>
                <a:spcPts val="0"/>
              </a:spcBef>
              <a:defRPr/>
            </a:lvl8pPr>
            <a:lvl9pPr lvl="8" algn="ctr">
              <a:spcBef>
                <a:spcPts val="0"/>
              </a:spcBef>
              <a:defRPr/>
            </a:lvl9pPr>
          </a:lstStyle>
          <a:p>
            <a:endParaRPr/>
          </a:p>
        </p:txBody>
      </p:sp>
      <p:sp>
        <p:nvSpPr>
          <p:cNvPr id="48" name="Shape 48"/>
          <p:cNvSpPr txBox="1">
            <a:spLocks noGrp="1"/>
          </p:cNvSpPr>
          <p:nvPr>
            <p:ph type="sldNum" idx="12"/>
          </p:nvPr>
        </p:nvSpPr>
        <p:spPr>
          <a:xfrm>
            <a:off x="8497999" y="4688759"/>
            <a:ext cx="548700" cy="393600"/>
          </a:xfrm>
          <a:prstGeom prst="rect">
            <a:avLst/>
          </a:prstGeom>
        </p:spPr>
        <p:txBody>
          <a:bodyPr wrap="square" lIns="91425" tIns="91425" rIns="91425" bIns="91425" anchor="ctr" anchorCtr="0">
            <a:noAutofit/>
          </a:bodyPr>
          <a:lstStyle/>
          <a:p>
            <a:pPr lvl="0">
              <a:spcBef>
                <a:spcPts val="0"/>
              </a:spcBef>
              <a:buNone/>
            </a:pPr>
            <a:fld id="{00000000-1234-1234-1234-123412341234}" type="slidenum">
              <a:rPr lang="en"/>
              <a:t>‹#›</a:t>
            </a:fld>
            <a:endParaRPr lang="en"/>
          </a:p>
        </p:txBody>
      </p:sp>
    </p:spTree>
  </p:cSld>
  <p:clrMapOvr>
    <a:masterClrMapping/>
  </p:clrMapOvr>
  <mc:AlternateContent xmlns:mc="http://schemas.openxmlformats.org/markup-compatibility/2006">
    <mc:Choice xmlns:p14="http://schemas.microsoft.com/office/powerpoint/2010/main" Requires="p14">
      <p:transition p14:dur="10" advClick="0" advTm="20000"/>
    </mc:Choice>
    <mc:Fallback>
      <p:transition advClick="0" advTm="20000"/>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p:cSld name="Blank">
    <p:spTree>
      <p:nvGrpSpPr>
        <p:cNvPr id="1" name="Shape 49"/>
        <p:cNvGrpSpPr/>
        <p:nvPr/>
      </p:nvGrpSpPr>
      <p:grpSpPr>
        <a:xfrm>
          <a:off x="0" y="0"/>
          <a:ext cx="0" cy="0"/>
          <a:chOff x="0" y="0"/>
          <a:chExt cx="0" cy="0"/>
        </a:xfrm>
      </p:grpSpPr>
      <p:sp>
        <p:nvSpPr>
          <p:cNvPr id="50" name="Shape 50"/>
          <p:cNvSpPr txBox="1">
            <a:spLocks noGrp="1"/>
          </p:cNvSpPr>
          <p:nvPr>
            <p:ph type="sldNum" idx="12"/>
          </p:nvPr>
        </p:nvSpPr>
        <p:spPr>
          <a:xfrm>
            <a:off x="8497999" y="4688759"/>
            <a:ext cx="548700" cy="393600"/>
          </a:xfrm>
          <a:prstGeom prst="rect">
            <a:avLst/>
          </a:prstGeom>
        </p:spPr>
        <p:txBody>
          <a:bodyPr wrap="square" lIns="91425" tIns="91425" rIns="91425" bIns="91425" anchor="ctr" anchorCtr="0">
            <a:noAutofit/>
          </a:bodyPr>
          <a:lstStyle/>
          <a:p>
            <a:pPr lvl="0">
              <a:spcBef>
                <a:spcPts val="0"/>
              </a:spcBef>
              <a:buNone/>
            </a:pPr>
            <a:fld id="{00000000-1234-1234-1234-123412341234}" type="slidenum">
              <a:rPr lang="en"/>
              <a:t>‹#›</a:t>
            </a:fld>
            <a:endParaRPr lang="en"/>
          </a:p>
        </p:txBody>
      </p:sp>
    </p:spTree>
  </p:cSld>
  <p:clrMapOvr>
    <a:masterClrMapping/>
  </p:clrMapOvr>
  <mc:AlternateContent xmlns:mc="http://schemas.openxmlformats.org/markup-compatibility/2006">
    <mc:Choice xmlns:p14="http://schemas.microsoft.com/office/powerpoint/2010/main" Requires="p14">
      <p:transition p14:dur="10" advClick="0" advTm="20000"/>
    </mc:Choice>
    <mc:Fallback>
      <p:transition advClick="0" advTm="20000"/>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cSld name="Section header">
    <p:bg>
      <p:bgPr>
        <a:solidFill>
          <a:srgbClr val="52328F"/>
        </a:solidFill>
        <a:effectLst/>
      </p:bgPr>
    </p:bg>
    <p:spTree>
      <p:nvGrpSpPr>
        <p:cNvPr id="1" name="Shape 14"/>
        <p:cNvGrpSpPr/>
        <p:nvPr/>
      </p:nvGrpSpPr>
      <p:grpSpPr>
        <a:xfrm>
          <a:off x="0" y="0"/>
          <a:ext cx="0" cy="0"/>
          <a:chOff x="0" y="0"/>
          <a:chExt cx="0" cy="0"/>
        </a:xfrm>
      </p:grpSpPr>
      <p:sp>
        <p:nvSpPr>
          <p:cNvPr id="15" name="Shape 15"/>
          <p:cNvSpPr txBox="1">
            <a:spLocks noGrp="1"/>
          </p:cNvSpPr>
          <p:nvPr>
            <p:ph type="title"/>
          </p:nvPr>
        </p:nvSpPr>
        <p:spPr>
          <a:xfrm>
            <a:off x="344250" y="1403850"/>
            <a:ext cx="8455500" cy="2146800"/>
          </a:xfrm>
          <a:prstGeom prst="rect">
            <a:avLst/>
          </a:prstGeom>
          <a:noFill/>
        </p:spPr>
        <p:txBody>
          <a:bodyPr wrap="square" lIns="91425" tIns="91425" rIns="91425" bIns="91425" anchor="ctr" anchorCtr="0"/>
          <a:lstStyle>
            <a:lvl1pPr lvl="0" algn="ctr">
              <a:spcBef>
                <a:spcPts val="0"/>
              </a:spcBef>
              <a:buClr>
                <a:srgbClr val="FFFFFF"/>
              </a:buClr>
              <a:buSzPct val="100000"/>
              <a:defRPr sz="4800" b="1">
                <a:solidFill>
                  <a:srgbClr val="FFFFFF"/>
                </a:solidFill>
              </a:defRPr>
            </a:lvl1pPr>
            <a:lvl2pPr lvl="1" algn="ctr">
              <a:spcBef>
                <a:spcPts val="0"/>
              </a:spcBef>
              <a:buSzPct val="100000"/>
              <a:buFont typeface="Playfair Display"/>
              <a:defRPr sz="4800" b="1">
                <a:latin typeface="Playfair Display"/>
                <a:ea typeface="Playfair Display"/>
                <a:cs typeface="Playfair Display"/>
                <a:sym typeface="Playfair Display"/>
              </a:defRPr>
            </a:lvl2pPr>
            <a:lvl3pPr lvl="2" algn="ctr">
              <a:spcBef>
                <a:spcPts val="0"/>
              </a:spcBef>
              <a:buSzPct val="100000"/>
              <a:buFont typeface="Playfair Display"/>
              <a:defRPr sz="4800" b="1">
                <a:latin typeface="Playfair Display"/>
                <a:ea typeface="Playfair Display"/>
                <a:cs typeface="Playfair Display"/>
                <a:sym typeface="Playfair Display"/>
              </a:defRPr>
            </a:lvl3pPr>
            <a:lvl4pPr lvl="3" algn="ctr">
              <a:spcBef>
                <a:spcPts val="0"/>
              </a:spcBef>
              <a:buSzPct val="100000"/>
              <a:buFont typeface="Playfair Display"/>
              <a:defRPr sz="4800" b="1">
                <a:latin typeface="Playfair Display"/>
                <a:ea typeface="Playfair Display"/>
                <a:cs typeface="Playfair Display"/>
                <a:sym typeface="Playfair Display"/>
              </a:defRPr>
            </a:lvl4pPr>
            <a:lvl5pPr lvl="4" algn="ctr">
              <a:spcBef>
                <a:spcPts val="0"/>
              </a:spcBef>
              <a:buSzPct val="100000"/>
              <a:buFont typeface="Playfair Display"/>
              <a:defRPr sz="4800" b="1">
                <a:latin typeface="Playfair Display"/>
                <a:ea typeface="Playfair Display"/>
                <a:cs typeface="Playfair Display"/>
                <a:sym typeface="Playfair Display"/>
              </a:defRPr>
            </a:lvl5pPr>
            <a:lvl6pPr lvl="5" algn="ctr">
              <a:spcBef>
                <a:spcPts val="0"/>
              </a:spcBef>
              <a:buSzPct val="100000"/>
              <a:buFont typeface="Playfair Display"/>
              <a:defRPr sz="4800" b="1">
                <a:latin typeface="Playfair Display"/>
                <a:ea typeface="Playfair Display"/>
                <a:cs typeface="Playfair Display"/>
                <a:sym typeface="Playfair Display"/>
              </a:defRPr>
            </a:lvl6pPr>
            <a:lvl7pPr lvl="6" algn="ctr">
              <a:spcBef>
                <a:spcPts val="0"/>
              </a:spcBef>
              <a:buSzPct val="100000"/>
              <a:buFont typeface="Playfair Display"/>
              <a:defRPr sz="4800" b="1">
                <a:latin typeface="Playfair Display"/>
                <a:ea typeface="Playfair Display"/>
                <a:cs typeface="Playfair Display"/>
                <a:sym typeface="Playfair Display"/>
              </a:defRPr>
            </a:lvl7pPr>
            <a:lvl8pPr lvl="7" algn="ctr">
              <a:spcBef>
                <a:spcPts val="0"/>
              </a:spcBef>
              <a:buSzPct val="100000"/>
              <a:buFont typeface="Playfair Display"/>
              <a:defRPr sz="4800" b="1">
                <a:latin typeface="Playfair Display"/>
                <a:ea typeface="Playfair Display"/>
                <a:cs typeface="Playfair Display"/>
                <a:sym typeface="Playfair Display"/>
              </a:defRPr>
            </a:lvl8pPr>
            <a:lvl9pPr lvl="8" algn="ctr">
              <a:spcBef>
                <a:spcPts val="0"/>
              </a:spcBef>
              <a:buSzPct val="100000"/>
              <a:buFont typeface="Playfair Display"/>
              <a:defRPr sz="4800" b="1">
                <a:latin typeface="Playfair Display"/>
                <a:ea typeface="Playfair Display"/>
                <a:cs typeface="Playfair Display"/>
                <a:sym typeface="Playfair Display"/>
              </a:defRPr>
            </a:lvl9pPr>
          </a:lstStyle>
          <a:p>
            <a:endParaRPr/>
          </a:p>
        </p:txBody>
      </p:sp>
      <p:sp>
        <p:nvSpPr>
          <p:cNvPr id="16" name="Shape 16"/>
          <p:cNvSpPr txBox="1">
            <a:spLocks noGrp="1"/>
          </p:cNvSpPr>
          <p:nvPr>
            <p:ph type="sldNum" idx="12"/>
          </p:nvPr>
        </p:nvSpPr>
        <p:spPr>
          <a:xfrm>
            <a:off x="8497999" y="4688759"/>
            <a:ext cx="548700" cy="393600"/>
          </a:xfrm>
          <a:prstGeom prst="rect">
            <a:avLst/>
          </a:prstGeom>
        </p:spPr>
        <p:txBody>
          <a:bodyPr wrap="square" lIns="91425" tIns="91425" rIns="91425" bIns="91425" anchor="ctr" anchorCtr="0">
            <a:noAutofit/>
          </a:bodyPr>
          <a:lstStyle/>
          <a:p>
            <a:pPr lvl="0">
              <a:spcBef>
                <a:spcPts val="0"/>
              </a:spcBef>
              <a:buNone/>
            </a:pPr>
            <a:fld id="{00000000-1234-1234-1234-123412341234}" type="slidenum">
              <a:rPr lang="en">
                <a:solidFill>
                  <a:schemeClr val="lt1"/>
                </a:solidFill>
              </a:rPr>
              <a:t>‹#›</a:t>
            </a:fld>
            <a:endParaRPr lang="en">
              <a:solidFill>
                <a:schemeClr val="lt1"/>
              </a:solidFill>
            </a:endParaRPr>
          </a:p>
        </p:txBody>
      </p:sp>
    </p:spTree>
  </p:cSld>
  <p:clrMapOvr>
    <a:masterClrMapping/>
  </p:clrMapOvr>
  <mc:AlternateContent xmlns:mc="http://schemas.openxmlformats.org/markup-compatibility/2006">
    <mc:Choice xmlns:p14="http://schemas.microsoft.com/office/powerpoint/2010/main" Requires="p14">
      <p:transition p14:dur="10" advClick="0" advTm="20000"/>
    </mc:Choice>
    <mc:Fallback>
      <p:transition advClick="0" advTm="20000"/>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tx">
  <p:cSld name="Title and body">
    <p:spTree>
      <p:nvGrpSpPr>
        <p:cNvPr id="1" name="Shape 17"/>
        <p:cNvGrpSpPr/>
        <p:nvPr/>
      </p:nvGrpSpPr>
      <p:grpSpPr>
        <a:xfrm>
          <a:off x="0" y="0"/>
          <a:ext cx="0" cy="0"/>
          <a:chOff x="0" y="0"/>
          <a:chExt cx="0" cy="0"/>
        </a:xfrm>
      </p:grpSpPr>
      <p:sp>
        <p:nvSpPr>
          <p:cNvPr id="18" name="Shape 18"/>
          <p:cNvSpPr txBox="1">
            <a:spLocks noGrp="1"/>
          </p:cNvSpPr>
          <p:nvPr>
            <p:ph type="title"/>
          </p:nvPr>
        </p:nvSpPr>
        <p:spPr>
          <a:xfrm>
            <a:off x="311700" y="445025"/>
            <a:ext cx="8520600" cy="572700"/>
          </a:xfrm>
          <a:prstGeom prst="rect">
            <a:avLst/>
          </a:prstGeom>
        </p:spPr>
        <p:txBody>
          <a:bodyPr wrap="square" lIns="91425" tIns="91425" rIns="91425" bIns="91425" anchor="t" anchorCtr="0"/>
          <a:lstStyle>
            <a:lvl1pPr lvl="0">
              <a:spcBef>
                <a:spcPts val="0"/>
              </a:spcBef>
              <a:buClr>
                <a:srgbClr val="424242"/>
              </a:buClr>
              <a:defRPr>
                <a:solidFill>
                  <a:srgbClr val="424242"/>
                </a:solidFill>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a:p>
        </p:txBody>
      </p:sp>
      <p:sp>
        <p:nvSpPr>
          <p:cNvPr id="19" name="Shape 19"/>
          <p:cNvSpPr txBox="1">
            <a:spLocks noGrp="1"/>
          </p:cNvSpPr>
          <p:nvPr>
            <p:ph type="body" idx="1"/>
          </p:nvPr>
        </p:nvSpPr>
        <p:spPr>
          <a:xfrm>
            <a:off x="311700" y="1234075"/>
            <a:ext cx="8520600" cy="3334800"/>
          </a:xfrm>
          <a:prstGeom prst="rect">
            <a:avLst/>
          </a:prstGeom>
        </p:spPr>
        <p:txBody>
          <a:bodyPr wrap="square" lIns="91425" tIns="91425" rIns="91425" bIns="91425" anchor="t" anchorCtr="0"/>
          <a:lstStyle>
            <a:lvl1pPr lvl="0">
              <a:spcBef>
                <a:spcPts val="0"/>
              </a:spcBef>
              <a:buClr>
                <a:srgbClr val="424242"/>
              </a:buClr>
              <a:defRPr>
                <a:solidFill>
                  <a:srgbClr val="424242"/>
                </a:solidFill>
              </a:defRPr>
            </a:lvl1pPr>
            <a:lvl2pPr lvl="1">
              <a:spcBef>
                <a:spcPts val="0"/>
              </a:spcBef>
              <a:buClr>
                <a:srgbClr val="424242"/>
              </a:buClr>
              <a:defRPr>
                <a:solidFill>
                  <a:srgbClr val="424242"/>
                </a:solidFill>
              </a:defRPr>
            </a:lvl2pPr>
            <a:lvl3pPr lvl="2">
              <a:spcBef>
                <a:spcPts val="0"/>
              </a:spcBef>
              <a:buClr>
                <a:srgbClr val="424242"/>
              </a:buClr>
              <a:defRPr>
                <a:solidFill>
                  <a:srgbClr val="424242"/>
                </a:solidFill>
              </a:defRPr>
            </a:lvl3pPr>
            <a:lvl4pPr lvl="3">
              <a:spcBef>
                <a:spcPts val="0"/>
              </a:spcBef>
              <a:buClr>
                <a:srgbClr val="424242"/>
              </a:buClr>
              <a:defRPr>
                <a:solidFill>
                  <a:srgbClr val="424242"/>
                </a:solidFill>
              </a:defRPr>
            </a:lvl4pPr>
            <a:lvl5pPr lvl="4">
              <a:spcBef>
                <a:spcPts val="0"/>
              </a:spcBef>
              <a:buClr>
                <a:srgbClr val="424242"/>
              </a:buClr>
              <a:defRPr>
                <a:solidFill>
                  <a:srgbClr val="424242"/>
                </a:solidFill>
              </a:defRPr>
            </a:lvl5pPr>
            <a:lvl6pPr lvl="5">
              <a:spcBef>
                <a:spcPts val="0"/>
              </a:spcBef>
              <a:buClr>
                <a:srgbClr val="424242"/>
              </a:buClr>
              <a:defRPr>
                <a:solidFill>
                  <a:srgbClr val="424242"/>
                </a:solidFill>
              </a:defRPr>
            </a:lvl6pPr>
            <a:lvl7pPr lvl="6">
              <a:spcBef>
                <a:spcPts val="0"/>
              </a:spcBef>
              <a:defRPr/>
            </a:lvl7pPr>
            <a:lvl8pPr lvl="7">
              <a:spcBef>
                <a:spcPts val="0"/>
              </a:spcBef>
              <a:defRPr/>
            </a:lvl8pPr>
            <a:lvl9pPr lvl="8">
              <a:spcBef>
                <a:spcPts val="0"/>
              </a:spcBef>
              <a:defRPr/>
            </a:lvl9pPr>
          </a:lstStyle>
          <a:p>
            <a:endParaRPr/>
          </a:p>
        </p:txBody>
      </p:sp>
      <p:sp>
        <p:nvSpPr>
          <p:cNvPr id="20" name="Shape 20"/>
          <p:cNvSpPr txBox="1">
            <a:spLocks noGrp="1"/>
          </p:cNvSpPr>
          <p:nvPr>
            <p:ph type="sldNum" idx="12"/>
          </p:nvPr>
        </p:nvSpPr>
        <p:spPr>
          <a:xfrm>
            <a:off x="8497999" y="4688759"/>
            <a:ext cx="548700" cy="393600"/>
          </a:xfrm>
          <a:prstGeom prst="rect">
            <a:avLst/>
          </a:prstGeom>
        </p:spPr>
        <p:txBody>
          <a:bodyPr wrap="square" lIns="91425" tIns="91425" rIns="91425" bIns="91425" anchor="ctr" anchorCtr="0">
            <a:noAutofit/>
          </a:bodyPr>
          <a:lstStyle/>
          <a:p>
            <a:pPr lvl="0">
              <a:spcBef>
                <a:spcPts val="0"/>
              </a:spcBef>
              <a:buNone/>
            </a:pPr>
            <a:fld id="{00000000-1234-1234-1234-123412341234}" type="slidenum">
              <a:rPr lang="en"/>
              <a:t>‹#›</a:t>
            </a:fld>
            <a:endParaRPr lang="en"/>
          </a:p>
        </p:txBody>
      </p:sp>
    </p:spTree>
  </p:cSld>
  <p:clrMapOvr>
    <a:masterClrMapping/>
  </p:clrMapOvr>
  <mc:AlternateContent xmlns:mc="http://schemas.openxmlformats.org/markup-compatibility/2006">
    <mc:Choice xmlns:p14="http://schemas.microsoft.com/office/powerpoint/2010/main" Requires="p14">
      <p:transition p14:dur="10" advClick="0" advTm="20000"/>
    </mc:Choice>
    <mc:Fallback>
      <p:transition advClick="0" advTm="20000"/>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ColTx">
  <p:cSld name="Title and two columns">
    <p:spTree>
      <p:nvGrpSpPr>
        <p:cNvPr id="1" name="Shape 21"/>
        <p:cNvGrpSpPr/>
        <p:nvPr/>
      </p:nvGrpSpPr>
      <p:grpSpPr>
        <a:xfrm>
          <a:off x="0" y="0"/>
          <a:ext cx="0" cy="0"/>
          <a:chOff x="0" y="0"/>
          <a:chExt cx="0" cy="0"/>
        </a:xfrm>
      </p:grpSpPr>
      <p:sp>
        <p:nvSpPr>
          <p:cNvPr id="22" name="Shape 22"/>
          <p:cNvSpPr txBox="1">
            <a:spLocks noGrp="1"/>
          </p:cNvSpPr>
          <p:nvPr>
            <p:ph type="title"/>
          </p:nvPr>
        </p:nvSpPr>
        <p:spPr>
          <a:xfrm>
            <a:off x="311700" y="445025"/>
            <a:ext cx="8520600" cy="572700"/>
          </a:xfrm>
          <a:prstGeom prst="rect">
            <a:avLst/>
          </a:prstGeom>
        </p:spPr>
        <p:txBody>
          <a:bodyPr wrap="square" lIns="91425" tIns="91425" rIns="91425" bIns="91425" anchor="t" anchorCtr="0"/>
          <a:lstStyle>
            <a:lvl1pPr lvl="0">
              <a:spcBef>
                <a:spcPts val="0"/>
              </a:spcBef>
              <a:buClr>
                <a:srgbClr val="424242"/>
              </a:buClr>
              <a:defRPr>
                <a:solidFill>
                  <a:srgbClr val="424242"/>
                </a:solidFill>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a:p>
        </p:txBody>
      </p:sp>
      <p:sp>
        <p:nvSpPr>
          <p:cNvPr id="23" name="Shape 23"/>
          <p:cNvSpPr txBox="1">
            <a:spLocks noGrp="1"/>
          </p:cNvSpPr>
          <p:nvPr>
            <p:ph type="body" idx="1"/>
          </p:nvPr>
        </p:nvSpPr>
        <p:spPr>
          <a:xfrm>
            <a:off x="311700" y="1234050"/>
            <a:ext cx="3999900" cy="3334800"/>
          </a:xfrm>
          <a:prstGeom prst="rect">
            <a:avLst/>
          </a:prstGeom>
        </p:spPr>
        <p:txBody>
          <a:bodyPr wrap="square" lIns="91425" tIns="91425" rIns="91425" bIns="91425" anchor="t" anchorCtr="0"/>
          <a:lstStyle>
            <a:lvl1pPr lvl="0">
              <a:spcBef>
                <a:spcPts val="0"/>
              </a:spcBef>
              <a:buClr>
                <a:srgbClr val="424242"/>
              </a:buClr>
              <a:buSzPct val="100000"/>
              <a:defRPr sz="1400">
                <a:solidFill>
                  <a:srgbClr val="424242"/>
                </a:solidFill>
              </a:defRPr>
            </a:lvl1pPr>
            <a:lvl2pPr lvl="1">
              <a:spcBef>
                <a:spcPts val="0"/>
              </a:spcBef>
              <a:buClr>
                <a:srgbClr val="424242"/>
              </a:buClr>
              <a:buSzPct val="100000"/>
              <a:defRPr sz="1200">
                <a:solidFill>
                  <a:srgbClr val="424242"/>
                </a:solidFill>
              </a:defRPr>
            </a:lvl2pPr>
            <a:lvl3pPr lvl="2">
              <a:spcBef>
                <a:spcPts val="0"/>
              </a:spcBef>
              <a:buClr>
                <a:srgbClr val="424242"/>
              </a:buClr>
              <a:buSzPct val="100000"/>
              <a:defRPr sz="1200">
                <a:solidFill>
                  <a:srgbClr val="424242"/>
                </a:solidFill>
              </a:defRPr>
            </a:lvl3pPr>
            <a:lvl4pPr lvl="3">
              <a:spcBef>
                <a:spcPts val="0"/>
              </a:spcBef>
              <a:buClr>
                <a:srgbClr val="424242"/>
              </a:buClr>
              <a:buSzPct val="100000"/>
              <a:defRPr sz="1200">
                <a:solidFill>
                  <a:srgbClr val="424242"/>
                </a:solidFill>
              </a:defRPr>
            </a:lvl4pPr>
            <a:lvl5pPr lvl="4">
              <a:spcBef>
                <a:spcPts val="0"/>
              </a:spcBef>
              <a:buClr>
                <a:srgbClr val="424242"/>
              </a:buClr>
              <a:buSzPct val="100000"/>
              <a:defRPr sz="1200">
                <a:solidFill>
                  <a:srgbClr val="424242"/>
                </a:solidFill>
              </a:defRPr>
            </a:lvl5pPr>
            <a:lvl6pPr lvl="5">
              <a:spcBef>
                <a:spcPts val="0"/>
              </a:spcBef>
              <a:buClr>
                <a:srgbClr val="424242"/>
              </a:buClr>
              <a:buSzPct val="100000"/>
              <a:defRPr sz="1200">
                <a:solidFill>
                  <a:srgbClr val="424242"/>
                </a:solidFill>
              </a:defRPr>
            </a:lvl6pPr>
            <a:lvl7pPr lvl="6">
              <a:spcBef>
                <a:spcPts val="0"/>
              </a:spcBef>
              <a:buClr>
                <a:srgbClr val="424242"/>
              </a:buClr>
              <a:buSzPct val="100000"/>
              <a:defRPr sz="1200">
                <a:solidFill>
                  <a:srgbClr val="424242"/>
                </a:solidFill>
              </a:defRPr>
            </a:lvl7pPr>
            <a:lvl8pPr lvl="7">
              <a:spcBef>
                <a:spcPts val="0"/>
              </a:spcBef>
              <a:buClr>
                <a:srgbClr val="424242"/>
              </a:buClr>
              <a:buSzPct val="100000"/>
              <a:defRPr sz="1200">
                <a:solidFill>
                  <a:srgbClr val="424242"/>
                </a:solidFill>
              </a:defRPr>
            </a:lvl8pPr>
            <a:lvl9pPr lvl="8">
              <a:spcBef>
                <a:spcPts val="0"/>
              </a:spcBef>
              <a:buSzPct val="100000"/>
              <a:defRPr sz="1200"/>
            </a:lvl9pPr>
          </a:lstStyle>
          <a:p>
            <a:endParaRPr/>
          </a:p>
        </p:txBody>
      </p:sp>
      <p:sp>
        <p:nvSpPr>
          <p:cNvPr id="24" name="Shape 24"/>
          <p:cNvSpPr txBox="1">
            <a:spLocks noGrp="1"/>
          </p:cNvSpPr>
          <p:nvPr>
            <p:ph type="body" idx="2"/>
          </p:nvPr>
        </p:nvSpPr>
        <p:spPr>
          <a:xfrm>
            <a:off x="4832400" y="1234050"/>
            <a:ext cx="3999900" cy="3334800"/>
          </a:xfrm>
          <a:prstGeom prst="rect">
            <a:avLst/>
          </a:prstGeom>
        </p:spPr>
        <p:txBody>
          <a:bodyPr wrap="square" lIns="91425" tIns="91425" rIns="91425" bIns="91425" anchor="t" anchorCtr="0"/>
          <a:lstStyle>
            <a:lvl1pPr lvl="0">
              <a:spcBef>
                <a:spcPts val="0"/>
              </a:spcBef>
              <a:buClr>
                <a:srgbClr val="424242"/>
              </a:buClr>
              <a:buSzPct val="100000"/>
              <a:defRPr sz="1400">
                <a:solidFill>
                  <a:srgbClr val="424242"/>
                </a:solidFill>
              </a:defRPr>
            </a:lvl1pPr>
            <a:lvl2pPr lvl="1">
              <a:spcBef>
                <a:spcPts val="0"/>
              </a:spcBef>
              <a:buClr>
                <a:srgbClr val="424242"/>
              </a:buClr>
              <a:buSzPct val="100000"/>
              <a:defRPr sz="1200">
                <a:solidFill>
                  <a:srgbClr val="424242"/>
                </a:solidFill>
              </a:defRPr>
            </a:lvl2pPr>
            <a:lvl3pPr lvl="2">
              <a:spcBef>
                <a:spcPts val="0"/>
              </a:spcBef>
              <a:buClr>
                <a:srgbClr val="424242"/>
              </a:buClr>
              <a:buSzPct val="100000"/>
              <a:defRPr sz="1200">
                <a:solidFill>
                  <a:srgbClr val="424242"/>
                </a:solidFill>
              </a:defRPr>
            </a:lvl3pPr>
            <a:lvl4pPr lvl="3">
              <a:spcBef>
                <a:spcPts val="0"/>
              </a:spcBef>
              <a:buClr>
                <a:srgbClr val="424242"/>
              </a:buClr>
              <a:buSzPct val="100000"/>
              <a:defRPr sz="1200">
                <a:solidFill>
                  <a:srgbClr val="424242"/>
                </a:solidFill>
              </a:defRPr>
            </a:lvl4pPr>
            <a:lvl5pPr lvl="4">
              <a:spcBef>
                <a:spcPts val="0"/>
              </a:spcBef>
              <a:buClr>
                <a:srgbClr val="424242"/>
              </a:buClr>
              <a:buSzPct val="100000"/>
              <a:defRPr sz="1200">
                <a:solidFill>
                  <a:srgbClr val="424242"/>
                </a:solidFill>
              </a:defRPr>
            </a:lvl5pPr>
            <a:lvl6pPr lvl="5">
              <a:spcBef>
                <a:spcPts val="0"/>
              </a:spcBef>
              <a:buClr>
                <a:srgbClr val="424242"/>
              </a:buClr>
              <a:buSzPct val="100000"/>
              <a:defRPr sz="1200">
                <a:solidFill>
                  <a:srgbClr val="424242"/>
                </a:solidFill>
              </a:defRPr>
            </a:lvl6pPr>
            <a:lvl7pPr lvl="6">
              <a:spcBef>
                <a:spcPts val="0"/>
              </a:spcBef>
              <a:buClr>
                <a:srgbClr val="424242"/>
              </a:buClr>
              <a:buSzPct val="100000"/>
              <a:defRPr sz="1200">
                <a:solidFill>
                  <a:srgbClr val="424242"/>
                </a:solidFill>
              </a:defRPr>
            </a:lvl7pPr>
            <a:lvl8pPr lvl="7">
              <a:spcBef>
                <a:spcPts val="0"/>
              </a:spcBef>
              <a:buClr>
                <a:srgbClr val="424242"/>
              </a:buClr>
              <a:buSzPct val="100000"/>
              <a:defRPr sz="1200">
                <a:solidFill>
                  <a:srgbClr val="424242"/>
                </a:solidFill>
              </a:defRPr>
            </a:lvl8pPr>
            <a:lvl9pPr lvl="8">
              <a:spcBef>
                <a:spcPts val="0"/>
              </a:spcBef>
              <a:buSzPct val="100000"/>
              <a:defRPr sz="1200"/>
            </a:lvl9pPr>
          </a:lstStyle>
          <a:p>
            <a:endParaRPr/>
          </a:p>
        </p:txBody>
      </p:sp>
      <p:sp>
        <p:nvSpPr>
          <p:cNvPr id="25" name="Shape 25"/>
          <p:cNvSpPr txBox="1">
            <a:spLocks noGrp="1"/>
          </p:cNvSpPr>
          <p:nvPr>
            <p:ph type="sldNum" idx="12"/>
          </p:nvPr>
        </p:nvSpPr>
        <p:spPr>
          <a:xfrm>
            <a:off x="8497999" y="4688759"/>
            <a:ext cx="548700" cy="393600"/>
          </a:xfrm>
          <a:prstGeom prst="rect">
            <a:avLst/>
          </a:prstGeom>
        </p:spPr>
        <p:txBody>
          <a:bodyPr wrap="square" lIns="91425" tIns="91425" rIns="91425" bIns="91425" anchor="ctr" anchorCtr="0">
            <a:noAutofit/>
          </a:bodyPr>
          <a:lstStyle/>
          <a:p>
            <a:pPr lvl="0">
              <a:spcBef>
                <a:spcPts val="0"/>
              </a:spcBef>
              <a:buNone/>
            </a:pPr>
            <a:fld id="{00000000-1234-1234-1234-123412341234}" type="slidenum">
              <a:rPr lang="en"/>
              <a:t>‹#›</a:t>
            </a:fld>
            <a:endParaRPr lang="en"/>
          </a:p>
        </p:txBody>
      </p:sp>
    </p:spTree>
  </p:cSld>
  <p:clrMapOvr>
    <a:masterClrMapping/>
  </p:clrMapOvr>
  <mc:AlternateContent xmlns:mc="http://schemas.openxmlformats.org/markup-compatibility/2006">
    <mc:Choice xmlns:p14="http://schemas.microsoft.com/office/powerpoint/2010/main" Requires="p14">
      <p:transition p14:dur="10" advClick="0" advTm="20000"/>
    </mc:Choice>
    <mc:Fallback>
      <p:transition advClick="0" advTm="20000"/>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Shape 26"/>
        <p:cNvGrpSpPr/>
        <p:nvPr/>
      </p:nvGrpSpPr>
      <p:grpSpPr>
        <a:xfrm>
          <a:off x="0" y="0"/>
          <a:ext cx="0" cy="0"/>
          <a:chOff x="0" y="0"/>
          <a:chExt cx="0" cy="0"/>
        </a:xfrm>
      </p:grpSpPr>
      <p:sp>
        <p:nvSpPr>
          <p:cNvPr id="27" name="Shape 27"/>
          <p:cNvSpPr txBox="1">
            <a:spLocks noGrp="1"/>
          </p:cNvSpPr>
          <p:nvPr>
            <p:ph type="title"/>
          </p:nvPr>
        </p:nvSpPr>
        <p:spPr>
          <a:xfrm>
            <a:off x="311700" y="445025"/>
            <a:ext cx="8520600" cy="572700"/>
          </a:xfrm>
          <a:prstGeom prst="rect">
            <a:avLst/>
          </a:prstGeom>
        </p:spPr>
        <p:txBody>
          <a:bodyPr wrap="square" lIns="91425" tIns="91425" rIns="91425" bIns="91425" anchor="t" anchorCtr="0"/>
          <a:lstStyle>
            <a:lvl1pPr lvl="0">
              <a:spcBef>
                <a:spcPts val="0"/>
              </a:spcBef>
              <a:buClr>
                <a:srgbClr val="424242"/>
              </a:buClr>
              <a:defRPr>
                <a:solidFill>
                  <a:srgbClr val="424242"/>
                </a:solidFill>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a:p>
        </p:txBody>
      </p:sp>
      <p:sp>
        <p:nvSpPr>
          <p:cNvPr id="28" name="Shape 28"/>
          <p:cNvSpPr txBox="1">
            <a:spLocks noGrp="1"/>
          </p:cNvSpPr>
          <p:nvPr>
            <p:ph type="sldNum" idx="12"/>
          </p:nvPr>
        </p:nvSpPr>
        <p:spPr>
          <a:xfrm>
            <a:off x="8497999" y="4688759"/>
            <a:ext cx="548700" cy="393600"/>
          </a:xfrm>
          <a:prstGeom prst="rect">
            <a:avLst/>
          </a:prstGeom>
        </p:spPr>
        <p:txBody>
          <a:bodyPr wrap="square" lIns="91425" tIns="91425" rIns="91425" bIns="91425" anchor="ctr" anchorCtr="0">
            <a:noAutofit/>
          </a:bodyPr>
          <a:lstStyle/>
          <a:p>
            <a:pPr lvl="0">
              <a:spcBef>
                <a:spcPts val="0"/>
              </a:spcBef>
              <a:buNone/>
            </a:pPr>
            <a:fld id="{00000000-1234-1234-1234-123412341234}" type="slidenum">
              <a:rPr lang="en"/>
              <a:t>‹#›</a:t>
            </a:fld>
            <a:endParaRPr lang="en"/>
          </a:p>
        </p:txBody>
      </p:sp>
    </p:spTree>
  </p:cSld>
  <p:clrMapOvr>
    <a:masterClrMapping/>
  </p:clrMapOvr>
  <mc:AlternateContent xmlns:mc="http://schemas.openxmlformats.org/markup-compatibility/2006">
    <mc:Choice xmlns:p14="http://schemas.microsoft.com/office/powerpoint/2010/main" Requires="p14">
      <p:transition p14:dur="10" advClick="0" advTm="20000"/>
    </mc:Choice>
    <mc:Fallback>
      <p:transition advClick="0" advTm="20000"/>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cSld name="One column text">
    <p:spTree>
      <p:nvGrpSpPr>
        <p:cNvPr id="1" name="Shape 29"/>
        <p:cNvGrpSpPr/>
        <p:nvPr/>
      </p:nvGrpSpPr>
      <p:grpSpPr>
        <a:xfrm>
          <a:off x="0" y="0"/>
          <a:ext cx="0" cy="0"/>
          <a:chOff x="0" y="0"/>
          <a:chExt cx="0" cy="0"/>
        </a:xfrm>
      </p:grpSpPr>
      <p:sp>
        <p:nvSpPr>
          <p:cNvPr id="30" name="Shape 30"/>
          <p:cNvSpPr txBox="1">
            <a:spLocks noGrp="1"/>
          </p:cNvSpPr>
          <p:nvPr>
            <p:ph type="title"/>
          </p:nvPr>
        </p:nvSpPr>
        <p:spPr>
          <a:xfrm>
            <a:off x="311700" y="555600"/>
            <a:ext cx="2808000" cy="755700"/>
          </a:xfrm>
          <a:prstGeom prst="rect">
            <a:avLst/>
          </a:prstGeom>
        </p:spPr>
        <p:txBody>
          <a:bodyPr wrap="square" lIns="91425" tIns="91425" rIns="91425" bIns="91425" anchor="b" anchorCtr="0"/>
          <a:lstStyle>
            <a:lvl1pPr lvl="0">
              <a:spcBef>
                <a:spcPts val="0"/>
              </a:spcBef>
              <a:buClr>
                <a:srgbClr val="424242"/>
              </a:buClr>
              <a:buSzPct val="100000"/>
              <a:defRPr sz="2400">
                <a:solidFill>
                  <a:srgbClr val="424242"/>
                </a:solidFill>
              </a:defRPr>
            </a:lvl1pPr>
            <a:lvl2pPr lvl="1">
              <a:spcBef>
                <a:spcPts val="0"/>
              </a:spcBef>
              <a:buSzPct val="100000"/>
              <a:defRPr sz="2400"/>
            </a:lvl2pPr>
            <a:lvl3pPr lvl="2">
              <a:spcBef>
                <a:spcPts val="0"/>
              </a:spcBef>
              <a:buSzPct val="100000"/>
              <a:defRPr sz="2400"/>
            </a:lvl3pPr>
            <a:lvl4pPr lvl="3">
              <a:spcBef>
                <a:spcPts val="0"/>
              </a:spcBef>
              <a:buSzPct val="100000"/>
              <a:defRPr sz="2400"/>
            </a:lvl4pPr>
            <a:lvl5pPr lvl="4">
              <a:spcBef>
                <a:spcPts val="0"/>
              </a:spcBef>
              <a:buSzPct val="100000"/>
              <a:defRPr sz="2400"/>
            </a:lvl5pPr>
            <a:lvl6pPr lvl="5">
              <a:spcBef>
                <a:spcPts val="0"/>
              </a:spcBef>
              <a:buSzPct val="100000"/>
              <a:defRPr sz="2400"/>
            </a:lvl6pPr>
            <a:lvl7pPr lvl="6">
              <a:spcBef>
                <a:spcPts val="0"/>
              </a:spcBef>
              <a:buSzPct val="100000"/>
              <a:defRPr sz="2400"/>
            </a:lvl7pPr>
            <a:lvl8pPr lvl="7">
              <a:spcBef>
                <a:spcPts val="0"/>
              </a:spcBef>
              <a:buSzPct val="100000"/>
              <a:defRPr sz="2400"/>
            </a:lvl8pPr>
            <a:lvl9pPr lvl="8">
              <a:spcBef>
                <a:spcPts val="0"/>
              </a:spcBef>
              <a:buSzPct val="100000"/>
              <a:defRPr sz="2400"/>
            </a:lvl9pPr>
          </a:lstStyle>
          <a:p>
            <a:endParaRPr/>
          </a:p>
        </p:txBody>
      </p:sp>
      <p:sp>
        <p:nvSpPr>
          <p:cNvPr id="31" name="Shape 31"/>
          <p:cNvSpPr txBox="1">
            <a:spLocks noGrp="1"/>
          </p:cNvSpPr>
          <p:nvPr>
            <p:ph type="body" idx="1"/>
          </p:nvPr>
        </p:nvSpPr>
        <p:spPr>
          <a:xfrm>
            <a:off x="311700" y="1389600"/>
            <a:ext cx="2808000" cy="3179400"/>
          </a:xfrm>
          <a:prstGeom prst="rect">
            <a:avLst/>
          </a:prstGeom>
        </p:spPr>
        <p:txBody>
          <a:bodyPr wrap="square" lIns="91425" tIns="91425" rIns="91425" bIns="91425" anchor="t" anchorCtr="0"/>
          <a:lstStyle>
            <a:lvl1pPr lvl="0">
              <a:spcBef>
                <a:spcPts val="0"/>
              </a:spcBef>
              <a:buClr>
                <a:srgbClr val="424242"/>
              </a:buClr>
              <a:buSzPct val="100000"/>
              <a:defRPr sz="1200">
                <a:solidFill>
                  <a:srgbClr val="424242"/>
                </a:solidFill>
              </a:defRPr>
            </a:lvl1pPr>
            <a:lvl2pPr lvl="1">
              <a:spcBef>
                <a:spcPts val="0"/>
              </a:spcBef>
              <a:buClr>
                <a:srgbClr val="424242"/>
              </a:buClr>
              <a:buSzPct val="100000"/>
              <a:defRPr sz="1200">
                <a:solidFill>
                  <a:srgbClr val="424242"/>
                </a:solidFill>
              </a:defRPr>
            </a:lvl2pPr>
            <a:lvl3pPr lvl="2">
              <a:spcBef>
                <a:spcPts val="0"/>
              </a:spcBef>
              <a:buClr>
                <a:srgbClr val="424242"/>
              </a:buClr>
              <a:buSzPct val="100000"/>
              <a:defRPr sz="1200">
                <a:solidFill>
                  <a:srgbClr val="424242"/>
                </a:solidFill>
              </a:defRPr>
            </a:lvl3pPr>
            <a:lvl4pPr lvl="3">
              <a:spcBef>
                <a:spcPts val="0"/>
              </a:spcBef>
              <a:buClr>
                <a:srgbClr val="424242"/>
              </a:buClr>
              <a:buSzPct val="100000"/>
              <a:defRPr sz="1200">
                <a:solidFill>
                  <a:srgbClr val="424242"/>
                </a:solidFill>
              </a:defRPr>
            </a:lvl4pPr>
            <a:lvl5pPr lvl="4">
              <a:spcBef>
                <a:spcPts val="0"/>
              </a:spcBef>
              <a:buClr>
                <a:srgbClr val="424242"/>
              </a:buClr>
              <a:buSzPct val="100000"/>
              <a:defRPr sz="1200">
                <a:solidFill>
                  <a:srgbClr val="424242"/>
                </a:solidFill>
              </a:defRPr>
            </a:lvl5pPr>
            <a:lvl6pPr lvl="5">
              <a:spcBef>
                <a:spcPts val="0"/>
              </a:spcBef>
              <a:buClr>
                <a:srgbClr val="424242"/>
              </a:buClr>
              <a:buSzPct val="100000"/>
              <a:defRPr sz="1200">
                <a:solidFill>
                  <a:srgbClr val="424242"/>
                </a:solidFill>
              </a:defRPr>
            </a:lvl6pPr>
            <a:lvl7pPr lvl="6">
              <a:spcBef>
                <a:spcPts val="0"/>
              </a:spcBef>
              <a:buClr>
                <a:srgbClr val="424242"/>
              </a:buClr>
              <a:buSzPct val="100000"/>
              <a:defRPr sz="1200">
                <a:solidFill>
                  <a:srgbClr val="424242"/>
                </a:solidFill>
              </a:defRPr>
            </a:lvl7pPr>
            <a:lvl8pPr lvl="7">
              <a:spcBef>
                <a:spcPts val="0"/>
              </a:spcBef>
              <a:buClr>
                <a:srgbClr val="424242"/>
              </a:buClr>
              <a:buSzPct val="100000"/>
              <a:defRPr sz="1200">
                <a:solidFill>
                  <a:srgbClr val="424242"/>
                </a:solidFill>
              </a:defRPr>
            </a:lvl8pPr>
            <a:lvl9pPr lvl="8">
              <a:spcBef>
                <a:spcPts val="0"/>
              </a:spcBef>
              <a:buSzPct val="100000"/>
              <a:defRPr sz="1200"/>
            </a:lvl9pPr>
          </a:lstStyle>
          <a:p>
            <a:endParaRPr/>
          </a:p>
        </p:txBody>
      </p:sp>
      <p:sp>
        <p:nvSpPr>
          <p:cNvPr id="32" name="Shape 32"/>
          <p:cNvSpPr txBox="1">
            <a:spLocks noGrp="1"/>
          </p:cNvSpPr>
          <p:nvPr>
            <p:ph type="sldNum" idx="12"/>
          </p:nvPr>
        </p:nvSpPr>
        <p:spPr>
          <a:xfrm>
            <a:off x="8497999" y="4688759"/>
            <a:ext cx="548700" cy="393600"/>
          </a:xfrm>
          <a:prstGeom prst="rect">
            <a:avLst/>
          </a:prstGeom>
        </p:spPr>
        <p:txBody>
          <a:bodyPr wrap="square" lIns="91425" tIns="91425" rIns="91425" bIns="91425" anchor="ctr" anchorCtr="0">
            <a:noAutofit/>
          </a:bodyPr>
          <a:lstStyle/>
          <a:p>
            <a:pPr lvl="0">
              <a:spcBef>
                <a:spcPts val="0"/>
              </a:spcBef>
              <a:buNone/>
            </a:pPr>
            <a:fld id="{00000000-1234-1234-1234-123412341234}" type="slidenum">
              <a:rPr lang="en"/>
              <a:t>‹#›</a:t>
            </a:fld>
            <a:endParaRPr lang="en"/>
          </a:p>
        </p:txBody>
      </p:sp>
    </p:spTree>
  </p:cSld>
  <p:clrMapOvr>
    <a:masterClrMapping/>
  </p:clrMapOvr>
  <mc:AlternateContent xmlns:mc="http://schemas.openxmlformats.org/markup-compatibility/2006">
    <mc:Choice xmlns:p14="http://schemas.microsoft.com/office/powerpoint/2010/main" Requires="p14">
      <p:transition p14:dur="10" advClick="0" advTm="20000"/>
    </mc:Choice>
    <mc:Fallback>
      <p:transition advClick="0" advTm="20000"/>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p:cSld name="Main point">
    <p:bg>
      <p:bgPr>
        <a:solidFill>
          <a:srgbClr val="E45A3B"/>
        </a:solidFill>
        <a:effectLst/>
      </p:bgPr>
    </p:bg>
    <p:spTree>
      <p:nvGrpSpPr>
        <p:cNvPr id="1" name="Shape 33"/>
        <p:cNvGrpSpPr/>
        <p:nvPr/>
      </p:nvGrpSpPr>
      <p:grpSpPr>
        <a:xfrm>
          <a:off x="0" y="0"/>
          <a:ext cx="0" cy="0"/>
          <a:chOff x="0" y="0"/>
          <a:chExt cx="0" cy="0"/>
        </a:xfrm>
      </p:grpSpPr>
      <p:sp>
        <p:nvSpPr>
          <p:cNvPr id="34" name="Shape 34"/>
          <p:cNvSpPr txBox="1">
            <a:spLocks noGrp="1"/>
          </p:cNvSpPr>
          <p:nvPr>
            <p:ph type="title"/>
          </p:nvPr>
        </p:nvSpPr>
        <p:spPr>
          <a:xfrm>
            <a:off x="490250" y="526350"/>
            <a:ext cx="5618700" cy="4090800"/>
          </a:xfrm>
          <a:prstGeom prst="rect">
            <a:avLst/>
          </a:prstGeom>
        </p:spPr>
        <p:txBody>
          <a:bodyPr wrap="square" lIns="91425" tIns="91425" rIns="91425" bIns="91425" anchor="ctr" anchorCtr="0"/>
          <a:lstStyle>
            <a:lvl1pPr lvl="0">
              <a:spcBef>
                <a:spcPts val="0"/>
              </a:spcBef>
              <a:buClr>
                <a:schemeClr val="lt1"/>
              </a:buClr>
              <a:buSzPct val="100000"/>
              <a:defRPr sz="5400">
                <a:solidFill>
                  <a:schemeClr val="lt1"/>
                </a:solidFill>
              </a:defRPr>
            </a:lvl1pPr>
            <a:lvl2pPr lvl="1">
              <a:spcBef>
                <a:spcPts val="0"/>
              </a:spcBef>
              <a:buClr>
                <a:schemeClr val="lt1"/>
              </a:buClr>
              <a:buSzPct val="100000"/>
              <a:buFont typeface="Playfair Display"/>
              <a:defRPr sz="5400">
                <a:solidFill>
                  <a:schemeClr val="lt1"/>
                </a:solidFill>
                <a:latin typeface="Playfair Display"/>
                <a:ea typeface="Playfair Display"/>
                <a:cs typeface="Playfair Display"/>
                <a:sym typeface="Playfair Display"/>
              </a:defRPr>
            </a:lvl2pPr>
            <a:lvl3pPr lvl="2">
              <a:spcBef>
                <a:spcPts val="0"/>
              </a:spcBef>
              <a:buClr>
                <a:schemeClr val="lt1"/>
              </a:buClr>
              <a:buSzPct val="100000"/>
              <a:buFont typeface="Playfair Display"/>
              <a:defRPr sz="5400">
                <a:solidFill>
                  <a:schemeClr val="lt1"/>
                </a:solidFill>
                <a:latin typeface="Playfair Display"/>
                <a:ea typeface="Playfair Display"/>
                <a:cs typeface="Playfair Display"/>
                <a:sym typeface="Playfair Display"/>
              </a:defRPr>
            </a:lvl3pPr>
            <a:lvl4pPr lvl="3">
              <a:spcBef>
                <a:spcPts val="0"/>
              </a:spcBef>
              <a:buClr>
                <a:schemeClr val="lt1"/>
              </a:buClr>
              <a:buSzPct val="100000"/>
              <a:buFont typeface="Playfair Display"/>
              <a:defRPr sz="5400">
                <a:solidFill>
                  <a:schemeClr val="lt1"/>
                </a:solidFill>
                <a:latin typeface="Playfair Display"/>
                <a:ea typeface="Playfair Display"/>
                <a:cs typeface="Playfair Display"/>
                <a:sym typeface="Playfair Display"/>
              </a:defRPr>
            </a:lvl4pPr>
            <a:lvl5pPr lvl="4">
              <a:spcBef>
                <a:spcPts val="0"/>
              </a:spcBef>
              <a:buClr>
                <a:schemeClr val="lt1"/>
              </a:buClr>
              <a:buSzPct val="100000"/>
              <a:buFont typeface="Playfair Display"/>
              <a:defRPr sz="5400">
                <a:solidFill>
                  <a:schemeClr val="lt1"/>
                </a:solidFill>
                <a:latin typeface="Playfair Display"/>
                <a:ea typeface="Playfair Display"/>
                <a:cs typeface="Playfair Display"/>
                <a:sym typeface="Playfair Display"/>
              </a:defRPr>
            </a:lvl5pPr>
            <a:lvl6pPr lvl="5">
              <a:spcBef>
                <a:spcPts val="0"/>
              </a:spcBef>
              <a:buClr>
                <a:schemeClr val="lt1"/>
              </a:buClr>
              <a:buSzPct val="100000"/>
              <a:buFont typeface="Playfair Display"/>
              <a:defRPr sz="5400">
                <a:solidFill>
                  <a:schemeClr val="lt1"/>
                </a:solidFill>
                <a:latin typeface="Playfair Display"/>
                <a:ea typeface="Playfair Display"/>
                <a:cs typeface="Playfair Display"/>
                <a:sym typeface="Playfair Display"/>
              </a:defRPr>
            </a:lvl6pPr>
            <a:lvl7pPr lvl="6">
              <a:spcBef>
                <a:spcPts val="0"/>
              </a:spcBef>
              <a:buClr>
                <a:schemeClr val="lt1"/>
              </a:buClr>
              <a:buSzPct val="100000"/>
              <a:buFont typeface="Playfair Display"/>
              <a:defRPr sz="5400">
                <a:solidFill>
                  <a:schemeClr val="lt1"/>
                </a:solidFill>
                <a:latin typeface="Playfair Display"/>
                <a:ea typeface="Playfair Display"/>
                <a:cs typeface="Playfair Display"/>
                <a:sym typeface="Playfair Display"/>
              </a:defRPr>
            </a:lvl7pPr>
            <a:lvl8pPr lvl="7">
              <a:spcBef>
                <a:spcPts val="0"/>
              </a:spcBef>
              <a:buClr>
                <a:schemeClr val="lt1"/>
              </a:buClr>
              <a:buSzPct val="100000"/>
              <a:buFont typeface="Playfair Display"/>
              <a:defRPr sz="5400">
                <a:solidFill>
                  <a:schemeClr val="lt1"/>
                </a:solidFill>
                <a:latin typeface="Playfair Display"/>
                <a:ea typeface="Playfair Display"/>
                <a:cs typeface="Playfair Display"/>
                <a:sym typeface="Playfair Display"/>
              </a:defRPr>
            </a:lvl8pPr>
            <a:lvl9pPr lvl="8">
              <a:spcBef>
                <a:spcPts val="0"/>
              </a:spcBef>
              <a:buClr>
                <a:schemeClr val="lt1"/>
              </a:buClr>
              <a:buSzPct val="100000"/>
              <a:buFont typeface="Playfair Display"/>
              <a:defRPr sz="5400">
                <a:solidFill>
                  <a:schemeClr val="lt1"/>
                </a:solidFill>
                <a:latin typeface="Playfair Display"/>
                <a:ea typeface="Playfair Display"/>
                <a:cs typeface="Playfair Display"/>
                <a:sym typeface="Playfair Display"/>
              </a:defRPr>
            </a:lvl9pPr>
          </a:lstStyle>
          <a:p>
            <a:endParaRPr/>
          </a:p>
        </p:txBody>
      </p:sp>
      <p:sp>
        <p:nvSpPr>
          <p:cNvPr id="35" name="Shape 35"/>
          <p:cNvSpPr txBox="1">
            <a:spLocks noGrp="1"/>
          </p:cNvSpPr>
          <p:nvPr>
            <p:ph type="sldNum" idx="12"/>
          </p:nvPr>
        </p:nvSpPr>
        <p:spPr>
          <a:xfrm>
            <a:off x="8497999" y="4688759"/>
            <a:ext cx="548700" cy="393600"/>
          </a:xfrm>
          <a:prstGeom prst="rect">
            <a:avLst/>
          </a:prstGeom>
        </p:spPr>
        <p:txBody>
          <a:bodyPr wrap="square" lIns="91425" tIns="91425" rIns="91425" bIns="91425" anchor="ctr" anchorCtr="0">
            <a:noAutofit/>
          </a:bodyPr>
          <a:lstStyle/>
          <a:p>
            <a:pPr lvl="0">
              <a:spcBef>
                <a:spcPts val="0"/>
              </a:spcBef>
              <a:buNone/>
            </a:pPr>
            <a:fld id="{00000000-1234-1234-1234-123412341234}" type="slidenum">
              <a:rPr lang="en">
                <a:solidFill>
                  <a:schemeClr val="lt1"/>
                </a:solidFill>
              </a:rPr>
              <a:t>‹#›</a:t>
            </a:fld>
            <a:endParaRPr lang="en">
              <a:solidFill>
                <a:schemeClr val="lt1"/>
              </a:solidFill>
            </a:endParaRPr>
          </a:p>
        </p:txBody>
      </p:sp>
    </p:spTree>
  </p:cSld>
  <p:clrMapOvr>
    <a:masterClrMapping/>
  </p:clrMapOvr>
  <mc:AlternateContent xmlns:mc="http://schemas.openxmlformats.org/markup-compatibility/2006">
    <mc:Choice xmlns:p14="http://schemas.microsoft.com/office/powerpoint/2010/main" Requires="p14">
      <p:transition p14:dur="10" advClick="0" advTm="20000"/>
    </mc:Choice>
    <mc:Fallback>
      <p:transition advClick="0" advTm="20000"/>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p:cSld name="Section title and description">
    <p:spTree>
      <p:nvGrpSpPr>
        <p:cNvPr id="1" name="Shape 36"/>
        <p:cNvGrpSpPr/>
        <p:nvPr/>
      </p:nvGrpSpPr>
      <p:grpSpPr>
        <a:xfrm>
          <a:off x="0" y="0"/>
          <a:ext cx="0" cy="0"/>
          <a:chOff x="0" y="0"/>
          <a:chExt cx="0" cy="0"/>
        </a:xfrm>
      </p:grpSpPr>
      <p:sp>
        <p:nvSpPr>
          <p:cNvPr id="37" name="Shape 37"/>
          <p:cNvSpPr/>
          <p:nvPr/>
        </p:nvSpPr>
        <p:spPr>
          <a:xfrm>
            <a:off x="4572000" y="-75"/>
            <a:ext cx="4572000" cy="5143500"/>
          </a:xfrm>
          <a:prstGeom prst="rect">
            <a:avLst/>
          </a:prstGeom>
          <a:solidFill>
            <a:srgbClr val="ECCE48"/>
          </a:solidFill>
          <a:ln>
            <a:noFill/>
          </a:ln>
        </p:spPr>
        <p:txBody>
          <a:bodyPr wrap="square" lIns="91425" tIns="91425" rIns="91425" bIns="91425" anchor="ctr" anchorCtr="0">
            <a:noAutofit/>
          </a:bodyPr>
          <a:lstStyle/>
          <a:p>
            <a:pPr lvl="0">
              <a:spcBef>
                <a:spcPts val="0"/>
              </a:spcBef>
              <a:buNone/>
            </a:pPr>
            <a:endParaRPr/>
          </a:p>
        </p:txBody>
      </p:sp>
      <p:sp>
        <p:nvSpPr>
          <p:cNvPr id="38" name="Shape 38"/>
          <p:cNvSpPr txBox="1">
            <a:spLocks noGrp="1"/>
          </p:cNvSpPr>
          <p:nvPr>
            <p:ph type="title"/>
          </p:nvPr>
        </p:nvSpPr>
        <p:spPr>
          <a:xfrm>
            <a:off x="265500" y="1081675"/>
            <a:ext cx="4045200" cy="1786200"/>
          </a:xfrm>
          <a:prstGeom prst="rect">
            <a:avLst/>
          </a:prstGeom>
        </p:spPr>
        <p:txBody>
          <a:bodyPr wrap="square" lIns="91425" tIns="91425" rIns="91425" bIns="91425" anchor="b" anchorCtr="0"/>
          <a:lstStyle>
            <a:lvl1pPr lvl="0" algn="ctr">
              <a:spcBef>
                <a:spcPts val="0"/>
              </a:spcBef>
              <a:buClr>
                <a:srgbClr val="424242"/>
              </a:buClr>
              <a:buSzPct val="100000"/>
              <a:defRPr sz="4200">
                <a:solidFill>
                  <a:srgbClr val="424242"/>
                </a:solidFill>
              </a:defRPr>
            </a:lvl1pPr>
            <a:lvl2pPr lvl="1" algn="ctr">
              <a:spcBef>
                <a:spcPts val="0"/>
              </a:spcBef>
              <a:buSzPct val="100000"/>
              <a:defRPr sz="4200"/>
            </a:lvl2pPr>
            <a:lvl3pPr lvl="2" algn="ctr">
              <a:spcBef>
                <a:spcPts val="0"/>
              </a:spcBef>
              <a:buSzPct val="100000"/>
              <a:defRPr sz="4200"/>
            </a:lvl3pPr>
            <a:lvl4pPr lvl="3" algn="ctr">
              <a:spcBef>
                <a:spcPts val="0"/>
              </a:spcBef>
              <a:buSzPct val="100000"/>
              <a:defRPr sz="4200"/>
            </a:lvl4pPr>
            <a:lvl5pPr lvl="4" algn="ctr">
              <a:spcBef>
                <a:spcPts val="0"/>
              </a:spcBef>
              <a:buSzPct val="100000"/>
              <a:defRPr sz="4200"/>
            </a:lvl5pPr>
            <a:lvl6pPr lvl="5" algn="ctr">
              <a:spcBef>
                <a:spcPts val="0"/>
              </a:spcBef>
              <a:buSzPct val="100000"/>
              <a:defRPr sz="4200"/>
            </a:lvl6pPr>
            <a:lvl7pPr lvl="6" algn="ctr">
              <a:spcBef>
                <a:spcPts val="0"/>
              </a:spcBef>
              <a:buSzPct val="100000"/>
              <a:defRPr sz="4200"/>
            </a:lvl7pPr>
            <a:lvl8pPr lvl="7" algn="ctr">
              <a:spcBef>
                <a:spcPts val="0"/>
              </a:spcBef>
              <a:buSzPct val="100000"/>
              <a:defRPr sz="4200"/>
            </a:lvl8pPr>
            <a:lvl9pPr lvl="8" algn="ctr">
              <a:spcBef>
                <a:spcPts val="0"/>
              </a:spcBef>
              <a:buSzPct val="100000"/>
              <a:defRPr sz="4200"/>
            </a:lvl9pPr>
          </a:lstStyle>
          <a:p>
            <a:endParaRPr/>
          </a:p>
        </p:txBody>
      </p:sp>
      <p:sp>
        <p:nvSpPr>
          <p:cNvPr id="39" name="Shape 39"/>
          <p:cNvSpPr txBox="1">
            <a:spLocks noGrp="1"/>
          </p:cNvSpPr>
          <p:nvPr>
            <p:ph type="subTitle" idx="1"/>
          </p:nvPr>
        </p:nvSpPr>
        <p:spPr>
          <a:xfrm>
            <a:off x="265500" y="2921401"/>
            <a:ext cx="4045200" cy="1345500"/>
          </a:xfrm>
          <a:prstGeom prst="rect">
            <a:avLst/>
          </a:prstGeom>
        </p:spPr>
        <p:txBody>
          <a:bodyPr wrap="square" lIns="91425" tIns="91425" rIns="91425" bIns="91425" anchor="t" anchorCtr="0"/>
          <a:lstStyle>
            <a:lvl1pPr lvl="0" algn="ctr">
              <a:lnSpc>
                <a:spcPct val="100000"/>
              </a:lnSpc>
              <a:spcBef>
                <a:spcPts val="0"/>
              </a:spcBef>
              <a:spcAft>
                <a:spcPts val="0"/>
              </a:spcAft>
              <a:buClr>
                <a:srgbClr val="424242"/>
              </a:buClr>
              <a:buSzPct val="100000"/>
              <a:buNone/>
              <a:defRPr sz="2100">
                <a:solidFill>
                  <a:srgbClr val="424242"/>
                </a:solidFill>
              </a:defRPr>
            </a:lvl1pPr>
            <a:lvl2pPr lvl="1" algn="ctr">
              <a:lnSpc>
                <a:spcPct val="100000"/>
              </a:lnSpc>
              <a:spcBef>
                <a:spcPts val="0"/>
              </a:spcBef>
              <a:spcAft>
                <a:spcPts val="0"/>
              </a:spcAft>
              <a:buSzPct val="100000"/>
              <a:buNone/>
              <a:defRPr sz="2100"/>
            </a:lvl2pPr>
            <a:lvl3pPr lvl="2" algn="ctr">
              <a:lnSpc>
                <a:spcPct val="100000"/>
              </a:lnSpc>
              <a:spcBef>
                <a:spcPts val="0"/>
              </a:spcBef>
              <a:spcAft>
                <a:spcPts val="0"/>
              </a:spcAft>
              <a:buSzPct val="100000"/>
              <a:buNone/>
              <a:defRPr sz="2100"/>
            </a:lvl3pPr>
            <a:lvl4pPr lvl="3" algn="ctr">
              <a:lnSpc>
                <a:spcPct val="100000"/>
              </a:lnSpc>
              <a:spcBef>
                <a:spcPts val="0"/>
              </a:spcBef>
              <a:spcAft>
                <a:spcPts val="0"/>
              </a:spcAft>
              <a:buSzPct val="100000"/>
              <a:buNone/>
              <a:defRPr sz="2100"/>
            </a:lvl4pPr>
            <a:lvl5pPr lvl="4" algn="ctr">
              <a:lnSpc>
                <a:spcPct val="100000"/>
              </a:lnSpc>
              <a:spcBef>
                <a:spcPts val="0"/>
              </a:spcBef>
              <a:spcAft>
                <a:spcPts val="0"/>
              </a:spcAft>
              <a:buSzPct val="100000"/>
              <a:buNone/>
              <a:defRPr sz="2100"/>
            </a:lvl5pPr>
            <a:lvl6pPr lvl="5" algn="ctr">
              <a:lnSpc>
                <a:spcPct val="100000"/>
              </a:lnSpc>
              <a:spcBef>
                <a:spcPts val="0"/>
              </a:spcBef>
              <a:spcAft>
                <a:spcPts val="0"/>
              </a:spcAft>
              <a:buSzPct val="100000"/>
              <a:buNone/>
              <a:defRPr sz="2100"/>
            </a:lvl6pPr>
            <a:lvl7pPr lvl="6" algn="ctr">
              <a:lnSpc>
                <a:spcPct val="100000"/>
              </a:lnSpc>
              <a:spcBef>
                <a:spcPts val="0"/>
              </a:spcBef>
              <a:spcAft>
                <a:spcPts val="0"/>
              </a:spcAft>
              <a:buSzPct val="100000"/>
              <a:buNone/>
              <a:defRPr sz="2100"/>
            </a:lvl7pPr>
            <a:lvl8pPr lvl="7" algn="ctr">
              <a:lnSpc>
                <a:spcPct val="100000"/>
              </a:lnSpc>
              <a:spcBef>
                <a:spcPts val="0"/>
              </a:spcBef>
              <a:spcAft>
                <a:spcPts val="0"/>
              </a:spcAft>
              <a:buSzPct val="100000"/>
              <a:buNone/>
              <a:defRPr sz="2100"/>
            </a:lvl8pPr>
            <a:lvl9pPr lvl="8" algn="ctr">
              <a:lnSpc>
                <a:spcPct val="100000"/>
              </a:lnSpc>
              <a:spcBef>
                <a:spcPts val="0"/>
              </a:spcBef>
              <a:spcAft>
                <a:spcPts val="0"/>
              </a:spcAft>
              <a:buSzPct val="100000"/>
              <a:buNone/>
              <a:defRPr sz="2100"/>
            </a:lvl9pPr>
          </a:lstStyle>
          <a:p>
            <a:endParaRPr/>
          </a:p>
        </p:txBody>
      </p:sp>
      <p:sp>
        <p:nvSpPr>
          <p:cNvPr id="40" name="Shape 40"/>
          <p:cNvSpPr txBox="1">
            <a:spLocks noGrp="1"/>
          </p:cNvSpPr>
          <p:nvPr>
            <p:ph type="body" idx="2"/>
          </p:nvPr>
        </p:nvSpPr>
        <p:spPr>
          <a:xfrm>
            <a:off x="4939500" y="724200"/>
            <a:ext cx="3837000" cy="3695100"/>
          </a:xfrm>
          <a:prstGeom prst="rect">
            <a:avLst/>
          </a:prstGeom>
        </p:spPr>
        <p:txBody>
          <a:bodyPr wrap="square" lIns="91425" tIns="91425" rIns="91425" bIns="91425" anchor="ctr" anchorCtr="0"/>
          <a:lstStyle>
            <a:lvl1pPr lvl="0">
              <a:spcBef>
                <a:spcPts val="0"/>
              </a:spcBef>
              <a:buClr>
                <a:srgbClr val="424242"/>
              </a:buClr>
              <a:defRPr>
                <a:solidFill>
                  <a:srgbClr val="424242"/>
                </a:solidFill>
              </a:defRPr>
            </a:lvl1pPr>
            <a:lvl2pPr lvl="1">
              <a:spcBef>
                <a:spcPts val="0"/>
              </a:spcBef>
              <a:buClr>
                <a:srgbClr val="424242"/>
              </a:buClr>
              <a:defRPr>
                <a:solidFill>
                  <a:srgbClr val="424242"/>
                </a:solidFill>
              </a:defRPr>
            </a:lvl2pPr>
            <a:lvl3pPr lvl="2">
              <a:spcBef>
                <a:spcPts val="0"/>
              </a:spcBef>
              <a:buClr>
                <a:srgbClr val="424242"/>
              </a:buClr>
              <a:defRPr>
                <a:solidFill>
                  <a:srgbClr val="424242"/>
                </a:solidFill>
              </a:defRPr>
            </a:lvl3pPr>
            <a:lvl4pPr lvl="3">
              <a:spcBef>
                <a:spcPts val="0"/>
              </a:spcBef>
              <a:buClr>
                <a:srgbClr val="424242"/>
              </a:buClr>
              <a:defRPr>
                <a:solidFill>
                  <a:srgbClr val="424242"/>
                </a:solidFill>
              </a:defRPr>
            </a:lvl4pPr>
            <a:lvl5pPr lvl="4">
              <a:spcBef>
                <a:spcPts val="0"/>
              </a:spcBef>
              <a:buClr>
                <a:srgbClr val="424242"/>
              </a:buClr>
              <a:defRPr>
                <a:solidFill>
                  <a:srgbClr val="424242"/>
                </a:solidFill>
              </a:defRPr>
            </a:lvl5pPr>
            <a:lvl6pPr lvl="5">
              <a:spcBef>
                <a:spcPts val="0"/>
              </a:spcBef>
              <a:buClr>
                <a:srgbClr val="424242"/>
              </a:buClr>
              <a:defRPr>
                <a:solidFill>
                  <a:srgbClr val="424242"/>
                </a:solidFill>
              </a:defRPr>
            </a:lvl6pPr>
            <a:lvl7pPr lvl="6">
              <a:spcBef>
                <a:spcPts val="0"/>
              </a:spcBef>
              <a:buClr>
                <a:srgbClr val="424242"/>
              </a:buClr>
              <a:defRPr>
                <a:solidFill>
                  <a:srgbClr val="424242"/>
                </a:solidFill>
              </a:defRPr>
            </a:lvl7pPr>
            <a:lvl8pPr lvl="7">
              <a:spcBef>
                <a:spcPts val="0"/>
              </a:spcBef>
              <a:buClr>
                <a:srgbClr val="424242"/>
              </a:buClr>
              <a:defRPr>
                <a:solidFill>
                  <a:srgbClr val="424242"/>
                </a:solidFill>
              </a:defRPr>
            </a:lvl8pPr>
            <a:lvl9pPr lvl="8">
              <a:spcBef>
                <a:spcPts val="0"/>
              </a:spcBef>
              <a:buClr>
                <a:srgbClr val="424242"/>
              </a:buClr>
              <a:defRPr>
                <a:solidFill>
                  <a:srgbClr val="424242"/>
                </a:solidFill>
              </a:defRPr>
            </a:lvl9pPr>
          </a:lstStyle>
          <a:p>
            <a:endParaRPr/>
          </a:p>
        </p:txBody>
      </p:sp>
      <p:sp>
        <p:nvSpPr>
          <p:cNvPr id="41" name="Shape 41"/>
          <p:cNvSpPr txBox="1">
            <a:spLocks noGrp="1"/>
          </p:cNvSpPr>
          <p:nvPr>
            <p:ph type="sldNum" idx="12"/>
          </p:nvPr>
        </p:nvSpPr>
        <p:spPr>
          <a:xfrm>
            <a:off x="8497999" y="4688759"/>
            <a:ext cx="548700" cy="393600"/>
          </a:xfrm>
          <a:prstGeom prst="rect">
            <a:avLst/>
          </a:prstGeom>
        </p:spPr>
        <p:txBody>
          <a:bodyPr wrap="square" lIns="91425" tIns="91425" rIns="91425" bIns="91425" anchor="ctr" anchorCtr="0">
            <a:noAutofit/>
          </a:bodyPr>
          <a:lstStyle/>
          <a:p>
            <a:pPr lvl="0">
              <a:spcBef>
                <a:spcPts val="0"/>
              </a:spcBef>
              <a:buNone/>
            </a:pPr>
            <a:fld id="{00000000-1234-1234-1234-123412341234}" type="slidenum">
              <a:rPr lang="en"/>
              <a:t>‹#›</a:t>
            </a:fld>
            <a:endParaRPr lang="en"/>
          </a:p>
        </p:txBody>
      </p:sp>
    </p:spTree>
  </p:cSld>
  <p:clrMapOvr>
    <a:masterClrMapping/>
  </p:clrMapOvr>
  <mc:AlternateContent xmlns:mc="http://schemas.openxmlformats.org/markup-compatibility/2006">
    <mc:Choice xmlns:p14="http://schemas.microsoft.com/office/powerpoint/2010/main" Requires="p14">
      <p:transition p14:dur="10" advClick="0" advTm="20000"/>
    </mc:Choice>
    <mc:Fallback>
      <p:transition advClick="0" advTm="20000"/>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p:cSld name="Caption">
    <p:spTree>
      <p:nvGrpSpPr>
        <p:cNvPr id="1" name="Shape 42"/>
        <p:cNvGrpSpPr/>
        <p:nvPr/>
      </p:nvGrpSpPr>
      <p:grpSpPr>
        <a:xfrm>
          <a:off x="0" y="0"/>
          <a:ext cx="0" cy="0"/>
          <a:chOff x="0" y="0"/>
          <a:chExt cx="0" cy="0"/>
        </a:xfrm>
      </p:grpSpPr>
      <p:sp>
        <p:nvSpPr>
          <p:cNvPr id="43" name="Shape 43"/>
          <p:cNvSpPr txBox="1">
            <a:spLocks noGrp="1"/>
          </p:cNvSpPr>
          <p:nvPr>
            <p:ph type="body" idx="1"/>
          </p:nvPr>
        </p:nvSpPr>
        <p:spPr>
          <a:xfrm>
            <a:off x="311700" y="4230575"/>
            <a:ext cx="5998800" cy="605100"/>
          </a:xfrm>
          <a:prstGeom prst="rect">
            <a:avLst/>
          </a:prstGeom>
        </p:spPr>
        <p:txBody>
          <a:bodyPr wrap="square" lIns="91425" tIns="91425" rIns="91425" bIns="91425" anchor="ctr" anchorCtr="0"/>
          <a:lstStyle>
            <a:lvl1pPr lvl="0">
              <a:lnSpc>
                <a:spcPct val="100000"/>
              </a:lnSpc>
              <a:spcBef>
                <a:spcPts val="0"/>
              </a:spcBef>
              <a:spcAft>
                <a:spcPts val="0"/>
              </a:spcAft>
              <a:buNone/>
              <a:defRPr/>
            </a:lvl1pPr>
          </a:lstStyle>
          <a:p>
            <a:endParaRPr/>
          </a:p>
        </p:txBody>
      </p:sp>
      <p:sp>
        <p:nvSpPr>
          <p:cNvPr id="44" name="Shape 44"/>
          <p:cNvSpPr txBox="1">
            <a:spLocks noGrp="1"/>
          </p:cNvSpPr>
          <p:nvPr>
            <p:ph type="sldNum" idx="12"/>
          </p:nvPr>
        </p:nvSpPr>
        <p:spPr>
          <a:xfrm>
            <a:off x="8497999" y="4688759"/>
            <a:ext cx="548700" cy="393600"/>
          </a:xfrm>
          <a:prstGeom prst="rect">
            <a:avLst/>
          </a:prstGeom>
        </p:spPr>
        <p:txBody>
          <a:bodyPr wrap="square" lIns="91425" tIns="91425" rIns="91425" bIns="91425" anchor="ctr" anchorCtr="0">
            <a:noAutofit/>
          </a:bodyPr>
          <a:lstStyle/>
          <a:p>
            <a:pPr lvl="0">
              <a:spcBef>
                <a:spcPts val="0"/>
              </a:spcBef>
              <a:buNone/>
            </a:pPr>
            <a:fld id="{00000000-1234-1234-1234-123412341234}" type="slidenum">
              <a:rPr lang="en"/>
              <a:t>‹#›</a:t>
            </a:fld>
            <a:endParaRPr lang="en"/>
          </a:p>
        </p:txBody>
      </p:sp>
    </p:spTree>
  </p:cSld>
  <p:clrMapOvr>
    <a:masterClrMapping/>
  </p:clrMapOvr>
  <mc:AlternateContent xmlns:mc="http://schemas.openxmlformats.org/markup-compatibility/2006">
    <mc:Choice xmlns:p14="http://schemas.microsoft.com/office/powerpoint/2010/main" Requires="p14">
      <p:transition p14:dur="10" advClick="0" advTm="20000"/>
    </mc:Choice>
    <mc:Fallback>
      <p:transition advClick="0" advTm="20000"/>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pop">
    <p:bg>
      <p:bgPr>
        <a:solidFill>
          <a:schemeClr val="lt1"/>
        </a:solidFill>
        <a:effectLst/>
      </p:bgPr>
    </p:bg>
    <p:spTree>
      <p:nvGrpSpPr>
        <p:cNvPr id="1" name="Shape 5"/>
        <p:cNvGrpSpPr/>
        <p:nvPr/>
      </p:nvGrpSpPr>
      <p:grpSpPr>
        <a:xfrm>
          <a:off x="0" y="0"/>
          <a:ext cx="0" cy="0"/>
          <a:chOff x="0" y="0"/>
          <a:chExt cx="0" cy="0"/>
        </a:xfrm>
      </p:grpSpPr>
      <p:sp>
        <p:nvSpPr>
          <p:cNvPr id="6" name="Shape 6"/>
          <p:cNvSpPr txBox="1">
            <a:spLocks noGrp="1"/>
          </p:cNvSpPr>
          <p:nvPr>
            <p:ph type="title"/>
          </p:nvPr>
        </p:nvSpPr>
        <p:spPr>
          <a:xfrm>
            <a:off x="311700" y="445025"/>
            <a:ext cx="8520600" cy="572700"/>
          </a:xfrm>
          <a:prstGeom prst="rect">
            <a:avLst/>
          </a:prstGeom>
          <a:noFill/>
          <a:ln>
            <a:noFill/>
          </a:ln>
        </p:spPr>
        <p:txBody>
          <a:bodyPr wrap="square" lIns="91425" tIns="91425" rIns="91425" bIns="91425" anchor="t" anchorCtr="0"/>
          <a:lstStyle>
            <a:lvl1pPr lvl="0">
              <a:spcBef>
                <a:spcPts val="0"/>
              </a:spcBef>
              <a:buClr>
                <a:schemeClr val="dk2"/>
              </a:buClr>
              <a:buSzPct val="100000"/>
              <a:buFont typeface="Oswald"/>
              <a:buNone/>
              <a:defRPr sz="3000">
                <a:solidFill>
                  <a:schemeClr val="dk2"/>
                </a:solidFill>
                <a:highlight>
                  <a:srgbClr val="ECCE48"/>
                </a:highlight>
                <a:latin typeface="Oswald"/>
                <a:ea typeface="Oswald"/>
                <a:cs typeface="Oswald"/>
                <a:sym typeface="Oswald"/>
              </a:defRPr>
            </a:lvl1pPr>
            <a:lvl2pPr lvl="1">
              <a:spcBef>
                <a:spcPts val="0"/>
              </a:spcBef>
              <a:buClr>
                <a:schemeClr val="dk2"/>
              </a:buClr>
              <a:buSzPct val="100000"/>
              <a:buFont typeface="Oswald"/>
              <a:buNone/>
              <a:defRPr sz="3000">
                <a:solidFill>
                  <a:schemeClr val="dk2"/>
                </a:solidFill>
                <a:latin typeface="Oswald"/>
                <a:ea typeface="Oswald"/>
                <a:cs typeface="Oswald"/>
                <a:sym typeface="Oswald"/>
              </a:defRPr>
            </a:lvl2pPr>
            <a:lvl3pPr lvl="2">
              <a:spcBef>
                <a:spcPts val="0"/>
              </a:spcBef>
              <a:buClr>
                <a:schemeClr val="dk2"/>
              </a:buClr>
              <a:buSzPct val="100000"/>
              <a:buFont typeface="Oswald"/>
              <a:buNone/>
              <a:defRPr sz="3000">
                <a:solidFill>
                  <a:schemeClr val="dk2"/>
                </a:solidFill>
                <a:latin typeface="Oswald"/>
                <a:ea typeface="Oswald"/>
                <a:cs typeface="Oswald"/>
                <a:sym typeface="Oswald"/>
              </a:defRPr>
            </a:lvl3pPr>
            <a:lvl4pPr lvl="3">
              <a:spcBef>
                <a:spcPts val="0"/>
              </a:spcBef>
              <a:buClr>
                <a:schemeClr val="dk2"/>
              </a:buClr>
              <a:buSzPct val="100000"/>
              <a:buFont typeface="Oswald"/>
              <a:buNone/>
              <a:defRPr sz="3000">
                <a:solidFill>
                  <a:schemeClr val="dk2"/>
                </a:solidFill>
                <a:latin typeface="Oswald"/>
                <a:ea typeface="Oswald"/>
                <a:cs typeface="Oswald"/>
                <a:sym typeface="Oswald"/>
              </a:defRPr>
            </a:lvl4pPr>
            <a:lvl5pPr lvl="4">
              <a:spcBef>
                <a:spcPts val="0"/>
              </a:spcBef>
              <a:buClr>
                <a:schemeClr val="dk2"/>
              </a:buClr>
              <a:buSzPct val="100000"/>
              <a:buFont typeface="Oswald"/>
              <a:buNone/>
              <a:defRPr sz="3000">
                <a:solidFill>
                  <a:schemeClr val="dk2"/>
                </a:solidFill>
                <a:latin typeface="Oswald"/>
                <a:ea typeface="Oswald"/>
                <a:cs typeface="Oswald"/>
                <a:sym typeface="Oswald"/>
              </a:defRPr>
            </a:lvl5pPr>
            <a:lvl6pPr lvl="5">
              <a:spcBef>
                <a:spcPts val="0"/>
              </a:spcBef>
              <a:buClr>
                <a:schemeClr val="dk2"/>
              </a:buClr>
              <a:buSzPct val="100000"/>
              <a:buFont typeface="Oswald"/>
              <a:buNone/>
              <a:defRPr sz="3000">
                <a:solidFill>
                  <a:schemeClr val="dk2"/>
                </a:solidFill>
                <a:latin typeface="Oswald"/>
                <a:ea typeface="Oswald"/>
                <a:cs typeface="Oswald"/>
                <a:sym typeface="Oswald"/>
              </a:defRPr>
            </a:lvl6pPr>
            <a:lvl7pPr lvl="6">
              <a:spcBef>
                <a:spcPts val="0"/>
              </a:spcBef>
              <a:buClr>
                <a:schemeClr val="dk2"/>
              </a:buClr>
              <a:buSzPct val="100000"/>
              <a:buFont typeface="Oswald"/>
              <a:buNone/>
              <a:defRPr sz="3000">
                <a:solidFill>
                  <a:schemeClr val="dk2"/>
                </a:solidFill>
                <a:latin typeface="Oswald"/>
                <a:ea typeface="Oswald"/>
                <a:cs typeface="Oswald"/>
                <a:sym typeface="Oswald"/>
              </a:defRPr>
            </a:lvl7pPr>
            <a:lvl8pPr lvl="7">
              <a:spcBef>
                <a:spcPts val="0"/>
              </a:spcBef>
              <a:buClr>
                <a:schemeClr val="dk2"/>
              </a:buClr>
              <a:buSzPct val="100000"/>
              <a:buFont typeface="Oswald"/>
              <a:buNone/>
              <a:defRPr sz="3000">
                <a:solidFill>
                  <a:schemeClr val="dk2"/>
                </a:solidFill>
                <a:latin typeface="Oswald"/>
                <a:ea typeface="Oswald"/>
                <a:cs typeface="Oswald"/>
                <a:sym typeface="Oswald"/>
              </a:defRPr>
            </a:lvl8pPr>
            <a:lvl9pPr lvl="8">
              <a:spcBef>
                <a:spcPts val="0"/>
              </a:spcBef>
              <a:buClr>
                <a:schemeClr val="dk2"/>
              </a:buClr>
              <a:buSzPct val="100000"/>
              <a:buFont typeface="Oswald"/>
              <a:buNone/>
              <a:defRPr sz="3000">
                <a:solidFill>
                  <a:schemeClr val="dk2"/>
                </a:solidFill>
                <a:latin typeface="Oswald"/>
                <a:ea typeface="Oswald"/>
                <a:cs typeface="Oswald"/>
                <a:sym typeface="Oswald"/>
              </a:defRPr>
            </a:lvl9pPr>
          </a:lstStyle>
          <a:p>
            <a:endParaRPr/>
          </a:p>
        </p:txBody>
      </p:sp>
      <p:sp>
        <p:nvSpPr>
          <p:cNvPr id="7" name="Shape 7"/>
          <p:cNvSpPr txBox="1">
            <a:spLocks noGrp="1"/>
          </p:cNvSpPr>
          <p:nvPr>
            <p:ph type="body" idx="1"/>
          </p:nvPr>
        </p:nvSpPr>
        <p:spPr>
          <a:xfrm>
            <a:off x="311700" y="1234075"/>
            <a:ext cx="8520600" cy="3334800"/>
          </a:xfrm>
          <a:prstGeom prst="rect">
            <a:avLst/>
          </a:prstGeom>
          <a:noFill/>
          <a:ln>
            <a:noFill/>
          </a:ln>
        </p:spPr>
        <p:txBody>
          <a:bodyPr wrap="square" lIns="91425" tIns="91425" rIns="91425" bIns="91425" anchor="t" anchorCtr="0"/>
          <a:lstStyle>
            <a:lvl1pPr lvl="0">
              <a:lnSpc>
                <a:spcPct val="115000"/>
              </a:lnSpc>
              <a:spcBef>
                <a:spcPts val="0"/>
              </a:spcBef>
              <a:spcAft>
                <a:spcPts val="1600"/>
              </a:spcAft>
              <a:buClr>
                <a:schemeClr val="dk2"/>
              </a:buClr>
              <a:buSzPct val="100000"/>
              <a:buFont typeface="Playfair Display"/>
              <a:buChar char="●"/>
              <a:defRPr sz="1800">
                <a:solidFill>
                  <a:schemeClr val="dk2"/>
                </a:solidFill>
                <a:latin typeface="Playfair Display"/>
                <a:ea typeface="Playfair Display"/>
                <a:cs typeface="Playfair Display"/>
                <a:sym typeface="Playfair Display"/>
              </a:defRPr>
            </a:lvl1pPr>
            <a:lvl2pPr lvl="1">
              <a:lnSpc>
                <a:spcPct val="115000"/>
              </a:lnSpc>
              <a:spcBef>
                <a:spcPts val="0"/>
              </a:spcBef>
              <a:spcAft>
                <a:spcPts val="1600"/>
              </a:spcAft>
              <a:buClr>
                <a:schemeClr val="dk2"/>
              </a:buClr>
              <a:buFont typeface="Playfair Display"/>
              <a:buChar char="○"/>
              <a:defRPr>
                <a:solidFill>
                  <a:schemeClr val="dk2"/>
                </a:solidFill>
                <a:latin typeface="Playfair Display"/>
                <a:ea typeface="Playfair Display"/>
                <a:cs typeface="Playfair Display"/>
                <a:sym typeface="Playfair Display"/>
              </a:defRPr>
            </a:lvl2pPr>
            <a:lvl3pPr lvl="2">
              <a:lnSpc>
                <a:spcPct val="115000"/>
              </a:lnSpc>
              <a:spcBef>
                <a:spcPts val="0"/>
              </a:spcBef>
              <a:spcAft>
                <a:spcPts val="1600"/>
              </a:spcAft>
              <a:buClr>
                <a:schemeClr val="dk2"/>
              </a:buClr>
              <a:buFont typeface="Playfair Display"/>
              <a:buChar char="■"/>
              <a:defRPr>
                <a:solidFill>
                  <a:schemeClr val="dk2"/>
                </a:solidFill>
                <a:latin typeface="Playfair Display"/>
                <a:ea typeface="Playfair Display"/>
                <a:cs typeface="Playfair Display"/>
                <a:sym typeface="Playfair Display"/>
              </a:defRPr>
            </a:lvl3pPr>
            <a:lvl4pPr lvl="3">
              <a:lnSpc>
                <a:spcPct val="115000"/>
              </a:lnSpc>
              <a:spcBef>
                <a:spcPts val="0"/>
              </a:spcBef>
              <a:spcAft>
                <a:spcPts val="1600"/>
              </a:spcAft>
              <a:buClr>
                <a:schemeClr val="dk2"/>
              </a:buClr>
              <a:buFont typeface="Playfair Display"/>
              <a:buChar char="●"/>
              <a:defRPr>
                <a:solidFill>
                  <a:schemeClr val="dk2"/>
                </a:solidFill>
                <a:latin typeface="Playfair Display"/>
                <a:ea typeface="Playfair Display"/>
                <a:cs typeface="Playfair Display"/>
                <a:sym typeface="Playfair Display"/>
              </a:defRPr>
            </a:lvl4pPr>
            <a:lvl5pPr lvl="4">
              <a:lnSpc>
                <a:spcPct val="115000"/>
              </a:lnSpc>
              <a:spcBef>
                <a:spcPts val="0"/>
              </a:spcBef>
              <a:spcAft>
                <a:spcPts val="1600"/>
              </a:spcAft>
              <a:buClr>
                <a:schemeClr val="dk2"/>
              </a:buClr>
              <a:buFont typeface="Playfair Display"/>
              <a:buChar char="○"/>
              <a:defRPr>
                <a:solidFill>
                  <a:schemeClr val="dk2"/>
                </a:solidFill>
                <a:latin typeface="Playfair Display"/>
                <a:ea typeface="Playfair Display"/>
                <a:cs typeface="Playfair Display"/>
                <a:sym typeface="Playfair Display"/>
              </a:defRPr>
            </a:lvl5pPr>
            <a:lvl6pPr lvl="5">
              <a:lnSpc>
                <a:spcPct val="115000"/>
              </a:lnSpc>
              <a:spcBef>
                <a:spcPts val="0"/>
              </a:spcBef>
              <a:spcAft>
                <a:spcPts val="1600"/>
              </a:spcAft>
              <a:buClr>
                <a:schemeClr val="dk2"/>
              </a:buClr>
              <a:buFont typeface="Playfair Display"/>
              <a:buChar char="■"/>
              <a:defRPr>
                <a:solidFill>
                  <a:schemeClr val="dk2"/>
                </a:solidFill>
                <a:latin typeface="Playfair Display"/>
                <a:ea typeface="Playfair Display"/>
                <a:cs typeface="Playfair Display"/>
                <a:sym typeface="Playfair Display"/>
              </a:defRPr>
            </a:lvl6pPr>
            <a:lvl7pPr lvl="6">
              <a:lnSpc>
                <a:spcPct val="115000"/>
              </a:lnSpc>
              <a:spcBef>
                <a:spcPts val="0"/>
              </a:spcBef>
              <a:spcAft>
                <a:spcPts val="1600"/>
              </a:spcAft>
              <a:buClr>
                <a:schemeClr val="dk2"/>
              </a:buClr>
              <a:buFont typeface="Playfair Display"/>
              <a:buChar char="●"/>
              <a:defRPr>
                <a:solidFill>
                  <a:schemeClr val="dk2"/>
                </a:solidFill>
                <a:latin typeface="Playfair Display"/>
                <a:ea typeface="Playfair Display"/>
                <a:cs typeface="Playfair Display"/>
                <a:sym typeface="Playfair Display"/>
              </a:defRPr>
            </a:lvl7pPr>
            <a:lvl8pPr lvl="7">
              <a:lnSpc>
                <a:spcPct val="115000"/>
              </a:lnSpc>
              <a:spcBef>
                <a:spcPts val="0"/>
              </a:spcBef>
              <a:spcAft>
                <a:spcPts val="1600"/>
              </a:spcAft>
              <a:buClr>
                <a:schemeClr val="dk2"/>
              </a:buClr>
              <a:buFont typeface="Playfair Display"/>
              <a:buChar char="○"/>
              <a:defRPr>
                <a:solidFill>
                  <a:schemeClr val="dk2"/>
                </a:solidFill>
                <a:latin typeface="Playfair Display"/>
                <a:ea typeface="Playfair Display"/>
                <a:cs typeface="Playfair Display"/>
                <a:sym typeface="Playfair Display"/>
              </a:defRPr>
            </a:lvl8pPr>
            <a:lvl9pPr lvl="8">
              <a:lnSpc>
                <a:spcPct val="115000"/>
              </a:lnSpc>
              <a:spcBef>
                <a:spcPts val="0"/>
              </a:spcBef>
              <a:spcAft>
                <a:spcPts val="1600"/>
              </a:spcAft>
              <a:buClr>
                <a:schemeClr val="dk2"/>
              </a:buClr>
              <a:buFont typeface="Playfair Display"/>
              <a:buChar char="■"/>
              <a:defRPr>
                <a:solidFill>
                  <a:schemeClr val="dk2"/>
                </a:solidFill>
                <a:latin typeface="Playfair Display"/>
                <a:ea typeface="Playfair Display"/>
                <a:cs typeface="Playfair Display"/>
                <a:sym typeface="Playfair Display"/>
              </a:defRPr>
            </a:lvl9pPr>
          </a:lstStyle>
          <a:p>
            <a:endParaRPr/>
          </a:p>
        </p:txBody>
      </p:sp>
      <p:sp>
        <p:nvSpPr>
          <p:cNvPr id="8" name="Shape 8"/>
          <p:cNvSpPr txBox="1">
            <a:spLocks noGrp="1"/>
          </p:cNvSpPr>
          <p:nvPr>
            <p:ph type="sldNum" idx="12"/>
          </p:nvPr>
        </p:nvSpPr>
        <p:spPr>
          <a:xfrm>
            <a:off x="8497999" y="4688759"/>
            <a:ext cx="548700" cy="393600"/>
          </a:xfrm>
          <a:prstGeom prst="rect">
            <a:avLst/>
          </a:prstGeom>
          <a:noFill/>
          <a:ln>
            <a:noFill/>
          </a:ln>
        </p:spPr>
        <p:txBody>
          <a:bodyPr wrap="square" lIns="91425" tIns="91425" rIns="91425" bIns="91425" anchor="ctr" anchorCtr="0">
            <a:noAutofit/>
          </a:bodyPr>
          <a:lstStyle/>
          <a:p>
            <a:pPr lvl="0" algn="r">
              <a:spcBef>
                <a:spcPts val="0"/>
              </a:spcBef>
              <a:buNone/>
            </a:pPr>
            <a:fld id="{00000000-1234-1234-1234-123412341234}" type="slidenum">
              <a:rPr lang="en" sz="1000">
                <a:solidFill>
                  <a:schemeClr val="dk2"/>
                </a:solidFill>
                <a:latin typeface="Playfair Display"/>
                <a:ea typeface="Playfair Display"/>
                <a:cs typeface="Playfair Display"/>
                <a:sym typeface="Playfair Display"/>
              </a:rPr>
              <a:t>‹#›</a:t>
            </a:fld>
            <a:endParaRPr lang="en" sz="1000">
              <a:solidFill>
                <a:schemeClr val="dk2"/>
              </a:solidFill>
              <a:latin typeface="Playfair Display"/>
              <a:ea typeface="Playfair Display"/>
              <a:cs typeface="Playfair Display"/>
              <a:sym typeface="Playfair Display"/>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mc:AlternateContent xmlns:mc="http://schemas.openxmlformats.org/markup-compatibility/2006">
    <mc:Choice xmlns:p14="http://schemas.microsoft.com/office/powerpoint/2010/main" Requires="p14">
      <p:transition p14:dur="10" advClick="0" advTm="20000"/>
    </mc:Choice>
    <mc:Fallback>
      <p:transition advClick="0" advTm="20000"/>
    </mc:Fallback>
  </mc:AlternateConten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p:titleStyle>
    <p:body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5.xml"/><Relationship Id="rId4" Type="http://schemas.openxmlformats.org/officeDocument/2006/relationships/comments" Target="../comments/comment1.xml"/></Relationships>
</file>

<file path=ppt/slides/_rels/slide5.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5.xml"/><Relationship Id="rId1" Type="http://schemas.openxmlformats.org/officeDocument/2006/relationships/slideLayout" Target="../slideLayouts/slideLayout8.xml"/><Relationship Id="rId4" Type="http://schemas.openxmlformats.org/officeDocument/2006/relationships/image" Target="../media/image4.pn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5.gif"/><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54"/>
        <p:cNvGrpSpPr/>
        <p:nvPr/>
      </p:nvGrpSpPr>
      <p:grpSpPr>
        <a:xfrm>
          <a:off x="0" y="0"/>
          <a:ext cx="0" cy="0"/>
          <a:chOff x="0" y="0"/>
          <a:chExt cx="0" cy="0"/>
        </a:xfrm>
      </p:grpSpPr>
      <p:pic>
        <p:nvPicPr>
          <p:cNvPr id="55" name="Shape 55" descr="tde-cover-final_sans text.jpg"/>
          <p:cNvPicPr preferRelativeResize="0"/>
          <p:nvPr/>
        </p:nvPicPr>
        <p:blipFill rotWithShape="1">
          <a:blip r:embed="rId3">
            <a:alphaModFix/>
          </a:blip>
          <a:srcRect t="34833" b="21295"/>
          <a:stretch/>
        </p:blipFill>
        <p:spPr>
          <a:xfrm>
            <a:off x="0" y="0"/>
            <a:ext cx="9144000" cy="5181598"/>
          </a:xfrm>
          <a:prstGeom prst="rect">
            <a:avLst/>
          </a:prstGeom>
          <a:noFill/>
          <a:ln>
            <a:noFill/>
          </a:ln>
        </p:spPr>
      </p:pic>
      <p:sp>
        <p:nvSpPr>
          <p:cNvPr id="56" name="Shape 56"/>
          <p:cNvSpPr txBox="1">
            <a:spLocks noGrp="1"/>
          </p:cNvSpPr>
          <p:nvPr>
            <p:ph type="ctrTitle"/>
          </p:nvPr>
        </p:nvSpPr>
        <p:spPr>
          <a:xfrm>
            <a:off x="344250" y="520200"/>
            <a:ext cx="5370600" cy="2146800"/>
          </a:xfrm>
          <a:prstGeom prst="rect">
            <a:avLst/>
          </a:prstGeom>
        </p:spPr>
        <p:txBody>
          <a:bodyPr wrap="square" lIns="91425" tIns="91425" rIns="91425" bIns="91425" anchor="ctr" anchorCtr="0">
            <a:noAutofit/>
          </a:bodyPr>
          <a:lstStyle/>
          <a:p>
            <a:pPr lvl="0">
              <a:spcBef>
                <a:spcPts val="0"/>
              </a:spcBef>
              <a:buNone/>
            </a:pPr>
            <a:r>
              <a:rPr lang="en" dirty="0">
                <a:solidFill>
                  <a:srgbClr val="000000"/>
                </a:solidFill>
                <a:latin typeface="Franklin Gothic Demi Cond" panose="020B0706030402020204" pitchFamily="34" charset="0"/>
              </a:rPr>
              <a:t>Tactical Data Engagement</a:t>
            </a:r>
          </a:p>
        </p:txBody>
      </p:sp>
      <p:sp>
        <p:nvSpPr>
          <p:cNvPr id="57" name="Shape 57"/>
          <p:cNvSpPr txBox="1">
            <a:spLocks noGrp="1"/>
          </p:cNvSpPr>
          <p:nvPr>
            <p:ph type="subTitle" idx="1"/>
          </p:nvPr>
        </p:nvSpPr>
        <p:spPr>
          <a:xfrm>
            <a:off x="381000" y="2514600"/>
            <a:ext cx="4910100" cy="986700"/>
          </a:xfrm>
          <a:prstGeom prst="rect">
            <a:avLst/>
          </a:prstGeom>
        </p:spPr>
        <p:txBody>
          <a:bodyPr wrap="square" lIns="91425" tIns="91425" rIns="91425" bIns="91425" anchor="ctr" anchorCtr="0">
            <a:noAutofit/>
          </a:bodyPr>
          <a:lstStyle/>
          <a:p>
            <a:pPr lvl="0">
              <a:spcBef>
                <a:spcPts val="0"/>
              </a:spcBef>
              <a:buNone/>
            </a:pPr>
            <a:r>
              <a:rPr lang="en" b="0" dirty="0">
                <a:solidFill>
                  <a:srgbClr val="888888"/>
                </a:solidFill>
                <a:latin typeface="Century Gothic" panose="020B0502020202020204" pitchFamily="34" charset="0"/>
              </a:rPr>
              <a:t>A practical and conceptual overview for data intermediaries</a:t>
            </a:r>
          </a:p>
        </p:txBody>
      </p:sp>
    </p:spTree>
  </p:cSld>
  <p:clrMapOvr>
    <a:masterClrMapping/>
  </p:clrMapOvr>
  <mc:AlternateContent xmlns:mc="http://schemas.openxmlformats.org/markup-compatibility/2006">
    <mc:Choice xmlns:p14="http://schemas.microsoft.com/office/powerpoint/2010/main" Requires="p14">
      <p:transition p14:dur="10" advClick="0" advTm="20000"/>
    </mc:Choice>
    <mc:Fallback>
      <p:transition advClick="0" advTm="20000"/>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12"/>
        <p:cNvGrpSpPr/>
        <p:nvPr/>
      </p:nvGrpSpPr>
      <p:grpSpPr>
        <a:xfrm>
          <a:off x="0" y="0"/>
          <a:ext cx="0" cy="0"/>
          <a:chOff x="0" y="0"/>
          <a:chExt cx="0" cy="0"/>
        </a:xfrm>
      </p:grpSpPr>
      <p:sp>
        <p:nvSpPr>
          <p:cNvPr id="113" name="Shape 113"/>
          <p:cNvSpPr txBox="1">
            <a:spLocks noGrp="1"/>
          </p:cNvSpPr>
          <p:nvPr>
            <p:ph type="title"/>
          </p:nvPr>
        </p:nvSpPr>
        <p:spPr>
          <a:xfrm>
            <a:off x="311700" y="445025"/>
            <a:ext cx="8520600" cy="572700"/>
          </a:xfrm>
          <a:prstGeom prst="rect">
            <a:avLst/>
          </a:prstGeom>
        </p:spPr>
        <p:txBody>
          <a:bodyPr wrap="square" lIns="91425" tIns="91425" rIns="91425" bIns="91425" anchor="t" anchorCtr="0">
            <a:noAutofit/>
          </a:bodyPr>
          <a:lstStyle/>
          <a:p>
            <a:pPr lvl="0">
              <a:spcBef>
                <a:spcPts val="0"/>
              </a:spcBef>
              <a:buNone/>
            </a:pPr>
            <a:r>
              <a:rPr lang="en" sz="3600" dirty="0">
                <a:latin typeface="Franklin Gothic Demi Cond" panose="020B0706030402020204" pitchFamily="34" charset="0"/>
              </a:rPr>
              <a:t>Step 2: Refine</a:t>
            </a:r>
          </a:p>
        </p:txBody>
      </p:sp>
      <p:pic>
        <p:nvPicPr>
          <p:cNvPr id="114" name="Shape 114"/>
          <p:cNvPicPr preferRelativeResize="0"/>
          <p:nvPr/>
        </p:nvPicPr>
        <p:blipFill>
          <a:blip r:embed="rId3">
            <a:alphaModFix/>
          </a:blip>
          <a:stretch>
            <a:fillRect/>
          </a:stretch>
        </p:blipFill>
        <p:spPr>
          <a:xfrm>
            <a:off x="26150" y="1206575"/>
            <a:ext cx="9091699" cy="3339939"/>
          </a:xfrm>
          <a:prstGeom prst="rect">
            <a:avLst/>
          </a:prstGeom>
          <a:noFill/>
          <a:ln>
            <a:noFill/>
          </a:ln>
        </p:spPr>
      </p:pic>
    </p:spTree>
  </p:cSld>
  <p:clrMapOvr>
    <a:masterClrMapping/>
  </p:clrMapOvr>
  <mc:AlternateContent xmlns:mc="http://schemas.openxmlformats.org/markup-compatibility/2006">
    <mc:Choice xmlns:p14="http://schemas.microsoft.com/office/powerpoint/2010/main" Requires="p14">
      <p:transition p14:dur="10" advClick="0" advTm="20000"/>
    </mc:Choice>
    <mc:Fallback>
      <p:transition advClick="0" advTm="20000"/>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18"/>
        <p:cNvGrpSpPr/>
        <p:nvPr/>
      </p:nvGrpSpPr>
      <p:grpSpPr>
        <a:xfrm>
          <a:off x="0" y="0"/>
          <a:ext cx="0" cy="0"/>
          <a:chOff x="0" y="0"/>
          <a:chExt cx="0" cy="0"/>
        </a:xfrm>
      </p:grpSpPr>
      <p:sp>
        <p:nvSpPr>
          <p:cNvPr id="119" name="Shape 119"/>
          <p:cNvSpPr txBox="1">
            <a:spLocks noGrp="1"/>
          </p:cNvSpPr>
          <p:nvPr>
            <p:ph type="title"/>
          </p:nvPr>
        </p:nvSpPr>
        <p:spPr>
          <a:xfrm>
            <a:off x="311700" y="445025"/>
            <a:ext cx="8520600" cy="572700"/>
          </a:xfrm>
          <a:prstGeom prst="rect">
            <a:avLst/>
          </a:prstGeom>
        </p:spPr>
        <p:txBody>
          <a:bodyPr wrap="square" lIns="91425" tIns="91425" rIns="91425" bIns="91425" anchor="t" anchorCtr="0">
            <a:noAutofit/>
          </a:bodyPr>
          <a:lstStyle/>
          <a:p>
            <a:pPr lvl="0">
              <a:spcBef>
                <a:spcPts val="0"/>
              </a:spcBef>
              <a:buNone/>
            </a:pPr>
            <a:r>
              <a:rPr lang="en" dirty="0">
                <a:latin typeface="Franklin Gothic Demi Cond" panose="020B0706030402020204" pitchFamily="34" charset="0"/>
              </a:rPr>
              <a:t>Step 3: Design</a:t>
            </a:r>
          </a:p>
        </p:txBody>
      </p:sp>
      <p:pic>
        <p:nvPicPr>
          <p:cNvPr id="120" name="Shape 120" descr="tde-3.png"/>
          <p:cNvPicPr preferRelativeResize="0"/>
          <p:nvPr/>
        </p:nvPicPr>
        <p:blipFill>
          <a:blip r:embed="rId3">
            <a:alphaModFix/>
          </a:blip>
          <a:stretch>
            <a:fillRect/>
          </a:stretch>
        </p:blipFill>
        <p:spPr>
          <a:xfrm>
            <a:off x="26150" y="1207375"/>
            <a:ext cx="9091702" cy="3338354"/>
          </a:xfrm>
          <a:prstGeom prst="rect">
            <a:avLst/>
          </a:prstGeom>
          <a:noFill/>
          <a:ln>
            <a:noFill/>
          </a:ln>
        </p:spPr>
      </p:pic>
    </p:spTree>
  </p:cSld>
  <p:clrMapOvr>
    <a:masterClrMapping/>
  </p:clrMapOvr>
  <mc:AlternateContent xmlns:mc="http://schemas.openxmlformats.org/markup-compatibility/2006">
    <mc:Choice xmlns:p14="http://schemas.microsoft.com/office/powerpoint/2010/main" Requires="p14">
      <p:transition p14:dur="10" advClick="0" advTm="20000"/>
    </mc:Choice>
    <mc:Fallback>
      <p:transition advClick="0" advTm="20000"/>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24"/>
        <p:cNvGrpSpPr/>
        <p:nvPr/>
      </p:nvGrpSpPr>
      <p:grpSpPr>
        <a:xfrm>
          <a:off x="0" y="0"/>
          <a:ext cx="0" cy="0"/>
          <a:chOff x="0" y="0"/>
          <a:chExt cx="0" cy="0"/>
        </a:xfrm>
      </p:grpSpPr>
      <p:sp>
        <p:nvSpPr>
          <p:cNvPr id="125" name="Shape 125"/>
          <p:cNvSpPr txBox="1">
            <a:spLocks noGrp="1"/>
          </p:cNvSpPr>
          <p:nvPr>
            <p:ph type="title"/>
          </p:nvPr>
        </p:nvSpPr>
        <p:spPr>
          <a:xfrm>
            <a:off x="311700" y="445025"/>
            <a:ext cx="8520600" cy="572700"/>
          </a:xfrm>
          <a:prstGeom prst="rect">
            <a:avLst/>
          </a:prstGeom>
        </p:spPr>
        <p:txBody>
          <a:bodyPr wrap="square" lIns="91425" tIns="91425" rIns="91425" bIns="91425" anchor="t" anchorCtr="0">
            <a:noAutofit/>
          </a:bodyPr>
          <a:lstStyle/>
          <a:p>
            <a:pPr lvl="0">
              <a:spcBef>
                <a:spcPts val="0"/>
              </a:spcBef>
              <a:buNone/>
            </a:pPr>
            <a:r>
              <a:rPr lang="en" sz="3600" dirty="0">
                <a:latin typeface="Franklin Gothic Demi Cond" panose="020B0706030402020204" pitchFamily="34" charset="0"/>
              </a:rPr>
              <a:t>Step 4: Implement</a:t>
            </a:r>
          </a:p>
        </p:txBody>
      </p:sp>
      <p:pic>
        <p:nvPicPr>
          <p:cNvPr id="126" name="Shape 126"/>
          <p:cNvPicPr preferRelativeResize="0"/>
          <p:nvPr/>
        </p:nvPicPr>
        <p:blipFill>
          <a:blip r:embed="rId3">
            <a:alphaModFix/>
          </a:blip>
          <a:stretch>
            <a:fillRect/>
          </a:stretch>
        </p:blipFill>
        <p:spPr>
          <a:xfrm>
            <a:off x="26150" y="1206588"/>
            <a:ext cx="9091699" cy="3339923"/>
          </a:xfrm>
          <a:prstGeom prst="rect">
            <a:avLst/>
          </a:prstGeom>
          <a:noFill/>
          <a:ln>
            <a:noFill/>
          </a:ln>
        </p:spPr>
      </p:pic>
    </p:spTree>
  </p:cSld>
  <p:clrMapOvr>
    <a:masterClrMapping/>
  </p:clrMapOvr>
  <mc:AlternateContent xmlns:mc="http://schemas.openxmlformats.org/markup-compatibility/2006">
    <mc:Choice xmlns:p14="http://schemas.microsoft.com/office/powerpoint/2010/main" Requires="p14">
      <p:transition p14:dur="10" advClick="0" advTm="20000"/>
    </mc:Choice>
    <mc:Fallback>
      <p:transition advClick="0" advTm="20000"/>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30"/>
        <p:cNvGrpSpPr/>
        <p:nvPr/>
      </p:nvGrpSpPr>
      <p:grpSpPr>
        <a:xfrm>
          <a:off x="0" y="0"/>
          <a:ext cx="0" cy="0"/>
          <a:chOff x="0" y="0"/>
          <a:chExt cx="0" cy="0"/>
        </a:xfrm>
      </p:grpSpPr>
      <p:sp>
        <p:nvSpPr>
          <p:cNvPr id="131" name="Shape 131"/>
          <p:cNvSpPr txBox="1">
            <a:spLocks noGrp="1"/>
          </p:cNvSpPr>
          <p:nvPr>
            <p:ph type="title"/>
          </p:nvPr>
        </p:nvSpPr>
        <p:spPr>
          <a:xfrm>
            <a:off x="311700" y="257100"/>
            <a:ext cx="8520600" cy="572700"/>
          </a:xfrm>
          <a:prstGeom prst="rect">
            <a:avLst/>
          </a:prstGeom>
        </p:spPr>
        <p:txBody>
          <a:bodyPr wrap="square" lIns="91425" tIns="91425" rIns="91425" bIns="91425" anchor="t" anchorCtr="0">
            <a:noAutofit/>
          </a:bodyPr>
          <a:lstStyle/>
          <a:p>
            <a:pPr lvl="0">
              <a:spcBef>
                <a:spcPts val="0"/>
              </a:spcBef>
              <a:buNone/>
            </a:pPr>
            <a:r>
              <a:rPr lang="en" sz="3600" dirty="0">
                <a:latin typeface="Franklin Gothic Demi Cond" panose="020B0706030402020204" pitchFamily="34" charset="0"/>
              </a:rPr>
              <a:t>Why do YOU need TDE?</a:t>
            </a:r>
          </a:p>
        </p:txBody>
      </p:sp>
      <p:sp>
        <p:nvSpPr>
          <p:cNvPr id="132" name="Shape 132"/>
          <p:cNvSpPr txBox="1">
            <a:spLocks noGrp="1"/>
          </p:cNvSpPr>
          <p:nvPr>
            <p:ph type="body" idx="1"/>
          </p:nvPr>
        </p:nvSpPr>
        <p:spPr>
          <a:xfrm>
            <a:off x="311700" y="1101518"/>
            <a:ext cx="4122735" cy="3276600"/>
          </a:xfrm>
          <a:prstGeom prst="rect">
            <a:avLst/>
          </a:prstGeom>
        </p:spPr>
        <p:txBody>
          <a:bodyPr wrap="square" lIns="91425" tIns="91425" rIns="91425" bIns="91425" anchor="t" anchorCtr="0">
            <a:noAutofit/>
          </a:bodyPr>
          <a:lstStyle/>
          <a:p>
            <a:pPr lvl="0" rtl="0">
              <a:lnSpc>
                <a:spcPct val="100000"/>
              </a:lnSpc>
              <a:spcBef>
                <a:spcPts val="0"/>
              </a:spcBef>
              <a:spcAft>
                <a:spcPts val="600"/>
              </a:spcAft>
              <a:buNone/>
            </a:pPr>
            <a:r>
              <a:rPr lang="en" sz="2000" b="1" dirty="0">
                <a:latin typeface="Century Gothic" panose="020B0502020202020204" pitchFamily="34" charset="0"/>
              </a:rPr>
              <a:t>Cities need it to:</a:t>
            </a:r>
          </a:p>
          <a:p>
            <a:pPr marL="571500" lvl="0" indent="-342900" rtl="0">
              <a:lnSpc>
                <a:spcPct val="100000"/>
              </a:lnSpc>
              <a:spcBef>
                <a:spcPts val="0"/>
              </a:spcBef>
              <a:spcAft>
                <a:spcPts val="600"/>
              </a:spcAft>
              <a:buFont typeface="Arial" panose="020B0604020202020204" pitchFamily="34" charset="0"/>
              <a:buChar char="•"/>
            </a:pPr>
            <a:r>
              <a:rPr lang="en" sz="2000" dirty="0">
                <a:latin typeface="Century Gothic" panose="020B0502020202020204" pitchFamily="34" charset="0"/>
              </a:rPr>
              <a:t>Ground open data programs </a:t>
            </a:r>
          </a:p>
          <a:p>
            <a:pPr marL="571500" lvl="0" indent="-342900" rtl="0">
              <a:lnSpc>
                <a:spcPct val="100000"/>
              </a:lnSpc>
              <a:spcBef>
                <a:spcPts val="0"/>
              </a:spcBef>
              <a:spcAft>
                <a:spcPts val="600"/>
              </a:spcAft>
              <a:buFont typeface="Arial" panose="020B0604020202020204" pitchFamily="34" charset="0"/>
              <a:buChar char="•"/>
            </a:pPr>
            <a:r>
              <a:rPr lang="en" sz="2000" dirty="0">
                <a:latin typeface="Century Gothic" panose="020B0502020202020204" pitchFamily="34" charset="0"/>
              </a:rPr>
              <a:t>Implement </a:t>
            </a:r>
            <a:r>
              <a:rPr lang="en-US" sz="2000" dirty="0">
                <a:latin typeface="Century Gothic" panose="020B0502020202020204" pitchFamily="34" charset="0"/>
              </a:rPr>
              <a:t>real </a:t>
            </a:r>
            <a:r>
              <a:rPr lang="en" sz="2000" dirty="0">
                <a:latin typeface="Century Gothic" panose="020B0502020202020204" pitchFamily="34" charset="0"/>
              </a:rPr>
              <a:t>solutions</a:t>
            </a:r>
          </a:p>
          <a:p>
            <a:pPr marL="571500" lvl="0" indent="-342900" rtl="0">
              <a:lnSpc>
                <a:spcPct val="100000"/>
              </a:lnSpc>
              <a:spcBef>
                <a:spcPts val="0"/>
              </a:spcBef>
              <a:spcAft>
                <a:spcPts val="600"/>
              </a:spcAft>
              <a:buFont typeface="Arial" panose="020B0604020202020204" pitchFamily="34" charset="0"/>
              <a:buChar char="•"/>
            </a:pPr>
            <a:r>
              <a:rPr lang="en-US" sz="2000" dirty="0">
                <a:latin typeface="Century Gothic" panose="020B0502020202020204" pitchFamily="34" charset="0"/>
              </a:rPr>
              <a:t>Think</a:t>
            </a:r>
            <a:r>
              <a:rPr lang="en" sz="2000" dirty="0">
                <a:latin typeface="Century Gothic" panose="020B0502020202020204" pitchFamily="34" charset="0"/>
              </a:rPr>
              <a:t> with an equity lens</a:t>
            </a:r>
          </a:p>
          <a:p>
            <a:pPr lvl="0" rtl="0">
              <a:spcBef>
                <a:spcPts val="0"/>
              </a:spcBef>
              <a:spcAft>
                <a:spcPts val="0"/>
              </a:spcAft>
              <a:buNone/>
            </a:pPr>
            <a:endParaRPr sz="2000" dirty="0">
              <a:latin typeface="Century Gothic" panose="020B0502020202020204" pitchFamily="34" charset="0"/>
            </a:endParaRPr>
          </a:p>
          <a:p>
            <a:pPr lvl="0" rtl="0">
              <a:spcBef>
                <a:spcPts val="0"/>
              </a:spcBef>
              <a:spcAft>
                <a:spcPts val="0"/>
              </a:spcAft>
              <a:buNone/>
            </a:pPr>
            <a:endParaRPr lang="en" sz="2000" dirty="0">
              <a:latin typeface="Century Gothic" panose="020B0502020202020204" pitchFamily="34" charset="0"/>
            </a:endParaRPr>
          </a:p>
        </p:txBody>
      </p:sp>
      <p:sp>
        <p:nvSpPr>
          <p:cNvPr id="3" name="Rectangle 2">
            <a:extLst>
              <a:ext uri="{FF2B5EF4-FFF2-40B4-BE49-F238E27FC236}">
                <a16:creationId xmlns:a16="http://schemas.microsoft.com/office/drawing/2014/main" id="{1A3FD5D6-D251-4A3B-A736-4CCD92856E18}"/>
              </a:ext>
            </a:extLst>
          </p:cNvPr>
          <p:cNvSpPr/>
          <p:nvPr/>
        </p:nvSpPr>
        <p:spPr>
          <a:xfrm>
            <a:off x="4434435" y="1101518"/>
            <a:ext cx="4572000" cy="2246769"/>
          </a:xfrm>
          <a:prstGeom prst="rect">
            <a:avLst/>
          </a:prstGeom>
        </p:spPr>
        <p:txBody>
          <a:bodyPr>
            <a:spAutoFit/>
          </a:bodyPr>
          <a:lstStyle/>
          <a:p>
            <a:pPr lvl="0">
              <a:spcAft>
                <a:spcPts val="600"/>
              </a:spcAft>
            </a:pPr>
            <a:r>
              <a:rPr lang="en" sz="2000" b="1" dirty="0">
                <a:latin typeface="Century Gothic" panose="020B0502020202020204" pitchFamily="34" charset="0"/>
              </a:rPr>
              <a:t>Data intermediaries need it to:</a:t>
            </a:r>
          </a:p>
          <a:p>
            <a:pPr marL="514350" lvl="0" indent="-285750">
              <a:spcAft>
                <a:spcPts val="600"/>
              </a:spcAft>
              <a:buFont typeface="Arial" panose="020B0604020202020204" pitchFamily="34" charset="0"/>
              <a:buChar char="•"/>
            </a:pPr>
            <a:r>
              <a:rPr lang="en" sz="2000" dirty="0">
                <a:latin typeface="Century Gothic" panose="020B0502020202020204" pitchFamily="34" charset="0"/>
              </a:rPr>
              <a:t>Make a case for open dat</a:t>
            </a:r>
            <a:r>
              <a:rPr lang="en-US" sz="2000" dirty="0">
                <a:latin typeface="Century Gothic" panose="020B0502020202020204" pitchFamily="34" charset="0"/>
              </a:rPr>
              <a:t>a</a:t>
            </a:r>
            <a:endParaRPr lang="en" sz="2000" dirty="0">
              <a:latin typeface="Century Gothic" panose="020B0502020202020204" pitchFamily="34" charset="0"/>
            </a:endParaRPr>
          </a:p>
          <a:p>
            <a:pPr marL="514350" lvl="0" indent="-285750">
              <a:spcAft>
                <a:spcPts val="600"/>
              </a:spcAft>
              <a:buFont typeface="Arial" panose="020B0604020202020204" pitchFamily="34" charset="0"/>
              <a:buChar char="•"/>
            </a:pPr>
            <a:r>
              <a:rPr lang="en" sz="2000" dirty="0">
                <a:latin typeface="Century Gothic" panose="020B0502020202020204" pitchFamily="34" charset="0"/>
              </a:rPr>
              <a:t>Create value out of local knowledge</a:t>
            </a:r>
          </a:p>
          <a:p>
            <a:pPr marL="514350" lvl="0" indent="-285750">
              <a:spcAft>
                <a:spcPts val="600"/>
              </a:spcAft>
              <a:buFont typeface="Arial" panose="020B0604020202020204" pitchFamily="34" charset="0"/>
              <a:buChar char="•"/>
            </a:pPr>
            <a:r>
              <a:rPr lang="en" sz="2000" dirty="0">
                <a:latin typeface="Century Gothic" panose="020B0502020202020204" pitchFamily="34" charset="0"/>
              </a:rPr>
              <a:t>Unify community partners</a:t>
            </a:r>
          </a:p>
          <a:p>
            <a:pPr marL="514350" lvl="0" indent="-285750">
              <a:spcAft>
                <a:spcPts val="600"/>
              </a:spcAft>
              <a:buFont typeface="Arial" panose="020B0604020202020204" pitchFamily="34" charset="0"/>
              <a:buChar char="•"/>
            </a:pPr>
            <a:r>
              <a:rPr lang="en" sz="2000" dirty="0">
                <a:latin typeface="Century Gothic" panose="020B0502020202020204" pitchFamily="34" charset="0"/>
              </a:rPr>
              <a:t>Find project opportunities</a:t>
            </a:r>
            <a:endParaRPr lang="en-US" sz="2000" dirty="0"/>
          </a:p>
        </p:txBody>
      </p:sp>
      <p:cxnSp>
        <p:nvCxnSpPr>
          <p:cNvPr id="5" name="Straight Connector 4">
            <a:extLst>
              <a:ext uri="{FF2B5EF4-FFF2-40B4-BE49-F238E27FC236}">
                <a16:creationId xmlns:a16="http://schemas.microsoft.com/office/drawing/2014/main" id="{E5246CB8-3045-438C-B02B-A5F0E888BC1A}"/>
              </a:ext>
            </a:extLst>
          </p:cNvPr>
          <p:cNvCxnSpPr/>
          <p:nvPr/>
        </p:nvCxnSpPr>
        <p:spPr>
          <a:xfrm>
            <a:off x="4296871" y="1101518"/>
            <a:ext cx="0" cy="3292457"/>
          </a:xfrm>
          <a:prstGeom prst="line">
            <a:avLst/>
          </a:prstGeom>
          <a:ln w="38100"/>
        </p:spPr>
        <p:style>
          <a:lnRef idx="1">
            <a:schemeClr val="accent1"/>
          </a:lnRef>
          <a:fillRef idx="0">
            <a:schemeClr val="accent1"/>
          </a:fillRef>
          <a:effectRef idx="0">
            <a:schemeClr val="accent1"/>
          </a:effectRef>
          <a:fontRef idx="minor">
            <a:schemeClr val="tx1"/>
          </a:fontRef>
        </p:style>
      </p:cxnSp>
    </p:spTree>
  </p:cSld>
  <p:clrMapOvr>
    <a:masterClrMapping/>
  </p:clrMapOvr>
  <mc:AlternateContent xmlns:mc="http://schemas.openxmlformats.org/markup-compatibility/2006">
    <mc:Choice xmlns:p14="http://schemas.microsoft.com/office/powerpoint/2010/main" Requires="p14">
      <p:transition p14:dur="10" advClick="0" advTm="20000"/>
    </mc:Choice>
    <mc:Fallback>
      <p:transition advClick="0" advTm="20000"/>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36"/>
        <p:cNvGrpSpPr/>
        <p:nvPr/>
      </p:nvGrpSpPr>
      <p:grpSpPr>
        <a:xfrm>
          <a:off x="0" y="0"/>
          <a:ext cx="0" cy="0"/>
          <a:chOff x="0" y="0"/>
          <a:chExt cx="0" cy="0"/>
        </a:xfrm>
      </p:grpSpPr>
      <p:sp>
        <p:nvSpPr>
          <p:cNvPr id="137" name="Shape 137"/>
          <p:cNvSpPr txBox="1">
            <a:spLocks noGrp="1"/>
          </p:cNvSpPr>
          <p:nvPr>
            <p:ph type="title"/>
          </p:nvPr>
        </p:nvSpPr>
        <p:spPr>
          <a:xfrm>
            <a:off x="311700" y="257100"/>
            <a:ext cx="8520600" cy="572700"/>
          </a:xfrm>
          <a:prstGeom prst="rect">
            <a:avLst/>
          </a:prstGeom>
        </p:spPr>
        <p:txBody>
          <a:bodyPr wrap="square" lIns="91425" tIns="91425" rIns="91425" bIns="91425" anchor="t" anchorCtr="0">
            <a:noAutofit/>
          </a:bodyPr>
          <a:lstStyle/>
          <a:p>
            <a:pPr lvl="0" rtl="0">
              <a:spcBef>
                <a:spcPts val="0"/>
              </a:spcBef>
              <a:buNone/>
            </a:pPr>
            <a:r>
              <a:rPr lang="en" sz="4400" dirty="0">
                <a:latin typeface="Franklin Gothic Demi Cond" panose="020B0706030402020204" pitchFamily="34" charset="0"/>
              </a:rPr>
              <a:t>Why we do this</a:t>
            </a:r>
          </a:p>
        </p:txBody>
      </p:sp>
      <p:sp>
        <p:nvSpPr>
          <p:cNvPr id="138" name="Shape 138"/>
          <p:cNvSpPr txBox="1">
            <a:spLocks noGrp="1"/>
          </p:cNvSpPr>
          <p:nvPr>
            <p:ph type="body" idx="1"/>
          </p:nvPr>
        </p:nvSpPr>
        <p:spPr>
          <a:xfrm>
            <a:off x="2117375" y="1019900"/>
            <a:ext cx="4436700" cy="1718700"/>
          </a:xfrm>
          <a:prstGeom prst="rect">
            <a:avLst/>
          </a:prstGeom>
        </p:spPr>
        <p:txBody>
          <a:bodyPr wrap="square" lIns="91425" tIns="91425" rIns="91425" bIns="91425" anchor="t" anchorCtr="0">
            <a:noAutofit/>
          </a:bodyPr>
          <a:lstStyle/>
          <a:p>
            <a:pPr lvl="0" rtl="0">
              <a:spcBef>
                <a:spcPts val="0"/>
              </a:spcBef>
              <a:spcAft>
                <a:spcPts val="0"/>
              </a:spcAft>
              <a:buNone/>
            </a:pPr>
            <a:endParaRPr dirty="0"/>
          </a:p>
        </p:txBody>
      </p:sp>
      <p:pic>
        <p:nvPicPr>
          <p:cNvPr id="139" name="Shape 139"/>
          <p:cNvPicPr preferRelativeResize="0"/>
          <p:nvPr/>
        </p:nvPicPr>
        <p:blipFill rotWithShape="1">
          <a:blip r:embed="rId3">
            <a:alphaModFix/>
          </a:blip>
          <a:srcRect b="10602"/>
          <a:stretch/>
        </p:blipFill>
        <p:spPr>
          <a:xfrm>
            <a:off x="1652978" y="1267857"/>
            <a:ext cx="5365493" cy="3321685"/>
          </a:xfrm>
          <a:prstGeom prst="rect">
            <a:avLst/>
          </a:prstGeom>
          <a:noFill/>
          <a:ln>
            <a:noFill/>
          </a:ln>
        </p:spPr>
      </p:pic>
      <p:sp>
        <p:nvSpPr>
          <p:cNvPr id="6" name="TextBox 5">
            <a:extLst>
              <a:ext uri="{FF2B5EF4-FFF2-40B4-BE49-F238E27FC236}">
                <a16:creationId xmlns:a16="http://schemas.microsoft.com/office/drawing/2014/main" id="{6E6E05D2-1200-4A9A-AC74-5EDAD4A19FE6}"/>
              </a:ext>
            </a:extLst>
          </p:cNvPr>
          <p:cNvSpPr txBox="1"/>
          <p:nvPr/>
        </p:nvSpPr>
        <p:spPr>
          <a:xfrm>
            <a:off x="1702070" y="4654700"/>
            <a:ext cx="2594801" cy="230832"/>
          </a:xfrm>
          <a:prstGeom prst="rect">
            <a:avLst/>
          </a:prstGeom>
          <a:noFill/>
        </p:spPr>
        <p:txBody>
          <a:bodyPr wrap="square" rtlCol="0">
            <a:spAutoFit/>
          </a:bodyPr>
          <a:lstStyle/>
          <a:p>
            <a:r>
              <a:rPr lang="en-US" sz="900" i="1" dirty="0">
                <a:latin typeface="Century Gothic" panose="020B0502020202020204" pitchFamily="34" charset="0"/>
              </a:rPr>
              <a:t>Source: Street Plans</a:t>
            </a:r>
          </a:p>
        </p:txBody>
      </p:sp>
    </p:spTree>
  </p:cSld>
  <p:clrMapOvr>
    <a:masterClrMapping/>
  </p:clrMapOvr>
  <mc:AlternateContent xmlns:mc="http://schemas.openxmlformats.org/markup-compatibility/2006">
    <mc:Choice xmlns:p14="http://schemas.microsoft.com/office/powerpoint/2010/main" Requires="p14">
      <p:transition p14:dur="10" advClick="0" advTm="20000"/>
    </mc:Choice>
    <mc:Fallback>
      <p:transition advClick="0" advTm="20000"/>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44"/>
        <p:cNvGrpSpPr/>
        <p:nvPr/>
      </p:nvGrpSpPr>
      <p:grpSpPr>
        <a:xfrm>
          <a:off x="0" y="0"/>
          <a:ext cx="0" cy="0"/>
          <a:chOff x="0" y="0"/>
          <a:chExt cx="0" cy="0"/>
        </a:xfrm>
      </p:grpSpPr>
      <p:sp>
        <p:nvSpPr>
          <p:cNvPr id="145" name="Shape 145"/>
          <p:cNvSpPr txBox="1">
            <a:spLocks noGrp="1"/>
          </p:cNvSpPr>
          <p:nvPr>
            <p:ph type="body" idx="4294967295"/>
          </p:nvPr>
        </p:nvSpPr>
        <p:spPr>
          <a:xfrm>
            <a:off x="728283" y="768850"/>
            <a:ext cx="7905145" cy="3334800"/>
          </a:xfrm>
          <a:prstGeom prst="rect">
            <a:avLst/>
          </a:prstGeom>
        </p:spPr>
        <p:txBody>
          <a:bodyPr wrap="square" lIns="91425" tIns="91425" rIns="91425" bIns="91425" anchor="t" anchorCtr="0">
            <a:noAutofit/>
          </a:bodyPr>
          <a:lstStyle/>
          <a:p>
            <a:pPr lvl="0" algn="ctr">
              <a:spcBef>
                <a:spcPts val="0"/>
              </a:spcBef>
              <a:buNone/>
            </a:pPr>
            <a:r>
              <a:rPr lang="en" sz="4800" dirty="0">
                <a:solidFill>
                  <a:srgbClr val="FFFFFF"/>
                </a:solidFill>
                <a:latin typeface="Franklin Gothic Demi Cond" panose="020B0706030402020204" pitchFamily="34" charset="0"/>
                <a:ea typeface="Oswald"/>
                <a:cs typeface="Oswald"/>
                <a:sym typeface="Oswald"/>
              </a:rPr>
              <a:t>Interested? Keep in touch!</a:t>
            </a:r>
          </a:p>
          <a:p>
            <a:pPr lvl="0">
              <a:spcBef>
                <a:spcPts val="0"/>
              </a:spcBef>
              <a:buNone/>
            </a:pPr>
            <a:r>
              <a:rPr lang="en" i="1" dirty="0">
                <a:solidFill>
                  <a:srgbClr val="FFFFFF"/>
                </a:solidFill>
                <a:latin typeface="Century Gothic" panose="020B0502020202020204" pitchFamily="34" charset="0"/>
              </a:rPr>
              <a:t>Follow </a:t>
            </a:r>
            <a:r>
              <a:rPr lang="en" u="sng" dirty="0">
                <a:solidFill>
                  <a:srgbClr val="FFFFFF"/>
                </a:solidFill>
                <a:latin typeface="Century Gothic" panose="020B0502020202020204" pitchFamily="34" charset="0"/>
              </a:rPr>
              <a:t>@SunFoundation</a:t>
            </a:r>
            <a:r>
              <a:rPr lang="en" dirty="0">
                <a:solidFill>
                  <a:srgbClr val="FFFFFF"/>
                </a:solidFill>
                <a:latin typeface="Century Gothic" panose="020B0502020202020204" pitchFamily="34" charset="0"/>
              </a:rPr>
              <a:t> on Twitter</a:t>
            </a:r>
          </a:p>
          <a:p>
            <a:pPr lvl="0">
              <a:spcBef>
                <a:spcPts val="0"/>
              </a:spcBef>
              <a:buNone/>
            </a:pPr>
            <a:r>
              <a:rPr lang="en" i="1" dirty="0">
                <a:solidFill>
                  <a:srgbClr val="FFFFFF"/>
                </a:solidFill>
                <a:latin typeface="Century Gothic" panose="020B0502020202020204" pitchFamily="34" charset="0"/>
              </a:rPr>
              <a:t>Sign up</a:t>
            </a:r>
            <a:r>
              <a:rPr lang="en" dirty="0">
                <a:solidFill>
                  <a:srgbClr val="FFFFFF"/>
                </a:solidFill>
                <a:latin typeface="Century Gothic" panose="020B0502020202020204" pitchFamily="34" charset="0"/>
              </a:rPr>
              <a:t> for Sunlight’s Open Cities newsletter at </a:t>
            </a:r>
            <a:r>
              <a:rPr lang="en" u="sng" dirty="0">
                <a:solidFill>
                  <a:srgbClr val="FFFFFF"/>
                </a:solidFill>
                <a:latin typeface="Century Gothic" panose="020B0502020202020204" pitchFamily="34" charset="0"/>
              </a:rPr>
              <a:t>bit.ly/opencitiesnews</a:t>
            </a:r>
          </a:p>
          <a:p>
            <a:pPr lvl="0">
              <a:spcBef>
                <a:spcPts val="0"/>
              </a:spcBef>
              <a:buNone/>
            </a:pPr>
            <a:r>
              <a:rPr lang="en" i="1" dirty="0">
                <a:solidFill>
                  <a:srgbClr val="FFFFFF"/>
                </a:solidFill>
                <a:latin typeface="Century Gothic" panose="020B0502020202020204" pitchFamily="34" charset="0"/>
              </a:rPr>
              <a:t>Read more </a:t>
            </a:r>
            <a:r>
              <a:rPr lang="en" dirty="0">
                <a:solidFill>
                  <a:srgbClr val="FFFFFF"/>
                </a:solidFill>
                <a:latin typeface="Century Gothic" panose="020B0502020202020204" pitchFamily="34" charset="0"/>
              </a:rPr>
              <a:t>about TDE at </a:t>
            </a:r>
            <a:r>
              <a:rPr lang="en" u="sng" dirty="0">
                <a:solidFill>
                  <a:srgbClr val="FFFFFF"/>
                </a:solidFill>
                <a:latin typeface="Century Gothic" panose="020B0502020202020204" pitchFamily="34" charset="0"/>
              </a:rPr>
              <a:t>sunlightfoundation.com/tde</a:t>
            </a:r>
          </a:p>
          <a:p>
            <a:pPr lvl="0">
              <a:spcBef>
                <a:spcPts val="0"/>
              </a:spcBef>
              <a:buNone/>
            </a:pPr>
            <a:r>
              <a:rPr lang="en" i="1" dirty="0">
                <a:solidFill>
                  <a:srgbClr val="FFFFFF"/>
                </a:solidFill>
                <a:latin typeface="Century Gothic" panose="020B0502020202020204" pitchFamily="34" charset="0"/>
              </a:rPr>
              <a:t>Email </a:t>
            </a:r>
            <a:r>
              <a:rPr lang="en" dirty="0">
                <a:solidFill>
                  <a:srgbClr val="FFFFFF"/>
                </a:solidFill>
                <a:latin typeface="Century Gothic" panose="020B0502020202020204" pitchFamily="34" charset="0"/>
              </a:rPr>
              <a:t>me at kabazajian@sunlightfoundation.com</a:t>
            </a:r>
          </a:p>
        </p:txBody>
      </p:sp>
    </p:spTree>
  </p:cSld>
  <p:clrMapOvr>
    <a:masterClrMapping/>
  </p:clrMapOvr>
  <mc:AlternateContent xmlns:mc="http://schemas.openxmlformats.org/markup-compatibility/2006">
    <mc:Choice xmlns:p14="http://schemas.microsoft.com/office/powerpoint/2010/main" Requires="p14">
      <p:transition p14:dur="10" advClick="0" advTm="20000"/>
    </mc:Choice>
    <mc:Fallback>
      <p:transition advClick="0" advTm="20000"/>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61"/>
        <p:cNvGrpSpPr/>
        <p:nvPr/>
      </p:nvGrpSpPr>
      <p:grpSpPr>
        <a:xfrm>
          <a:off x="0" y="0"/>
          <a:ext cx="0" cy="0"/>
          <a:chOff x="0" y="0"/>
          <a:chExt cx="0" cy="0"/>
        </a:xfrm>
      </p:grpSpPr>
      <p:sp>
        <p:nvSpPr>
          <p:cNvPr id="62" name="Shape 62"/>
          <p:cNvSpPr txBox="1">
            <a:spLocks noGrp="1"/>
          </p:cNvSpPr>
          <p:nvPr>
            <p:ph type="title"/>
          </p:nvPr>
        </p:nvSpPr>
        <p:spPr>
          <a:xfrm>
            <a:off x="311700" y="445025"/>
            <a:ext cx="8520600" cy="572700"/>
          </a:xfrm>
          <a:prstGeom prst="rect">
            <a:avLst/>
          </a:prstGeom>
        </p:spPr>
        <p:txBody>
          <a:bodyPr wrap="square" lIns="91425" tIns="91425" rIns="91425" bIns="91425" anchor="t" anchorCtr="0">
            <a:noAutofit/>
          </a:bodyPr>
          <a:lstStyle/>
          <a:p>
            <a:pPr lvl="0">
              <a:spcBef>
                <a:spcPts val="0"/>
              </a:spcBef>
              <a:buNone/>
            </a:pPr>
            <a:r>
              <a:rPr lang="en" sz="3600" dirty="0">
                <a:latin typeface="Franklin Gothic Demi Cond" panose="020B0706030402020204" pitchFamily="34" charset="0"/>
              </a:rPr>
              <a:t>Overview (of the overview)</a:t>
            </a:r>
          </a:p>
        </p:txBody>
      </p:sp>
      <p:sp>
        <p:nvSpPr>
          <p:cNvPr id="63" name="Shape 63"/>
          <p:cNvSpPr txBox="1">
            <a:spLocks noGrp="1"/>
          </p:cNvSpPr>
          <p:nvPr>
            <p:ph type="body" idx="1"/>
          </p:nvPr>
        </p:nvSpPr>
        <p:spPr>
          <a:xfrm>
            <a:off x="311700" y="1234075"/>
            <a:ext cx="8520600" cy="3334800"/>
          </a:xfrm>
          <a:prstGeom prst="rect">
            <a:avLst/>
          </a:prstGeom>
        </p:spPr>
        <p:txBody>
          <a:bodyPr wrap="square" lIns="91425" tIns="91425" rIns="91425" bIns="91425" anchor="t" anchorCtr="0">
            <a:noAutofit/>
          </a:bodyPr>
          <a:lstStyle/>
          <a:p>
            <a:pPr marL="457200" lvl="0" indent="-419100" rtl="0">
              <a:spcBef>
                <a:spcPts val="0"/>
              </a:spcBef>
              <a:buSzPct val="100000"/>
            </a:pPr>
            <a:r>
              <a:rPr lang="en" sz="2800" dirty="0">
                <a:latin typeface="Century Gothic" panose="020B0502020202020204" pitchFamily="34" charset="0"/>
              </a:rPr>
              <a:t>What is Tactical Data Engagement? (conceptual background)</a:t>
            </a:r>
          </a:p>
          <a:p>
            <a:pPr marL="457200" lvl="0" indent="-419100" rtl="0">
              <a:spcBef>
                <a:spcPts val="0"/>
              </a:spcBef>
              <a:buSzPct val="100000"/>
            </a:pPr>
            <a:r>
              <a:rPr lang="en" sz="2800" dirty="0">
                <a:latin typeface="Century Gothic" panose="020B0502020202020204" pitchFamily="34" charset="0"/>
              </a:rPr>
              <a:t>But really, </a:t>
            </a:r>
            <a:r>
              <a:rPr lang="en" sz="2800" i="1" dirty="0">
                <a:latin typeface="Century Gothic" panose="020B0502020202020204" pitchFamily="34" charset="0"/>
              </a:rPr>
              <a:t>what is it</a:t>
            </a:r>
            <a:r>
              <a:rPr lang="en" sz="2800" dirty="0">
                <a:latin typeface="Century Gothic" panose="020B0502020202020204" pitchFamily="34" charset="0"/>
              </a:rPr>
              <a:t>? (practical background)</a:t>
            </a:r>
          </a:p>
          <a:p>
            <a:pPr marL="457200" lvl="0" indent="-419100" rtl="0">
              <a:spcBef>
                <a:spcPts val="0"/>
              </a:spcBef>
              <a:buSzPct val="100000"/>
            </a:pPr>
            <a:r>
              <a:rPr lang="en" sz="2800" dirty="0">
                <a:latin typeface="Century Gothic" panose="020B0502020202020204" pitchFamily="34" charset="0"/>
              </a:rPr>
              <a:t>And how can you use it?</a:t>
            </a:r>
          </a:p>
        </p:txBody>
      </p:sp>
    </p:spTree>
  </p:cSld>
  <p:clrMapOvr>
    <a:masterClrMapping/>
  </p:clrMapOvr>
  <mc:AlternateContent xmlns:mc="http://schemas.openxmlformats.org/markup-compatibility/2006">
    <mc:Choice xmlns:p14="http://schemas.microsoft.com/office/powerpoint/2010/main" Requires="p14">
      <p:transition p14:dur="10" advClick="0" advTm="20000"/>
    </mc:Choice>
    <mc:Fallback>
      <p:transition advClick="0" advTm="20000"/>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67"/>
        <p:cNvGrpSpPr/>
        <p:nvPr/>
      </p:nvGrpSpPr>
      <p:grpSpPr>
        <a:xfrm>
          <a:off x="0" y="0"/>
          <a:ext cx="0" cy="0"/>
          <a:chOff x="0" y="0"/>
          <a:chExt cx="0" cy="0"/>
        </a:xfrm>
      </p:grpSpPr>
      <p:sp>
        <p:nvSpPr>
          <p:cNvPr id="68" name="Shape 68"/>
          <p:cNvSpPr txBox="1">
            <a:spLocks noGrp="1"/>
          </p:cNvSpPr>
          <p:nvPr>
            <p:ph type="title"/>
          </p:nvPr>
        </p:nvSpPr>
        <p:spPr>
          <a:xfrm>
            <a:off x="210575" y="430700"/>
            <a:ext cx="8564700" cy="1457100"/>
          </a:xfrm>
          <a:prstGeom prst="rect">
            <a:avLst/>
          </a:prstGeom>
        </p:spPr>
        <p:txBody>
          <a:bodyPr wrap="square" lIns="91425" tIns="91425" rIns="91425" bIns="91425" anchor="ctr" anchorCtr="0">
            <a:noAutofit/>
          </a:bodyPr>
          <a:lstStyle/>
          <a:p>
            <a:pPr lvl="0" algn="ctr">
              <a:spcBef>
                <a:spcPts val="0"/>
              </a:spcBef>
              <a:buNone/>
            </a:pPr>
            <a:r>
              <a:rPr lang="en" sz="4800" dirty="0">
                <a:latin typeface="Franklin Gothic Demi Cond" panose="020B0706030402020204" pitchFamily="34" charset="0"/>
              </a:rPr>
              <a:t>What is TDE, conceptually? </a:t>
            </a:r>
          </a:p>
        </p:txBody>
      </p:sp>
      <p:sp>
        <p:nvSpPr>
          <p:cNvPr id="69" name="Shape 69"/>
          <p:cNvSpPr txBox="1"/>
          <p:nvPr/>
        </p:nvSpPr>
        <p:spPr>
          <a:xfrm>
            <a:off x="6096000" y="2362200"/>
            <a:ext cx="4673100" cy="545100"/>
          </a:xfrm>
          <a:prstGeom prst="rect">
            <a:avLst/>
          </a:prstGeom>
          <a:noFill/>
          <a:ln>
            <a:noFill/>
          </a:ln>
        </p:spPr>
        <p:txBody>
          <a:bodyPr wrap="square" lIns="91425" tIns="91425" rIns="91425" bIns="91425" anchor="t" anchorCtr="0">
            <a:noAutofit/>
          </a:bodyPr>
          <a:lstStyle/>
          <a:p>
            <a:pPr lvl="0">
              <a:spcBef>
                <a:spcPts val="0"/>
              </a:spcBef>
              <a:buNone/>
            </a:pPr>
            <a:endParaRPr/>
          </a:p>
        </p:txBody>
      </p:sp>
      <p:sp>
        <p:nvSpPr>
          <p:cNvPr id="70" name="Shape 70"/>
          <p:cNvSpPr txBox="1"/>
          <p:nvPr/>
        </p:nvSpPr>
        <p:spPr>
          <a:xfrm>
            <a:off x="563550" y="1782050"/>
            <a:ext cx="8016900" cy="2838600"/>
          </a:xfrm>
          <a:prstGeom prst="rect">
            <a:avLst/>
          </a:prstGeom>
          <a:noFill/>
          <a:ln>
            <a:noFill/>
          </a:ln>
        </p:spPr>
        <p:txBody>
          <a:bodyPr wrap="square" lIns="91425" tIns="91425" rIns="91425" bIns="91425" anchor="ctr" anchorCtr="0">
            <a:noAutofit/>
          </a:bodyPr>
          <a:lstStyle/>
          <a:p>
            <a:pPr marL="0" lvl="0" indent="0" rtl="0">
              <a:lnSpc>
                <a:spcPct val="150000"/>
              </a:lnSpc>
              <a:spcBef>
                <a:spcPts val="0"/>
              </a:spcBef>
              <a:buNone/>
            </a:pPr>
            <a:r>
              <a:rPr lang="en" sz="1800" b="1" dirty="0">
                <a:solidFill>
                  <a:srgbClr val="EFEFEF"/>
                </a:solidFill>
                <a:latin typeface="Century Gothic" panose="020B0502020202020204" pitchFamily="34" charset="0"/>
                <a:ea typeface="Playfair Display"/>
                <a:cs typeface="Playfair Display"/>
                <a:sym typeface="Playfair Display"/>
              </a:rPr>
              <a:t>A way for city halls to get more impact out of open data by proactively helping community members use it in impactful ways.</a:t>
            </a:r>
            <a:br>
              <a:rPr lang="en" sz="1800" b="1" dirty="0">
                <a:solidFill>
                  <a:srgbClr val="EFEFEF"/>
                </a:solidFill>
                <a:latin typeface="Century Gothic" panose="020B0502020202020204" pitchFamily="34" charset="0"/>
                <a:ea typeface="Playfair Display"/>
                <a:cs typeface="Playfair Display"/>
                <a:sym typeface="Playfair Display"/>
              </a:rPr>
            </a:br>
            <a:endParaRPr lang="en" sz="1800" b="1" dirty="0">
              <a:solidFill>
                <a:srgbClr val="EFEFEF"/>
              </a:solidFill>
              <a:latin typeface="Century Gothic" panose="020B0502020202020204" pitchFamily="34" charset="0"/>
              <a:ea typeface="Playfair Display"/>
              <a:cs typeface="Playfair Display"/>
              <a:sym typeface="Playfair Display"/>
            </a:endParaRPr>
          </a:p>
          <a:p>
            <a:pPr marL="914400" lvl="1" indent="-342900" rtl="0">
              <a:lnSpc>
                <a:spcPct val="150000"/>
              </a:lnSpc>
              <a:spcBef>
                <a:spcPts val="0"/>
              </a:spcBef>
              <a:buClr>
                <a:srgbClr val="EFEFEF"/>
              </a:buClr>
              <a:buSzPct val="100000"/>
              <a:buFont typeface="Playfair Display"/>
              <a:buChar char="○"/>
            </a:pPr>
            <a:r>
              <a:rPr lang="en" sz="1600" dirty="0">
                <a:solidFill>
                  <a:srgbClr val="EFEFEF"/>
                </a:solidFill>
                <a:latin typeface="Century Gothic" panose="020B0502020202020204" pitchFamily="34" charset="0"/>
                <a:ea typeface="Playfair Display"/>
                <a:cs typeface="Playfair Display"/>
                <a:sym typeface="Playfair Display"/>
              </a:rPr>
              <a:t>“</a:t>
            </a:r>
            <a:r>
              <a:rPr lang="en" sz="1600" i="1" dirty="0">
                <a:solidFill>
                  <a:srgbClr val="EFEFEF"/>
                </a:solidFill>
                <a:latin typeface="Century Gothic" panose="020B0502020202020204" pitchFamily="34" charset="0"/>
                <a:ea typeface="Playfair Display"/>
                <a:cs typeface="Playfair Display"/>
                <a:sym typeface="Playfair Display"/>
              </a:rPr>
              <a:t>What information</a:t>
            </a:r>
            <a:r>
              <a:rPr lang="en" sz="1600" dirty="0">
                <a:solidFill>
                  <a:srgbClr val="EFEFEF"/>
                </a:solidFill>
                <a:latin typeface="Century Gothic" panose="020B0502020202020204" pitchFamily="34" charset="0"/>
                <a:ea typeface="Playfair Display"/>
                <a:cs typeface="Playfair Display"/>
                <a:sym typeface="Playfair Display"/>
              </a:rPr>
              <a:t> do community members need?”</a:t>
            </a:r>
          </a:p>
          <a:p>
            <a:pPr marL="914400" lvl="1" indent="-342900" rtl="0">
              <a:lnSpc>
                <a:spcPct val="150000"/>
              </a:lnSpc>
              <a:spcBef>
                <a:spcPts val="0"/>
              </a:spcBef>
              <a:buClr>
                <a:srgbClr val="EFEFEF"/>
              </a:buClr>
              <a:buSzPct val="100000"/>
              <a:buFont typeface="Playfair Display"/>
              <a:buChar char="○"/>
            </a:pPr>
            <a:r>
              <a:rPr lang="en" sz="1600" dirty="0">
                <a:solidFill>
                  <a:srgbClr val="EFEFEF"/>
                </a:solidFill>
                <a:latin typeface="Century Gothic" panose="020B0502020202020204" pitchFamily="34" charset="0"/>
                <a:ea typeface="Playfair Display"/>
                <a:cs typeface="Playfair Display"/>
                <a:sym typeface="Playfair Display"/>
              </a:rPr>
              <a:t>“</a:t>
            </a:r>
            <a:r>
              <a:rPr lang="en" sz="1600" i="1" dirty="0">
                <a:solidFill>
                  <a:srgbClr val="EFEFEF"/>
                </a:solidFill>
                <a:latin typeface="Century Gothic" panose="020B0502020202020204" pitchFamily="34" charset="0"/>
                <a:ea typeface="Playfair Display"/>
                <a:cs typeface="Playfair Display"/>
                <a:sym typeface="Playfair Display"/>
              </a:rPr>
              <a:t>Which people</a:t>
            </a:r>
            <a:r>
              <a:rPr lang="en" sz="1600" dirty="0">
                <a:solidFill>
                  <a:srgbClr val="EFEFEF"/>
                </a:solidFill>
                <a:latin typeface="Century Gothic" panose="020B0502020202020204" pitchFamily="34" charset="0"/>
                <a:ea typeface="Playfair Display"/>
                <a:cs typeface="Playfair Display"/>
                <a:sym typeface="Playfair Display"/>
              </a:rPr>
              <a:t> need what information to do what specific things?”</a:t>
            </a:r>
          </a:p>
          <a:p>
            <a:pPr marL="914400" lvl="1" indent="-342900" rtl="0">
              <a:lnSpc>
                <a:spcPct val="150000"/>
              </a:lnSpc>
              <a:spcBef>
                <a:spcPts val="0"/>
              </a:spcBef>
              <a:buClr>
                <a:srgbClr val="EFEFEF"/>
              </a:buClr>
              <a:buSzPct val="100000"/>
              <a:buFont typeface="Playfair Display"/>
              <a:buChar char="○"/>
            </a:pPr>
            <a:r>
              <a:rPr lang="en" sz="1600" dirty="0">
                <a:solidFill>
                  <a:srgbClr val="EFEFEF"/>
                </a:solidFill>
                <a:latin typeface="Century Gothic" panose="020B0502020202020204" pitchFamily="34" charset="0"/>
                <a:ea typeface="Playfair Display"/>
                <a:cs typeface="Playfair Display"/>
                <a:sym typeface="Playfair Display"/>
              </a:rPr>
              <a:t>“</a:t>
            </a:r>
            <a:r>
              <a:rPr lang="en" sz="1600" i="1" dirty="0">
                <a:solidFill>
                  <a:srgbClr val="EFEFEF"/>
                </a:solidFill>
                <a:latin typeface="Century Gothic" panose="020B0502020202020204" pitchFamily="34" charset="0"/>
                <a:ea typeface="Playfair Display"/>
                <a:cs typeface="Playfair Display"/>
                <a:sym typeface="Playfair Display"/>
              </a:rPr>
              <a:t>How can we support</a:t>
            </a:r>
            <a:r>
              <a:rPr lang="en" sz="1600" dirty="0">
                <a:solidFill>
                  <a:srgbClr val="EFEFEF"/>
                </a:solidFill>
                <a:latin typeface="Century Gothic" panose="020B0502020202020204" pitchFamily="34" charset="0"/>
                <a:ea typeface="Playfair Display"/>
                <a:cs typeface="Playfair Display"/>
                <a:sym typeface="Playfair Display"/>
              </a:rPr>
              <a:t> those </a:t>
            </a:r>
            <a:r>
              <a:rPr lang="en" sz="1600" u="sng" dirty="0">
                <a:solidFill>
                  <a:srgbClr val="EFEFEF"/>
                </a:solidFill>
                <a:latin typeface="Century Gothic" panose="020B0502020202020204" pitchFamily="34" charset="0"/>
                <a:ea typeface="Playfair Display"/>
                <a:cs typeface="Playfair Display"/>
                <a:sym typeface="Playfair Display"/>
              </a:rPr>
              <a:t>specific users</a:t>
            </a:r>
            <a:r>
              <a:rPr lang="en" sz="1600" dirty="0">
                <a:solidFill>
                  <a:srgbClr val="EFEFEF"/>
                </a:solidFill>
                <a:latin typeface="Century Gothic" panose="020B0502020202020204" pitchFamily="34" charset="0"/>
                <a:ea typeface="Playfair Display"/>
                <a:cs typeface="Playfair Display"/>
                <a:sym typeface="Playfair Display"/>
              </a:rPr>
              <a:t> in doing those </a:t>
            </a:r>
            <a:r>
              <a:rPr lang="en" sz="1600" u="sng" dirty="0">
                <a:solidFill>
                  <a:srgbClr val="EFEFEF"/>
                </a:solidFill>
                <a:latin typeface="Century Gothic" panose="020B0502020202020204" pitchFamily="34" charset="0"/>
                <a:ea typeface="Playfair Display"/>
                <a:cs typeface="Playfair Display"/>
                <a:sym typeface="Playfair Display"/>
              </a:rPr>
              <a:t>specific things</a:t>
            </a:r>
            <a:r>
              <a:rPr lang="en" sz="1600" dirty="0">
                <a:solidFill>
                  <a:srgbClr val="EFEFEF"/>
                </a:solidFill>
                <a:latin typeface="Century Gothic" panose="020B0502020202020204" pitchFamily="34" charset="0"/>
                <a:ea typeface="Playfair Display"/>
                <a:cs typeface="Playfair Display"/>
                <a:sym typeface="Playfair Display"/>
              </a:rPr>
              <a:t> with open government data?”</a:t>
            </a:r>
          </a:p>
        </p:txBody>
      </p:sp>
    </p:spTree>
  </p:cSld>
  <p:clrMapOvr>
    <a:masterClrMapping/>
  </p:clrMapOvr>
  <mc:AlternateContent xmlns:mc="http://schemas.openxmlformats.org/markup-compatibility/2006">
    <mc:Choice xmlns:p14="http://schemas.microsoft.com/office/powerpoint/2010/main" Requires="p14">
      <p:transition p14:dur="10" advClick="0" advTm="20000"/>
    </mc:Choice>
    <mc:Fallback>
      <p:transition advClick="0" advTm="20000"/>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74"/>
        <p:cNvGrpSpPr/>
        <p:nvPr/>
      </p:nvGrpSpPr>
      <p:grpSpPr>
        <a:xfrm>
          <a:off x="0" y="0"/>
          <a:ext cx="0" cy="0"/>
          <a:chOff x="0" y="0"/>
          <a:chExt cx="0" cy="0"/>
        </a:xfrm>
      </p:grpSpPr>
      <p:sp>
        <p:nvSpPr>
          <p:cNvPr id="75" name="Shape 75"/>
          <p:cNvSpPr txBox="1">
            <a:spLocks noGrp="1"/>
          </p:cNvSpPr>
          <p:nvPr>
            <p:ph type="title"/>
          </p:nvPr>
        </p:nvSpPr>
        <p:spPr>
          <a:xfrm>
            <a:off x="287050" y="303350"/>
            <a:ext cx="8520600" cy="572700"/>
          </a:xfrm>
          <a:prstGeom prst="rect">
            <a:avLst/>
          </a:prstGeom>
        </p:spPr>
        <p:txBody>
          <a:bodyPr wrap="square" lIns="91425" tIns="91425" rIns="91425" bIns="91425" anchor="t" anchorCtr="0">
            <a:noAutofit/>
          </a:bodyPr>
          <a:lstStyle/>
          <a:p>
            <a:pPr lvl="0">
              <a:spcBef>
                <a:spcPts val="0"/>
              </a:spcBef>
              <a:buNone/>
            </a:pPr>
            <a:r>
              <a:rPr lang="en" sz="4000" dirty="0">
                <a:latin typeface="Franklin Gothic Demi Cond" panose="020B0706030402020204" pitchFamily="34" charset="0"/>
              </a:rPr>
              <a:t>TDE’s inspiration</a:t>
            </a:r>
          </a:p>
        </p:txBody>
      </p:sp>
      <p:pic>
        <p:nvPicPr>
          <p:cNvPr id="76" name="Shape 76"/>
          <p:cNvPicPr preferRelativeResize="0"/>
          <p:nvPr/>
        </p:nvPicPr>
        <p:blipFill>
          <a:blip r:embed="rId3">
            <a:alphaModFix/>
          </a:blip>
          <a:stretch>
            <a:fillRect/>
          </a:stretch>
        </p:blipFill>
        <p:spPr>
          <a:xfrm>
            <a:off x="1702070" y="1067325"/>
            <a:ext cx="5739867" cy="3587375"/>
          </a:xfrm>
          <a:prstGeom prst="rect">
            <a:avLst/>
          </a:prstGeom>
          <a:noFill/>
          <a:ln>
            <a:noFill/>
          </a:ln>
        </p:spPr>
      </p:pic>
      <p:sp>
        <p:nvSpPr>
          <p:cNvPr id="2" name="TextBox 1">
            <a:extLst>
              <a:ext uri="{FF2B5EF4-FFF2-40B4-BE49-F238E27FC236}">
                <a16:creationId xmlns:a16="http://schemas.microsoft.com/office/drawing/2014/main" id="{2C3AF724-F853-4AB6-A40E-30AD343489BB}"/>
              </a:ext>
            </a:extLst>
          </p:cNvPr>
          <p:cNvSpPr txBox="1"/>
          <p:nvPr/>
        </p:nvSpPr>
        <p:spPr>
          <a:xfrm>
            <a:off x="1702070" y="4654700"/>
            <a:ext cx="2594801" cy="230832"/>
          </a:xfrm>
          <a:prstGeom prst="rect">
            <a:avLst/>
          </a:prstGeom>
          <a:noFill/>
        </p:spPr>
        <p:txBody>
          <a:bodyPr wrap="square" rtlCol="0">
            <a:spAutoFit/>
          </a:bodyPr>
          <a:lstStyle/>
          <a:p>
            <a:r>
              <a:rPr lang="en-US" sz="900" i="1" dirty="0">
                <a:latin typeface="Century Gothic" panose="020B0502020202020204" pitchFamily="34" charset="0"/>
              </a:rPr>
              <a:t>Source: Street Plans</a:t>
            </a:r>
          </a:p>
        </p:txBody>
      </p:sp>
    </p:spTree>
  </p:cSld>
  <p:clrMapOvr>
    <a:masterClrMapping/>
  </p:clrMapOvr>
  <mc:AlternateContent xmlns:mc="http://schemas.openxmlformats.org/markup-compatibility/2006">
    <mc:Choice xmlns:p14="http://schemas.microsoft.com/office/powerpoint/2010/main" Requires="p14">
      <p:transition p14:dur="10" advClick="0" advTm="20000"/>
    </mc:Choice>
    <mc:Fallback>
      <p:transition advClick="0" advTm="20000"/>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80"/>
        <p:cNvGrpSpPr/>
        <p:nvPr/>
      </p:nvGrpSpPr>
      <p:grpSpPr>
        <a:xfrm>
          <a:off x="0" y="0"/>
          <a:ext cx="0" cy="0"/>
          <a:chOff x="0" y="0"/>
          <a:chExt cx="0" cy="0"/>
        </a:xfrm>
      </p:grpSpPr>
      <p:pic>
        <p:nvPicPr>
          <p:cNvPr id="81" name="Shape 81" descr="tde-cover-final.jpg"/>
          <p:cNvPicPr preferRelativeResize="0"/>
          <p:nvPr/>
        </p:nvPicPr>
        <p:blipFill>
          <a:blip r:embed="rId3">
            <a:alphaModFix/>
          </a:blip>
          <a:stretch>
            <a:fillRect/>
          </a:stretch>
        </p:blipFill>
        <p:spPr>
          <a:xfrm>
            <a:off x="5456639" y="828800"/>
            <a:ext cx="2977861" cy="3848101"/>
          </a:xfrm>
          <a:prstGeom prst="rect">
            <a:avLst/>
          </a:prstGeom>
          <a:noFill/>
          <a:ln w="9525" cap="flat" cmpd="sng">
            <a:solidFill>
              <a:srgbClr val="000000"/>
            </a:solidFill>
            <a:prstDash val="solid"/>
            <a:round/>
            <a:headEnd type="none" w="med" len="med"/>
            <a:tailEnd type="none" w="med" len="med"/>
          </a:ln>
        </p:spPr>
      </p:pic>
      <p:sp>
        <p:nvSpPr>
          <p:cNvPr id="82" name="Shape 82"/>
          <p:cNvSpPr txBox="1"/>
          <p:nvPr/>
        </p:nvSpPr>
        <p:spPr>
          <a:xfrm>
            <a:off x="251925" y="-59600"/>
            <a:ext cx="4355100" cy="1143000"/>
          </a:xfrm>
          <a:prstGeom prst="rect">
            <a:avLst/>
          </a:prstGeom>
          <a:noFill/>
          <a:ln>
            <a:noFill/>
          </a:ln>
        </p:spPr>
        <p:txBody>
          <a:bodyPr wrap="square" lIns="91425" tIns="91425" rIns="91425" bIns="91425" anchor="ctr" anchorCtr="0">
            <a:noAutofit/>
          </a:bodyPr>
          <a:lstStyle/>
          <a:p>
            <a:pPr lvl="0" algn="ctr" rtl="0">
              <a:spcBef>
                <a:spcPts val="0"/>
              </a:spcBef>
              <a:buNone/>
            </a:pPr>
            <a:r>
              <a:rPr lang="en" sz="3000" dirty="0">
                <a:solidFill>
                  <a:srgbClr val="424242"/>
                </a:solidFill>
                <a:highlight>
                  <a:srgbClr val="ECCE48"/>
                </a:highlight>
                <a:latin typeface="Franklin Gothic Demi Cond" panose="020B0706030402020204" pitchFamily="34" charset="0"/>
                <a:ea typeface="Oswald"/>
                <a:cs typeface="Oswald"/>
                <a:sym typeface="Oswald"/>
              </a:rPr>
              <a:t>The guide: from Beta to 1.0</a:t>
            </a:r>
          </a:p>
        </p:txBody>
      </p:sp>
      <p:pic>
        <p:nvPicPr>
          <p:cNvPr id="83" name="Shape 83" descr="Screen Shot 2017-09-19 at 10.30.39 AM.png"/>
          <p:cNvPicPr preferRelativeResize="0"/>
          <p:nvPr/>
        </p:nvPicPr>
        <p:blipFill rotWithShape="1">
          <a:blip r:embed="rId4">
            <a:alphaModFix/>
          </a:blip>
          <a:srcRect/>
          <a:stretch/>
        </p:blipFill>
        <p:spPr>
          <a:xfrm>
            <a:off x="838200" y="943100"/>
            <a:ext cx="2819400" cy="3733799"/>
          </a:xfrm>
          <a:prstGeom prst="rect">
            <a:avLst/>
          </a:prstGeom>
          <a:noFill/>
          <a:ln>
            <a:noFill/>
          </a:ln>
        </p:spPr>
      </p:pic>
      <p:sp>
        <p:nvSpPr>
          <p:cNvPr id="84" name="Shape 84"/>
          <p:cNvSpPr/>
          <p:nvPr/>
        </p:nvSpPr>
        <p:spPr>
          <a:xfrm>
            <a:off x="3934400" y="2599550"/>
            <a:ext cx="1141200" cy="579000"/>
          </a:xfrm>
          <a:prstGeom prst="rightArrow">
            <a:avLst>
              <a:gd name="adj1" fmla="val 50000"/>
              <a:gd name="adj2" fmla="val 50000"/>
            </a:avLst>
          </a:prstGeom>
          <a:solidFill>
            <a:srgbClr val="000000"/>
          </a:solidFill>
          <a:ln w="9525" cap="flat" cmpd="sng">
            <a:solidFill>
              <a:schemeClr val="dk2"/>
            </a:solidFill>
            <a:prstDash val="solid"/>
            <a:round/>
            <a:headEnd type="none" w="med" len="med"/>
            <a:tailEnd type="none" w="med" len="med"/>
          </a:ln>
        </p:spPr>
        <p:txBody>
          <a:bodyPr wrap="square" lIns="91425" tIns="91425" rIns="91425" bIns="91425" anchor="ctr" anchorCtr="0">
            <a:noAutofit/>
          </a:bodyPr>
          <a:lstStyle/>
          <a:p>
            <a:pPr lvl="0">
              <a:spcBef>
                <a:spcPts val="0"/>
              </a:spcBef>
              <a:buNone/>
            </a:pPr>
            <a:endParaRPr/>
          </a:p>
        </p:txBody>
      </p:sp>
    </p:spTree>
  </p:cSld>
  <p:clrMapOvr>
    <a:masterClrMapping/>
  </p:clrMapOvr>
  <mc:AlternateContent xmlns:mc="http://schemas.openxmlformats.org/markup-compatibility/2006">
    <mc:Choice xmlns:p14="http://schemas.microsoft.com/office/powerpoint/2010/main" Requires="p14">
      <p:transition p14:dur="10" advClick="0" advTm="20000"/>
    </mc:Choice>
    <mc:Fallback>
      <p:transition advClick="0" advTm="20000"/>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52328F"/>
        </a:solidFill>
        <a:effectLst/>
      </p:bgPr>
    </p:bg>
    <p:spTree>
      <p:nvGrpSpPr>
        <p:cNvPr id="1" name="Shape 88"/>
        <p:cNvGrpSpPr/>
        <p:nvPr/>
      </p:nvGrpSpPr>
      <p:grpSpPr>
        <a:xfrm>
          <a:off x="0" y="0"/>
          <a:ext cx="0" cy="0"/>
          <a:chOff x="0" y="0"/>
          <a:chExt cx="0" cy="0"/>
        </a:xfrm>
      </p:grpSpPr>
      <p:sp>
        <p:nvSpPr>
          <p:cNvPr id="89" name="Shape 89"/>
          <p:cNvSpPr txBox="1">
            <a:spLocks noGrp="1"/>
          </p:cNvSpPr>
          <p:nvPr>
            <p:ph type="title"/>
          </p:nvPr>
        </p:nvSpPr>
        <p:spPr>
          <a:xfrm>
            <a:off x="344250" y="603725"/>
            <a:ext cx="8455500" cy="1299000"/>
          </a:xfrm>
          <a:prstGeom prst="rect">
            <a:avLst/>
          </a:prstGeom>
        </p:spPr>
        <p:txBody>
          <a:bodyPr wrap="square" lIns="91425" tIns="91425" rIns="91425" bIns="91425" anchor="ctr" anchorCtr="0">
            <a:noAutofit/>
          </a:bodyPr>
          <a:lstStyle/>
          <a:p>
            <a:pPr lvl="0" rtl="0">
              <a:spcBef>
                <a:spcPts val="0"/>
              </a:spcBef>
              <a:buNone/>
            </a:pPr>
            <a:r>
              <a:rPr lang="en" b="0" dirty="0">
                <a:solidFill>
                  <a:srgbClr val="F3F3F3"/>
                </a:solidFill>
                <a:latin typeface="Franklin Gothic Demi Cond" panose="020B0706030402020204" pitchFamily="34" charset="0"/>
              </a:rPr>
              <a:t>But really though, </a:t>
            </a:r>
            <a:r>
              <a:rPr lang="en" b="0" i="1" dirty="0">
                <a:solidFill>
                  <a:srgbClr val="F3F3F3"/>
                </a:solidFill>
                <a:latin typeface="Franklin Gothic Demi Cond" panose="020B0706030402020204" pitchFamily="34" charset="0"/>
              </a:rPr>
              <a:t>what is TDE?</a:t>
            </a:r>
          </a:p>
        </p:txBody>
      </p:sp>
      <p:sp>
        <p:nvSpPr>
          <p:cNvPr id="90" name="Shape 90"/>
          <p:cNvSpPr txBox="1"/>
          <p:nvPr/>
        </p:nvSpPr>
        <p:spPr>
          <a:xfrm>
            <a:off x="785925" y="1545075"/>
            <a:ext cx="7822500" cy="2989200"/>
          </a:xfrm>
          <a:prstGeom prst="rect">
            <a:avLst/>
          </a:prstGeom>
          <a:noFill/>
          <a:ln>
            <a:noFill/>
          </a:ln>
        </p:spPr>
        <p:txBody>
          <a:bodyPr wrap="square" lIns="91425" tIns="91425" rIns="91425" bIns="91425" anchor="ctr" anchorCtr="0">
            <a:noAutofit/>
          </a:bodyPr>
          <a:lstStyle/>
          <a:p>
            <a:pPr marL="0" lvl="0" indent="0" rtl="0">
              <a:lnSpc>
                <a:spcPct val="150000"/>
              </a:lnSpc>
              <a:spcBef>
                <a:spcPts val="0"/>
              </a:spcBef>
              <a:buNone/>
            </a:pPr>
            <a:r>
              <a:rPr lang="en" sz="2600" b="1" dirty="0">
                <a:solidFill>
                  <a:srgbClr val="EFEFEF"/>
                </a:solidFill>
                <a:latin typeface="Century Gothic" panose="020B0502020202020204" pitchFamily="34" charset="0"/>
                <a:ea typeface="Playfair Display"/>
                <a:cs typeface="Playfair Display"/>
                <a:sym typeface="Playfair Display"/>
              </a:rPr>
              <a:t>	Practically speaking… </a:t>
            </a:r>
          </a:p>
          <a:p>
            <a:pPr marL="914400" lvl="1" indent="-342900" rtl="0">
              <a:lnSpc>
                <a:spcPct val="150000"/>
              </a:lnSpc>
              <a:spcBef>
                <a:spcPts val="0"/>
              </a:spcBef>
              <a:buClr>
                <a:srgbClr val="EFEFEF"/>
              </a:buClr>
              <a:buSzPct val="100000"/>
              <a:buFont typeface="Playfair Display"/>
              <a:buChar char="○"/>
            </a:pPr>
            <a:r>
              <a:rPr lang="en" sz="1800" b="1" dirty="0">
                <a:solidFill>
                  <a:srgbClr val="EFEFEF"/>
                </a:solidFill>
                <a:latin typeface="Century Gothic" panose="020B0502020202020204" pitchFamily="34" charset="0"/>
                <a:ea typeface="Playfair Display"/>
                <a:cs typeface="Playfair Display"/>
                <a:sym typeface="Playfair Display"/>
              </a:rPr>
              <a:t>It’s a four-step process with clear tactics and instructions </a:t>
            </a:r>
          </a:p>
          <a:p>
            <a:pPr marL="914400" lvl="1" indent="-342900" rtl="0">
              <a:lnSpc>
                <a:spcPct val="150000"/>
              </a:lnSpc>
              <a:spcBef>
                <a:spcPts val="0"/>
              </a:spcBef>
              <a:buClr>
                <a:srgbClr val="EFEFEF"/>
              </a:buClr>
              <a:buSzPct val="100000"/>
              <a:buFont typeface="Playfair Display"/>
              <a:buChar char="○"/>
            </a:pPr>
            <a:r>
              <a:rPr lang="en" sz="1800" b="1" dirty="0">
                <a:solidFill>
                  <a:srgbClr val="EFEFEF"/>
                </a:solidFill>
                <a:latin typeface="Century Gothic" panose="020B0502020202020204" pitchFamily="34" charset="0"/>
                <a:ea typeface="Playfair Display"/>
                <a:cs typeface="Playfair Display"/>
                <a:sym typeface="Playfair Display"/>
              </a:rPr>
              <a:t>It’s the result of research and piloting</a:t>
            </a:r>
          </a:p>
          <a:p>
            <a:pPr marL="914400" lvl="1" indent="-342900" rtl="0">
              <a:lnSpc>
                <a:spcPct val="150000"/>
              </a:lnSpc>
              <a:spcBef>
                <a:spcPts val="0"/>
              </a:spcBef>
              <a:buClr>
                <a:srgbClr val="EFEFEF"/>
              </a:buClr>
              <a:buSzPct val="100000"/>
              <a:buFont typeface="Playfair Display"/>
              <a:buChar char="○"/>
            </a:pPr>
            <a:r>
              <a:rPr lang="en" sz="1800" b="1" dirty="0">
                <a:solidFill>
                  <a:srgbClr val="EFEFEF"/>
                </a:solidFill>
                <a:latin typeface="Century Gothic" panose="020B0502020202020204" pitchFamily="34" charset="0"/>
                <a:ea typeface="Playfair Display"/>
                <a:cs typeface="Playfair Display"/>
                <a:sym typeface="Playfair Display"/>
              </a:rPr>
              <a:t>It’s a guide written by Sunlight with public feedback</a:t>
            </a:r>
          </a:p>
        </p:txBody>
      </p:sp>
    </p:spTree>
  </p:cSld>
  <p:clrMapOvr>
    <a:masterClrMapping/>
  </p:clrMapOvr>
  <mc:AlternateContent xmlns:mc="http://schemas.openxmlformats.org/markup-compatibility/2006">
    <mc:Choice xmlns:p14="http://schemas.microsoft.com/office/powerpoint/2010/main" Requires="p14">
      <p:transition p14:dur="10" advClick="0" advTm="20000"/>
    </mc:Choice>
    <mc:Fallback>
      <p:transition advClick="0" advTm="20000"/>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94"/>
        <p:cNvGrpSpPr/>
        <p:nvPr/>
      </p:nvGrpSpPr>
      <p:grpSpPr>
        <a:xfrm>
          <a:off x="0" y="0"/>
          <a:ext cx="0" cy="0"/>
          <a:chOff x="0" y="0"/>
          <a:chExt cx="0" cy="0"/>
        </a:xfrm>
      </p:grpSpPr>
      <p:sp>
        <p:nvSpPr>
          <p:cNvPr id="95" name="Shape 95"/>
          <p:cNvSpPr txBox="1">
            <a:spLocks noGrp="1"/>
          </p:cNvSpPr>
          <p:nvPr>
            <p:ph type="title"/>
          </p:nvPr>
        </p:nvSpPr>
        <p:spPr>
          <a:xfrm>
            <a:off x="311700" y="445025"/>
            <a:ext cx="8520600" cy="572700"/>
          </a:xfrm>
          <a:prstGeom prst="rect">
            <a:avLst/>
          </a:prstGeom>
        </p:spPr>
        <p:txBody>
          <a:bodyPr wrap="square" lIns="91425" tIns="91425" rIns="91425" bIns="91425" anchor="t" anchorCtr="0">
            <a:noAutofit/>
          </a:bodyPr>
          <a:lstStyle/>
          <a:p>
            <a:pPr lvl="0">
              <a:spcBef>
                <a:spcPts val="0"/>
              </a:spcBef>
              <a:buNone/>
            </a:pPr>
            <a:r>
              <a:rPr lang="en" sz="3600" dirty="0">
                <a:latin typeface="Franklin Gothic Demi Cond" panose="020B0706030402020204" pitchFamily="34" charset="0"/>
              </a:rPr>
              <a:t>TDE: The four-step process</a:t>
            </a:r>
          </a:p>
        </p:txBody>
      </p:sp>
      <p:pic>
        <p:nvPicPr>
          <p:cNvPr id="96" name="Shape 96" descr="tde-animation.gif"/>
          <p:cNvPicPr preferRelativeResize="0"/>
          <p:nvPr/>
        </p:nvPicPr>
        <p:blipFill>
          <a:blip r:embed="rId3">
            <a:alphaModFix/>
          </a:blip>
          <a:stretch>
            <a:fillRect/>
          </a:stretch>
        </p:blipFill>
        <p:spPr>
          <a:xfrm>
            <a:off x="26150" y="1197375"/>
            <a:ext cx="9093901" cy="3339949"/>
          </a:xfrm>
          <a:prstGeom prst="rect">
            <a:avLst/>
          </a:prstGeom>
          <a:noFill/>
          <a:ln>
            <a:noFill/>
          </a:ln>
        </p:spPr>
      </p:pic>
    </p:spTree>
  </p:cSld>
  <p:clrMapOvr>
    <a:masterClrMapping/>
  </p:clrMapOvr>
  <mc:AlternateContent xmlns:mc="http://schemas.openxmlformats.org/markup-compatibility/2006">
    <mc:Choice xmlns:p14="http://schemas.microsoft.com/office/powerpoint/2010/main" Requires="p14">
      <p:transition p14:dur="10" advClick="0" advTm="20000"/>
    </mc:Choice>
    <mc:Fallback>
      <p:transition advClick="0" advTm="20000"/>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00"/>
        <p:cNvGrpSpPr/>
        <p:nvPr/>
      </p:nvGrpSpPr>
      <p:grpSpPr>
        <a:xfrm>
          <a:off x="0" y="0"/>
          <a:ext cx="0" cy="0"/>
          <a:chOff x="0" y="0"/>
          <a:chExt cx="0" cy="0"/>
        </a:xfrm>
      </p:grpSpPr>
      <p:sp>
        <p:nvSpPr>
          <p:cNvPr id="101" name="Shape 101"/>
          <p:cNvSpPr txBox="1">
            <a:spLocks noGrp="1"/>
          </p:cNvSpPr>
          <p:nvPr>
            <p:ph type="title"/>
          </p:nvPr>
        </p:nvSpPr>
        <p:spPr>
          <a:xfrm>
            <a:off x="311700" y="445025"/>
            <a:ext cx="8520600" cy="572700"/>
          </a:xfrm>
          <a:prstGeom prst="rect">
            <a:avLst/>
          </a:prstGeom>
        </p:spPr>
        <p:txBody>
          <a:bodyPr wrap="square" lIns="91425" tIns="91425" rIns="91425" bIns="91425" anchor="t" anchorCtr="0">
            <a:noAutofit/>
          </a:bodyPr>
          <a:lstStyle/>
          <a:p>
            <a:pPr lvl="0" rtl="0">
              <a:spcBef>
                <a:spcPts val="0"/>
              </a:spcBef>
              <a:buNone/>
            </a:pPr>
            <a:r>
              <a:rPr lang="en" sz="3600" dirty="0">
                <a:latin typeface="Franklin Gothic Demi Cond" panose="020B0706030402020204" pitchFamily="34" charset="0"/>
              </a:rPr>
              <a:t>A few things to note about the TDE process</a:t>
            </a:r>
          </a:p>
        </p:txBody>
      </p:sp>
      <p:sp>
        <p:nvSpPr>
          <p:cNvPr id="102" name="Shape 102"/>
          <p:cNvSpPr txBox="1">
            <a:spLocks noGrp="1"/>
          </p:cNvSpPr>
          <p:nvPr>
            <p:ph type="body" idx="1"/>
          </p:nvPr>
        </p:nvSpPr>
        <p:spPr>
          <a:xfrm>
            <a:off x="304800" y="990600"/>
            <a:ext cx="8520600" cy="3276600"/>
          </a:xfrm>
          <a:prstGeom prst="rect">
            <a:avLst/>
          </a:prstGeom>
        </p:spPr>
        <p:txBody>
          <a:bodyPr wrap="square" lIns="91425" tIns="91425" rIns="91425" bIns="91425" anchor="t" anchorCtr="0">
            <a:noAutofit/>
          </a:bodyPr>
          <a:lstStyle/>
          <a:p>
            <a:pPr lvl="0" rtl="0">
              <a:spcBef>
                <a:spcPts val="0"/>
              </a:spcBef>
              <a:spcAft>
                <a:spcPts val="0"/>
              </a:spcAft>
              <a:buNone/>
            </a:pPr>
            <a:endParaRPr dirty="0">
              <a:latin typeface="Century Gothic" panose="020B0502020202020204" pitchFamily="34" charset="0"/>
            </a:endParaRPr>
          </a:p>
          <a:p>
            <a:pPr lvl="0" rtl="0">
              <a:spcBef>
                <a:spcPts val="0"/>
              </a:spcBef>
              <a:spcAft>
                <a:spcPts val="0"/>
              </a:spcAft>
              <a:buNone/>
            </a:pPr>
            <a:endParaRPr dirty="0">
              <a:latin typeface="Century Gothic" panose="020B0502020202020204" pitchFamily="34" charset="0"/>
            </a:endParaRPr>
          </a:p>
          <a:p>
            <a:pPr lvl="0" rtl="0">
              <a:spcBef>
                <a:spcPts val="0"/>
              </a:spcBef>
              <a:spcAft>
                <a:spcPts val="0"/>
              </a:spcAft>
              <a:buNone/>
            </a:pPr>
            <a:r>
              <a:rPr lang="en" sz="2400" b="1" i="1" dirty="0">
                <a:latin typeface="Century Gothic" panose="020B0502020202020204" pitchFamily="34" charset="0"/>
              </a:rPr>
              <a:t>Ingredients</a:t>
            </a:r>
            <a:r>
              <a:rPr lang="en" sz="2400" b="1" dirty="0">
                <a:latin typeface="Century Gothic" panose="020B0502020202020204" pitchFamily="34" charset="0"/>
              </a:rPr>
              <a:t> - action, result, engagement, collaborators</a:t>
            </a:r>
          </a:p>
          <a:p>
            <a:pPr marL="457200" lvl="0" indent="-317500" rtl="0">
              <a:spcBef>
                <a:spcPts val="0"/>
              </a:spcBef>
              <a:spcAft>
                <a:spcPts val="0"/>
              </a:spcAft>
              <a:buSzPct val="100000"/>
            </a:pPr>
            <a:r>
              <a:rPr lang="en" dirty="0">
                <a:latin typeface="Century Gothic" panose="020B0502020202020204" pitchFamily="34" charset="0"/>
              </a:rPr>
              <a:t>Each step feeds into the next</a:t>
            </a:r>
          </a:p>
          <a:p>
            <a:pPr marL="457200" lvl="0" indent="-317500" rtl="0">
              <a:spcBef>
                <a:spcPts val="0"/>
              </a:spcBef>
              <a:spcAft>
                <a:spcPts val="0"/>
              </a:spcAft>
              <a:buSzPct val="100000"/>
            </a:pPr>
            <a:r>
              <a:rPr lang="en" dirty="0">
                <a:latin typeface="Century Gothic" panose="020B0502020202020204" pitchFamily="34" charset="0"/>
              </a:rPr>
              <a:t>End result has been ground-truthed</a:t>
            </a:r>
          </a:p>
          <a:p>
            <a:pPr lvl="0" rtl="0">
              <a:spcBef>
                <a:spcPts val="0"/>
              </a:spcBef>
              <a:spcAft>
                <a:spcPts val="0"/>
              </a:spcAft>
              <a:buNone/>
            </a:pPr>
            <a:endParaRPr dirty="0">
              <a:latin typeface="Century Gothic" panose="020B0502020202020204" pitchFamily="34" charset="0"/>
            </a:endParaRPr>
          </a:p>
          <a:p>
            <a:pPr lvl="0" rtl="0">
              <a:spcBef>
                <a:spcPts val="0"/>
              </a:spcBef>
              <a:spcAft>
                <a:spcPts val="0"/>
              </a:spcAft>
              <a:buNone/>
            </a:pPr>
            <a:r>
              <a:rPr lang="en" sz="2400" b="1" i="1" dirty="0">
                <a:latin typeface="Century Gothic" panose="020B0502020202020204" pitchFamily="34" charset="0"/>
              </a:rPr>
              <a:t>Tactics</a:t>
            </a:r>
            <a:r>
              <a:rPr lang="en" sz="2400" b="1" dirty="0">
                <a:latin typeface="Century Gothic" panose="020B0502020202020204" pitchFamily="34" charset="0"/>
              </a:rPr>
              <a:t> - more than one way to skin a cat</a:t>
            </a:r>
          </a:p>
          <a:p>
            <a:pPr marL="457200" lvl="0" indent="-317500" rtl="0">
              <a:spcBef>
                <a:spcPts val="0"/>
              </a:spcBef>
              <a:spcAft>
                <a:spcPts val="0"/>
              </a:spcAft>
              <a:buSzPct val="100000"/>
            </a:pPr>
            <a:r>
              <a:rPr lang="en" dirty="0">
                <a:latin typeface="Century Gothic" panose="020B0502020202020204" pitchFamily="34" charset="0"/>
              </a:rPr>
              <a:t>Lightweight, low-cost, and modular</a:t>
            </a:r>
          </a:p>
          <a:p>
            <a:pPr marL="457200" lvl="0" indent="-317500" rtl="0">
              <a:spcBef>
                <a:spcPts val="0"/>
              </a:spcBef>
              <a:spcAft>
                <a:spcPts val="0"/>
              </a:spcAft>
              <a:buSzPct val="100000"/>
            </a:pPr>
            <a:r>
              <a:rPr lang="en" dirty="0">
                <a:latin typeface="Century Gothic" panose="020B0502020202020204" pitchFamily="34" charset="0"/>
              </a:rPr>
              <a:t>Use realistic tactics that fit your capacities and needs. </a:t>
            </a:r>
          </a:p>
        </p:txBody>
      </p:sp>
    </p:spTree>
  </p:cSld>
  <p:clrMapOvr>
    <a:masterClrMapping/>
  </p:clrMapOvr>
  <mc:AlternateContent xmlns:mc="http://schemas.openxmlformats.org/markup-compatibility/2006">
    <mc:Choice xmlns:p14="http://schemas.microsoft.com/office/powerpoint/2010/main" Requires="p14">
      <p:transition p14:dur="10" advClick="0" advTm="20000"/>
    </mc:Choice>
    <mc:Fallback>
      <p:transition advClick="0" advTm="20000"/>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06"/>
        <p:cNvGrpSpPr/>
        <p:nvPr/>
      </p:nvGrpSpPr>
      <p:grpSpPr>
        <a:xfrm>
          <a:off x="0" y="0"/>
          <a:ext cx="0" cy="0"/>
          <a:chOff x="0" y="0"/>
          <a:chExt cx="0" cy="0"/>
        </a:xfrm>
      </p:grpSpPr>
      <p:sp>
        <p:nvSpPr>
          <p:cNvPr id="107" name="Shape 107"/>
          <p:cNvSpPr txBox="1">
            <a:spLocks noGrp="1"/>
          </p:cNvSpPr>
          <p:nvPr>
            <p:ph type="title"/>
          </p:nvPr>
        </p:nvSpPr>
        <p:spPr>
          <a:xfrm>
            <a:off x="311700" y="445025"/>
            <a:ext cx="8520600" cy="572700"/>
          </a:xfrm>
          <a:prstGeom prst="rect">
            <a:avLst/>
          </a:prstGeom>
        </p:spPr>
        <p:txBody>
          <a:bodyPr wrap="square" lIns="91425" tIns="91425" rIns="91425" bIns="91425" anchor="t" anchorCtr="0">
            <a:noAutofit/>
          </a:bodyPr>
          <a:lstStyle/>
          <a:p>
            <a:pPr lvl="0">
              <a:spcBef>
                <a:spcPts val="0"/>
              </a:spcBef>
              <a:buNone/>
            </a:pPr>
            <a:r>
              <a:rPr lang="en" sz="3600" dirty="0">
                <a:latin typeface="Franklin Gothic Demi Cond" panose="020B0706030402020204" pitchFamily="34" charset="0"/>
              </a:rPr>
              <a:t>Step 1: Find</a:t>
            </a:r>
          </a:p>
        </p:txBody>
      </p:sp>
      <p:pic>
        <p:nvPicPr>
          <p:cNvPr id="108" name="Shape 108"/>
          <p:cNvPicPr preferRelativeResize="0"/>
          <p:nvPr/>
        </p:nvPicPr>
        <p:blipFill>
          <a:blip r:embed="rId3">
            <a:alphaModFix/>
          </a:blip>
          <a:stretch>
            <a:fillRect/>
          </a:stretch>
        </p:blipFill>
        <p:spPr>
          <a:xfrm>
            <a:off x="26150" y="1206587"/>
            <a:ext cx="9091699" cy="3339937"/>
          </a:xfrm>
          <a:prstGeom prst="rect">
            <a:avLst/>
          </a:prstGeom>
          <a:noFill/>
          <a:ln>
            <a:noFill/>
          </a:ln>
        </p:spPr>
      </p:pic>
    </p:spTree>
  </p:cSld>
  <p:clrMapOvr>
    <a:masterClrMapping/>
  </p:clrMapOvr>
  <mc:AlternateContent xmlns:mc="http://schemas.openxmlformats.org/markup-compatibility/2006">
    <mc:Choice xmlns:p14="http://schemas.microsoft.com/office/powerpoint/2010/main" Requires="p14">
      <p:transition p14:dur="10" advClick="0" advTm="20000"/>
    </mc:Choice>
    <mc:Fallback>
      <p:transition advClick="0" advTm="20000"/>
    </mc:Fallback>
  </mc:AlternateContent>
</p:sld>
</file>

<file path=ppt/theme/theme1.xml><?xml version="1.0" encoding="utf-8"?>
<a:theme xmlns:a="http://schemas.openxmlformats.org/drawingml/2006/main" name="Pop">
  <a:themeElements>
    <a:clrScheme name="Pop">
      <a:dk1>
        <a:srgbClr val="F8E71C"/>
      </a:dk1>
      <a:lt1>
        <a:srgbClr val="FFFFFF"/>
      </a:lt1>
      <a:dk2>
        <a:srgbClr val="000000"/>
      </a:dk2>
      <a:lt2>
        <a:srgbClr val="D9D9D9"/>
      </a:lt2>
      <a:accent1>
        <a:srgbClr val="666666"/>
      </a:accent1>
      <a:accent2>
        <a:srgbClr val="483165"/>
      </a:accent2>
      <a:accent3>
        <a:srgbClr val="EB1E95"/>
      </a:accent3>
      <a:accent4>
        <a:srgbClr val="0F9D58"/>
      </a:accent4>
      <a:accent5>
        <a:srgbClr val="01AFD1"/>
      </a:accent5>
      <a:accent6>
        <a:srgbClr val="9C27B0"/>
      </a:accent6>
      <a:hlink>
        <a:srgbClr val="01AFD1"/>
      </a:hlink>
      <a:folHlink>
        <a:srgbClr val="01AFD1"/>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TotalTime>
  <Words>876</Words>
  <Application>Microsoft Office PowerPoint</Application>
  <PresentationFormat>On-screen Show (16:9)</PresentationFormat>
  <Paragraphs>117</Paragraphs>
  <Slides>15</Slides>
  <Notes>15</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15</vt:i4>
      </vt:variant>
    </vt:vector>
  </HeadingPairs>
  <TitlesOfParts>
    <vt:vector size="22" baseType="lpstr">
      <vt:lpstr>Oswald</vt:lpstr>
      <vt:lpstr>Montserrat</vt:lpstr>
      <vt:lpstr>Century Gothic</vt:lpstr>
      <vt:lpstr>Playfair Display</vt:lpstr>
      <vt:lpstr>Franklin Gothic Demi Cond</vt:lpstr>
      <vt:lpstr>Arial</vt:lpstr>
      <vt:lpstr>Pop</vt:lpstr>
      <vt:lpstr>Tactical Data Engagement</vt:lpstr>
      <vt:lpstr>Overview (of the overview)</vt:lpstr>
      <vt:lpstr>What is TDE, conceptually? </vt:lpstr>
      <vt:lpstr>TDE’s inspiration</vt:lpstr>
      <vt:lpstr>PowerPoint Presentation</vt:lpstr>
      <vt:lpstr>But really though, what is TDE?</vt:lpstr>
      <vt:lpstr>TDE: The four-step process</vt:lpstr>
      <vt:lpstr>A few things to note about the TDE process</vt:lpstr>
      <vt:lpstr>Step 1: Find</vt:lpstr>
      <vt:lpstr>Step 2: Refine</vt:lpstr>
      <vt:lpstr>Step 3: Design</vt:lpstr>
      <vt:lpstr>Step 4: Implement</vt:lpstr>
      <vt:lpstr>Why do YOU need TDE?</vt:lpstr>
      <vt:lpstr>Why we do this</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Tactical Data Engagement</dc:title>
  <cp:lastModifiedBy>Katya Abazajian</cp:lastModifiedBy>
  <cp:revision>2</cp:revision>
  <dcterms:modified xsi:type="dcterms:W3CDTF">2017-10-06T21:35:24Z</dcterms:modified>
</cp:coreProperties>
</file>