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8" r:id="rId2"/>
    <p:sldMasterId id="2147483748" r:id="rId3"/>
    <p:sldMasterId id="2147483760" r:id="rId4"/>
  </p:sldMasterIdLst>
  <p:notesMasterIdLst>
    <p:notesMasterId r:id="rId15"/>
  </p:notesMasterIdLst>
  <p:sldIdLst>
    <p:sldId id="258" r:id="rId5"/>
    <p:sldId id="448" r:id="rId6"/>
    <p:sldId id="471" r:id="rId7"/>
    <p:sldId id="477" r:id="rId8"/>
    <p:sldId id="492" r:id="rId9"/>
    <p:sldId id="485" r:id="rId10"/>
    <p:sldId id="309" r:id="rId11"/>
    <p:sldId id="469" r:id="rId12"/>
    <p:sldId id="487" r:id="rId13"/>
    <p:sldId id="28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F878C5-B13D-6462-9ACC-5557FB09BC66}" name="Ritika Kurup" initials="RK" userId="1ezNJMEDKjt1xrQiICoAUl3vA2MW00AORQ5w+qYeqt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inger Walker" initials="GW" lastIdx="13" clrIdx="0">
    <p:extLst>
      <p:ext uri="{19B8F6BF-5375-455C-9EA6-DF929625EA0E}">
        <p15:presenceInfo xmlns:p15="http://schemas.microsoft.com/office/powerpoint/2012/main" userId="S::walkerg@strivetogether.org::f6d477b0-47a0-429c-8fa3-ad344f0217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5362"/>
    <a:srgbClr val="E87722"/>
    <a:srgbClr val="27A2B7"/>
    <a:srgbClr val="9DC8D1"/>
    <a:srgbClr val="FFFFFF"/>
    <a:srgbClr val="A1AAB3"/>
    <a:srgbClr val="D4D8DE"/>
    <a:srgbClr val="30BDD4"/>
    <a:srgbClr val="4155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13" autoAdjust="0"/>
    <p:restoredTop sz="84084"/>
  </p:normalViewPr>
  <p:slideViewPr>
    <p:cSldViewPr snapToGrid="0" snapToObjects="1">
      <p:cViewPr varScale="1">
        <p:scale>
          <a:sx n="56" d="100"/>
          <a:sy n="56" d="100"/>
        </p:scale>
        <p:origin x="696" y="48"/>
      </p:cViewPr>
      <p:guideLst/>
    </p:cSldViewPr>
  </p:slideViewPr>
  <p:notesTextViewPr>
    <p:cViewPr>
      <p:scale>
        <a:sx n="1" d="1"/>
        <a:sy n="1" d="1"/>
      </p:scale>
      <p:origin x="0" y="0"/>
    </p:cViewPr>
  </p:notesTextViewPr>
  <p:notesViewPr>
    <p:cSldViewPr snapToGrid="0" snapToObjects="1">
      <p:cViewPr varScale="1">
        <p:scale>
          <a:sx n="96" d="100"/>
          <a:sy n="96" d="100"/>
        </p:scale>
        <p:origin x="3688"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BD3B2D-BC25-434A-AE61-2FDF90B4D040}" type="doc">
      <dgm:prSet loTypeId="urn:microsoft.com/office/officeart/2005/8/layout/process1" loCatId="" qsTypeId="urn:microsoft.com/office/officeart/2005/8/quickstyle/simple1" qsCatId="simple" csTypeId="urn:microsoft.com/office/officeart/2005/8/colors/accent0_3" csCatId="mainScheme" phldr="1"/>
      <dgm:spPr/>
    </dgm:pt>
    <dgm:pt modelId="{9AEC875D-51C7-0149-A3F9-9BEB98597928}">
      <dgm:prSet phldrT="[Text]"/>
      <dgm:spPr/>
      <dgm:t>
        <a:bodyPr/>
        <a:lstStyle/>
        <a:p>
          <a:r>
            <a:rPr lang="en-US" dirty="0"/>
            <a:t>Tracking and </a:t>
          </a:r>
          <a:r>
            <a:rPr lang="en-US" dirty="0">
              <a:latin typeface="Calibri" panose="020F0502020204030204"/>
            </a:rPr>
            <a:t>reporting</a:t>
          </a:r>
          <a:r>
            <a:rPr lang="en-US" dirty="0"/>
            <a:t> </a:t>
          </a:r>
          <a:r>
            <a:rPr lang="en-US" dirty="0">
              <a:latin typeface="Calibri" panose="020F0502020204030204"/>
            </a:rPr>
            <a:t>systems</a:t>
          </a:r>
          <a:r>
            <a:rPr lang="en-US" dirty="0"/>
            <a:t> </a:t>
          </a:r>
          <a:r>
            <a:rPr lang="en-US" dirty="0">
              <a:latin typeface="Calibri" panose="020F0502020204030204"/>
            </a:rPr>
            <a:t>indicators</a:t>
          </a:r>
          <a:endParaRPr lang="en-US" dirty="0"/>
        </a:p>
      </dgm:t>
    </dgm:pt>
    <dgm:pt modelId="{A268E726-7402-DC4F-B964-D2CF48A88CF2}" type="parTrans" cxnId="{1D2E0CDF-03FE-4B4C-94B6-0C04B5D12909}">
      <dgm:prSet/>
      <dgm:spPr/>
      <dgm:t>
        <a:bodyPr/>
        <a:lstStyle/>
        <a:p>
          <a:endParaRPr lang="en-US"/>
        </a:p>
      </dgm:t>
    </dgm:pt>
    <dgm:pt modelId="{857B559C-36F7-7145-993A-63726B388761}" type="sibTrans" cxnId="{1D2E0CDF-03FE-4B4C-94B6-0C04B5D12909}">
      <dgm:prSet/>
      <dgm:spPr/>
      <dgm:t>
        <a:bodyPr/>
        <a:lstStyle/>
        <a:p>
          <a:endParaRPr lang="en-US"/>
        </a:p>
      </dgm:t>
    </dgm:pt>
    <dgm:pt modelId="{923DC804-5615-144B-9C5D-FDEAC227CE76}">
      <dgm:prSet phldrT="[Text]"/>
      <dgm:spPr/>
      <dgm:t>
        <a:bodyPr/>
        <a:lstStyle/>
        <a:p>
          <a:r>
            <a:rPr lang="en-US" dirty="0"/>
            <a:t>Organizations and institutions are held accountable to create conditions for success</a:t>
          </a:r>
        </a:p>
      </dgm:t>
    </dgm:pt>
    <dgm:pt modelId="{18B7C4F1-EFCB-2847-BDFB-0A1C9893B2D6}" type="parTrans" cxnId="{F436C681-80BF-AA41-BB58-C970D5B2F07E}">
      <dgm:prSet/>
      <dgm:spPr/>
      <dgm:t>
        <a:bodyPr/>
        <a:lstStyle/>
        <a:p>
          <a:endParaRPr lang="en-US"/>
        </a:p>
      </dgm:t>
    </dgm:pt>
    <dgm:pt modelId="{3536B406-A2B6-8845-822C-31FB5877AD42}" type="sibTrans" cxnId="{F436C681-80BF-AA41-BB58-C970D5B2F07E}">
      <dgm:prSet/>
      <dgm:spPr/>
      <dgm:t>
        <a:bodyPr/>
        <a:lstStyle/>
        <a:p>
          <a:endParaRPr lang="en-US"/>
        </a:p>
      </dgm:t>
    </dgm:pt>
    <dgm:pt modelId="{2F62509E-BE3D-ED4E-804A-FCB7DF405EFC}">
      <dgm:prSet phldrT="[Text]"/>
      <dgm:spPr/>
      <dgm:t>
        <a:bodyPr/>
        <a:lstStyle/>
        <a:p>
          <a:r>
            <a:rPr lang="en-US" dirty="0"/>
            <a:t>Better, more equitable cradle-to-career outcomes are achieved</a:t>
          </a:r>
        </a:p>
      </dgm:t>
    </dgm:pt>
    <dgm:pt modelId="{2DDD5975-CCBE-2049-8419-8E677D0A097E}" type="parTrans" cxnId="{216F0972-1816-D941-BA1D-56BE3D107D69}">
      <dgm:prSet/>
      <dgm:spPr/>
      <dgm:t>
        <a:bodyPr/>
        <a:lstStyle/>
        <a:p>
          <a:endParaRPr lang="en-US"/>
        </a:p>
      </dgm:t>
    </dgm:pt>
    <dgm:pt modelId="{D7840150-466C-044B-92EA-CC4D9B8D923B}" type="sibTrans" cxnId="{216F0972-1816-D941-BA1D-56BE3D107D69}">
      <dgm:prSet/>
      <dgm:spPr/>
      <dgm:t>
        <a:bodyPr/>
        <a:lstStyle/>
        <a:p>
          <a:endParaRPr lang="en-US"/>
        </a:p>
      </dgm:t>
    </dgm:pt>
    <dgm:pt modelId="{F5C871B5-426F-B645-B34B-EC49F1BDC4E3}" type="pres">
      <dgm:prSet presAssocID="{58BD3B2D-BC25-434A-AE61-2FDF90B4D040}" presName="Name0" presStyleCnt="0">
        <dgm:presLayoutVars>
          <dgm:dir/>
          <dgm:resizeHandles val="exact"/>
        </dgm:presLayoutVars>
      </dgm:prSet>
      <dgm:spPr/>
    </dgm:pt>
    <dgm:pt modelId="{675A7070-F690-0A4B-8608-F2A5671919C7}" type="pres">
      <dgm:prSet presAssocID="{9AEC875D-51C7-0149-A3F9-9BEB98597928}" presName="node" presStyleLbl="node1" presStyleIdx="0" presStyleCnt="3" custLinFactNeighborX="-29953">
        <dgm:presLayoutVars>
          <dgm:bulletEnabled val="1"/>
        </dgm:presLayoutVars>
      </dgm:prSet>
      <dgm:spPr/>
    </dgm:pt>
    <dgm:pt modelId="{3C0FEF3E-4254-D74C-8886-D918ED7DBF3F}" type="pres">
      <dgm:prSet presAssocID="{857B559C-36F7-7145-993A-63726B388761}" presName="sibTrans" presStyleLbl="sibTrans2D1" presStyleIdx="0" presStyleCnt="2"/>
      <dgm:spPr/>
    </dgm:pt>
    <dgm:pt modelId="{0F6A6089-B61C-D14A-89D2-F857572CDEC7}" type="pres">
      <dgm:prSet presAssocID="{857B559C-36F7-7145-993A-63726B388761}" presName="connectorText" presStyleLbl="sibTrans2D1" presStyleIdx="0" presStyleCnt="2"/>
      <dgm:spPr/>
    </dgm:pt>
    <dgm:pt modelId="{FEA86B27-34C7-0843-A7A4-9CDF5300A250}" type="pres">
      <dgm:prSet presAssocID="{923DC804-5615-144B-9C5D-FDEAC227CE76}" presName="node" presStyleLbl="node1" presStyleIdx="1" presStyleCnt="3" custScaleX="146111">
        <dgm:presLayoutVars>
          <dgm:bulletEnabled val="1"/>
        </dgm:presLayoutVars>
      </dgm:prSet>
      <dgm:spPr/>
    </dgm:pt>
    <dgm:pt modelId="{82C7D03C-C5FF-FC48-BEDF-539135ADBF9A}" type="pres">
      <dgm:prSet presAssocID="{3536B406-A2B6-8845-822C-31FB5877AD42}" presName="sibTrans" presStyleLbl="sibTrans2D1" presStyleIdx="1" presStyleCnt="2"/>
      <dgm:spPr/>
    </dgm:pt>
    <dgm:pt modelId="{41995972-F4F9-F647-97EB-D30002149BCD}" type="pres">
      <dgm:prSet presAssocID="{3536B406-A2B6-8845-822C-31FB5877AD42}" presName="connectorText" presStyleLbl="sibTrans2D1" presStyleIdx="1" presStyleCnt="2"/>
      <dgm:spPr/>
    </dgm:pt>
    <dgm:pt modelId="{15E6B4B9-742F-D843-8A45-F01AC9BC7312}" type="pres">
      <dgm:prSet presAssocID="{2F62509E-BE3D-ED4E-804A-FCB7DF405EFC}" presName="node" presStyleLbl="node1" presStyleIdx="2" presStyleCnt="3">
        <dgm:presLayoutVars>
          <dgm:bulletEnabled val="1"/>
        </dgm:presLayoutVars>
      </dgm:prSet>
      <dgm:spPr/>
    </dgm:pt>
  </dgm:ptLst>
  <dgm:cxnLst>
    <dgm:cxn modelId="{6D09E40F-58FC-AA4E-858F-91AC1B1F2E36}" type="presOf" srcId="{3536B406-A2B6-8845-822C-31FB5877AD42}" destId="{41995972-F4F9-F647-97EB-D30002149BCD}" srcOrd="1" destOrd="0" presId="urn:microsoft.com/office/officeart/2005/8/layout/process1"/>
    <dgm:cxn modelId="{9B9DA935-67CC-A844-9FEF-CCF4E276EE1C}" type="presOf" srcId="{2F62509E-BE3D-ED4E-804A-FCB7DF405EFC}" destId="{15E6B4B9-742F-D843-8A45-F01AC9BC7312}" srcOrd="0" destOrd="0" presId="urn:microsoft.com/office/officeart/2005/8/layout/process1"/>
    <dgm:cxn modelId="{2A5E373E-C8FC-3745-AD13-02B85487141B}" type="presOf" srcId="{857B559C-36F7-7145-993A-63726B388761}" destId="{0F6A6089-B61C-D14A-89D2-F857572CDEC7}" srcOrd="1" destOrd="0" presId="urn:microsoft.com/office/officeart/2005/8/layout/process1"/>
    <dgm:cxn modelId="{216F0972-1816-D941-BA1D-56BE3D107D69}" srcId="{58BD3B2D-BC25-434A-AE61-2FDF90B4D040}" destId="{2F62509E-BE3D-ED4E-804A-FCB7DF405EFC}" srcOrd="2" destOrd="0" parTransId="{2DDD5975-CCBE-2049-8419-8E677D0A097E}" sibTransId="{D7840150-466C-044B-92EA-CC4D9B8D923B}"/>
    <dgm:cxn modelId="{0E80AC53-2FB2-D64A-85BA-DD9D62D02C8D}" type="presOf" srcId="{58BD3B2D-BC25-434A-AE61-2FDF90B4D040}" destId="{F5C871B5-426F-B645-B34B-EC49F1BDC4E3}" srcOrd="0" destOrd="0" presId="urn:microsoft.com/office/officeart/2005/8/layout/process1"/>
    <dgm:cxn modelId="{F436C681-80BF-AA41-BB58-C970D5B2F07E}" srcId="{58BD3B2D-BC25-434A-AE61-2FDF90B4D040}" destId="{923DC804-5615-144B-9C5D-FDEAC227CE76}" srcOrd="1" destOrd="0" parTransId="{18B7C4F1-EFCB-2847-BDFB-0A1C9893B2D6}" sibTransId="{3536B406-A2B6-8845-822C-31FB5877AD42}"/>
    <dgm:cxn modelId="{44133583-5F10-034D-B5F0-24401E4F6F60}" type="presOf" srcId="{923DC804-5615-144B-9C5D-FDEAC227CE76}" destId="{FEA86B27-34C7-0843-A7A4-9CDF5300A250}" srcOrd="0" destOrd="0" presId="urn:microsoft.com/office/officeart/2005/8/layout/process1"/>
    <dgm:cxn modelId="{8C7394D6-AA78-304D-AFF5-A4D1FC8F9852}" type="presOf" srcId="{9AEC875D-51C7-0149-A3F9-9BEB98597928}" destId="{675A7070-F690-0A4B-8608-F2A5671919C7}" srcOrd="0" destOrd="0" presId="urn:microsoft.com/office/officeart/2005/8/layout/process1"/>
    <dgm:cxn modelId="{1D2E0CDF-03FE-4B4C-94B6-0C04B5D12909}" srcId="{58BD3B2D-BC25-434A-AE61-2FDF90B4D040}" destId="{9AEC875D-51C7-0149-A3F9-9BEB98597928}" srcOrd="0" destOrd="0" parTransId="{A268E726-7402-DC4F-B964-D2CF48A88CF2}" sibTransId="{857B559C-36F7-7145-993A-63726B388761}"/>
    <dgm:cxn modelId="{DAD657F7-0C9E-E549-B551-0393FE31FBC9}" type="presOf" srcId="{857B559C-36F7-7145-993A-63726B388761}" destId="{3C0FEF3E-4254-D74C-8886-D918ED7DBF3F}" srcOrd="0" destOrd="0" presId="urn:microsoft.com/office/officeart/2005/8/layout/process1"/>
    <dgm:cxn modelId="{69A485FA-7682-C946-8C25-C23EE2363077}" type="presOf" srcId="{3536B406-A2B6-8845-822C-31FB5877AD42}" destId="{82C7D03C-C5FF-FC48-BEDF-539135ADBF9A}" srcOrd="0" destOrd="0" presId="urn:microsoft.com/office/officeart/2005/8/layout/process1"/>
    <dgm:cxn modelId="{BFA08FD7-080E-3845-B9A5-5D08D70A1FAE}" type="presParOf" srcId="{F5C871B5-426F-B645-B34B-EC49F1BDC4E3}" destId="{675A7070-F690-0A4B-8608-F2A5671919C7}" srcOrd="0" destOrd="0" presId="urn:microsoft.com/office/officeart/2005/8/layout/process1"/>
    <dgm:cxn modelId="{6E69F38B-AC19-7442-B33B-312A1ECD001F}" type="presParOf" srcId="{F5C871B5-426F-B645-B34B-EC49F1BDC4E3}" destId="{3C0FEF3E-4254-D74C-8886-D918ED7DBF3F}" srcOrd="1" destOrd="0" presId="urn:microsoft.com/office/officeart/2005/8/layout/process1"/>
    <dgm:cxn modelId="{E6594333-909D-034E-838A-479C7CB59270}" type="presParOf" srcId="{3C0FEF3E-4254-D74C-8886-D918ED7DBF3F}" destId="{0F6A6089-B61C-D14A-89D2-F857572CDEC7}" srcOrd="0" destOrd="0" presId="urn:microsoft.com/office/officeart/2005/8/layout/process1"/>
    <dgm:cxn modelId="{B00E7A6A-ACEA-D646-931C-5534A44D0FE7}" type="presParOf" srcId="{F5C871B5-426F-B645-B34B-EC49F1BDC4E3}" destId="{FEA86B27-34C7-0843-A7A4-9CDF5300A250}" srcOrd="2" destOrd="0" presId="urn:microsoft.com/office/officeart/2005/8/layout/process1"/>
    <dgm:cxn modelId="{B089E8C8-0922-0040-9163-C11C9814DA21}" type="presParOf" srcId="{F5C871B5-426F-B645-B34B-EC49F1BDC4E3}" destId="{82C7D03C-C5FF-FC48-BEDF-539135ADBF9A}" srcOrd="3" destOrd="0" presId="urn:microsoft.com/office/officeart/2005/8/layout/process1"/>
    <dgm:cxn modelId="{43BDCF40-39E9-6144-A349-32A6B6521E27}" type="presParOf" srcId="{82C7D03C-C5FF-FC48-BEDF-539135ADBF9A}" destId="{41995972-F4F9-F647-97EB-D30002149BCD}" srcOrd="0" destOrd="0" presId="urn:microsoft.com/office/officeart/2005/8/layout/process1"/>
    <dgm:cxn modelId="{F172031E-8DBC-0649-A411-106C5D386D9C}" type="presParOf" srcId="{F5C871B5-426F-B645-B34B-EC49F1BDC4E3}" destId="{15E6B4B9-742F-D843-8A45-F01AC9BC731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C316B4-72EE-42CF-A541-19C2E643A530}" type="doc">
      <dgm:prSet loTypeId="urn:microsoft.com/office/officeart/2005/8/layout/hProcess11" loCatId="process" qsTypeId="urn:microsoft.com/office/officeart/2005/8/quickstyle/simple1" qsCatId="simple" csTypeId="urn:microsoft.com/office/officeart/2005/8/colors/accent1_2" csCatId="accent1" phldr="1"/>
      <dgm:spPr/>
    </dgm:pt>
    <dgm:pt modelId="{9D7DEC10-B4C5-4E6C-84E3-887A86464E5D}">
      <dgm:prSet phldrT="[Text]"/>
      <dgm:spPr/>
      <dgm:t>
        <a:bodyPr/>
        <a:lstStyle/>
        <a:p>
          <a:r>
            <a:rPr lang="en-US" dirty="0"/>
            <a:t>Race Equity Planning team members recommend complementing outcomes data with systems data</a:t>
          </a:r>
        </a:p>
      </dgm:t>
    </dgm:pt>
    <dgm:pt modelId="{3E89F57D-3617-4420-B621-DBEB47803204}" type="parTrans" cxnId="{371CCB30-4B91-4129-B016-9631F5556E82}">
      <dgm:prSet/>
      <dgm:spPr/>
      <dgm:t>
        <a:bodyPr/>
        <a:lstStyle/>
        <a:p>
          <a:endParaRPr lang="en-US"/>
        </a:p>
      </dgm:t>
    </dgm:pt>
    <dgm:pt modelId="{6979100A-DE60-4C73-B610-312174846EB2}" type="sibTrans" cxnId="{371CCB30-4B91-4129-B016-9631F5556E82}">
      <dgm:prSet/>
      <dgm:spPr/>
      <dgm:t>
        <a:bodyPr/>
        <a:lstStyle/>
        <a:p>
          <a:endParaRPr lang="en-US"/>
        </a:p>
      </dgm:t>
    </dgm:pt>
    <dgm:pt modelId="{CD6FD5C0-7504-43BD-B112-298BE6230457}">
      <dgm:prSet phldrT="[Text]"/>
      <dgm:spPr/>
      <dgm:t>
        <a:bodyPr/>
        <a:lstStyle/>
        <a:p>
          <a:r>
            <a:rPr lang="en-US" dirty="0"/>
            <a:t>Race Equity workgroup members identify a list of over 100 potential systems indicators the Network could use</a:t>
          </a:r>
        </a:p>
      </dgm:t>
    </dgm:pt>
    <dgm:pt modelId="{82A6DEF7-DB5A-4422-92CF-B6A7120C68CC}" type="parTrans" cxnId="{7CF6ADE9-EF89-47F8-8136-5BFCC7E777BD}">
      <dgm:prSet/>
      <dgm:spPr/>
      <dgm:t>
        <a:bodyPr/>
        <a:lstStyle/>
        <a:p>
          <a:endParaRPr lang="en-US"/>
        </a:p>
      </dgm:t>
    </dgm:pt>
    <dgm:pt modelId="{9849EDCE-9D0E-4865-9F12-80FD0CCA3590}" type="sibTrans" cxnId="{7CF6ADE9-EF89-47F8-8136-5BFCC7E777BD}">
      <dgm:prSet/>
      <dgm:spPr/>
      <dgm:t>
        <a:bodyPr/>
        <a:lstStyle/>
        <a:p>
          <a:endParaRPr lang="en-US"/>
        </a:p>
      </dgm:t>
    </dgm:pt>
    <dgm:pt modelId="{84A92241-E32A-4023-A917-CD8244256148}">
      <dgm:prSet phldrT="[Text]"/>
      <dgm:spPr/>
      <dgm:t>
        <a:bodyPr/>
        <a:lstStyle/>
        <a:p>
          <a:r>
            <a:rPr lang="en-US" dirty="0"/>
            <a:t>Over 500 attendees at the StriveTogether National Convening engage with the proposed indicators at learning stations through out the convening. Additionally, 70 members engage in in-depth TEGA interviews</a:t>
          </a:r>
        </a:p>
      </dgm:t>
    </dgm:pt>
    <dgm:pt modelId="{5D3C6B0F-0BA8-4BC6-BB77-4B46F4D862FC}" type="parTrans" cxnId="{22416274-C776-43C2-A020-B4376D649805}">
      <dgm:prSet/>
      <dgm:spPr/>
      <dgm:t>
        <a:bodyPr/>
        <a:lstStyle/>
        <a:p>
          <a:endParaRPr lang="en-US"/>
        </a:p>
      </dgm:t>
    </dgm:pt>
    <dgm:pt modelId="{54FA9871-55B1-426A-96D7-85B419D6AB3C}" type="sibTrans" cxnId="{22416274-C776-43C2-A020-B4376D649805}">
      <dgm:prSet/>
      <dgm:spPr/>
      <dgm:t>
        <a:bodyPr/>
        <a:lstStyle/>
        <a:p>
          <a:endParaRPr lang="en-US"/>
        </a:p>
      </dgm:t>
    </dgm:pt>
    <dgm:pt modelId="{9322948F-446D-4555-B2A3-650CF311A20A}">
      <dgm:prSet phldrT="[Text]" custT="1"/>
      <dgm:spPr/>
      <dgm:t>
        <a:bodyPr/>
        <a:lstStyle/>
        <a:p>
          <a:pPr marL="0" lvl="0" indent="0" algn="ctr" defTabSz="400050">
            <a:lnSpc>
              <a:spcPct val="90000"/>
            </a:lnSpc>
            <a:spcBef>
              <a:spcPct val="0"/>
            </a:spcBef>
            <a:spcAft>
              <a:spcPct val="35000"/>
            </a:spcAft>
            <a:buNone/>
          </a:pPr>
          <a:r>
            <a:rPr lang="en-US" sz="900" kern="1200" noProof="0" dirty="0">
              <a:solidFill>
                <a:srgbClr val="000000">
                  <a:hueOff val="0"/>
                  <a:satOff val="0"/>
                  <a:lumOff val="0"/>
                  <a:alphaOff val="0"/>
                </a:srgbClr>
              </a:solidFill>
              <a:latin typeface="Calibri" panose="020F0502020204030204"/>
              <a:ea typeface="+mn-ea"/>
              <a:cs typeface="+mn-cs"/>
            </a:rPr>
            <a:t>A workgroup for 10 Network partners </a:t>
          </a:r>
          <a:r>
            <a:rPr lang="en-US" sz="900" kern="1200" dirty="0">
              <a:solidFill>
                <a:srgbClr val="000000">
                  <a:hueOff val="0"/>
                  <a:satOff val="0"/>
                  <a:lumOff val="0"/>
                  <a:alphaOff val="0"/>
                </a:srgbClr>
              </a:solidFill>
              <a:latin typeface="Calibri" panose="020F0502020204030204"/>
              <a:ea typeface="+mn-ea"/>
              <a:cs typeface="+mn-cs"/>
            </a:rPr>
            <a:t>engage in literature review and study systems indicators already in use across the Network and make a recommendation for 17 potential indicators to use </a:t>
          </a:r>
        </a:p>
      </dgm:t>
    </dgm:pt>
    <dgm:pt modelId="{92672F70-32D6-41BE-99FC-713460BBD188}" type="parTrans" cxnId="{C03A0936-D22B-4431-A3C2-5759F8737853}">
      <dgm:prSet/>
      <dgm:spPr/>
      <dgm:t>
        <a:bodyPr/>
        <a:lstStyle/>
        <a:p>
          <a:endParaRPr lang="en-US"/>
        </a:p>
      </dgm:t>
    </dgm:pt>
    <dgm:pt modelId="{936749E0-76A4-4F3A-A186-759780CC7113}" type="sibTrans" cxnId="{C03A0936-D22B-4431-A3C2-5759F8737853}">
      <dgm:prSet/>
      <dgm:spPr/>
      <dgm:t>
        <a:bodyPr/>
        <a:lstStyle/>
        <a:p>
          <a:endParaRPr lang="en-US"/>
        </a:p>
      </dgm:t>
    </dgm:pt>
    <dgm:pt modelId="{EE61684F-FAB1-427C-8305-917DCD66DEE8}">
      <dgm:prSet phldrT="[Text]"/>
      <dgm:spPr/>
      <dgm:t>
        <a:bodyPr/>
        <a:lstStyle/>
        <a:p>
          <a:r>
            <a:rPr lang="en-US" dirty="0"/>
            <a:t>Systems Indicators Guide is released and a pilot group of 7 partnerships is launched</a:t>
          </a:r>
        </a:p>
      </dgm:t>
    </dgm:pt>
    <dgm:pt modelId="{EC420714-B6A8-4E97-8067-0D8BD02461DF}" type="parTrans" cxnId="{93025910-B0EC-488A-B853-74CA8C6986C2}">
      <dgm:prSet/>
      <dgm:spPr/>
      <dgm:t>
        <a:bodyPr/>
        <a:lstStyle/>
        <a:p>
          <a:endParaRPr lang="en-US"/>
        </a:p>
      </dgm:t>
    </dgm:pt>
    <dgm:pt modelId="{9E2DB4E5-435A-4386-BC7C-1B38A879B39C}" type="sibTrans" cxnId="{93025910-B0EC-488A-B853-74CA8C6986C2}">
      <dgm:prSet/>
      <dgm:spPr/>
      <dgm:t>
        <a:bodyPr/>
        <a:lstStyle/>
        <a:p>
          <a:endParaRPr lang="en-US"/>
        </a:p>
      </dgm:t>
    </dgm:pt>
    <dgm:pt modelId="{5A88B928-7092-4E2F-B087-1CC6AE66FEBF}">
      <dgm:prSet phldrT="[Text]"/>
      <dgm:spPr/>
      <dgm:t>
        <a:bodyPr/>
        <a:lstStyle/>
        <a:p>
          <a:r>
            <a:rPr lang="en-US" dirty="0"/>
            <a:t>Pilot sites test systems indicators implementation</a:t>
          </a:r>
        </a:p>
      </dgm:t>
    </dgm:pt>
    <dgm:pt modelId="{33CC7EDD-A309-499F-84EB-47F1FB983992}" type="parTrans" cxnId="{3C3CAAF1-FD7C-44C6-976B-512977708773}">
      <dgm:prSet/>
      <dgm:spPr/>
      <dgm:t>
        <a:bodyPr/>
        <a:lstStyle/>
        <a:p>
          <a:endParaRPr lang="en-US"/>
        </a:p>
      </dgm:t>
    </dgm:pt>
    <dgm:pt modelId="{610C8FD7-D87F-4321-91D7-716AF98558BB}" type="sibTrans" cxnId="{3C3CAAF1-FD7C-44C6-976B-512977708773}">
      <dgm:prSet/>
      <dgm:spPr/>
      <dgm:t>
        <a:bodyPr/>
        <a:lstStyle/>
        <a:p>
          <a:endParaRPr lang="en-US"/>
        </a:p>
      </dgm:t>
    </dgm:pt>
    <dgm:pt modelId="{D8964082-62FB-41F6-91EC-14FF5FDC5B1F}">
      <dgm:prSet phldrT="[Text]"/>
      <dgm:spPr/>
      <dgm:t>
        <a:bodyPr/>
        <a:lstStyle/>
        <a:p>
          <a:r>
            <a:rPr lang="en-US" dirty="0"/>
            <a:t>Systems indicators are incorporated in the StriveTogether Theory of </a:t>
          </a:r>
          <a:r>
            <a:rPr lang="en-US" dirty="0" err="1"/>
            <a:t>Action</a:t>
          </a:r>
          <a:r>
            <a:rPr lang="en-US" baseline="30000" dirty="0" err="1"/>
            <a:t>TM</a:t>
          </a:r>
          <a:r>
            <a:rPr lang="en-US" dirty="0"/>
            <a:t> revision.</a:t>
          </a:r>
        </a:p>
        <a:p>
          <a:endParaRPr lang="en-US" dirty="0"/>
        </a:p>
        <a:p>
          <a:r>
            <a:rPr lang="en-US" dirty="0"/>
            <a:t>84% of the Network submits at least one systems indicator data in the annual Civic Infrastructure Assessment data and </a:t>
          </a:r>
        </a:p>
      </dgm:t>
    </dgm:pt>
    <dgm:pt modelId="{AE4722DA-16B5-4AB1-809F-FF0DC8E78E8A}" type="parTrans" cxnId="{43A0E407-87EC-44DE-AF77-8692BB955666}">
      <dgm:prSet/>
      <dgm:spPr/>
      <dgm:t>
        <a:bodyPr/>
        <a:lstStyle/>
        <a:p>
          <a:endParaRPr lang="en-US"/>
        </a:p>
      </dgm:t>
    </dgm:pt>
    <dgm:pt modelId="{3E3E1EBC-5A81-430D-8450-6E5D66CF6832}" type="sibTrans" cxnId="{43A0E407-87EC-44DE-AF77-8692BB955666}">
      <dgm:prSet/>
      <dgm:spPr/>
      <dgm:t>
        <a:bodyPr/>
        <a:lstStyle/>
        <a:p>
          <a:endParaRPr lang="en-US"/>
        </a:p>
      </dgm:t>
    </dgm:pt>
    <dgm:pt modelId="{1B7694CA-4725-43B4-ABC9-A98A3B678D64}">
      <dgm:prSet phldrT="[Text]"/>
      <dgm:spPr/>
      <dgm:t>
        <a:bodyPr/>
        <a:lstStyle/>
        <a:p>
          <a:r>
            <a:rPr lang="en-US" dirty="0"/>
            <a:t>Technical Assistance to Network data managers in accessing systems data is launched </a:t>
          </a:r>
        </a:p>
      </dgm:t>
    </dgm:pt>
    <dgm:pt modelId="{5E01B7AF-E911-448F-B418-D6566ECC9BFC}" type="parTrans" cxnId="{346D8A16-BE99-41A5-84BA-C864E6C3F659}">
      <dgm:prSet/>
      <dgm:spPr/>
      <dgm:t>
        <a:bodyPr/>
        <a:lstStyle/>
        <a:p>
          <a:endParaRPr lang="en-US"/>
        </a:p>
      </dgm:t>
    </dgm:pt>
    <dgm:pt modelId="{553D3639-5D34-498E-9C52-90CA0B90D999}" type="sibTrans" cxnId="{346D8A16-BE99-41A5-84BA-C864E6C3F659}">
      <dgm:prSet/>
      <dgm:spPr/>
      <dgm:t>
        <a:bodyPr/>
        <a:lstStyle/>
        <a:p>
          <a:endParaRPr lang="en-US"/>
        </a:p>
      </dgm:t>
    </dgm:pt>
    <dgm:pt modelId="{90A6BD45-FA57-4DCD-A166-3AF62DC4718C}">
      <dgm:prSet phldrT="[Text]"/>
      <dgm:spPr/>
      <dgm:t>
        <a:bodyPr/>
        <a:lstStyle/>
        <a:p>
          <a:r>
            <a:rPr lang="en-US" dirty="0"/>
            <a:t>Plans to launch adaptive supports for the Network are underway</a:t>
          </a:r>
        </a:p>
      </dgm:t>
    </dgm:pt>
    <dgm:pt modelId="{AC2B254B-FAC0-45D0-B2ED-F4A90FB63578}" type="parTrans" cxnId="{68CA691F-CF58-4670-A9CB-F4003F1808C7}">
      <dgm:prSet/>
      <dgm:spPr/>
      <dgm:t>
        <a:bodyPr/>
        <a:lstStyle/>
        <a:p>
          <a:endParaRPr lang="en-US"/>
        </a:p>
      </dgm:t>
    </dgm:pt>
    <dgm:pt modelId="{B4455EDC-657E-4670-92CD-1E4D1ACD72FB}" type="sibTrans" cxnId="{68CA691F-CF58-4670-A9CB-F4003F1808C7}">
      <dgm:prSet/>
      <dgm:spPr/>
      <dgm:t>
        <a:bodyPr/>
        <a:lstStyle/>
        <a:p>
          <a:endParaRPr lang="en-US"/>
        </a:p>
      </dgm:t>
    </dgm:pt>
    <dgm:pt modelId="{E86624E0-7CD9-4C54-B71A-04A75C773D51}" type="pres">
      <dgm:prSet presAssocID="{1AC316B4-72EE-42CF-A541-19C2E643A530}" presName="Name0" presStyleCnt="0">
        <dgm:presLayoutVars>
          <dgm:dir/>
          <dgm:resizeHandles val="exact"/>
        </dgm:presLayoutVars>
      </dgm:prSet>
      <dgm:spPr/>
    </dgm:pt>
    <dgm:pt modelId="{4A3DEBED-CE7A-4DB5-A4E2-7F311123CEC3}" type="pres">
      <dgm:prSet presAssocID="{1AC316B4-72EE-42CF-A541-19C2E643A530}" presName="arrow" presStyleLbl="bgShp" presStyleIdx="0" presStyleCnt="1"/>
      <dgm:spPr/>
    </dgm:pt>
    <dgm:pt modelId="{7B9AE138-1DEA-4A6B-8969-DD88E76DF6DD}" type="pres">
      <dgm:prSet presAssocID="{1AC316B4-72EE-42CF-A541-19C2E643A530}" presName="points" presStyleCnt="0"/>
      <dgm:spPr/>
    </dgm:pt>
    <dgm:pt modelId="{0ABC0CF0-5ADA-4D21-A5F9-FCC3F3441EAF}" type="pres">
      <dgm:prSet presAssocID="{9D7DEC10-B4C5-4E6C-84E3-887A86464E5D}" presName="compositeA" presStyleCnt="0"/>
      <dgm:spPr/>
    </dgm:pt>
    <dgm:pt modelId="{B9752A53-9000-4C2F-BE6E-2F35567EEFA2}" type="pres">
      <dgm:prSet presAssocID="{9D7DEC10-B4C5-4E6C-84E3-887A86464E5D}" presName="textA" presStyleLbl="revTx" presStyleIdx="0" presStyleCnt="9">
        <dgm:presLayoutVars>
          <dgm:bulletEnabled val="1"/>
        </dgm:presLayoutVars>
      </dgm:prSet>
      <dgm:spPr/>
    </dgm:pt>
    <dgm:pt modelId="{4AAD332A-35C8-4F16-BEB6-48C83A5CEB02}" type="pres">
      <dgm:prSet presAssocID="{9D7DEC10-B4C5-4E6C-84E3-887A86464E5D}" presName="circleA" presStyleLbl="node1" presStyleIdx="0" presStyleCnt="9"/>
      <dgm:spPr>
        <a:solidFill>
          <a:srgbClr val="B9D8E1"/>
        </a:solidFill>
      </dgm:spPr>
    </dgm:pt>
    <dgm:pt modelId="{55FC3D2C-473F-4EB6-AA1A-479F10EA2519}" type="pres">
      <dgm:prSet presAssocID="{9D7DEC10-B4C5-4E6C-84E3-887A86464E5D}" presName="spaceA" presStyleCnt="0"/>
      <dgm:spPr/>
    </dgm:pt>
    <dgm:pt modelId="{6197E372-C91D-4D6A-B519-8614519EB310}" type="pres">
      <dgm:prSet presAssocID="{6979100A-DE60-4C73-B610-312174846EB2}" presName="space" presStyleCnt="0"/>
      <dgm:spPr/>
    </dgm:pt>
    <dgm:pt modelId="{F2F2781E-6E5D-4E79-BB87-0480092FFCA4}" type="pres">
      <dgm:prSet presAssocID="{CD6FD5C0-7504-43BD-B112-298BE6230457}" presName="compositeB" presStyleCnt="0"/>
      <dgm:spPr/>
    </dgm:pt>
    <dgm:pt modelId="{1F2988DE-C5C1-4EAA-81C3-316D8167D97A}" type="pres">
      <dgm:prSet presAssocID="{CD6FD5C0-7504-43BD-B112-298BE6230457}" presName="textB" presStyleLbl="revTx" presStyleIdx="1" presStyleCnt="9">
        <dgm:presLayoutVars>
          <dgm:bulletEnabled val="1"/>
        </dgm:presLayoutVars>
      </dgm:prSet>
      <dgm:spPr/>
    </dgm:pt>
    <dgm:pt modelId="{A7A37FC6-5F96-451D-BD0B-8E9BD490AD84}" type="pres">
      <dgm:prSet presAssocID="{CD6FD5C0-7504-43BD-B112-298BE6230457}" presName="circleB" presStyleLbl="node1" presStyleIdx="1" presStyleCnt="9"/>
      <dgm:spPr>
        <a:solidFill>
          <a:srgbClr val="B9D8E1"/>
        </a:solidFill>
      </dgm:spPr>
    </dgm:pt>
    <dgm:pt modelId="{5DF29469-DFBA-45CF-98A8-9AAAD9E39F6C}" type="pres">
      <dgm:prSet presAssocID="{CD6FD5C0-7504-43BD-B112-298BE6230457}" presName="spaceB" presStyleCnt="0"/>
      <dgm:spPr/>
    </dgm:pt>
    <dgm:pt modelId="{372B7FBE-E537-47CA-96EF-F7F7A44C7A45}" type="pres">
      <dgm:prSet presAssocID="{9849EDCE-9D0E-4865-9F12-80FD0CCA3590}" presName="space" presStyleCnt="0"/>
      <dgm:spPr/>
    </dgm:pt>
    <dgm:pt modelId="{4CCEB86D-A7F0-4E3B-BDCA-6A12622EAFDC}" type="pres">
      <dgm:prSet presAssocID="{84A92241-E32A-4023-A917-CD8244256148}" presName="compositeA" presStyleCnt="0"/>
      <dgm:spPr/>
    </dgm:pt>
    <dgm:pt modelId="{6FB226A4-50CC-4C55-A3CB-98EB995192CF}" type="pres">
      <dgm:prSet presAssocID="{84A92241-E32A-4023-A917-CD8244256148}" presName="textA" presStyleLbl="revTx" presStyleIdx="2" presStyleCnt="9">
        <dgm:presLayoutVars>
          <dgm:bulletEnabled val="1"/>
        </dgm:presLayoutVars>
      </dgm:prSet>
      <dgm:spPr/>
    </dgm:pt>
    <dgm:pt modelId="{F1BA6110-C4B9-44D1-A029-508CCDE2865B}" type="pres">
      <dgm:prSet presAssocID="{84A92241-E32A-4023-A917-CD8244256148}" presName="circleA" presStyleLbl="node1" presStyleIdx="2" presStyleCnt="9"/>
      <dgm:spPr>
        <a:solidFill>
          <a:srgbClr val="B9D8E1"/>
        </a:solidFill>
      </dgm:spPr>
    </dgm:pt>
    <dgm:pt modelId="{E6ED608C-547A-415B-8F40-BD4E70002E33}" type="pres">
      <dgm:prSet presAssocID="{84A92241-E32A-4023-A917-CD8244256148}" presName="spaceA" presStyleCnt="0"/>
      <dgm:spPr/>
    </dgm:pt>
    <dgm:pt modelId="{8ACE9E4E-5821-42D2-BA28-ADF47016E9EC}" type="pres">
      <dgm:prSet presAssocID="{54FA9871-55B1-426A-96D7-85B419D6AB3C}" presName="space" presStyleCnt="0"/>
      <dgm:spPr/>
    </dgm:pt>
    <dgm:pt modelId="{78AFAE04-EEC2-43DF-8E31-EE9C21B0761E}" type="pres">
      <dgm:prSet presAssocID="{9322948F-446D-4555-B2A3-650CF311A20A}" presName="compositeB" presStyleCnt="0"/>
      <dgm:spPr/>
    </dgm:pt>
    <dgm:pt modelId="{B3ED5B6D-47E9-4A4A-A94F-773EA6B83A03}" type="pres">
      <dgm:prSet presAssocID="{9322948F-446D-4555-B2A3-650CF311A20A}" presName="textB" presStyleLbl="revTx" presStyleIdx="3" presStyleCnt="9">
        <dgm:presLayoutVars>
          <dgm:bulletEnabled val="1"/>
        </dgm:presLayoutVars>
      </dgm:prSet>
      <dgm:spPr/>
    </dgm:pt>
    <dgm:pt modelId="{F3CCD744-6D17-4A59-AB26-CC16EB01F90B}" type="pres">
      <dgm:prSet presAssocID="{9322948F-446D-4555-B2A3-650CF311A20A}" presName="circleB" presStyleLbl="node1" presStyleIdx="3" presStyleCnt="9"/>
      <dgm:spPr>
        <a:solidFill>
          <a:srgbClr val="B9D8E1"/>
        </a:solidFill>
      </dgm:spPr>
    </dgm:pt>
    <dgm:pt modelId="{C76CF31A-82E0-4EF7-9DF4-FB2E201AB542}" type="pres">
      <dgm:prSet presAssocID="{9322948F-446D-4555-B2A3-650CF311A20A}" presName="spaceB" presStyleCnt="0"/>
      <dgm:spPr/>
    </dgm:pt>
    <dgm:pt modelId="{DEFF7B30-AEEE-4AD3-A90E-DA21D08BADB6}" type="pres">
      <dgm:prSet presAssocID="{936749E0-76A4-4F3A-A186-759780CC7113}" presName="space" presStyleCnt="0"/>
      <dgm:spPr/>
    </dgm:pt>
    <dgm:pt modelId="{196DBC6F-37D5-41C7-B10A-5E46AB4F7CBF}" type="pres">
      <dgm:prSet presAssocID="{EE61684F-FAB1-427C-8305-917DCD66DEE8}" presName="compositeA" presStyleCnt="0"/>
      <dgm:spPr/>
    </dgm:pt>
    <dgm:pt modelId="{8ECB5146-9438-443F-90D4-A7168CA8620C}" type="pres">
      <dgm:prSet presAssocID="{EE61684F-FAB1-427C-8305-917DCD66DEE8}" presName="textA" presStyleLbl="revTx" presStyleIdx="4" presStyleCnt="9">
        <dgm:presLayoutVars>
          <dgm:bulletEnabled val="1"/>
        </dgm:presLayoutVars>
      </dgm:prSet>
      <dgm:spPr/>
    </dgm:pt>
    <dgm:pt modelId="{3FE9FD7F-FABE-4B5B-93BE-7AC7F5614653}" type="pres">
      <dgm:prSet presAssocID="{EE61684F-FAB1-427C-8305-917DCD66DEE8}" presName="circleA" presStyleLbl="node1" presStyleIdx="4" presStyleCnt="9"/>
      <dgm:spPr>
        <a:solidFill>
          <a:srgbClr val="B9D8E1"/>
        </a:solidFill>
      </dgm:spPr>
    </dgm:pt>
    <dgm:pt modelId="{F1B5EB2C-469E-4C28-9D9E-AC78B39812EC}" type="pres">
      <dgm:prSet presAssocID="{EE61684F-FAB1-427C-8305-917DCD66DEE8}" presName="spaceA" presStyleCnt="0"/>
      <dgm:spPr/>
    </dgm:pt>
    <dgm:pt modelId="{5F698A72-9265-4388-9517-F5EC99C96E23}" type="pres">
      <dgm:prSet presAssocID="{9E2DB4E5-435A-4386-BC7C-1B38A879B39C}" presName="space" presStyleCnt="0"/>
      <dgm:spPr/>
    </dgm:pt>
    <dgm:pt modelId="{668B2AFD-B98A-4BF4-ABBC-5DCF0F423180}" type="pres">
      <dgm:prSet presAssocID="{5A88B928-7092-4E2F-B087-1CC6AE66FEBF}" presName="compositeB" presStyleCnt="0"/>
      <dgm:spPr/>
    </dgm:pt>
    <dgm:pt modelId="{27A923A9-CFE0-4FF8-9EF5-7BE2B3083CF4}" type="pres">
      <dgm:prSet presAssocID="{5A88B928-7092-4E2F-B087-1CC6AE66FEBF}" presName="textB" presStyleLbl="revTx" presStyleIdx="5" presStyleCnt="9">
        <dgm:presLayoutVars>
          <dgm:bulletEnabled val="1"/>
        </dgm:presLayoutVars>
      </dgm:prSet>
      <dgm:spPr/>
    </dgm:pt>
    <dgm:pt modelId="{DFA5E827-FE92-43D6-B2C5-82DDE72810BE}" type="pres">
      <dgm:prSet presAssocID="{5A88B928-7092-4E2F-B087-1CC6AE66FEBF}" presName="circleB" presStyleLbl="node1" presStyleIdx="5" presStyleCnt="9"/>
      <dgm:spPr/>
    </dgm:pt>
    <dgm:pt modelId="{3AA26569-4D09-4D51-AB61-5F15CF258B3C}" type="pres">
      <dgm:prSet presAssocID="{5A88B928-7092-4E2F-B087-1CC6AE66FEBF}" presName="spaceB" presStyleCnt="0"/>
      <dgm:spPr/>
    </dgm:pt>
    <dgm:pt modelId="{AD86513D-FCB3-4369-839A-C9012C58F7BE}" type="pres">
      <dgm:prSet presAssocID="{610C8FD7-D87F-4321-91D7-716AF98558BB}" presName="space" presStyleCnt="0"/>
      <dgm:spPr/>
    </dgm:pt>
    <dgm:pt modelId="{0F16F317-3DF9-4916-9BFF-8DCAB236795A}" type="pres">
      <dgm:prSet presAssocID="{D8964082-62FB-41F6-91EC-14FF5FDC5B1F}" presName="compositeA" presStyleCnt="0"/>
      <dgm:spPr/>
    </dgm:pt>
    <dgm:pt modelId="{5DCE1154-B704-40C5-8394-247AD8A6C375}" type="pres">
      <dgm:prSet presAssocID="{D8964082-62FB-41F6-91EC-14FF5FDC5B1F}" presName="textA" presStyleLbl="revTx" presStyleIdx="6" presStyleCnt="9">
        <dgm:presLayoutVars>
          <dgm:bulletEnabled val="1"/>
        </dgm:presLayoutVars>
      </dgm:prSet>
      <dgm:spPr/>
    </dgm:pt>
    <dgm:pt modelId="{40B97032-E362-483D-AC3D-534CB9BD7DCF}" type="pres">
      <dgm:prSet presAssocID="{D8964082-62FB-41F6-91EC-14FF5FDC5B1F}" presName="circleA" presStyleLbl="node1" presStyleIdx="6" presStyleCnt="9"/>
      <dgm:spPr/>
    </dgm:pt>
    <dgm:pt modelId="{C3D4B681-0004-4DC5-91E7-68D5F5003F10}" type="pres">
      <dgm:prSet presAssocID="{D8964082-62FB-41F6-91EC-14FF5FDC5B1F}" presName="spaceA" presStyleCnt="0"/>
      <dgm:spPr/>
    </dgm:pt>
    <dgm:pt modelId="{7307A9F6-2117-48E7-B908-D9E1EA8BA563}" type="pres">
      <dgm:prSet presAssocID="{3E3E1EBC-5A81-430D-8450-6E5D66CF6832}" presName="space" presStyleCnt="0"/>
      <dgm:spPr/>
    </dgm:pt>
    <dgm:pt modelId="{21D08B60-AB2E-4B0A-A26E-5385289ADB57}" type="pres">
      <dgm:prSet presAssocID="{1B7694CA-4725-43B4-ABC9-A98A3B678D64}" presName="compositeB" presStyleCnt="0"/>
      <dgm:spPr/>
    </dgm:pt>
    <dgm:pt modelId="{88BE34FB-5911-4635-B1A8-40B3BD525984}" type="pres">
      <dgm:prSet presAssocID="{1B7694CA-4725-43B4-ABC9-A98A3B678D64}" presName="textB" presStyleLbl="revTx" presStyleIdx="7" presStyleCnt="9">
        <dgm:presLayoutVars>
          <dgm:bulletEnabled val="1"/>
        </dgm:presLayoutVars>
      </dgm:prSet>
      <dgm:spPr/>
    </dgm:pt>
    <dgm:pt modelId="{D3D9C715-0AAA-4B9D-83D5-09EF1E13F963}" type="pres">
      <dgm:prSet presAssocID="{1B7694CA-4725-43B4-ABC9-A98A3B678D64}" presName="circleB" presStyleLbl="node1" presStyleIdx="7" presStyleCnt="9"/>
      <dgm:spPr/>
    </dgm:pt>
    <dgm:pt modelId="{7D56CD30-5F93-4CFE-806E-689D2732ED40}" type="pres">
      <dgm:prSet presAssocID="{1B7694CA-4725-43B4-ABC9-A98A3B678D64}" presName="spaceB" presStyleCnt="0"/>
      <dgm:spPr/>
    </dgm:pt>
    <dgm:pt modelId="{B1097468-F6B6-4E7A-BA0B-50AF831D5708}" type="pres">
      <dgm:prSet presAssocID="{553D3639-5D34-498E-9C52-90CA0B90D999}" presName="space" presStyleCnt="0"/>
      <dgm:spPr/>
    </dgm:pt>
    <dgm:pt modelId="{1A7AD047-1A62-4674-B1E7-7036508EB51C}" type="pres">
      <dgm:prSet presAssocID="{90A6BD45-FA57-4DCD-A166-3AF62DC4718C}" presName="compositeA" presStyleCnt="0"/>
      <dgm:spPr/>
    </dgm:pt>
    <dgm:pt modelId="{AB092FF5-E91B-4F93-A5EA-4F2F1D240136}" type="pres">
      <dgm:prSet presAssocID="{90A6BD45-FA57-4DCD-A166-3AF62DC4718C}" presName="textA" presStyleLbl="revTx" presStyleIdx="8" presStyleCnt="9">
        <dgm:presLayoutVars>
          <dgm:bulletEnabled val="1"/>
        </dgm:presLayoutVars>
      </dgm:prSet>
      <dgm:spPr/>
    </dgm:pt>
    <dgm:pt modelId="{633F7F43-BC9B-4179-85AE-3DBB2BDE1F92}" type="pres">
      <dgm:prSet presAssocID="{90A6BD45-FA57-4DCD-A166-3AF62DC4718C}" presName="circleA" presStyleLbl="node1" presStyleIdx="8" presStyleCnt="9"/>
      <dgm:spPr/>
    </dgm:pt>
    <dgm:pt modelId="{F049178D-4B44-43CA-AFC5-DB1E2E052CE0}" type="pres">
      <dgm:prSet presAssocID="{90A6BD45-FA57-4DCD-A166-3AF62DC4718C}" presName="spaceA" presStyleCnt="0"/>
      <dgm:spPr/>
    </dgm:pt>
  </dgm:ptLst>
  <dgm:cxnLst>
    <dgm:cxn modelId="{43A0E407-87EC-44DE-AF77-8692BB955666}" srcId="{1AC316B4-72EE-42CF-A541-19C2E643A530}" destId="{D8964082-62FB-41F6-91EC-14FF5FDC5B1F}" srcOrd="6" destOrd="0" parTransId="{AE4722DA-16B5-4AB1-809F-FF0DC8E78E8A}" sibTransId="{3E3E1EBC-5A81-430D-8450-6E5D66CF6832}"/>
    <dgm:cxn modelId="{93025910-B0EC-488A-B853-74CA8C6986C2}" srcId="{1AC316B4-72EE-42CF-A541-19C2E643A530}" destId="{EE61684F-FAB1-427C-8305-917DCD66DEE8}" srcOrd="4" destOrd="0" parTransId="{EC420714-B6A8-4E97-8067-0D8BD02461DF}" sibTransId="{9E2DB4E5-435A-4386-BC7C-1B38A879B39C}"/>
    <dgm:cxn modelId="{346D8A16-BE99-41A5-84BA-C864E6C3F659}" srcId="{1AC316B4-72EE-42CF-A541-19C2E643A530}" destId="{1B7694CA-4725-43B4-ABC9-A98A3B678D64}" srcOrd="7" destOrd="0" parTransId="{5E01B7AF-E911-448F-B418-D6566ECC9BFC}" sibTransId="{553D3639-5D34-498E-9C52-90CA0B90D999}"/>
    <dgm:cxn modelId="{68CA691F-CF58-4670-A9CB-F4003F1808C7}" srcId="{1AC316B4-72EE-42CF-A541-19C2E643A530}" destId="{90A6BD45-FA57-4DCD-A166-3AF62DC4718C}" srcOrd="8" destOrd="0" parTransId="{AC2B254B-FAC0-45D0-B2ED-F4A90FB63578}" sibTransId="{B4455EDC-657E-4670-92CD-1E4D1ACD72FB}"/>
    <dgm:cxn modelId="{F2DA1822-C6A9-442D-8292-ED4BDB56744D}" type="presOf" srcId="{9322948F-446D-4555-B2A3-650CF311A20A}" destId="{B3ED5B6D-47E9-4A4A-A94F-773EA6B83A03}" srcOrd="0" destOrd="0" presId="urn:microsoft.com/office/officeart/2005/8/layout/hProcess11"/>
    <dgm:cxn modelId="{371CCB30-4B91-4129-B016-9631F5556E82}" srcId="{1AC316B4-72EE-42CF-A541-19C2E643A530}" destId="{9D7DEC10-B4C5-4E6C-84E3-887A86464E5D}" srcOrd="0" destOrd="0" parTransId="{3E89F57D-3617-4420-B621-DBEB47803204}" sibTransId="{6979100A-DE60-4C73-B610-312174846EB2}"/>
    <dgm:cxn modelId="{C03A0936-D22B-4431-A3C2-5759F8737853}" srcId="{1AC316B4-72EE-42CF-A541-19C2E643A530}" destId="{9322948F-446D-4555-B2A3-650CF311A20A}" srcOrd="3" destOrd="0" parTransId="{92672F70-32D6-41BE-99FC-713460BBD188}" sibTransId="{936749E0-76A4-4F3A-A186-759780CC7113}"/>
    <dgm:cxn modelId="{50D2133C-70F9-40E5-A63F-EDFB30EF36AD}" type="presOf" srcId="{5A88B928-7092-4E2F-B087-1CC6AE66FEBF}" destId="{27A923A9-CFE0-4FF8-9EF5-7BE2B3083CF4}" srcOrd="0" destOrd="0" presId="urn:microsoft.com/office/officeart/2005/8/layout/hProcess11"/>
    <dgm:cxn modelId="{1337A85D-31BF-4339-88A6-654C4ACC0390}" type="presOf" srcId="{D8964082-62FB-41F6-91EC-14FF5FDC5B1F}" destId="{5DCE1154-B704-40C5-8394-247AD8A6C375}" srcOrd="0" destOrd="0" presId="urn:microsoft.com/office/officeart/2005/8/layout/hProcess11"/>
    <dgm:cxn modelId="{51A57648-8252-438B-B029-62E05494877C}" type="presOf" srcId="{CD6FD5C0-7504-43BD-B112-298BE6230457}" destId="{1F2988DE-C5C1-4EAA-81C3-316D8167D97A}" srcOrd="0" destOrd="0" presId="urn:microsoft.com/office/officeart/2005/8/layout/hProcess11"/>
    <dgm:cxn modelId="{22416274-C776-43C2-A020-B4376D649805}" srcId="{1AC316B4-72EE-42CF-A541-19C2E643A530}" destId="{84A92241-E32A-4023-A917-CD8244256148}" srcOrd="2" destOrd="0" parTransId="{5D3C6B0F-0BA8-4BC6-BB77-4B46F4D862FC}" sibTransId="{54FA9871-55B1-426A-96D7-85B419D6AB3C}"/>
    <dgm:cxn modelId="{BD5C4C75-59BD-4E6B-81A3-284D716EF89A}" type="presOf" srcId="{1B7694CA-4725-43B4-ABC9-A98A3B678D64}" destId="{88BE34FB-5911-4635-B1A8-40B3BD525984}" srcOrd="0" destOrd="0" presId="urn:microsoft.com/office/officeart/2005/8/layout/hProcess11"/>
    <dgm:cxn modelId="{0A97D39B-5C5D-4438-8913-53A51517F69E}" type="presOf" srcId="{84A92241-E32A-4023-A917-CD8244256148}" destId="{6FB226A4-50CC-4C55-A3CB-98EB995192CF}" srcOrd="0" destOrd="0" presId="urn:microsoft.com/office/officeart/2005/8/layout/hProcess11"/>
    <dgm:cxn modelId="{86E3E9A9-1622-4659-88AD-3AA0B46C375E}" type="presOf" srcId="{9D7DEC10-B4C5-4E6C-84E3-887A86464E5D}" destId="{B9752A53-9000-4C2F-BE6E-2F35567EEFA2}" srcOrd="0" destOrd="0" presId="urn:microsoft.com/office/officeart/2005/8/layout/hProcess11"/>
    <dgm:cxn modelId="{93B81EC2-7EAE-4570-8F2D-CAA58525B960}" type="presOf" srcId="{90A6BD45-FA57-4DCD-A166-3AF62DC4718C}" destId="{AB092FF5-E91B-4F93-A5EA-4F2F1D240136}" srcOrd="0" destOrd="0" presId="urn:microsoft.com/office/officeart/2005/8/layout/hProcess11"/>
    <dgm:cxn modelId="{D8EA2EC2-1497-4FD3-89C8-13BB1E55262C}" type="presOf" srcId="{EE61684F-FAB1-427C-8305-917DCD66DEE8}" destId="{8ECB5146-9438-443F-90D4-A7168CA8620C}" srcOrd="0" destOrd="0" presId="urn:microsoft.com/office/officeart/2005/8/layout/hProcess11"/>
    <dgm:cxn modelId="{F14D4CC3-1602-409D-9989-388F0C228D27}" type="presOf" srcId="{1AC316B4-72EE-42CF-A541-19C2E643A530}" destId="{E86624E0-7CD9-4C54-B71A-04A75C773D51}" srcOrd="0" destOrd="0" presId="urn:microsoft.com/office/officeart/2005/8/layout/hProcess11"/>
    <dgm:cxn modelId="{7CF6ADE9-EF89-47F8-8136-5BFCC7E777BD}" srcId="{1AC316B4-72EE-42CF-A541-19C2E643A530}" destId="{CD6FD5C0-7504-43BD-B112-298BE6230457}" srcOrd="1" destOrd="0" parTransId="{82A6DEF7-DB5A-4422-92CF-B6A7120C68CC}" sibTransId="{9849EDCE-9D0E-4865-9F12-80FD0CCA3590}"/>
    <dgm:cxn modelId="{3C3CAAF1-FD7C-44C6-976B-512977708773}" srcId="{1AC316B4-72EE-42CF-A541-19C2E643A530}" destId="{5A88B928-7092-4E2F-B087-1CC6AE66FEBF}" srcOrd="5" destOrd="0" parTransId="{33CC7EDD-A309-499F-84EB-47F1FB983992}" sibTransId="{610C8FD7-D87F-4321-91D7-716AF98558BB}"/>
    <dgm:cxn modelId="{2328D5C0-4790-4415-9CDF-80FD5367F7B5}" type="presParOf" srcId="{E86624E0-7CD9-4C54-B71A-04A75C773D51}" destId="{4A3DEBED-CE7A-4DB5-A4E2-7F311123CEC3}" srcOrd="0" destOrd="0" presId="urn:microsoft.com/office/officeart/2005/8/layout/hProcess11"/>
    <dgm:cxn modelId="{D825E179-49CC-488B-A6E3-3BE7B1C6CF41}" type="presParOf" srcId="{E86624E0-7CD9-4C54-B71A-04A75C773D51}" destId="{7B9AE138-1DEA-4A6B-8969-DD88E76DF6DD}" srcOrd="1" destOrd="0" presId="urn:microsoft.com/office/officeart/2005/8/layout/hProcess11"/>
    <dgm:cxn modelId="{9231A30F-C76B-42BD-A5E9-98C49674695F}" type="presParOf" srcId="{7B9AE138-1DEA-4A6B-8969-DD88E76DF6DD}" destId="{0ABC0CF0-5ADA-4D21-A5F9-FCC3F3441EAF}" srcOrd="0" destOrd="0" presId="urn:microsoft.com/office/officeart/2005/8/layout/hProcess11"/>
    <dgm:cxn modelId="{57C4F700-F0F4-432F-80FE-E3C56A355AE0}" type="presParOf" srcId="{0ABC0CF0-5ADA-4D21-A5F9-FCC3F3441EAF}" destId="{B9752A53-9000-4C2F-BE6E-2F35567EEFA2}" srcOrd="0" destOrd="0" presId="urn:microsoft.com/office/officeart/2005/8/layout/hProcess11"/>
    <dgm:cxn modelId="{DCE3EC22-866D-4C5D-8CCD-EF2EF2959F5D}" type="presParOf" srcId="{0ABC0CF0-5ADA-4D21-A5F9-FCC3F3441EAF}" destId="{4AAD332A-35C8-4F16-BEB6-48C83A5CEB02}" srcOrd="1" destOrd="0" presId="urn:microsoft.com/office/officeart/2005/8/layout/hProcess11"/>
    <dgm:cxn modelId="{0F2BE8E7-44F3-4345-94CF-48B13ACD1B4B}" type="presParOf" srcId="{0ABC0CF0-5ADA-4D21-A5F9-FCC3F3441EAF}" destId="{55FC3D2C-473F-4EB6-AA1A-479F10EA2519}" srcOrd="2" destOrd="0" presId="urn:microsoft.com/office/officeart/2005/8/layout/hProcess11"/>
    <dgm:cxn modelId="{3B73D659-AE56-4553-91D9-FA6F089DDB43}" type="presParOf" srcId="{7B9AE138-1DEA-4A6B-8969-DD88E76DF6DD}" destId="{6197E372-C91D-4D6A-B519-8614519EB310}" srcOrd="1" destOrd="0" presId="urn:microsoft.com/office/officeart/2005/8/layout/hProcess11"/>
    <dgm:cxn modelId="{4D03FD41-2B40-488F-8271-D7236C01EB5E}" type="presParOf" srcId="{7B9AE138-1DEA-4A6B-8969-DD88E76DF6DD}" destId="{F2F2781E-6E5D-4E79-BB87-0480092FFCA4}" srcOrd="2" destOrd="0" presId="urn:microsoft.com/office/officeart/2005/8/layout/hProcess11"/>
    <dgm:cxn modelId="{480D0595-64C7-4F6D-A1AE-26B81F6199B9}" type="presParOf" srcId="{F2F2781E-6E5D-4E79-BB87-0480092FFCA4}" destId="{1F2988DE-C5C1-4EAA-81C3-316D8167D97A}" srcOrd="0" destOrd="0" presId="urn:microsoft.com/office/officeart/2005/8/layout/hProcess11"/>
    <dgm:cxn modelId="{7BFEDE35-A5E9-4F5D-A77A-EB026F85DD45}" type="presParOf" srcId="{F2F2781E-6E5D-4E79-BB87-0480092FFCA4}" destId="{A7A37FC6-5F96-451D-BD0B-8E9BD490AD84}" srcOrd="1" destOrd="0" presId="urn:microsoft.com/office/officeart/2005/8/layout/hProcess11"/>
    <dgm:cxn modelId="{B6947EC8-A03A-4900-9399-10C4AB349B1C}" type="presParOf" srcId="{F2F2781E-6E5D-4E79-BB87-0480092FFCA4}" destId="{5DF29469-DFBA-45CF-98A8-9AAAD9E39F6C}" srcOrd="2" destOrd="0" presId="urn:microsoft.com/office/officeart/2005/8/layout/hProcess11"/>
    <dgm:cxn modelId="{E39203AB-DB6F-4119-8313-5251A3632BF3}" type="presParOf" srcId="{7B9AE138-1DEA-4A6B-8969-DD88E76DF6DD}" destId="{372B7FBE-E537-47CA-96EF-F7F7A44C7A45}" srcOrd="3" destOrd="0" presId="urn:microsoft.com/office/officeart/2005/8/layout/hProcess11"/>
    <dgm:cxn modelId="{97B66B60-887F-46A8-B745-15B944BDFBC0}" type="presParOf" srcId="{7B9AE138-1DEA-4A6B-8969-DD88E76DF6DD}" destId="{4CCEB86D-A7F0-4E3B-BDCA-6A12622EAFDC}" srcOrd="4" destOrd="0" presId="urn:microsoft.com/office/officeart/2005/8/layout/hProcess11"/>
    <dgm:cxn modelId="{CB233B9A-72B7-436E-8EBF-04379E429601}" type="presParOf" srcId="{4CCEB86D-A7F0-4E3B-BDCA-6A12622EAFDC}" destId="{6FB226A4-50CC-4C55-A3CB-98EB995192CF}" srcOrd="0" destOrd="0" presId="urn:microsoft.com/office/officeart/2005/8/layout/hProcess11"/>
    <dgm:cxn modelId="{B6068C4F-3F20-4F3D-AC4C-3C1162DF0059}" type="presParOf" srcId="{4CCEB86D-A7F0-4E3B-BDCA-6A12622EAFDC}" destId="{F1BA6110-C4B9-44D1-A029-508CCDE2865B}" srcOrd="1" destOrd="0" presId="urn:microsoft.com/office/officeart/2005/8/layout/hProcess11"/>
    <dgm:cxn modelId="{64D33178-ABED-476E-8F0F-0BCA1B4D30F7}" type="presParOf" srcId="{4CCEB86D-A7F0-4E3B-BDCA-6A12622EAFDC}" destId="{E6ED608C-547A-415B-8F40-BD4E70002E33}" srcOrd="2" destOrd="0" presId="urn:microsoft.com/office/officeart/2005/8/layout/hProcess11"/>
    <dgm:cxn modelId="{C3F7D606-6E0D-4CC5-AFB9-16C8FE852450}" type="presParOf" srcId="{7B9AE138-1DEA-4A6B-8969-DD88E76DF6DD}" destId="{8ACE9E4E-5821-42D2-BA28-ADF47016E9EC}" srcOrd="5" destOrd="0" presId="urn:microsoft.com/office/officeart/2005/8/layout/hProcess11"/>
    <dgm:cxn modelId="{5CDA6C9E-DAC4-44A6-89E5-2ABFFB336637}" type="presParOf" srcId="{7B9AE138-1DEA-4A6B-8969-DD88E76DF6DD}" destId="{78AFAE04-EEC2-43DF-8E31-EE9C21B0761E}" srcOrd="6" destOrd="0" presId="urn:microsoft.com/office/officeart/2005/8/layout/hProcess11"/>
    <dgm:cxn modelId="{503AF0FD-63DC-4024-9909-772A418C1DEA}" type="presParOf" srcId="{78AFAE04-EEC2-43DF-8E31-EE9C21B0761E}" destId="{B3ED5B6D-47E9-4A4A-A94F-773EA6B83A03}" srcOrd="0" destOrd="0" presId="urn:microsoft.com/office/officeart/2005/8/layout/hProcess11"/>
    <dgm:cxn modelId="{53254C29-F7F6-4551-B886-EBE8B8CB28B0}" type="presParOf" srcId="{78AFAE04-EEC2-43DF-8E31-EE9C21B0761E}" destId="{F3CCD744-6D17-4A59-AB26-CC16EB01F90B}" srcOrd="1" destOrd="0" presId="urn:microsoft.com/office/officeart/2005/8/layout/hProcess11"/>
    <dgm:cxn modelId="{48F6BE42-BA0D-4BE4-AAC0-BBDFFE69D102}" type="presParOf" srcId="{78AFAE04-EEC2-43DF-8E31-EE9C21B0761E}" destId="{C76CF31A-82E0-4EF7-9DF4-FB2E201AB542}" srcOrd="2" destOrd="0" presId="urn:microsoft.com/office/officeart/2005/8/layout/hProcess11"/>
    <dgm:cxn modelId="{B9373AF0-6D30-4AED-8A57-FE5CCA4032F1}" type="presParOf" srcId="{7B9AE138-1DEA-4A6B-8969-DD88E76DF6DD}" destId="{DEFF7B30-AEEE-4AD3-A90E-DA21D08BADB6}" srcOrd="7" destOrd="0" presId="urn:microsoft.com/office/officeart/2005/8/layout/hProcess11"/>
    <dgm:cxn modelId="{89405A18-DBC0-4BC6-B042-62436A14C96C}" type="presParOf" srcId="{7B9AE138-1DEA-4A6B-8969-DD88E76DF6DD}" destId="{196DBC6F-37D5-41C7-B10A-5E46AB4F7CBF}" srcOrd="8" destOrd="0" presId="urn:microsoft.com/office/officeart/2005/8/layout/hProcess11"/>
    <dgm:cxn modelId="{C3CAA350-3FCD-46E6-8EA9-7D1AC09214A8}" type="presParOf" srcId="{196DBC6F-37D5-41C7-B10A-5E46AB4F7CBF}" destId="{8ECB5146-9438-443F-90D4-A7168CA8620C}" srcOrd="0" destOrd="0" presId="urn:microsoft.com/office/officeart/2005/8/layout/hProcess11"/>
    <dgm:cxn modelId="{A4CC83C3-8DEA-4CD4-A372-D13E212D6CB7}" type="presParOf" srcId="{196DBC6F-37D5-41C7-B10A-5E46AB4F7CBF}" destId="{3FE9FD7F-FABE-4B5B-93BE-7AC7F5614653}" srcOrd="1" destOrd="0" presId="urn:microsoft.com/office/officeart/2005/8/layout/hProcess11"/>
    <dgm:cxn modelId="{EB96F342-2B2B-4C0A-B78F-ACB99034DCDF}" type="presParOf" srcId="{196DBC6F-37D5-41C7-B10A-5E46AB4F7CBF}" destId="{F1B5EB2C-469E-4C28-9D9E-AC78B39812EC}" srcOrd="2" destOrd="0" presId="urn:microsoft.com/office/officeart/2005/8/layout/hProcess11"/>
    <dgm:cxn modelId="{43A18545-1591-4578-926A-8114543C9AED}" type="presParOf" srcId="{7B9AE138-1DEA-4A6B-8969-DD88E76DF6DD}" destId="{5F698A72-9265-4388-9517-F5EC99C96E23}" srcOrd="9" destOrd="0" presId="urn:microsoft.com/office/officeart/2005/8/layout/hProcess11"/>
    <dgm:cxn modelId="{105E6C20-E7D2-4D24-A681-7C9C292ACE5F}" type="presParOf" srcId="{7B9AE138-1DEA-4A6B-8969-DD88E76DF6DD}" destId="{668B2AFD-B98A-4BF4-ABBC-5DCF0F423180}" srcOrd="10" destOrd="0" presId="urn:microsoft.com/office/officeart/2005/8/layout/hProcess11"/>
    <dgm:cxn modelId="{385F76EA-2D36-43D2-9A58-7EEF0D89F485}" type="presParOf" srcId="{668B2AFD-B98A-4BF4-ABBC-5DCF0F423180}" destId="{27A923A9-CFE0-4FF8-9EF5-7BE2B3083CF4}" srcOrd="0" destOrd="0" presId="urn:microsoft.com/office/officeart/2005/8/layout/hProcess11"/>
    <dgm:cxn modelId="{B0C4C725-D625-4A9B-A689-4498D2E46029}" type="presParOf" srcId="{668B2AFD-B98A-4BF4-ABBC-5DCF0F423180}" destId="{DFA5E827-FE92-43D6-B2C5-82DDE72810BE}" srcOrd="1" destOrd="0" presId="urn:microsoft.com/office/officeart/2005/8/layout/hProcess11"/>
    <dgm:cxn modelId="{3EDE39BF-782F-446F-95D1-8690EF3333F4}" type="presParOf" srcId="{668B2AFD-B98A-4BF4-ABBC-5DCF0F423180}" destId="{3AA26569-4D09-4D51-AB61-5F15CF258B3C}" srcOrd="2" destOrd="0" presId="urn:microsoft.com/office/officeart/2005/8/layout/hProcess11"/>
    <dgm:cxn modelId="{71A4A7B9-3312-40C6-8ED1-C132E97F4B85}" type="presParOf" srcId="{7B9AE138-1DEA-4A6B-8969-DD88E76DF6DD}" destId="{AD86513D-FCB3-4369-839A-C9012C58F7BE}" srcOrd="11" destOrd="0" presId="urn:microsoft.com/office/officeart/2005/8/layout/hProcess11"/>
    <dgm:cxn modelId="{29B542E9-E1E2-4077-83F8-460C4A472483}" type="presParOf" srcId="{7B9AE138-1DEA-4A6B-8969-DD88E76DF6DD}" destId="{0F16F317-3DF9-4916-9BFF-8DCAB236795A}" srcOrd="12" destOrd="0" presId="urn:microsoft.com/office/officeart/2005/8/layout/hProcess11"/>
    <dgm:cxn modelId="{D1F05C83-844D-49BA-80D1-48FF09193CDA}" type="presParOf" srcId="{0F16F317-3DF9-4916-9BFF-8DCAB236795A}" destId="{5DCE1154-B704-40C5-8394-247AD8A6C375}" srcOrd="0" destOrd="0" presId="urn:microsoft.com/office/officeart/2005/8/layout/hProcess11"/>
    <dgm:cxn modelId="{3E2649E9-38D6-4718-81A7-21A1BDAE112F}" type="presParOf" srcId="{0F16F317-3DF9-4916-9BFF-8DCAB236795A}" destId="{40B97032-E362-483D-AC3D-534CB9BD7DCF}" srcOrd="1" destOrd="0" presId="urn:microsoft.com/office/officeart/2005/8/layout/hProcess11"/>
    <dgm:cxn modelId="{FE459EA8-98FB-4F5E-9E61-3EC5E9501FFA}" type="presParOf" srcId="{0F16F317-3DF9-4916-9BFF-8DCAB236795A}" destId="{C3D4B681-0004-4DC5-91E7-68D5F5003F10}" srcOrd="2" destOrd="0" presId="urn:microsoft.com/office/officeart/2005/8/layout/hProcess11"/>
    <dgm:cxn modelId="{A2872084-6817-4AC5-B4B2-9D50911985FD}" type="presParOf" srcId="{7B9AE138-1DEA-4A6B-8969-DD88E76DF6DD}" destId="{7307A9F6-2117-48E7-B908-D9E1EA8BA563}" srcOrd="13" destOrd="0" presId="urn:microsoft.com/office/officeart/2005/8/layout/hProcess11"/>
    <dgm:cxn modelId="{434F66C9-9F34-4E17-B910-39E229BE0C36}" type="presParOf" srcId="{7B9AE138-1DEA-4A6B-8969-DD88E76DF6DD}" destId="{21D08B60-AB2E-4B0A-A26E-5385289ADB57}" srcOrd="14" destOrd="0" presId="urn:microsoft.com/office/officeart/2005/8/layout/hProcess11"/>
    <dgm:cxn modelId="{D6312123-7FCD-4FA8-BC66-8D0ADA55D587}" type="presParOf" srcId="{21D08B60-AB2E-4B0A-A26E-5385289ADB57}" destId="{88BE34FB-5911-4635-B1A8-40B3BD525984}" srcOrd="0" destOrd="0" presId="urn:microsoft.com/office/officeart/2005/8/layout/hProcess11"/>
    <dgm:cxn modelId="{D8672739-8465-4AF2-AFAC-CAD2A7B9C5AD}" type="presParOf" srcId="{21D08B60-AB2E-4B0A-A26E-5385289ADB57}" destId="{D3D9C715-0AAA-4B9D-83D5-09EF1E13F963}" srcOrd="1" destOrd="0" presId="urn:microsoft.com/office/officeart/2005/8/layout/hProcess11"/>
    <dgm:cxn modelId="{5EA48A81-3BDA-45AC-9D81-C02BD2B3B090}" type="presParOf" srcId="{21D08B60-AB2E-4B0A-A26E-5385289ADB57}" destId="{7D56CD30-5F93-4CFE-806E-689D2732ED40}" srcOrd="2" destOrd="0" presId="urn:microsoft.com/office/officeart/2005/8/layout/hProcess11"/>
    <dgm:cxn modelId="{09E4D522-2B21-42AC-BC8F-7EE6E7674CF5}" type="presParOf" srcId="{7B9AE138-1DEA-4A6B-8969-DD88E76DF6DD}" destId="{B1097468-F6B6-4E7A-BA0B-50AF831D5708}" srcOrd="15" destOrd="0" presId="urn:microsoft.com/office/officeart/2005/8/layout/hProcess11"/>
    <dgm:cxn modelId="{69D02CA1-C652-442E-B969-FDF73B00AB6B}" type="presParOf" srcId="{7B9AE138-1DEA-4A6B-8969-DD88E76DF6DD}" destId="{1A7AD047-1A62-4674-B1E7-7036508EB51C}" srcOrd="16" destOrd="0" presId="urn:microsoft.com/office/officeart/2005/8/layout/hProcess11"/>
    <dgm:cxn modelId="{E96C41FD-20D4-4A94-B4EC-73C6047407FD}" type="presParOf" srcId="{1A7AD047-1A62-4674-B1E7-7036508EB51C}" destId="{AB092FF5-E91B-4F93-A5EA-4F2F1D240136}" srcOrd="0" destOrd="0" presId="urn:microsoft.com/office/officeart/2005/8/layout/hProcess11"/>
    <dgm:cxn modelId="{990DEFE3-7DFD-4F08-9442-9AC02F8F313E}" type="presParOf" srcId="{1A7AD047-1A62-4674-B1E7-7036508EB51C}" destId="{633F7F43-BC9B-4179-85AE-3DBB2BDE1F92}" srcOrd="1" destOrd="0" presId="urn:microsoft.com/office/officeart/2005/8/layout/hProcess11"/>
    <dgm:cxn modelId="{30A87EA4-7C72-4BE0-8E91-4828A492EBDD}" type="presParOf" srcId="{1A7AD047-1A62-4674-B1E7-7036508EB51C}" destId="{F049178D-4B44-43CA-AFC5-DB1E2E052CE0}"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A7070-F690-0A4B-8608-F2A5671919C7}">
      <dsp:nvSpPr>
        <dsp:cNvPr id="0" name=""/>
        <dsp:cNvSpPr/>
      </dsp:nvSpPr>
      <dsp:spPr>
        <a:xfrm>
          <a:off x="0" y="2041156"/>
          <a:ext cx="1751850" cy="150686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Tracking and </a:t>
          </a:r>
          <a:r>
            <a:rPr lang="en-US" sz="1700" kern="1200" dirty="0">
              <a:latin typeface="Calibri" panose="020F0502020204030204"/>
            </a:rPr>
            <a:t>reporting</a:t>
          </a:r>
          <a:r>
            <a:rPr lang="en-US" sz="1700" kern="1200" dirty="0"/>
            <a:t> </a:t>
          </a:r>
          <a:r>
            <a:rPr lang="en-US" sz="1700" kern="1200" dirty="0">
              <a:latin typeface="Calibri" panose="020F0502020204030204"/>
            </a:rPr>
            <a:t>systems</a:t>
          </a:r>
          <a:r>
            <a:rPr lang="en-US" sz="1700" kern="1200" dirty="0"/>
            <a:t> </a:t>
          </a:r>
          <a:r>
            <a:rPr lang="en-US" sz="1700" kern="1200" dirty="0">
              <a:latin typeface="Calibri" panose="020F0502020204030204"/>
            </a:rPr>
            <a:t>indicators</a:t>
          </a:r>
          <a:endParaRPr lang="en-US" sz="1700" kern="1200" dirty="0"/>
        </a:p>
      </dsp:txBody>
      <dsp:txXfrm>
        <a:off x="44135" y="2085291"/>
        <a:ext cx="1663580" cy="1418595"/>
      </dsp:txXfrm>
    </dsp:sp>
    <dsp:sp modelId="{3C0FEF3E-4254-D74C-8886-D918ED7DBF3F}">
      <dsp:nvSpPr>
        <dsp:cNvPr id="0" name=""/>
        <dsp:cNvSpPr/>
      </dsp:nvSpPr>
      <dsp:spPr>
        <a:xfrm>
          <a:off x="1927280" y="2577360"/>
          <a:ext cx="371910" cy="43445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927280" y="2664252"/>
        <a:ext cx="260337" cy="260674"/>
      </dsp:txXfrm>
    </dsp:sp>
    <dsp:sp modelId="{FEA86B27-34C7-0843-A7A4-9CDF5300A250}">
      <dsp:nvSpPr>
        <dsp:cNvPr id="0" name=""/>
        <dsp:cNvSpPr/>
      </dsp:nvSpPr>
      <dsp:spPr>
        <a:xfrm>
          <a:off x="2453568" y="2041156"/>
          <a:ext cx="2559646" cy="150686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Organizations and institutions are held accountable to create conditions for success</a:t>
          </a:r>
        </a:p>
      </dsp:txBody>
      <dsp:txXfrm>
        <a:off x="2497703" y="2085291"/>
        <a:ext cx="2471376" cy="1418595"/>
      </dsp:txXfrm>
    </dsp:sp>
    <dsp:sp modelId="{82C7D03C-C5FF-FC48-BEDF-539135ADBF9A}">
      <dsp:nvSpPr>
        <dsp:cNvPr id="0" name=""/>
        <dsp:cNvSpPr/>
      </dsp:nvSpPr>
      <dsp:spPr>
        <a:xfrm>
          <a:off x="5188400" y="2577360"/>
          <a:ext cx="371392" cy="43445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188400" y="2664252"/>
        <a:ext cx="259974" cy="260674"/>
      </dsp:txXfrm>
    </dsp:sp>
    <dsp:sp modelId="{15E6B4B9-742F-D843-8A45-F01AC9BC7312}">
      <dsp:nvSpPr>
        <dsp:cNvPr id="0" name=""/>
        <dsp:cNvSpPr/>
      </dsp:nvSpPr>
      <dsp:spPr>
        <a:xfrm>
          <a:off x="5713955" y="2041156"/>
          <a:ext cx="1751850" cy="150686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Better, more equitable cradle-to-career outcomes are achieved</a:t>
          </a:r>
        </a:p>
      </dsp:txBody>
      <dsp:txXfrm>
        <a:off x="5758090" y="2085291"/>
        <a:ext cx="1663580" cy="14185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DEBED-CE7A-4DB5-A4E2-7F311123CEC3}">
      <dsp:nvSpPr>
        <dsp:cNvPr id="0" name=""/>
        <dsp:cNvSpPr/>
      </dsp:nvSpPr>
      <dsp:spPr>
        <a:xfrm>
          <a:off x="0" y="1383506"/>
          <a:ext cx="11759184" cy="184467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752A53-9000-4C2F-BE6E-2F35567EEFA2}">
      <dsp:nvSpPr>
        <dsp:cNvPr id="0" name=""/>
        <dsp:cNvSpPr/>
      </dsp:nvSpPr>
      <dsp:spPr>
        <a:xfrm>
          <a:off x="2971" y="0"/>
          <a:ext cx="1125247" cy="1844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en-US" sz="900" kern="1200" dirty="0"/>
            <a:t>Race Equity Planning team members recommend complementing outcomes data with systems data</a:t>
          </a:r>
        </a:p>
      </dsp:txBody>
      <dsp:txXfrm>
        <a:off x="2971" y="0"/>
        <a:ext cx="1125247" cy="1844674"/>
      </dsp:txXfrm>
    </dsp:sp>
    <dsp:sp modelId="{4AAD332A-35C8-4F16-BEB6-48C83A5CEB02}">
      <dsp:nvSpPr>
        <dsp:cNvPr id="0" name=""/>
        <dsp:cNvSpPr/>
      </dsp:nvSpPr>
      <dsp:spPr>
        <a:xfrm>
          <a:off x="335010" y="2075259"/>
          <a:ext cx="461168" cy="461168"/>
        </a:xfrm>
        <a:prstGeom prst="ellipse">
          <a:avLst/>
        </a:prstGeom>
        <a:solidFill>
          <a:srgbClr val="B9D8E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2988DE-C5C1-4EAA-81C3-316D8167D97A}">
      <dsp:nvSpPr>
        <dsp:cNvPr id="0" name=""/>
        <dsp:cNvSpPr/>
      </dsp:nvSpPr>
      <dsp:spPr>
        <a:xfrm>
          <a:off x="1184480" y="2767012"/>
          <a:ext cx="1125247" cy="1844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kern="1200" dirty="0"/>
            <a:t>Race Equity workgroup members identify a list of over 100 potential systems indicators the Network could use</a:t>
          </a:r>
        </a:p>
      </dsp:txBody>
      <dsp:txXfrm>
        <a:off x="1184480" y="2767012"/>
        <a:ext cx="1125247" cy="1844674"/>
      </dsp:txXfrm>
    </dsp:sp>
    <dsp:sp modelId="{A7A37FC6-5F96-451D-BD0B-8E9BD490AD84}">
      <dsp:nvSpPr>
        <dsp:cNvPr id="0" name=""/>
        <dsp:cNvSpPr/>
      </dsp:nvSpPr>
      <dsp:spPr>
        <a:xfrm>
          <a:off x="1516520" y="2075259"/>
          <a:ext cx="461168" cy="461168"/>
        </a:xfrm>
        <a:prstGeom prst="ellipse">
          <a:avLst/>
        </a:prstGeom>
        <a:solidFill>
          <a:srgbClr val="B9D8E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B226A4-50CC-4C55-A3CB-98EB995192CF}">
      <dsp:nvSpPr>
        <dsp:cNvPr id="0" name=""/>
        <dsp:cNvSpPr/>
      </dsp:nvSpPr>
      <dsp:spPr>
        <a:xfrm>
          <a:off x="2365990" y="0"/>
          <a:ext cx="1125247" cy="1844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en-US" sz="900" kern="1200" dirty="0"/>
            <a:t>Over 500 attendees at the StriveTogether National Convening engage with the proposed indicators at learning stations through out the convening. Additionally, 70 members engage in in-depth TEGA interviews</a:t>
          </a:r>
        </a:p>
      </dsp:txBody>
      <dsp:txXfrm>
        <a:off x="2365990" y="0"/>
        <a:ext cx="1125247" cy="1844674"/>
      </dsp:txXfrm>
    </dsp:sp>
    <dsp:sp modelId="{F1BA6110-C4B9-44D1-A029-508CCDE2865B}">
      <dsp:nvSpPr>
        <dsp:cNvPr id="0" name=""/>
        <dsp:cNvSpPr/>
      </dsp:nvSpPr>
      <dsp:spPr>
        <a:xfrm>
          <a:off x="2698029" y="2075259"/>
          <a:ext cx="461168" cy="461168"/>
        </a:xfrm>
        <a:prstGeom prst="ellipse">
          <a:avLst/>
        </a:prstGeom>
        <a:solidFill>
          <a:srgbClr val="B9D8E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ED5B6D-47E9-4A4A-A94F-773EA6B83A03}">
      <dsp:nvSpPr>
        <dsp:cNvPr id="0" name=""/>
        <dsp:cNvSpPr/>
      </dsp:nvSpPr>
      <dsp:spPr>
        <a:xfrm>
          <a:off x="3547499" y="2767012"/>
          <a:ext cx="1125247" cy="1844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kern="1200" noProof="0" dirty="0">
              <a:solidFill>
                <a:srgbClr val="000000">
                  <a:hueOff val="0"/>
                  <a:satOff val="0"/>
                  <a:lumOff val="0"/>
                  <a:alphaOff val="0"/>
                </a:srgbClr>
              </a:solidFill>
              <a:latin typeface="Calibri" panose="020F0502020204030204"/>
              <a:ea typeface="+mn-ea"/>
              <a:cs typeface="+mn-cs"/>
            </a:rPr>
            <a:t>A workgroup for 10 Network partners </a:t>
          </a:r>
          <a:r>
            <a:rPr lang="en-US" sz="900" kern="1200" dirty="0">
              <a:solidFill>
                <a:srgbClr val="000000">
                  <a:hueOff val="0"/>
                  <a:satOff val="0"/>
                  <a:lumOff val="0"/>
                  <a:alphaOff val="0"/>
                </a:srgbClr>
              </a:solidFill>
              <a:latin typeface="Calibri" panose="020F0502020204030204"/>
              <a:ea typeface="+mn-ea"/>
              <a:cs typeface="+mn-cs"/>
            </a:rPr>
            <a:t>engage in literature review and study systems indicators already in use across the Network and make a recommendation for 17 potential indicators to use </a:t>
          </a:r>
        </a:p>
      </dsp:txBody>
      <dsp:txXfrm>
        <a:off x="3547499" y="2767012"/>
        <a:ext cx="1125247" cy="1844674"/>
      </dsp:txXfrm>
    </dsp:sp>
    <dsp:sp modelId="{F3CCD744-6D17-4A59-AB26-CC16EB01F90B}">
      <dsp:nvSpPr>
        <dsp:cNvPr id="0" name=""/>
        <dsp:cNvSpPr/>
      </dsp:nvSpPr>
      <dsp:spPr>
        <a:xfrm>
          <a:off x="3879538" y="2075259"/>
          <a:ext cx="461168" cy="461168"/>
        </a:xfrm>
        <a:prstGeom prst="ellipse">
          <a:avLst/>
        </a:prstGeom>
        <a:solidFill>
          <a:srgbClr val="B9D8E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CB5146-9438-443F-90D4-A7168CA8620C}">
      <dsp:nvSpPr>
        <dsp:cNvPr id="0" name=""/>
        <dsp:cNvSpPr/>
      </dsp:nvSpPr>
      <dsp:spPr>
        <a:xfrm>
          <a:off x="4729009" y="0"/>
          <a:ext cx="1125247" cy="1844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en-US" sz="900" kern="1200" dirty="0"/>
            <a:t>Systems Indicators Guide is released and a pilot group of 7 partnerships is launched</a:t>
          </a:r>
        </a:p>
      </dsp:txBody>
      <dsp:txXfrm>
        <a:off x="4729009" y="0"/>
        <a:ext cx="1125247" cy="1844674"/>
      </dsp:txXfrm>
    </dsp:sp>
    <dsp:sp modelId="{3FE9FD7F-FABE-4B5B-93BE-7AC7F5614653}">
      <dsp:nvSpPr>
        <dsp:cNvPr id="0" name=""/>
        <dsp:cNvSpPr/>
      </dsp:nvSpPr>
      <dsp:spPr>
        <a:xfrm>
          <a:off x="5061048" y="2075259"/>
          <a:ext cx="461168" cy="461168"/>
        </a:xfrm>
        <a:prstGeom prst="ellipse">
          <a:avLst/>
        </a:prstGeom>
        <a:solidFill>
          <a:srgbClr val="B9D8E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A923A9-CFE0-4FF8-9EF5-7BE2B3083CF4}">
      <dsp:nvSpPr>
        <dsp:cNvPr id="0" name=""/>
        <dsp:cNvSpPr/>
      </dsp:nvSpPr>
      <dsp:spPr>
        <a:xfrm>
          <a:off x="5910518" y="2767012"/>
          <a:ext cx="1125247" cy="1844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kern="1200" dirty="0"/>
            <a:t>Pilot sites test systems indicators implementation</a:t>
          </a:r>
        </a:p>
      </dsp:txBody>
      <dsp:txXfrm>
        <a:off x="5910518" y="2767012"/>
        <a:ext cx="1125247" cy="1844674"/>
      </dsp:txXfrm>
    </dsp:sp>
    <dsp:sp modelId="{DFA5E827-FE92-43D6-B2C5-82DDE72810BE}">
      <dsp:nvSpPr>
        <dsp:cNvPr id="0" name=""/>
        <dsp:cNvSpPr/>
      </dsp:nvSpPr>
      <dsp:spPr>
        <a:xfrm>
          <a:off x="6242557" y="2075259"/>
          <a:ext cx="461168" cy="4611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CE1154-B704-40C5-8394-247AD8A6C375}">
      <dsp:nvSpPr>
        <dsp:cNvPr id="0" name=""/>
        <dsp:cNvSpPr/>
      </dsp:nvSpPr>
      <dsp:spPr>
        <a:xfrm>
          <a:off x="7092028" y="0"/>
          <a:ext cx="1125247" cy="1844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en-US" sz="900" kern="1200" dirty="0"/>
            <a:t>Systems indicators are incorporated in the StriveTogether Theory of </a:t>
          </a:r>
          <a:r>
            <a:rPr lang="en-US" sz="900" kern="1200" dirty="0" err="1"/>
            <a:t>Action</a:t>
          </a:r>
          <a:r>
            <a:rPr lang="en-US" sz="900" kern="1200" baseline="30000" dirty="0" err="1"/>
            <a:t>TM</a:t>
          </a:r>
          <a:r>
            <a:rPr lang="en-US" sz="900" kern="1200" dirty="0"/>
            <a:t> revision.</a:t>
          </a:r>
        </a:p>
        <a:p>
          <a:pPr marL="0" lvl="0" indent="0" algn="ctr" defTabSz="400050">
            <a:lnSpc>
              <a:spcPct val="90000"/>
            </a:lnSpc>
            <a:spcBef>
              <a:spcPct val="0"/>
            </a:spcBef>
            <a:spcAft>
              <a:spcPct val="35000"/>
            </a:spcAft>
            <a:buNone/>
          </a:pPr>
          <a:endParaRPr lang="en-US" sz="900" kern="1200" dirty="0"/>
        </a:p>
        <a:p>
          <a:pPr marL="0" lvl="0" indent="0" algn="ctr" defTabSz="400050">
            <a:lnSpc>
              <a:spcPct val="90000"/>
            </a:lnSpc>
            <a:spcBef>
              <a:spcPct val="0"/>
            </a:spcBef>
            <a:spcAft>
              <a:spcPct val="35000"/>
            </a:spcAft>
            <a:buNone/>
          </a:pPr>
          <a:r>
            <a:rPr lang="en-US" sz="900" kern="1200" dirty="0"/>
            <a:t>84% of the Network submits at least one systems indicator data in the annual Civic Infrastructure Assessment data and </a:t>
          </a:r>
        </a:p>
      </dsp:txBody>
      <dsp:txXfrm>
        <a:off x="7092028" y="0"/>
        <a:ext cx="1125247" cy="1844674"/>
      </dsp:txXfrm>
    </dsp:sp>
    <dsp:sp modelId="{40B97032-E362-483D-AC3D-534CB9BD7DCF}">
      <dsp:nvSpPr>
        <dsp:cNvPr id="0" name=""/>
        <dsp:cNvSpPr/>
      </dsp:nvSpPr>
      <dsp:spPr>
        <a:xfrm>
          <a:off x="7424067" y="2075259"/>
          <a:ext cx="461168" cy="4611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BE34FB-5911-4635-B1A8-40B3BD525984}">
      <dsp:nvSpPr>
        <dsp:cNvPr id="0" name=""/>
        <dsp:cNvSpPr/>
      </dsp:nvSpPr>
      <dsp:spPr>
        <a:xfrm>
          <a:off x="8273537" y="2767012"/>
          <a:ext cx="1125247" cy="1844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kern="1200" dirty="0"/>
            <a:t>Technical Assistance to Network data managers in accessing systems data is launched </a:t>
          </a:r>
        </a:p>
      </dsp:txBody>
      <dsp:txXfrm>
        <a:off x="8273537" y="2767012"/>
        <a:ext cx="1125247" cy="1844674"/>
      </dsp:txXfrm>
    </dsp:sp>
    <dsp:sp modelId="{D3D9C715-0AAA-4B9D-83D5-09EF1E13F963}">
      <dsp:nvSpPr>
        <dsp:cNvPr id="0" name=""/>
        <dsp:cNvSpPr/>
      </dsp:nvSpPr>
      <dsp:spPr>
        <a:xfrm>
          <a:off x="8605576" y="2075259"/>
          <a:ext cx="461168" cy="4611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092FF5-E91B-4F93-A5EA-4F2F1D240136}">
      <dsp:nvSpPr>
        <dsp:cNvPr id="0" name=""/>
        <dsp:cNvSpPr/>
      </dsp:nvSpPr>
      <dsp:spPr>
        <a:xfrm>
          <a:off x="9455047" y="0"/>
          <a:ext cx="1125247" cy="1844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en-US" sz="900" kern="1200" dirty="0"/>
            <a:t>Plans to launch adaptive supports for the Network are underway</a:t>
          </a:r>
        </a:p>
      </dsp:txBody>
      <dsp:txXfrm>
        <a:off x="9455047" y="0"/>
        <a:ext cx="1125247" cy="1844674"/>
      </dsp:txXfrm>
    </dsp:sp>
    <dsp:sp modelId="{633F7F43-BC9B-4179-85AE-3DBB2BDE1F92}">
      <dsp:nvSpPr>
        <dsp:cNvPr id="0" name=""/>
        <dsp:cNvSpPr/>
      </dsp:nvSpPr>
      <dsp:spPr>
        <a:xfrm>
          <a:off x="9787086" y="2075259"/>
          <a:ext cx="461168" cy="4611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9178B3-6702-F241-8897-1E05CB089D1D}" type="datetimeFigureOut">
              <a:rPr lang="en-US" smtClean="0"/>
              <a:t>4/22/2022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EB4FC2-C9F5-F749-9DDD-B69F36B1AC17}" type="slidenum">
              <a:rPr lang="en-US" smtClean="0"/>
              <a:t>‹#›</a:t>
            </a:fld>
            <a:endParaRPr lang="en-US" dirty="0"/>
          </a:p>
        </p:txBody>
      </p:sp>
    </p:spTree>
    <p:extLst>
      <p:ext uri="{BB962C8B-B14F-4D97-AF65-F5344CB8AC3E}">
        <p14:creationId xmlns:p14="http://schemas.microsoft.com/office/powerpoint/2010/main" val="3952615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ask from Urban:</a:t>
            </a:r>
          </a:p>
          <a:p>
            <a:endParaRPr lang="en-US" dirty="0"/>
          </a:p>
          <a:p>
            <a:r>
              <a:rPr lang="en-US" dirty="0"/>
              <a:t>How have folks been measuring systems change?</a:t>
            </a:r>
          </a:p>
        </p:txBody>
      </p:sp>
      <p:sp>
        <p:nvSpPr>
          <p:cNvPr id="4" name="Slide Number Placeholder 3"/>
          <p:cNvSpPr>
            <a:spLocks noGrp="1"/>
          </p:cNvSpPr>
          <p:nvPr>
            <p:ph type="sldNum" sz="quarter" idx="5"/>
          </p:nvPr>
        </p:nvSpPr>
        <p:spPr/>
        <p:txBody>
          <a:bodyPr/>
          <a:lstStyle/>
          <a:p>
            <a:fld id="{81EB4FC2-C9F5-F749-9DDD-B69F36B1AC17}" type="slidenum">
              <a:rPr lang="en-US" smtClean="0"/>
              <a:t>1</a:t>
            </a:fld>
            <a:endParaRPr lang="en-US" dirty="0"/>
          </a:p>
        </p:txBody>
      </p:sp>
    </p:spTree>
    <p:extLst>
      <p:ext uri="{BB962C8B-B14F-4D97-AF65-F5344CB8AC3E}">
        <p14:creationId xmlns:p14="http://schemas.microsoft.com/office/powerpoint/2010/main" val="1022839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1EB4FC2-C9F5-F749-9DDD-B69F36B1AC17}" type="slidenum">
              <a:rPr lang="en-US" smtClean="0"/>
              <a:t>2</a:t>
            </a:fld>
            <a:endParaRPr lang="en-US" dirty="0"/>
          </a:p>
        </p:txBody>
      </p:sp>
    </p:spTree>
    <p:extLst>
      <p:ext uri="{BB962C8B-B14F-4D97-AF65-F5344CB8AC3E}">
        <p14:creationId xmlns:p14="http://schemas.microsoft.com/office/powerpoint/2010/main" val="3432213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81EB4FC2-C9F5-F749-9DDD-B69F36B1AC17}" type="slidenum">
              <a:rPr lang="en-US" smtClean="0"/>
              <a:t>3</a:t>
            </a:fld>
            <a:endParaRPr lang="en-US" dirty="0"/>
          </a:p>
        </p:txBody>
      </p:sp>
    </p:spTree>
    <p:extLst>
      <p:ext uri="{BB962C8B-B14F-4D97-AF65-F5344CB8AC3E}">
        <p14:creationId xmlns:p14="http://schemas.microsoft.com/office/powerpoint/2010/main" val="2004924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EB4FC2-C9F5-F749-9DDD-B69F36B1AC17}" type="slidenum">
              <a:rPr lang="en-US" smtClean="0"/>
              <a:t>4</a:t>
            </a:fld>
            <a:endParaRPr lang="en-US"/>
          </a:p>
        </p:txBody>
      </p:sp>
    </p:spTree>
    <p:extLst>
      <p:ext uri="{BB962C8B-B14F-4D97-AF65-F5344CB8AC3E}">
        <p14:creationId xmlns:p14="http://schemas.microsoft.com/office/powerpoint/2010/main" val="1633083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DONE!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B4FC2-C9F5-F749-9DDD-B69F36B1AC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236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what systems indicators are</a:t>
            </a:r>
          </a:p>
        </p:txBody>
      </p:sp>
      <p:sp>
        <p:nvSpPr>
          <p:cNvPr id="4" name="Slide Number Placeholder 3"/>
          <p:cNvSpPr>
            <a:spLocks noGrp="1"/>
          </p:cNvSpPr>
          <p:nvPr>
            <p:ph type="sldNum" sz="quarter" idx="5"/>
          </p:nvPr>
        </p:nvSpPr>
        <p:spPr/>
        <p:txBody>
          <a:bodyPr/>
          <a:lstStyle/>
          <a:p>
            <a:fld id="{81EB4FC2-C9F5-F749-9DDD-B69F36B1AC17}" type="slidenum">
              <a:rPr lang="en-US" smtClean="0"/>
              <a:t>8</a:t>
            </a:fld>
            <a:endParaRPr lang="en-US"/>
          </a:p>
        </p:txBody>
      </p:sp>
    </p:spTree>
    <p:extLst>
      <p:ext uri="{BB962C8B-B14F-4D97-AF65-F5344CB8AC3E}">
        <p14:creationId xmlns:p14="http://schemas.microsoft.com/office/powerpoint/2010/main" val="2159577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sure if we need this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B4FC2-C9F5-F749-9DDD-B69F36B1AC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6564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04.xml.rels><?xml version="1.0" encoding="UTF-8" standalone="yes"?>
<Relationships xmlns="http://schemas.openxmlformats.org/package/2006/relationships"><Relationship Id="rId8" Type="http://schemas.openxmlformats.org/officeDocument/2006/relationships/hyperlink" Target="https://www.facebook.com/StriveTogether" TargetMode="External"/><Relationship Id="rId3" Type="http://schemas.openxmlformats.org/officeDocument/2006/relationships/hyperlink" Target="https://www.strivetogether.org/" TargetMode="External"/><Relationship Id="rId7" Type="http://schemas.openxmlformats.org/officeDocument/2006/relationships/hyperlink" Target="https://www.linkedin.com/company/strivetogether/" TargetMode="External"/><Relationship Id="rId12"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13.emf"/><Relationship Id="rId11" Type="http://schemas.openxmlformats.org/officeDocument/2006/relationships/image" Target="../media/image5.png"/><Relationship Id="rId5" Type="http://schemas.openxmlformats.org/officeDocument/2006/relationships/hyperlink" Target="https://www.instagram.com/strivetogetherc2c/?hl=en" TargetMode="External"/><Relationship Id="rId10" Type="http://schemas.openxmlformats.org/officeDocument/2006/relationships/hyperlink" Target="https://www.youtube.com/user/StriveNetwork" TargetMode="External"/><Relationship Id="rId4" Type="http://schemas.openxmlformats.org/officeDocument/2006/relationships/hyperlink" Target="https://podcasts.apple.com/us/podcast/together-for-change/id1524482117" TargetMode="External"/><Relationship Id="rId9" Type="http://schemas.openxmlformats.org/officeDocument/2006/relationships/hyperlink" Target="https://twitter.com/StriveTogether" TargetMode="External"/></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hyperlink" Target="https://www.instagram.com/strivetogetherc2c/?hl=en" TargetMode="External"/><Relationship Id="rId12" Type="http://schemas.openxmlformats.org/officeDocument/2006/relationships/hyperlink" Target="https://www.youtube.com/user/StriveNetwork" TargetMode="External"/><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hyperlink" Target="https://podcasts.apple.com/us/podcast/together-for-change/id1524482117" TargetMode="External"/><Relationship Id="rId11" Type="http://schemas.openxmlformats.org/officeDocument/2006/relationships/hyperlink" Target="https://twitter.com/StriveTogether" TargetMode="External"/><Relationship Id="rId5" Type="http://schemas.openxmlformats.org/officeDocument/2006/relationships/hyperlink" Target="https://www.strivetogether.org/" TargetMode="External"/><Relationship Id="rId10" Type="http://schemas.openxmlformats.org/officeDocument/2006/relationships/hyperlink" Target="https://www.facebook.com/StriveTogether" TargetMode="External"/><Relationship Id="rId4" Type="http://schemas.openxmlformats.org/officeDocument/2006/relationships/image" Target="../media/image2.emf"/><Relationship Id="rId9" Type="http://schemas.openxmlformats.org/officeDocument/2006/relationships/hyperlink" Target="https://www.linkedin.com/company/strivetogether/"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8" Type="http://schemas.openxmlformats.org/officeDocument/2006/relationships/hyperlink" Target="https://www.facebook.com/StriveTogether" TargetMode="External"/><Relationship Id="rId3" Type="http://schemas.openxmlformats.org/officeDocument/2006/relationships/hyperlink" Target="https://www.strivetogether.org/" TargetMode="External"/><Relationship Id="rId7" Type="http://schemas.openxmlformats.org/officeDocument/2006/relationships/hyperlink" Target="https://www.linkedin.com/company/strivetogether/" TargetMode="External"/><Relationship Id="rId12"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3.emf"/><Relationship Id="rId11" Type="http://schemas.openxmlformats.org/officeDocument/2006/relationships/image" Target="../media/image5.png"/><Relationship Id="rId5" Type="http://schemas.openxmlformats.org/officeDocument/2006/relationships/hyperlink" Target="https://www.instagram.com/strivetogetherc2c/?hl=en" TargetMode="External"/><Relationship Id="rId10" Type="http://schemas.openxmlformats.org/officeDocument/2006/relationships/hyperlink" Target="https://www.youtube.com/user/StriveNetwork" TargetMode="External"/><Relationship Id="rId4" Type="http://schemas.openxmlformats.org/officeDocument/2006/relationships/hyperlink" Target="https://podcasts.apple.com/us/podcast/together-for-change/id1524482117" TargetMode="External"/><Relationship Id="rId9" Type="http://schemas.openxmlformats.org/officeDocument/2006/relationships/hyperlink" Target="https://twitter.com/StriveTogether" TargetMode="Externa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hyperlink" Target="https://www.instagram.com/strivetogetherc2c/?hl=en" TargetMode="External"/><Relationship Id="rId12" Type="http://schemas.openxmlformats.org/officeDocument/2006/relationships/hyperlink" Target="https://www.youtube.com/user/StriveNetwork" TargetMode="External"/><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hyperlink" Target="https://podcasts.apple.com/us/podcast/together-for-change/id1524482117" TargetMode="External"/><Relationship Id="rId11" Type="http://schemas.openxmlformats.org/officeDocument/2006/relationships/hyperlink" Target="https://twitter.com/StriveTogether" TargetMode="External"/><Relationship Id="rId5" Type="http://schemas.openxmlformats.org/officeDocument/2006/relationships/hyperlink" Target="https://www.strivetogether.org/" TargetMode="External"/><Relationship Id="rId10" Type="http://schemas.openxmlformats.org/officeDocument/2006/relationships/hyperlink" Target="https://www.facebook.com/StriveTogether" TargetMode="External"/><Relationship Id="rId4" Type="http://schemas.openxmlformats.org/officeDocument/2006/relationships/image" Target="../media/image2.emf"/><Relationship Id="rId9" Type="http://schemas.openxmlformats.org/officeDocument/2006/relationships/hyperlink" Target="https://www.linkedin.com/company/strivetogether/" TargetMode="Externa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58.xml.rels><?xml version="1.0" encoding="UTF-8" standalone="yes"?>
<Relationships xmlns="http://schemas.openxmlformats.org/package/2006/relationships"><Relationship Id="rId8" Type="http://schemas.openxmlformats.org/officeDocument/2006/relationships/hyperlink" Target="https://www.facebook.com/StriveTogether" TargetMode="External"/><Relationship Id="rId3" Type="http://schemas.openxmlformats.org/officeDocument/2006/relationships/hyperlink" Target="https://www.strivetogether.org/" TargetMode="External"/><Relationship Id="rId7" Type="http://schemas.openxmlformats.org/officeDocument/2006/relationships/hyperlink" Target="https://www.linkedin.com/company/strivetogether/" TargetMode="External"/><Relationship Id="rId12"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18.png"/><Relationship Id="rId11" Type="http://schemas.openxmlformats.org/officeDocument/2006/relationships/image" Target="../media/image19.png"/><Relationship Id="rId5" Type="http://schemas.openxmlformats.org/officeDocument/2006/relationships/hyperlink" Target="https://www.instagram.com/strivetogetherc2c/?hl=en" TargetMode="External"/><Relationship Id="rId10" Type="http://schemas.openxmlformats.org/officeDocument/2006/relationships/hyperlink" Target="https://www.youtube.com/user/StriveNetwork" TargetMode="External"/><Relationship Id="rId4" Type="http://schemas.openxmlformats.org/officeDocument/2006/relationships/hyperlink" Target="https://podcasts.apple.com/us/podcast/together-for-change/id1524482117" TargetMode="External"/><Relationship Id="rId9" Type="http://schemas.openxmlformats.org/officeDocument/2006/relationships/hyperlink" Target="https://twitter.com/StriveTogether" TargetMode="Externa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hyperlink" Target="https://twitter.com/StriveTogether" TargetMode="External"/><Relationship Id="rId3" Type="http://schemas.openxmlformats.org/officeDocument/2006/relationships/hyperlink" Target="https://www.strivetogether.org/" TargetMode="External"/><Relationship Id="rId7" Type="http://schemas.openxmlformats.org/officeDocument/2006/relationships/hyperlink" Target="https://www.facebook.com/StriveTogether" TargetMode="External"/><Relationship Id="rId2" Type="http://schemas.openxmlformats.org/officeDocument/2006/relationships/image" Target="NULL"/><Relationship Id="rId1" Type="http://schemas.openxmlformats.org/officeDocument/2006/relationships/slideMaster" Target="../slideMasters/slideMaster3.xml"/><Relationship Id="rId6" Type="http://schemas.openxmlformats.org/officeDocument/2006/relationships/hyperlink" Target="https://www.linkedin.com/company/strivetogether/" TargetMode="External"/><Relationship Id="rId5" Type="http://schemas.openxmlformats.org/officeDocument/2006/relationships/hyperlink" Target="https://www.instagram.com/strivetogetherc2c/?hl=en" TargetMode="External"/><Relationship Id="rId4" Type="http://schemas.openxmlformats.org/officeDocument/2006/relationships/hyperlink" Target="https://podcasts.apple.com/us/podcast/together-for-change/id1524482117" TargetMode="External"/><Relationship Id="rId9" Type="http://schemas.openxmlformats.org/officeDocument/2006/relationships/hyperlink" Target="https://www.youtube.com/user/StriveNetwork" TargetMode="External"/></Relationships>
</file>

<file path=ppt/slideLayouts/_rels/slideLayout71.xml.rels><?xml version="1.0" encoding="UTF-8" standalone="yes"?>
<Relationships xmlns="http://schemas.openxmlformats.org/package/2006/relationships"><Relationship Id="rId8" Type="http://schemas.openxmlformats.org/officeDocument/2006/relationships/hyperlink" Target="https://twitter.com/StriveTogether" TargetMode="External"/><Relationship Id="rId3" Type="http://schemas.openxmlformats.org/officeDocument/2006/relationships/hyperlink" Target="https://www.strivetogether.org/" TargetMode="External"/><Relationship Id="rId7" Type="http://schemas.openxmlformats.org/officeDocument/2006/relationships/hyperlink" Target="https://www.facebook.com/StriveTogether" TargetMode="External"/><Relationship Id="rId2" Type="http://schemas.openxmlformats.org/officeDocument/2006/relationships/image" Target="NULL"/><Relationship Id="rId1" Type="http://schemas.openxmlformats.org/officeDocument/2006/relationships/slideMaster" Target="../slideMasters/slideMaster3.xml"/><Relationship Id="rId6" Type="http://schemas.openxmlformats.org/officeDocument/2006/relationships/hyperlink" Target="https://www.linkedin.com/company/strivetogether/" TargetMode="External"/><Relationship Id="rId5" Type="http://schemas.openxmlformats.org/officeDocument/2006/relationships/hyperlink" Target="https://www.instagram.com/strivetogetherc2c/?hl=en" TargetMode="External"/><Relationship Id="rId10" Type="http://schemas.openxmlformats.org/officeDocument/2006/relationships/image" Target="../media/image8.png"/><Relationship Id="rId4" Type="http://schemas.openxmlformats.org/officeDocument/2006/relationships/hyperlink" Target="https://podcasts.apple.com/us/podcast/together-for-change/id1524482117" TargetMode="External"/><Relationship Id="rId9" Type="http://schemas.openxmlformats.org/officeDocument/2006/relationships/hyperlink" Target="https://www.youtube.com/user/StriveNetwork" TargetMode="Externa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C2158A-F566-A444-9BDD-92CC43DC940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95AEA23E-A068-EB4A-9E00-F2FF679EE471}"/>
              </a:ext>
            </a:extLst>
          </p:cNvPr>
          <p:cNvSpPr/>
          <p:nvPr userDrawn="1"/>
        </p:nvSpPr>
        <p:spPr>
          <a:xfrm>
            <a:off x="20184" y="1"/>
            <a:ext cx="12203002" cy="6857999"/>
          </a:xfrm>
          <a:prstGeom prst="rect">
            <a:avLst/>
          </a:prstGeom>
          <a:solidFill>
            <a:srgbClr val="415562">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p>
        </p:txBody>
      </p:sp>
      <p:sp>
        <p:nvSpPr>
          <p:cNvPr id="14" name="Text Placeholder 10">
            <a:extLst>
              <a:ext uri="{FF2B5EF4-FFF2-40B4-BE49-F238E27FC236}">
                <a16:creationId xmlns:a16="http://schemas.microsoft.com/office/drawing/2014/main" id="{7B07F4AB-CB9D-3240-B08B-244B37E84D6A}"/>
              </a:ext>
            </a:extLst>
          </p:cNvPr>
          <p:cNvSpPr>
            <a:spLocks noGrp="1"/>
          </p:cNvSpPr>
          <p:nvPr>
            <p:ph type="body" sz="quarter" idx="10" hasCustomPrompt="1"/>
          </p:nvPr>
        </p:nvSpPr>
        <p:spPr>
          <a:xfrm>
            <a:off x="2208213" y="2024743"/>
            <a:ext cx="7775575" cy="1885700"/>
          </a:xfrm>
          <a:prstGeom prst="rect">
            <a:avLst/>
          </a:prstGeom>
        </p:spPr>
        <p:txBody>
          <a:bodyPr anchor="b">
            <a:normAutofit/>
          </a:bodyPr>
          <a:lstStyle>
            <a:lvl1pPr marL="0" indent="0" algn="ctr">
              <a:buNone/>
              <a:defRPr sz="6000" b="1">
                <a:solidFill>
                  <a:schemeClr val="bg1"/>
                </a:solidFill>
              </a:defRPr>
            </a:lvl1pPr>
          </a:lstStyle>
          <a:p>
            <a:pPr lvl="0"/>
            <a:r>
              <a:rPr lang="en-US" dirty="0"/>
              <a:t>Click Here to Edit </a:t>
            </a:r>
            <a:br>
              <a:rPr lang="en-US" dirty="0"/>
            </a:br>
            <a:r>
              <a:rPr lang="en-US" dirty="0"/>
              <a:t>Your Title. </a:t>
            </a:r>
          </a:p>
        </p:txBody>
      </p:sp>
      <p:sp>
        <p:nvSpPr>
          <p:cNvPr id="15" name="Text Placeholder 3">
            <a:extLst>
              <a:ext uri="{FF2B5EF4-FFF2-40B4-BE49-F238E27FC236}">
                <a16:creationId xmlns:a16="http://schemas.microsoft.com/office/drawing/2014/main" id="{F4DB6AB0-F475-A94D-8A1B-E25EC79A7081}"/>
              </a:ext>
            </a:extLst>
          </p:cNvPr>
          <p:cNvSpPr>
            <a:spLocks noGrp="1"/>
          </p:cNvSpPr>
          <p:nvPr>
            <p:ph type="body" sz="quarter" idx="12" hasCustomPrompt="1"/>
          </p:nvPr>
        </p:nvSpPr>
        <p:spPr>
          <a:xfrm>
            <a:off x="1755820" y="4062584"/>
            <a:ext cx="8680360" cy="369332"/>
          </a:xfrm>
          <a:prstGeom prst="rect">
            <a:avLst/>
          </a:prstGeom>
          <a:noFill/>
        </p:spPr>
        <p:txBody>
          <a:bodyPr wrap="square" anchor="ctr" anchorCtr="0">
            <a:spAutoFit/>
          </a:bodyPr>
          <a:lstStyle>
            <a:lvl1pPr marL="0" indent="0" algn="ctr">
              <a:buNone/>
              <a:defRPr sz="2000" b="1" spc="300">
                <a:solidFill>
                  <a:schemeClr val="accent1"/>
                </a:solidFill>
              </a:defRPr>
            </a:lvl1pPr>
          </a:lstStyle>
          <a:p>
            <a:pPr lvl="0"/>
            <a:r>
              <a:rPr lang="en-US" dirty="0"/>
              <a:t>CLICK HERE TO EDIT SUBHEADER</a:t>
            </a:r>
          </a:p>
        </p:txBody>
      </p:sp>
      <p:pic>
        <p:nvPicPr>
          <p:cNvPr id="16" name="Picture 15">
            <a:extLst>
              <a:ext uri="{FF2B5EF4-FFF2-40B4-BE49-F238E27FC236}">
                <a16:creationId xmlns:a16="http://schemas.microsoft.com/office/drawing/2014/main" id="{F4EEBF8C-306B-F54E-B8FF-22A8671D3BA3}"/>
              </a:ext>
            </a:extLst>
          </p:cNvPr>
          <p:cNvPicPr>
            <a:picLocks noChangeAspect="1"/>
          </p:cNvPicPr>
          <p:nvPr userDrawn="1"/>
        </p:nvPicPr>
        <p:blipFill>
          <a:blip r:embed="rId3"/>
          <a:stretch>
            <a:fillRect/>
          </a:stretch>
        </p:blipFill>
        <p:spPr>
          <a:xfrm>
            <a:off x="4832545" y="5808578"/>
            <a:ext cx="2526910" cy="512602"/>
          </a:xfrm>
          <a:prstGeom prst="rect">
            <a:avLst/>
          </a:prstGeom>
        </p:spPr>
      </p:pic>
    </p:spTree>
    <p:extLst>
      <p:ext uri="{BB962C8B-B14F-4D97-AF65-F5344CB8AC3E}">
        <p14:creationId xmlns:p14="http://schemas.microsoft.com/office/powerpoint/2010/main" val="1664827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0EAC321-6797-DC48-8E00-B43FFA65836F}"/>
              </a:ext>
            </a:extLst>
          </p:cNvPr>
          <p:cNvSpPr/>
          <p:nvPr userDrawn="1"/>
        </p:nvSpPr>
        <p:spPr>
          <a:xfrm>
            <a:off x="1407714" y="-1"/>
            <a:ext cx="10797913" cy="6858001"/>
          </a:xfrm>
          <a:prstGeom prst="rect">
            <a:avLst/>
          </a:prstGeom>
          <a:solidFill>
            <a:srgbClr val="43536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p>
        </p:txBody>
      </p:sp>
      <p:sp>
        <p:nvSpPr>
          <p:cNvPr id="17" name="Rectangle 16">
            <a:extLst>
              <a:ext uri="{FF2B5EF4-FFF2-40B4-BE49-F238E27FC236}">
                <a16:creationId xmlns:a16="http://schemas.microsoft.com/office/drawing/2014/main" id="{29407EA0-6C13-1E44-B59E-FDC5AD78E349}"/>
              </a:ext>
            </a:extLst>
          </p:cNvPr>
          <p:cNvSpPr/>
          <p:nvPr userDrawn="1"/>
        </p:nvSpPr>
        <p:spPr>
          <a:xfrm>
            <a:off x="1" y="0"/>
            <a:ext cx="1407713" cy="6858000"/>
          </a:xfrm>
          <a:prstGeom prst="rect">
            <a:avLst/>
          </a:prstGeom>
          <a:solidFill>
            <a:srgbClr val="435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solidFill>
                <a:schemeClr val="accent1"/>
              </a:solidFill>
            </a:endParaRPr>
          </a:p>
        </p:txBody>
      </p:sp>
      <p:sp>
        <p:nvSpPr>
          <p:cNvPr id="11" name="Text Placeholder 2">
            <a:extLst>
              <a:ext uri="{FF2B5EF4-FFF2-40B4-BE49-F238E27FC236}">
                <a16:creationId xmlns:a16="http://schemas.microsoft.com/office/drawing/2014/main" id="{4DD2DDEE-4A29-5748-975F-5DD85E7D5DA2}"/>
              </a:ext>
            </a:extLst>
          </p:cNvPr>
          <p:cNvSpPr>
            <a:spLocks noGrp="1"/>
          </p:cNvSpPr>
          <p:nvPr>
            <p:ph type="body" sz="quarter" idx="13" hasCustomPrompt="1"/>
          </p:nvPr>
        </p:nvSpPr>
        <p:spPr>
          <a:xfrm>
            <a:off x="1684458" y="2938721"/>
            <a:ext cx="8954513" cy="1562100"/>
          </a:xfrm>
          <a:prstGeom prst="rect">
            <a:avLst/>
          </a:prstGeom>
        </p:spPr>
        <p:txBody>
          <a:bodyPr anchor="b">
            <a:normAutofit/>
          </a:bodyPr>
          <a:lstStyle>
            <a:lvl1pPr marL="0" indent="0">
              <a:buNone/>
              <a:defRPr sz="5400" b="1">
                <a:solidFill>
                  <a:schemeClr val="bg1"/>
                </a:solidFill>
              </a:defRPr>
            </a:lvl1pPr>
          </a:lstStyle>
          <a:p>
            <a:pPr lvl="0"/>
            <a:r>
              <a:rPr lang="en-US" dirty="0"/>
              <a:t>Click Here to Edit</a:t>
            </a:r>
          </a:p>
        </p:txBody>
      </p:sp>
      <p:sp>
        <p:nvSpPr>
          <p:cNvPr id="12" name="Text Placeholder 7">
            <a:extLst>
              <a:ext uri="{FF2B5EF4-FFF2-40B4-BE49-F238E27FC236}">
                <a16:creationId xmlns:a16="http://schemas.microsoft.com/office/drawing/2014/main" id="{130035D1-AF9C-334F-8828-93BE9A716658}"/>
              </a:ext>
            </a:extLst>
          </p:cNvPr>
          <p:cNvSpPr>
            <a:spLocks noGrp="1"/>
          </p:cNvSpPr>
          <p:nvPr>
            <p:ph type="body" sz="quarter" idx="14" hasCustomPrompt="1"/>
          </p:nvPr>
        </p:nvSpPr>
        <p:spPr>
          <a:xfrm>
            <a:off x="1716772" y="4940300"/>
            <a:ext cx="6780212" cy="342900"/>
          </a:xfrm>
          <a:prstGeom prst="rect">
            <a:avLst/>
          </a:prstGeom>
        </p:spPr>
        <p:txBody>
          <a:bodyPr>
            <a:noAutofit/>
          </a:bodyPr>
          <a:lstStyle>
            <a:lvl1pPr marL="0" indent="0">
              <a:buNone/>
              <a:defRPr sz="2000" b="1" spc="300">
                <a:solidFill>
                  <a:schemeClr val="bg1"/>
                </a:solidFill>
              </a:defRPr>
            </a:lvl1pPr>
          </a:lstStyle>
          <a:p>
            <a:pPr lvl="0"/>
            <a:r>
              <a:rPr lang="en-US" dirty="0"/>
              <a:t>CLICK TO EDIT SUHEADER</a:t>
            </a:r>
          </a:p>
        </p:txBody>
      </p:sp>
      <p:cxnSp>
        <p:nvCxnSpPr>
          <p:cNvPr id="14" name="Straight Connector 13">
            <a:extLst>
              <a:ext uri="{FF2B5EF4-FFF2-40B4-BE49-F238E27FC236}">
                <a16:creationId xmlns:a16="http://schemas.microsoft.com/office/drawing/2014/main" id="{E1D9674E-653F-184C-A09C-CCB5042F169E}"/>
              </a:ext>
            </a:extLst>
          </p:cNvPr>
          <p:cNvCxnSpPr>
            <a:cxnSpLocks/>
          </p:cNvCxnSpPr>
          <p:nvPr userDrawn="1"/>
        </p:nvCxnSpPr>
        <p:spPr>
          <a:xfrm>
            <a:off x="1831058" y="4655530"/>
            <a:ext cx="951832" cy="0"/>
          </a:xfrm>
          <a:prstGeom prst="line">
            <a:avLst/>
          </a:prstGeom>
          <a:ln w="127000">
            <a:solidFill>
              <a:srgbClr val="A1AAB3"/>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7BE1879-1611-4D88-93FF-7C17AC9C125D}"/>
              </a:ext>
            </a:extLst>
          </p:cNvPr>
          <p:cNvPicPr>
            <a:picLocks noChangeAspect="1"/>
          </p:cNvPicPr>
          <p:nvPr userDrawn="1"/>
        </p:nvPicPr>
        <p:blipFill rotWithShape="1">
          <a:blip r:embed="rId2"/>
          <a:srcRect t="1" b="24435"/>
          <a:stretch/>
        </p:blipFill>
        <p:spPr>
          <a:xfrm>
            <a:off x="9588930" y="6501384"/>
            <a:ext cx="795528" cy="121733"/>
          </a:xfrm>
          <a:prstGeom prst="rect">
            <a:avLst/>
          </a:prstGeom>
        </p:spPr>
      </p:pic>
      <p:sp>
        <p:nvSpPr>
          <p:cNvPr id="19" name="TextBox 18">
            <a:extLst>
              <a:ext uri="{FF2B5EF4-FFF2-40B4-BE49-F238E27FC236}">
                <a16:creationId xmlns:a16="http://schemas.microsoft.com/office/drawing/2014/main" id="{681DC91D-E18E-497D-BA0A-F5681F88B631}"/>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2021.</a:t>
            </a:r>
          </a:p>
        </p:txBody>
      </p:sp>
      <p:sp>
        <p:nvSpPr>
          <p:cNvPr id="20" name="TextBox 19">
            <a:extLst>
              <a:ext uri="{FF2B5EF4-FFF2-40B4-BE49-F238E27FC236}">
                <a16:creationId xmlns:a16="http://schemas.microsoft.com/office/drawing/2014/main" id="{CB7594E0-F2AA-4B9E-AF8B-C5BBF1058421}"/>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chemeClr val="bg1"/>
                </a:solidFill>
                <a:ea typeface="Open Sans Semibold" panose="020B0606030504020204" pitchFamily="34" charset="0"/>
                <a:cs typeface="Open Sans Semibold" panose="020B0606030504020204" pitchFamily="34" charset="0"/>
              </a:rPr>
              <a:t>‹#›</a:t>
            </a:fld>
            <a:endParaRPr lang="en-US" sz="1000" b="1" dirty="0">
              <a:solidFill>
                <a:schemeClr val="bg1"/>
              </a:solidFill>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639680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peaker 3">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8491D67-F62D-CD46-90A6-E56F1FDDDFA5}"/>
              </a:ext>
            </a:extLst>
          </p:cNvPr>
          <p:cNvSpPr/>
          <p:nvPr userDrawn="1"/>
        </p:nvSpPr>
        <p:spPr>
          <a:xfrm>
            <a:off x="0" y="0"/>
            <a:ext cx="12192000" cy="15177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31" name="Title 1">
            <a:extLst>
              <a:ext uri="{FF2B5EF4-FFF2-40B4-BE49-F238E27FC236}">
                <a16:creationId xmlns:a16="http://schemas.microsoft.com/office/drawing/2014/main" id="{A828ECDB-B2EE-6E40-BF17-6110C8F82821}"/>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speakers</a:t>
            </a:r>
          </a:p>
        </p:txBody>
      </p:sp>
      <p:cxnSp>
        <p:nvCxnSpPr>
          <p:cNvPr id="32" name="Straight Connector 31">
            <a:extLst>
              <a:ext uri="{FF2B5EF4-FFF2-40B4-BE49-F238E27FC236}">
                <a16:creationId xmlns:a16="http://schemas.microsoft.com/office/drawing/2014/main" id="{4A5D5094-4504-5F48-8172-C4E28AD60CA5}"/>
              </a:ext>
            </a:extLst>
          </p:cNvPr>
          <p:cNvCxnSpPr>
            <a:cxnSpLocks/>
          </p:cNvCxnSpPr>
          <p:nvPr userDrawn="1"/>
        </p:nvCxnSpPr>
        <p:spPr>
          <a:xfrm>
            <a:off x="880650" y="1278756"/>
            <a:ext cx="951832" cy="0"/>
          </a:xfrm>
          <a:prstGeom prst="line">
            <a:avLst/>
          </a:prstGeom>
          <a:ln w="130175">
            <a:solidFill>
              <a:srgbClr val="435362"/>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7435D834-C2F3-424B-889E-25855C4FDA2D}"/>
              </a:ext>
            </a:extLst>
          </p:cNvPr>
          <p:cNvSpPr>
            <a:spLocks noGrp="1"/>
          </p:cNvSpPr>
          <p:nvPr>
            <p:ph type="pic" sz="quarter" idx="10"/>
          </p:nvPr>
        </p:nvSpPr>
        <p:spPr>
          <a:xfrm>
            <a:off x="666626" y="1899395"/>
            <a:ext cx="3209925" cy="2728913"/>
          </a:xfrm>
          <a:prstGeom prst="rect">
            <a:avLst/>
          </a:prstGeom>
          <a:solidFill>
            <a:schemeClr val="bg2"/>
          </a:solidFill>
        </p:spPr>
        <p:txBody>
          <a:bodyPr/>
          <a:lstStyle/>
          <a:p>
            <a:r>
              <a:rPr lang="en-US" dirty="0"/>
              <a:t>Click icon to add picture</a:t>
            </a:r>
          </a:p>
        </p:txBody>
      </p:sp>
      <p:sp>
        <p:nvSpPr>
          <p:cNvPr id="36" name="Picture Placeholder 2">
            <a:extLst>
              <a:ext uri="{FF2B5EF4-FFF2-40B4-BE49-F238E27FC236}">
                <a16:creationId xmlns:a16="http://schemas.microsoft.com/office/drawing/2014/main" id="{C75B3939-C1B8-894E-B834-0EFF1CF59AB2}"/>
              </a:ext>
            </a:extLst>
          </p:cNvPr>
          <p:cNvSpPr>
            <a:spLocks noGrp="1"/>
          </p:cNvSpPr>
          <p:nvPr>
            <p:ph type="pic" sz="quarter" idx="11"/>
          </p:nvPr>
        </p:nvSpPr>
        <p:spPr>
          <a:xfrm>
            <a:off x="4460829" y="1909380"/>
            <a:ext cx="3209925" cy="2728913"/>
          </a:xfrm>
          <a:prstGeom prst="rect">
            <a:avLst/>
          </a:prstGeom>
          <a:solidFill>
            <a:schemeClr val="bg2"/>
          </a:solidFill>
        </p:spPr>
        <p:txBody>
          <a:bodyPr/>
          <a:lstStyle/>
          <a:p>
            <a:r>
              <a:rPr lang="en-US" dirty="0"/>
              <a:t>Click icon to add picture</a:t>
            </a:r>
          </a:p>
        </p:txBody>
      </p:sp>
      <p:sp>
        <p:nvSpPr>
          <p:cNvPr id="37" name="Picture Placeholder 2">
            <a:extLst>
              <a:ext uri="{FF2B5EF4-FFF2-40B4-BE49-F238E27FC236}">
                <a16:creationId xmlns:a16="http://schemas.microsoft.com/office/drawing/2014/main" id="{5587FCF6-9E99-6C43-911B-2803945D9B50}"/>
              </a:ext>
            </a:extLst>
          </p:cNvPr>
          <p:cNvSpPr>
            <a:spLocks noGrp="1"/>
          </p:cNvSpPr>
          <p:nvPr>
            <p:ph type="pic" sz="quarter" idx="12"/>
          </p:nvPr>
        </p:nvSpPr>
        <p:spPr>
          <a:xfrm>
            <a:off x="8274828" y="1911515"/>
            <a:ext cx="3209925" cy="2728913"/>
          </a:xfrm>
          <a:prstGeom prst="rect">
            <a:avLst/>
          </a:prstGeom>
          <a:solidFill>
            <a:schemeClr val="bg2"/>
          </a:solidFill>
        </p:spPr>
        <p:txBody>
          <a:bodyPr/>
          <a:lstStyle/>
          <a:p>
            <a:r>
              <a:rPr lang="en-US" dirty="0"/>
              <a:t>Click icon to add picture</a:t>
            </a:r>
          </a:p>
        </p:txBody>
      </p:sp>
      <p:sp>
        <p:nvSpPr>
          <p:cNvPr id="22" name="Text Placeholder 24">
            <a:extLst>
              <a:ext uri="{FF2B5EF4-FFF2-40B4-BE49-F238E27FC236}">
                <a16:creationId xmlns:a16="http://schemas.microsoft.com/office/drawing/2014/main" id="{DE034CB5-E241-6D44-BBE2-746B1FFD0809}"/>
              </a:ext>
            </a:extLst>
          </p:cNvPr>
          <p:cNvSpPr>
            <a:spLocks noGrp="1"/>
          </p:cNvSpPr>
          <p:nvPr>
            <p:ph type="body" sz="quarter" idx="15" hasCustomPrompt="1"/>
          </p:nvPr>
        </p:nvSpPr>
        <p:spPr>
          <a:xfrm>
            <a:off x="666626" y="5401587"/>
            <a:ext cx="3175510" cy="1015379"/>
          </a:xfrm>
          <a:prstGeom prst="rect">
            <a:avLst/>
          </a:prstGeom>
        </p:spPr>
        <p:txBody>
          <a:bodyPr>
            <a:normAutofit/>
          </a:bodyPr>
          <a:lstStyle>
            <a:lvl1pPr>
              <a:buNone/>
              <a:defRPr sz="1800" b="0" spc="0">
                <a:solidFill>
                  <a:srgbClr val="435362"/>
                </a:solidFill>
              </a:defRPr>
            </a:lvl1pPr>
          </a:lstStyle>
          <a:p>
            <a:pPr lvl="0"/>
            <a:r>
              <a:rPr lang="en-US" dirty="0"/>
              <a:t>Text box </a:t>
            </a:r>
          </a:p>
        </p:txBody>
      </p:sp>
      <p:sp>
        <p:nvSpPr>
          <p:cNvPr id="23" name="Text Placeholder 2">
            <a:extLst>
              <a:ext uri="{FF2B5EF4-FFF2-40B4-BE49-F238E27FC236}">
                <a16:creationId xmlns:a16="http://schemas.microsoft.com/office/drawing/2014/main" id="{0CA3BC33-BD8F-1E4D-AE14-B8AD50F63604}"/>
              </a:ext>
            </a:extLst>
          </p:cNvPr>
          <p:cNvSpPr>
            <a:spLocks noGrp="1"/>
          </p:cNvSpPr>
          <p:nvPr>
            <p:ph type="body" sz="quarter" idx="16" hasCustomPrompt="1"/>
          </p:nvPr>
        </p:nvSpPr>
        <p:spPr>
          <a:xfrm>
            <a:off x="666626" y="4870181"/>
            <a:ext cx="3197526" cy="600075"/>
          </a:xfrm>
          <a:prstGeom prst="rect">
            <a:avLst/>
          </a:prstGeom>
        </p:spPr>
        <p:txBody>
          <a:bodyPr/>
          <a:lstStyle>
            <a:lvl1pPr>
              <a:buNone/>
              <a:defRPr sz="2800" b="1" spc="300">
                <a:solidFill>
                  <a:schemeClr val="accent1"/>
                </a:solidFill>
              </a:defRPr>
            </a:lvl1pPr>
          </a:lstStyle>
          <a:p>
            <a:pPr lvl="0"/>
            <a:r>
              <a:rPr lang="en-US" dirty="0"/>
              <a:t>NAME </a:t>
            </a:r>
          </a:p>
        </p:txBody>
      </p:sp>
      <p:sp>
        <p:nvSpPr>
          <p:cNvPr id="26" name="Text Placeholder 24">
            <a:extLst>
              <a:ext uri="{FF2B5EF4-FFF2-40B4-BE49-F238E27FC236}">
                <a16:creationId xmlns:a16="http://schemas.microsoft.com/office/drawing/2014/main" id="{F940CAE4-4A2A-704D-A9FD-1E071B00BE29}"/>
              </a:ext>
            </a:extLst>
          </p:cNvPr>
          <p:cNvSpPr>
            <a:spLocks noGrp="1"/>
          </p:cNvSpPr>
          <p:nvPr>
            <p:ph type="body" sz="quarter" idx="17" hasCustomPrompt="1"/>
          </p:nvPr>
        </p:nvSpPr>
        <p:spPr>
          <a:xfrm>
            <a:off x="4460829" y="5401587"/>
            <a:ext cx="3175510" cy="1015379"/>
          </a:xfrm>
          <a:prstGeom prst="rect">
            <a:avLst/>
          </a:prstGeom>
        </p:spPr>
        <p:txBody>
          <a:bodyPr>
            <a:normAutofit/>
          </a:bodyPr>
          <a:lstStyle>
            <a:lvl1pPr>
              <a:buNone/>
              <a:defRPr sz="1800" b="0" spc="0">
                <a:solidFill>
                  <a:srgbClr val="435362"/>
                </a:solidFill>
              </a:defRPr>
            </a:lvl1pPr>
          </a:lstStyle>
          <a:p>
            <a:pPr lvl="0"/>
            <a:r>
              <a:rPr lang="en-US" dirty="0"/>
              <a:t>Text box </a:t>
            </a:r>
          </a:p>
        </p:txBody>
      </p:sp>
      <p:sp>
        <p:nvSpPr>
          <p:cNvPr id="27" name="Text Placeholder 2">
            <a:extLst>
              <a:ext uri="{FF2B5EF4-FFF2-40B4-BE49-F238E27FC236}">
                <a16:creationId xmlns:a16="http://schemas.microsoft.com/office/drawing/2014/main" id="{481C86F5-1F20-A345-B8AD-8978D8121A93}"/>
              </a:ext>
            </a:extLst>
          </p:cNvPr>
          <p:cNvSpPr>
            <a:spLocks noGrp="1"/>
          </p:cNvSpPr>
          <p:nvPr>
            <p:ph type="body" sz="quarter" idx="18" hasCustomPrompt="1"/>
          </p:nvPr>
        </p:nvSpPr>
        <p:spPr>
          <a:xfrm>
            <a:off x="4460829" y="4870181"/>
            <a:ext cx="3197526" cy="600075"/>
          </a:xfrm>
          <a:prstGeom prst="rect">
            <a:avLst/>
          </a:prstGeom>
        </p:spPr>
        <p:txBody>
          <a:bodyPr/>
          <a:lstStyle>
            <a:lvl1pPr>
              <a:buNone/>
              <a:defRPr sz="2800" b="1" spc="300">
                <a:solidFill>
                  <a:schemeClr val="accent1"/>
                </a:solidFill>
              </a:defRPr>
            </a:lvl1pPr>
          </a:lstStyle>
          <a:p>
            <a:pPr lvl="0"/>
            <a:r>
              <a:rPr lang="en-US" dirty="0"/>
              <a:t>NAME </a:t>
            </a:r>
          </a:p>
        </p:txBody>
      </p:sp>
      <p:sp>
        <p:nvSpPr>
          <p:cNvPr id="28" name="Text Placeholder 24">
            <a:extLst>
              <a:ext uri="{FF2B5EF4-FFF2-40B4-BE49-F238E27FC236}">
                <a16:creationId xmlns:a16="http://schemas.microsoft.com/office/drawing/2014/main" id="{CB9015CF-3BCA-CF44-847F-CA386F3CDD56}"/>
              </a:ext>
            </a:extLst>
          </p:cNvPr>
          <p:cNvSpPr>
            <a:spLocks noGrp="1"/>
          </p:cNvSpPr>
          <p:nvPr>
            <p:ph type="body" sz="quarter" idx="19" hasCustomPrompt="1"/>
          </p:nvPr>
        </p:nvSpPr>
        <p:spPr>
          <a:xfrm>
            <a:off x="8274828" y="5428446"/>
            <a:ext cx="3175510" cy="1015379"/>
          </a:xfrm>
          <a:prstGeom prst="rect">
            <a:avLst/>
          </a:prstGeom>
        </p:spPr>
        <p:txBody>
          <a:bodyPr>
            <a:normAutofit/>
          </a:bodyPr>
          <a:lstStyle>
            <a:lvl1pPr>
              <a:buNone/>
              <a:defRPr sz="1800" b="0" spc="0">
                <a:solidFill>
                  <a:srgbClr val="435362"/>
                </a:solidFill>
              </a:defRPr>
            </a:lvl1pPr>
          </a:lstStyle>
          <a:p>
            <a:pPr lvl="0"/>
            <a:r>
              <a:rPr lang="en-US" dirty="0"/>
              <a:t>Text box </a:t>
            </a:r>
          </a:p>
        </p:txBody>
      </p:sp>
      <p:sp>
        <p:nvSpPr>
          <p:cNvPr id="29" name="Text Placeholder 2">
            <a:extLst>
              <a:ext uri="{FF2B5EF4-FFF2-40B4-BE49-F238E27FC236}">
                <a16:creationId xmlns:a16="http://schemas.microsoft.com/office/drawing/2014/main" id="{4B18BC9A-60B6-8946-B8DD-D11B5BA42BB9}"/>
              </a:ext>
            </a:extLst>
          </p:cNvPr>
          <p:cNvSpPr>
            <a:spLocks noGrp="1"/>
          </p:cNvSpPr>
          <p:nvPr>
            <p:ph type="body" sz="quarter" idx="20" hasCustomPrompt="1"/>
          </p:nvPr>
        </p:nvSpPr>
        <p:spPr>
          <a:xfrm>
            <a:off x="8274828" y="4897040"/>
            <a:ext cx="3197526" cy="600075"/>
          </a:xfrm>
          <a:prstGeom prst="rect">
            <a:avLst/>
          </a:prstGeom>
        </p:spPr>
        <p:txBody>
          <a:bodyPr/>
          <a:lstStyle>
            <a:lvl1pPr>
              <a:buNone/>
              <a:defRPr sz="2800" b="1" spc="300">
                <a:solidFill>
                  <a:schemeClr val="accent1"/>
                </a:solidFill>
              </a:defRPr>
            </a:lvl1pPr>
          </a:lstStyle>
          <a:p>
            <a:pPr lvl="0"/>
            <a:r>
              <a:rPr lang="en-US" dirty="0"/>
              <a:t>NAME </a:t>
            </a:r>
          </a:p>
        </p:txBody>
      </p:sp>
      <p:sp>
        <p:nvSpPr>
          <p:cNvPr id="17" name="TextBox 16">
            <a:extLst>
              <a:ext uri="{FF2B5EF4-FFF2-40B4-BE49-F238E27FC236}">
                <a16:creationId xmlns:a16="http://schemas.microsoft.com/office/drawing/2014/main" id="{05722176-709B-463B-9D84-D024B2ED63FB}"/>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8" name="TextBox 17">
            <a:extLst>
              <a:ext uri="{FF2B5EF4-FFF2-40B4-BE49-F238E27FC236}">
                <a16:creationId xmlns:a16="http://schemas.microsoft.com/office/drawing/2014/main" id="{542994C1-8C7C-4412-8A98-FB7F1A17E9D5}"/>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9" name="Picture 18">
            <a:extLst>
              <a:ext uri="{FF2B5EF4-FFF2-40B4-BE49-F238E27FC236}">
                <a16:creationId xmlns:a16="http://schemas.microsoft.com/office/drawing/2014/main" id="{79C4AA7C-8454-463C-84C5-34BF9999456E}"/>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9284822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peaker 4">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7A656F81-BA52-FB4A-ADD6-B62DE2C56AEE}"/>
              </a:ext>
            </a:extLst>
          </p:cNvPr>
          <p:cNvSpPr/>
          <p:nvPr userDrawn="1"/>
        </p:nvSpPr>
        <p:spPr>
          <a:xfrm>
            <a:off x="0" y="0"/>
            <a:ext cx="12192000" cy="1517792"/>
          </a:xfrm>
          <a:prstGeom prst="rect">
            <a:avLst/>
          </a:prstGeom>
          <a:solidFill>
            <a:srgbClr val="435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42" name="Title 1">
            <a:extLst>
              <a:ext uri="{FF2B5EF4-FFF2-40B4-BE49-F238E27FC236}">
                <a16:creationId xmlns:a16="http://schemas.microsoft.com/office/drawing/2014/main" id="{49D6A729-EFA2-424F-A088-447B0AADD07B}"/>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speakers</a:t>
            </a:r>
          </a:p>
        </p:txBody>
      </p:sp>
      <p:cxnSp>
        <p:nvCxnSpPr>
          <p:cNvPr id="43" name="Straight Connector 42">
            <a:extLst>
              <a:ext uri="{FF2B5EF4-FFF2-40B4-BE49-F238E27FC236}">
                <a16:creationId xmlns:a16="http://schemas.microsoft.com/office/drawing/2014/main" id="{C357D46E-2735-924A-A2B8-EE5586B00E7F}"/>
              </a:ext>
            </a:extLst>
          </p:cNvPr>
          <p:cNvCxnSpPr>
            <a:cxnSpLocks/>
          </p:cNvCxnSpPr>
          <p:nvPr userDrawn="1"/>
        </p:nvCxnSpPr>
        <p:spPr>
          <a:xfrm>
            <a:off x="880650" y="1267870"/>
            <a:ext cx="951832" cy="0"/>
          </a:xfrm>
          <a:prstGeom prst="line">
            <a:avLst/>
          </a:prstGeom>
          <a:ln w="130175">
            <a:solidFill>
              <a:srgbClr val="A1AAB3"/>
            </a:solidFill>
          </a:ln>
        </p:spPr>
        <p:style>
          <a:lnRef idx="1">
            <a:schemeClr val="accent1"/>
          </a:lnRef>
          <a:fillRef idx="0">
            <a:schemeClr val="accent1"/>
          </a:fillRef>
          <a:effectRef idx="0">
            <a:schemeClr val="accent1"/>
          </a:effectRef>
          <a:fontRef idx="minor">
            <a:schemeClr val="tx1"/>
          </a:fontRef>
        </p:style>
      </p:cxnSp>
      <p:sp>
        <p:nvSpPr>
          <p:cNvPr id="50" name="Picture Placeholder 2">
            <a:extLst>
              <a:ext uri="{FF2B5EF4-FFF2-40B4-BE49-F238E27FC236}">
                <a16:creationId xmlns:a16="http://schemas.microsoft.com/office/drawing/2014/main" id="{45E2540E-6B37-9E48-9FAE-2178E5207217}"/>
              </a:ext>
            </a:extLst>
          </p:cNvPr>
          <p:cNvSpPr>
            <a:spLocks noGrp="1"/>
          </p:cNvSpPr>
          <p:nvPr>
            <p:ph type="pic" sz="quarter" idx="10"/>
          </p:nvPr>
        </p:nvSpPr>
        <p:spPr>
          <a:xfrm>
            <a:off x="666626" y="1899395"/>
            <a:ext cx="3209925" cy="2728913"/>
          </a:xfrm>
          <a:prstGeom prst="rect">
            <a:avLst/>
          </a:prstGeom>
          <a:solidFill>
            <a:schemeClr val="bg2"/>
          </a:solidFill>
        </p:spPr>
        <p:txBody>
          <a:bodyPr/>
          <a:lstStyle/>
          <a:p>
            <a:r>
              <a:rPr lang="en-US" dirty="0"/>
              <a:t>Click icon to add picture</a:t>
            </a:r>
          </a:p>
        </p:txBody>
      </p:sp>
      <p:sp>
        <p:nvSpPr>
          <p:cNvPr id="51" name="Picture Placeholder 2">
            <a:extLst>
              <a:ext uri="{FF2B5EF4-FFF2-40B4-BE49-F238E27FC236}">
                <a16:creationId xmlns:a16="http://schemas.microsoft.com/office/drawing/2014/main" id="{3C2F9284-D296-8B42-B33D-AAC25EA1003B}"/>
              </a:ext>
            </a:extLst>
          </p:cNvPr>
          <p:cNvSpPr>
            <a:spLocks noGrp="1"/>
          </p:cNvSpPr>
          <p:nvPr>
            <p:ph type="pic" sz="quarter" idx="11"/>
          </p:nvPr>
        </p:nvSpPr>
        <p:spPr>
          <a:xfrm>
            <a:off x="4470727" y="1909380"/>
            <a:ext cx="3209925" cy="2728913"/>
          </a:xfrm>
          <a:prstGeom prst="rect">
            <a:avLst/>
          </a:prstGeom>
          <a:solidFill>
            <a:schemeClr val="bg2"/>
          </a:solidFill>
        </p:spPr>
        <p:txBody>
          <a:bodyPr/>
          <a:lstStyle/>
          <a:p>
            <a:r>
              <a:rPr lang="en-US" dirty="0"/>
              <a:t>Click icon to add picture</a:t>
            </a:r>
          </a:p>
        </p:txBody>
      </p:sp>
      <p:sp>
        <p:nvSpPr>
          <p:cNvPr id="52" name="Picture Placeholder 2">
            <a:extLst>
              <a:ext uri="{FF2B5EF4-FFF2-40B4-BE49-F238E27FC236}">
                <a16:creationId xmlns:a16="http://schemas.microsoft.com/office/drawing/2014/main" id="{D94CF5DB-8FC4-1643-BEF1-85CA422CD905}"/>
              </a:ext>
            </a:extLst>
          </p:cNvPr>
          <p:cNvSpPr>
            <a:spLocks noGrp="1"/>
          </p:cNvSpPr>
          <p:nvPr>
            <p:ph type="pic" sz="quarter" idx="12"/>
          </p:nvPr>
        </p:nvSpPr>
        <p:spPr>
          <a:xfrm>
            <a:off x="8274828" y="1911515"/>
            <a:ext cx="3209925" cy="2728913"/>
          </a:xfrm>
          <a:prstGeom prst="rect">
            <a:avLst/>
          </a:prstGeom>
          <a:solidFill>
            <a:schemeClr val="bg2"/>
          </a:solidFill>
        </p:spPr>
        <p:txBody>
          <a:bodyPr/>
          <a:lstStyle/>
          <a:p>
            <a:r>
              <a:rPr lang="en-US" dirty="0"/>
              <a:t>Click icon to add picture</a:t>
            </a:r>
          </a:p>
        </p:txBody>
      </p:sp>
      <p:sp>
        <p:nvSpPr>
          <p:cNvPr id="20" name="Text Placeholder 7">
            <a:extLst>
              <a:ext uri="{FF2B5EF4-FFF2-40B4-BE49-F238E27FC236}">
                <a16:creationId xmlns:a16="http://schemas.microsoft.com/office/drawing/2014/main" id="{15E3C9DF-F1ED-6442-BA1B-F6B7F508F039}"/>
              </a:ext>
            </a:extLst>
          </p:cNvPr>
          <p:cNvSpPr>
            <a:spLocks noGrp="1"/>
          </p:cNvSpPr>
          <p:nvPr>
            <p:ph type="body" sz="quarter" idx="14" hasCustomPrompt="1"/>
          </p:nvPr>
        </p:nvSpPr>
        <p:spPr>
          <a:xfrm>
            <a:off x="669902" y="4931747"/>
            <a:ext cx="3206650" cy="333934"/>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spc="300">
                <a:solidFill>
                  <a:schemeClr val="accent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tx2"/>
                </a:solidFill>
              </a:rPr>
              <a:t>NAME</a:t>
            </a:r>
          </a:p>
        </p:txBody>
      </p:sp>
      <p:sp>
        <p:nvSpPr>
          <p:cNvPr id="21" name="Text Placeholder 24">
            <a:extLst>
              <a:ext uri="{FF2B5EF4-FFF2-40B4-BE49-F238E27FC236}">
                <a16:creationId xmlns:a16="http://schemas.microsoft.com/office/drawing/2014/main" id="{FBFE5254-8F42-FB4C-84A8-EF5F1D816714}"/>
              </a:ext>
            </a:extLst>
          </p:cNvPr>
          <p:cNvSpPr>
            <a:spLocks noGrp="1"/>
          </p:cNvSpPr>
          <p:nvPr>
            <p:ph type="body" sz="quarter" idx="15" hasCustomPrompt="1"/>
          </p:nvPr>
        </p:nvSpPr>
        <p:spPr>
          <a:xfrm>
            <a:off x="669901" y="5487744"/>
            <a:ext cx="3206650" cy="1015379"/>
          </a:xfrm>
          <a:prstGeom prst="rect">
            <a:avLst/>
          </a:prstGeom>
        </p:spPr>
        <p:txBody>
          <a:bodyPr>
            <a:normAutofit/>
          </a:bodyPr>
          <a:lstStyle>
            <a:lvl1pPr>
              <a:buNone/>
              <a:defRPr sz="1800" b="0" spc="0">
                <a:solidFill>
                  <a:srgbClr val="435362"/>
                </a:solidFill>
              </a:defRPr>
            </a:lvl1pPr>
          </a:lstStyle>
          <a:p>
            <a:pPr lvl="0"/>
            <a:r>
              <a:rPr lang="en-US" dirty="0"/>
              <a:t>Text box </a:t>
            </a:r>
          </a:p>
        </p:txBody>
      </p:sp>
      <p:sp>
        <p:nvSpPr>
          <p:cNvPr id="22" name="Text Placeholder 7">
            <a:extLst>
              <a:ext uri="{FF2B5EF4-FFF2-40B4-BE49-F238E27FC236}">
                <a16:creationId xmlns:a16="http://schemas.microsoft.com/office/drawing/2014/main" id="{41854F91-779C-B042-B973-C9EFB0A600A6}"/>
              </a:ext>
            </a:extLst>
          </p:cNvPr>
          <p:cNvSpPr>
            <a:spLocks noGrp="1"/>
          </p:cNvSpPr>
          <p:nvPr>
            <p:ph type="body" sz="quarter" idx="16" hasCustomPrompt="1"/>
          </p:nvPr>
        </p:nvSpPr>
        <p:spPr>
          <a:xfrm>
            <a:off x="4433828" y="4931747"/>
            <a:ext cx="3206650" cy="333934"/>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spc="300">
                <a:solidFill>
                  <a:schemeClr val="accent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tx2"/>
                </a:solidFill>
              </a:rPr>
              <a:t>NAME</a:t>
            </a:r>
          </a:p>
        </p:txBody>
      </p:sp>
      <p:sp>
        <p:nvSpPr>
          <p:cNvPr id="23" name="Text Placeholder 24">
            <a:extLst>
              <a:ext uri="{FF2B5EF4-FFF2-40B4-BE49-F238E27FC236}">
                <a16:creationId xmlns:a16="http://schemas.microsoft.com/office/drawing/2014/main" id="{908102E7-434E-EB4D-A8A7-A5CED76AA0FE}"/>
              </a:ext>
            </a:extLst>
          </p:cNvPr>
          <p:cNvSpPr>
            <a:spLocks noGrp="1"/>
          </p:cNvSpPr>
          <p:nvPr>
            <p:ph type="body" sz="quarter" idx="17" hasCustomPrompt="1"/>
          </p:nvPr>
        </p:nvSpPr>
        <p:spPr>
          <a:xfrm>
            <a:off x="4433827" y="5487744"/>
            <a:ext cx="3206650" cy="1015379"/>
          </a:xfrm>
          <a:prstGeom prst="rect">
            <a:avLst/>
          </a:prstGeom>
        </p:spPr>
        <p:txBody>
          <a:bodyPr>
            <a:normAutofit/>
          </a:bodyPr>
          <a:lstStyle>
            <a:lvl1pPr>
              <a:buNone/>
              <a:defRPr sz="1800" b="0" spc="0">
                <a:solidFill>
                  <a:srgbClr val="435362"/>
                </a:solidFill>
              </a:defRPr>
            </a:lvl1pPr>
          </a:lstStyle>
          <a:p>
            <a:pPr lvl="0"/>
            <a:r>
              <a:rPr lang="en-US" dirty="0"/>
              <a:t>Text box </a:t>
            </a:r>
          </a:p>
        </p:txBody>
      </p:sp>
      <p:sp>
        <p:nvSpPr>
          <p:cNvPr id="24" name="Text Placeholder 7">
            <a:extLst>
              <a:ext uri="{FF2B5EF4-FFF2-40B4-BE49-F238E27FC236}">
                <a16:creationId xmlns:a16="http://schemas.microsoft.com/office/drawing/2014/main" id="{97BA8B54-13AD-394F-B6A5-B2395AD2C442}"/>
              </a:ext>
            </a:extLst>
          </p:cNvPr>
          <p:cNvSpPr>
            <a:spLocks noGrp="1"/>
          </p:cNvSpPr>
          <p:nvPr>
            <p:ph type="body" sz="quarter" idx="18" hasCustomPrompt="1"/>
          </p:nvPr>
        </p:nvSpPr>
        <p:spPr>
          <a:xfrm>
            <a:off x="8240283" y="4931747"/>
            <a:ext cx="3206650" cy="333934"/>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spc="300">
                <a:solidFill>
                  <a:schemeClr val="accent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tx2"/>
                </a:solidFill>
              </a:rPr>
              <a:t>NAME</a:t>
            </a:r>
          </a:p>
        </p:txBody>
      </p:sp>
      <p:sp>
        <p:nvSpPr>
          <p:cNvPr id="25" name="Text Placeholder 24">
            <a:extLst>
              <a:ext uri="{FF2B5EF4-FFF2-40B4-BE49-F238E27FC236}">
                <a16:creationId xmlns:a16="http://schemas.microsoft.com/office/drawing/2014/main" id="{D946F0EE-6972-234E-ADD5-55F29CA94C42}"/>
              </a:ext>
            </a:extLst>
          </p:cNvPr>
          <p:cNvSpPr>
            <a:spLocks noGrp="1"/>
          </p:cNvSpPr>
          <p:nvPr>
            <p:ph type="body" sz="quarter" idx="19" hasCustomPrompt="1"/>
          </p:nvPr>
        </p:nvSpPr>
        <p:spPr>
          <a:xfrm>
            <a:off x="8240282" y="5487744"/>
            <a:ext cx="3206650" cy="1015379"/>
          </a:xfrm>
          <a:prstGeom prst="rect">
            <a:avLst/>
          </a:prstGeom>
        </p:spPr>
        <p:txBody>
          <a:bodyPr>
            <a:normAutofit/>
          </a:bodyPr>
          <a:lstStyle>
            <a:lvl1pPr>
              <a:buNone/>
              <a:defRPr sz="1800" b="0" spc="0">
                <a:solidFill>
                  <a:srgbClr val="435362"/>
                </a:solidFill>
              </a:defRPr>
            </a:lvl1pPr>
          </a:lstStyle>
          <a:p>
            <a:pPr lvl="0"/>
            <a:r>
              <a:rPr lang="en-US" dirty="0"/>
              <a:t>Text box </a:t>
            </a:r>
          </a:p>
        </p:txBody>
      </p:sp>
      <p:sp>
        <p:nvSpPr>
          <p:cNvPr id="17" name="TextBox 16">
            <a:extLst>
              <a:ext uri="{FF2B5EF4-FFF2-40B4-BE49-F238E27FC236}">
                <a16:creationId xmlns:a16="http://schemas.microsoft.com/office/drawing/2014/main" id="{69882AD6-1BDB-481B-8DE9-7BF3D6B0D109}"/>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8" name="TextBox 17">
            <a:extLst>
              <a:ext uri="{FF2B5EF4-FFF2-40B4-BE49-F238E27FC236}">
                <a16:creationId xmlns:a16="http://schemas.microsoft.com/office/drawing/2014/main" id="{34EB2422-A9F0-4627-B482-4E7AABC7F48C}"/>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9" name="Picture 18">
            <a:extLst>
              <a:ext uri="{FF2B5EF4-FFF2-40B4-BE49-F238E27FC236}">
                <a16:creationId xmlns:a16="http://schemas.microsoft.com/office/drawing/2014/main" id="{FB6D0159-C7CF-47B6-B02A-FB47F24F5EB8}"/>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37844071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endin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5E1AF7-360C-6C47-A2A0-188CE1F667E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369912"/>
            <a:ext cx="12192000" cy="7227912"/>
          </a:xfrm>
          <a:prstGeom prst="rect">
            <a:avLst/>
          </a:prstGeom>
        </p:spPr>
      </p:pic>
      <p:sp>
        <p:nvSpPr>
          <p:cNvPr id="14" name="Text Placeholder 13">
            <a:extLst>
              <a:ext uri="{FF2B5EF4-FFF2-40B4-BE49-F238E27FC236}">
                <a16:creationId xmlns:a16="http://schemas.microsoft.com/office/drawing/2014/main" id="{DC9C0FB7-129F-7040-B6C4-5262A455FF1D}"/>
              </a:ext>
            </a:extLst>
          </p:cNvPr>
          <p:cNvSpPr>
            <a:spLocks noGrp="1"/>
          </p:cNvSpPr>
          <p:nvPr>
            <p:ph type="body" sz="quarter" idx="12" hasCustomPrompt="1"/>
          </p:nvPr>
        </p:nvSpPr>
        <p:spPr>
          <a:xfrm>
            <a:off x="2952750" y="4129302"/>
            <a:ext cx="6286500" cy="376237"/>
          </a:xfrm>
          <a:prstGeom prst="rect">
            <a:avLst/>
          </a:prstGeom>
        </p:spPr>
        <p:txBody>
          <a:bodyPr/>
          <a:lstStyle>
            <a:lvl1pPr algn="ctr">
              <a:buNone/>
              <a:defRPr sz="2600" b="1">
                <a:solidFill>
                  <a:srgbClr val="435362"/>
                </a:solidFill>
              </a:defRPr>
            </a:lvl1pPr>
          </a:lstStyle>
          <a:p>
            <a:pPr lvl="0"/>
            <a:r>
              <a:rPr lang="en-US" dirty="0"/>
              <a:t>&lt;Insert Name, </a:t>
            </a:r>
            <a:r>
              <a:rPr lang="en-US" dirty="0" err="1"/>
              <a:t>Positon</a:t>
            </a:r>
            <a:r>
              <a:rPr lang="en-US" dirty="0"/>
              <a:t>/title&gt;</a:t>
            </a:r>
          </a:p>
        </p:txBody>
      </p:sp>
      <p:sp>
        <p:nvSpPr>
          <p:cNvPr id="15" name="Text Placeholder 13">
            <a:extLst>
              <a:ext uri="{FF2B5EF4-FFF2-40B4-BE49-F238E27FC236}">
                <a16:creationId xmlns:a16="http://schemas.microsoft.com/office/drawing/2014/main" id="{78C2B013-CBE4-034D-BA5F-1A80FAAC2E71}"/>
              </a:ext>
            </a:extLst>
          </p:cNvPr>
          <p:cNvSpPr>
            <a:spLocks noGrp="1"/>
          </p:cNvSpPr>
          <p:nvPr>
            <p:ph type="body" sz="quarter" idx="13" hasCustomPrompt="1"/>
          </p:nvPr>
        </p:nvSpPr>
        <p:spPr>
          <a:xfrm>
            <a:off x="2952750" y="4602830"/>
            <a:ext cx="6286500" cy="376237"/>
          </a:xfrm>
          <a:prstGeom prst="rect">
            <a:avLst/>
          </a:prstGeom>
        </p:spPr>
        <p:txBody>
          <a:bodyPr/>
          <a:lstStyle>
            <a:lvl1pPr algn="ctr">
              <a:buNone/>
              <a:defRPr sz="2000" b="0" i="0">
                <a:solidFill>
                  <a:srgbClr val="435362"/>
                </a:solidFill>
                <a:latin typeface="Calibri Light" panose="020F0302020204030204" pitchFamily="34" charset="0"/>
                <a:cs typeface="Calibri Light" panose="020F0302020204030204" pitchFamily="34" charset="0"/>
              </a:defRPr>
            </a:lvl1pPr>
          </a:lstStyle>
          <a:p>
            <a:pPr lvl="0"/>
            <a:r>
              <a:rPr lang="en-US" dirty="0" err="1"/>
              <a:t>lastnamef@strivetogether.org</a:t>
            </a:r>
            <a:endParaRPr lang="en-US" dirty="0"/>
          </a:p>
        </p:txBody>
      </p:sp>
      <p:sp>
        <p:nvSpPr>
          <p:cNvPr id="11" name="Text Placeholder 13">
            <a:extLst>
              <a:ext uri="{FF2B5EF4-FFF2-40B4-BE49-F238E27FC236}">
                <a16:creationId xmlns:a16="http://schemas.microsoft.com/office/drawing/2014/main" id="{F68414D5-84AB-0146-8B63-95E6084718DB}"/>
              </a:ext>
            </a:extLst>
          </p:cNvPr>
          <p:cNvSpPr>
            <a:spLocks noGrp="1"/>
          </p:cNvSpPr>
          <p:nvPr>
            <p:ph type="body" sz="quarter" idx="14" hasCustomPrompt="1"/>
          </p:nvPr>
        </p:nvSpPr>
        <p:spPr>
          <a:xfrm>
            <a:off x="2952750" y="5161239"/>
            <a:ext cx="6286500" cy="376237"/>
          </a:xfrm>
          <a:prstGeom prst="rect">
            <a:avLst/>
          </a:prstGeom>
        </p:spPr>
        <p:txBody>
          <a:bodyPr/>
          <a:lstStyle>
            <a:lvl1pPr algn="ctr">
              <a:buNone/>
              <a:defRPr sz="2600" b="1">
                <a:solidFill>
                  <a:srgbClr val="435362"/>
                </a:solidFill>
              </a:defRPr>
            </a:lvl1pPr>
          </a:lstStyle>
          <a:p>
            <a:pPr lvl="0"/>
            <a:r>
              <a:rPr lang="en-US" dirty="0"/>
              <a:t>&lt;Insert Name, </a:t>
            </a:r>
            <a:r>
              <a:rPr lang="en-US" dirty="0" err="1"/>
              <a:t>Positon</a:t>
            </a:r>
            <a:r>
              <a:rPr lang="en-US" dirty="0"/>
              <a:t>/title&gt;</a:t>
            </a:r>
          </a:p>
        </p:txBody>
      </p:sp>
      <p:sp>
        <p:nvSpPr>
          <p:cNvPr id="13" name="Text Placeholder 13">
            <a:extLst>
              <a:ext uri="{FF2B5EF4-FFF2-40B4-BE49-F238E27FC236}">
                <a16:creationId xmlns:a16="http://schemas.microsoft.com/office/drawing/2014/main" id="{06C382CF-F416-8C40-8C1F-93098A5428C3}"/>
              </a:ext>
            </a:extLst>
          </p:cNvPr>
          <p:cNvSpPr>
            <a:spLocks noGrp="1"/>
          </p:cNvSpPr>
          <p:nvPr>
            <p:ph type="body" sz="quarter" idx="15" hasCustomPrompt="1"/>
          </p:nvPr>
        </p:nvSpPr>
        <p:spPr>
          <a:xfrm>
            <a:off x="2952750" y="5634767"/>
            <a:ext cx="6286500" cy="376237"/>
          </a:xfrm>
          <a:prstGeom prst="rect">
            <a:avLst/>
          </a:prstGeom>
        </p:spPr>
        <p:txBody>
          <a:bodyPr/>
          <a:lstStyle>
            <a:lvl1pPr algn="ctr">
              <a:buNone/>
              <a:defRPr sz="2000" b="0" i="0">
                <a:solidFill>
                  <a:srgbClr val="435362"/>
                </a:solidFill>
                <a:latin typeface="Calibri Light" panose="020F0302020204030204" pitchFamily="34" charset="0"/>
                <a:cs typeface="Calibri Light" panose="020F0302020204030204" pitchFamily="34" charset="0"/>
              </a:defRPr>
            </a:lvl1pPr>
          </a:lstStyle>
          <a:p>
            <a:pPr lvl="0"/>
            <a:r>
              <a:rPr lang="en-US" dirty="0" err="1"/>
              <a:t>lastnamef@strivetogether.org</a:t>
            </a:r>
            <a:endParaRPr lang="en-US" dirty="0"/>
          </a:p>
        </p:txBody>
      </p:sp>
      <p:cxnSp>
        <p:nvCxnSpPr>
          <p:cNvPr id="20" name="Straight Connector 19">
            <a:extLst>
              <a:ext uri="{FF2B5EF4-FFF2-40B4-BE49-F238E27FC236}">
                <a16:creationId xmlns:a16="http://schemas.microsoft.com/office/drawing/2014/main" id="{ED17AD32-4FDD-444A-BAC2-7568F68F573F}"/>
              </a:ext>
            </a:extLst>
          </p:cNvPr>
          <p:cNvCxnSpPr>
            <a:cxnSpLocks/>
          </p:cNvCxnSpPr>
          <p:nvPr userDrawn="1"/>
        </p:nvCxnSpPr>
        <p:spPr>
          <a:xfrm>
            <a:off x="5394135" y="3704852"/>
            <a:ext cx="1403731" cy="0"/>
          </a:xfrm>
          <a:prstGeom prst="line">
            <a:avLst/>
          </a:prstGeom>
          <a:ln w="180975">
            <a:solidFill>
              <a:srgbClr val="A1AAB3"/>
            </a:solidFill>
          </a:ln>
        </p:spPr>
        <p:style>
          <a:lnRef idx="1">
            <a:schemeClr val="accent1"/>
          </a:lnRef>
          <a:fillRef idx="0">
            <a:schemeClr val="accent1"/>
          </a:fillRef>
          <a:effectRef idx="0">
            <a:schemeClr val="accent1"/>
          </a:effectRef>
          <a:fontRef idx="minor">
            <a:schemeClr val="tx1"/>
          </a:fontRef>
        </p:style>
      </p:cxnSp>
      <p:sp>
        <p:nvSpPr>
          <p:cNvPr id="21" name="Title 4">
            <a:extLst>
              <a:ext uri="{FF2B5EF4-FFF2-40B4-BE49-F238E27FC236}">
                <a16:creationId xmlns:a16="http://schemas.microsoft.com/office/drawing/2014/main" id="{7C1E9D02-47D8-5548-8E20-AD9D1DC7F694}"/>
              </a:ext>
            </a:extLst>
          </p:cNvPr>
          <p:cNvSpPr>
            <a:spLocks noGrp="1"/>
          </p:cNvSpPr>
          <p:nvPr>
            <p:ph type="title" hasCustomPrompt="1"/>
          </p:nvPr>
        </p:nvSpPr>
        <p:spPr>
          <a:xfrm>
            <a:off x="3250404" y="1578660"/>
            <a:ext cx="5691192" cy="1913968"/>
          </a:xfrm>
          <a:prstGeom prst="rect">
            <a:avLst/>
          </a:prstGeom>
        </p:spPr>
        <p:txBody>
          <a:bodyPr/>
          <a:lstStyle>
            <a:lvl1pPr algn="ctr">
              <a:lnSpc>
                <a:spcPts val="7240"/>
              </a:lnSpc>
              <a:defRPr sz="7200" b="1">
                <a:solidFill>
                  <a:schemeClr val="accent1"/>
                </a:solidFill>
              </a:defRPr>
            </a:lvl1pPr>
          </a:lstStyle>
          <a:p>
            <a:r>
              <a:rPr lang="en-US" dirty="0"/>
              <a:t>Join the movement</a:t>
            </a:r>
          </a:p>
        </p:txBody>
      </p:sp>
      <p:sp>
        <p:nvSpPr>
          <p:cNvPr id="12" name="TextBox 11">
            <a:extLst>
              <a:ext uri="{FF2B5EF4-FFF2-40B4-BE49-F238E27FC236}">
                <a16:creationId xmlns:a16="http://schemas.microsoft.com/office/drawing/2014/main" id="{8E91A6DC-F956-4FB3-BBDC-1F9DE82CAED8}"/>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6" name="TextBox 15">
            <a:extLst>
              <a:ext uri="{FF2B5EF4-FFF2-40B4-BE49-F238E27FC236}">
                <a16:creationId xmlns:a16="http://schemas.microsoft.com/office/drawing/2014/main" id="{FB48C0B6-1980-4E7E-95BA-0C920918921D}"/>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7" name="Picture 16">
            <a:extLst>
              <a:ext uri="{FF2B5EF4-FFF2-40B4-BE49-F238E27FC236}">
                <a16:creationId xmlns:a16="http://schemas.microsoft.com/office/drawing/2014/main" id="{858C6049-5314-4B36-9E12-4BF401C09A04}"/>
              </a:ext>
            </a:extLst>
          </p:cNvPr>
          <p:cNvPicPr>
            <a:picLocks noChangeAspect="1"/>
          </p:cNvPicPr>
          <p:nvPr userDrawn="1"/>
        </p:nvPicPr>
        <p:blipFill>
          <a:blip r:embed="rId3"/>
          <a:srcRect/>
          <a:stretch/>
        </p:blipFill>
        <p:spPr>
          <a:xfrm>
            <a:off x="9589067" y="6503123"/>
            <a:ext cx="793183" cy="111649"/>
          </a:xfrm>
          <a:prstGeom prst="rect">
            <a:avLst/>
          </a:prstGeom>
        </p:spPr>
      </p:pic>
    </p:spTree>
    <p:extLst>
      <p:ext uri="{BB962C8B-B14F-4D97-AF65-F5344CB8AC3E}">
        <p14:creationId xmlns:p14="http://schemas.microsoft.com/office/powerpoint/2010/main" val="16063019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ending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4D74D04-B7DC-9441-937E-C63EC5DF91B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1"/>
            <a:ext cx="12277344" cy="6943224"/>
          </a:xfrm>
          <a:prstGeom prst="rect">
            <a:avLst/>
          </a:prstGeom>
        </p:spPr>
      </p:pic>
      <p:pic>
        <p:nvPicPr>
          <p:cNvPr id="16" name="Picture 15">
            <a:extLst>
              <a:ext uri="{FF2B5EF4-FFF2-40B4-BE49-F238E27FC236}">
                <a16:creationId xmlns:a16="http://schemas.microsoft.com/office/drawing/2014/main" id="{564D7F8E-8DBC-D14D-9954-06F71E1117F3}"/>
              </a:ext>
            </a:extLst>
          </p:cNvPr>
          <p:cNvPicPr>
            <a:picLocks noChangeAspect="1"/>
          </p:cNvPicPr>
          <p:nvPr userDrawn="1"/>
        </p:nvPicPr>
        <p:blipFill>
          <a:blip r:embed="rId3"/>
          <a:stretch>
            <a:fillRect/>
          </a:stretch>
        </p:blipFill>
        <p:spPr>
          <a:xfrm>
            <a:off x="1" y="0"/>
            <a:ext cx="12277344" cy="6943225"/>
          </a:xfrm>
          <a:prstGeom prst="rect">
            <a:avLst/>
          </a:prstGeom>
        </p:spPr>
      </p:pic>
      <p:sp>
        <p:nvSpPr>
          <p:cNvPr id="14" name="Text Placeholder 13">
            <a:extLst>
              <a:ext uri="{FF2B5EF4-FFF2-40B4-BE49-F238E27FC236}">
                <a16:creationId xmlns:a16="http://schemas.microsoft.com/office/drawing/2014/main" id="{DC9C0FB7-129F-7040-B6C4-5262A455FF1D}"/>
              </a:ext>
            </a:extLst>
          </p:cNvPr>
          <p:cNvSpPr>
            <a:spLocks noGrp="1"/>
          </p:cNvSpPr>
          <p:nvPr>
            <p:ph type="body" sz="quarter" idx="12" hasCustomPrompt="1"/>
          </p:nvPr>
        </p:nvSpPr>
        <p:spPr>
          <a:xfrm>
            <a:off x="2952750" y="4129302"/>
            <a:ext cx="6286500" cy="376237"/>
          </a:xfrm>
          <a:prstGeom prst="rect">
            <a:avLst/>
          </a:prstGeom>
        </p:spPr>
        <p:txBody>
          <a:bodyPr/>
          <a:lstStyle>
            <a:lvl1pPr algn="ctr">
              <a:buNone/>
              <a:defRPr sz="2600" b="1">
                <a:solidFill>
                  <a:schemeClr val="bg1"/>
                </a:solidFill>
              </a:defRPr>
            </a:lvl1pPr>
          </a:lstStyle>
          <a:p>
            <a:pPr lvl="0"/>
            <a:r>
              <a:rPr lang="en-US" dirty="0"/>
              <a:t>&lt;Insert Name, </a:t>
            </a:r>
            <a:r>
              <a:rPr lang="en-US" dirty="0" err="1"/>
              <a:t>Positon</a:t>
            </a:r>
            <a:r>
              <a:rPr lang="en-US" dirty="0"/>
              <a:t>/title&gt;</a:t>
            </a:r>
          </a:p>
        </p:txBody>
      </p:sp>
      <p:sp>
        <p:nvSpPr>
          <p:cNvPr id="15" name="Text Placeholder 13">
            <a:extLst>
              <a:ext uri="{FF2B5EF4-FFF2-40B4-BE49-F238E27FC236}">
                <a16:creationId xmlns:a16="http://schemas.microsoft.com/office/drawing/2014/main" id="{78C2B013-CBE4-034D-BA5F-1A80FAAC2E71}"/>
              </a:ext>
            </a:extLst>
          </p:cNvPr>
          <p:cNvSpPr>
            <a:spLocks noGrp="1"/>
          </p:cNvSpPr>
          <p:nvPr>
            <p:ph type="body" sz="quarter" idx="13" hasCustomPrompt="1"/>
          </p:nvPr>
        </p:nvSpPr>
        <p:spPr>
          <a:xfrm>
            <a:off x="2952750" y="4602830"/>
            <a:ext cx="6286500" cy="376237"/>
          </a:xfrm>
          <a:prstGeom prst="rect">
            <a:avLst/>
          </a:prstGeom>
        </p:spPr>
        <p:txBody>
          <a:bodyPr/>
          <a:lstStyle>
            <a:lvl1pPr algn="ctr">
              <a:buNone/>
              <a:defRPr sz="2000" b="0" i="0">
                <a:solidFill>
                  <a:schemeClr val="bg1"/>
                </a:solidFill>
                <a:latin typeface="Calibri Light" panose="020F0302020204030204" pitchFamily="34" charset="0"/>
                <a:cs typeface="Calibri Light" panose="020F0302020204030204" pitchFamily="34" charset="0"/>
              </a:defRPr>
            </a:lvl1pPr>
          </a:lstStyle>
          <a:p>
            <a:pPr lvl="0"/>
            <a:r>
              <a:rPr lang="en-US" dirty="0" err="1"/>
              <a:t>lastnamef@strivetogether.org</a:t>
            </a:r>
            <a:endParaRPr lang="en-US" dirty="0"/>
          </a:p>
        </p:txBody>
      </p:sp>
      <p:sp>
        <p:nvSpPr>
          <p:cNvPr id="11" name="Text Placeholder 13">
            <a:extLst>
              <a:ext uri="{FF2B5EF4-FFF2-40B4-BE49-F238E27FC236}">
                <a16:creationId xmlns:a16="http://schemas.microsoft.com/office/drawing/2014/main" id="{F68414D5-84AB-0146-8B63-95E6084718DB}"/>
              </a:ext>
            </a:extLst>
          </p:cNvPr>
          <p:cNvSpPr>
            <a:spLocks noGrp="1"/>
          </p:cNvSpPr>
          <p:nvPr>
            <p:ph type="body" sz="quarter" idx="14" hasCustomPrompt="1"/>
          </p:nvPr>
        </p:nvSpPr>
        <p:spPr>
          <a:xfrm>
            <a:off x="2952750" y="5161239"/>
            <a:ext cx="6286500" cy="376237"/>
          </a:xfrm>
          <a:prstGeom prst="rect">
            <a:avLst/>
          </a:prstGeom>
        </p:spPr>
        <p:txBody>
          <a:bodyPr/>
          <a:lstStyle>
            <a:lvl1pPr algn="ctr">
              <a:buNone/>
              <a:defRPr sz="2600" b="1">
                <a:solidFill>
                  <a:schemeClr val="bg1"/>
                </a:solidFill>
              </a:defRPr>
            </a:lvl1pPr>
          </a:lstStyle>
          <a:p>
            <a:pPr lvl="0"/>
            <a:r>
              <a:rPr lang="en-US" dirty="0"/>
              <a:t>&lt;Insert Name, </a:t>
            </a:r>
            <a:r>
              <a:rPr lang="en-US" dirty="0" err="1"/>
              <a:t>Positon</a:t>
            </a:r>
            <a:r>
              <a:rPr lang="en-US" dirty="0"/>
              <a:t>/title&gt;</a:t>
            </a:r>
          </a:p>
        </p:txBody>
      </p:sp>
      <p:sp>
        <p:nvSpPr>
          <p:cNvPr id="13" name="Text Placeholder 13">
            <a:extLst>
              <a:ext uri="{FF2B5EF4-FFF2-40B4-BE49-F238E27FC236}">
                <a16:creationId xmlns:a16="http://schemas.microsoft.com/office/drawing/2014/main" id="{06C382CF-F416-8C40-8C1F-93098A5428C3}"/>
              </a:ext>
            </a:extLst>
          </p:cNvPr>
          <p:cNvSpPr>
            <a:spLocks noGrp="1"/>
          </p:cNvSpPr>
          <p:nvPr>
            <p:ph type="body" sz="quarter" idx="15" hasCustomPrompt="1"/>
          </p:nvPr>
        </p:nvSpPr>
        <p:spPr>
          <a:xfrm>
            <a:off x="2952750" y="5634767"/>
            <a:ext cx="6286500" cy="376237"/>
          </a:xfrm>
          <a:prstGeom prst="rect">
            <a:avLst/>
          </a:prstGeom>
        </p:spPr>
        <p:txBody>
          <a:bodyPr/>
          <a:lstStyle>
            <a:lvl1pPr algn="ctr">
              <a:buNone/>
              <a:defRPr sz="2000" b="0" i="0">
                <a:solidFill>
                  <a:schemeClr val="bg1"/>
                </a:solidFill>
                <a:latin typeface="Calibri Light" panose="020F0302020204030204" pitchFamily="34" charset="0"/>
                <a:cs typeface="Calibri Light" panose="020F0302020204030204" pitchFamily="34" charset="0"/>
              </a:defRPr>
            </a:lvl1pPr>
          </a:lstStyle>
          <a:p>
            <a:pPr lvl="0"/>
            <a:r>
              <a:rPr lang="en-US" dirty="0" err="1"/>
              <a:t>lastnamef@strivetogether.org</a:t>
            </a:r>
            <a:endParaRPr lang="en-US" dirty="0"/>
          </a:p>
        </p:txBody>
      </p:sp>
      <p:cxnSp>
        <p:nvCxnSpPr>
          <p:cNvPr id="20" name="Straight Connector 19">
            <a:extLst>
              <a:ext uri="{FF2B5EF4-FFF2-40B4-BE49-F238E27FC236}">
                <a16:creationId xmlns:a16="http://schemas.microsoft.com/office/drawing/2014/main" id="{ED17AD32-4FDD-444A-BAC2-7568F68F573F}"/>
              </a:ext>
            </a:extLst>
          </p:cNvPr>
          <p:cNvCxnSpPr>
            <a:cxnSpLocks/>
          </p:cNvCxnSpPr>
          <p:nvPr userDrawn="1"/>
        </p:nvCxnSpPr>
        <p:spPr>
          <a:xfrm>
            <a:off x="5394135" y="3704852"/>
            <a:ext cx="1403731" cy="0"/>
          </a:xfrm>
          <a:prstGeom prst="line">
            <a:avLst/>
          </a:prstGeom>
          <a:ln w="180975">
            <a:solidFill>
              <a:srgbClr val="A1AAB3"/>
            </a:solidFill>
          </a:ln>
        </p:spPr>
        <p:style>
          <a:lnRef idx="1">
            <a:schemeClr val="accent1"/>
          </a:lnRef>
          <a:fillRef idx="0">
            <a:schemeClr val="accent1"/>
          </a:fillRef>
          <a:effectRef idx="0">
            <a:schemeClr val="accent1"/>
          </a:effectRef>
          <a:fontRef idx="minor">
            <a:schemeClr val="tx1"/>
          </a:fontRef>
        </p:style>
      </p:cxnSp>
      <p:sp>
        <p:nvSpPr>
          <p:cNvPr id="26" name="Title 4">
            <a:extLst>
              <a:ext uri="{FF2B5EF4-FFF2-40B4-BE49-F238E27FC236}">
                <a16:creationId xmlns:a16="http://schemas.microsoft.com/office/drawing/2014/main" id="{5EF08380-4FA5-B340-B9D9-82D2B6027092}"/>
              </a:ext>
            </a:extLst>
          </p:cNvPr>
          <p:cNvSpPr>
            <a:spLocks noGrp="1"/>
          </p:cNvSpPr>
          <p:nvPr>
            <p:ph type="title" hasCustomPrompt="1"/>
          </p:nvPr>
        </p:nvSpPr>
        <p:spPr>
          <a:xfrm>
            <a:off x="3250404" y="1578660"/>
            <a:ext cx="5691192" cy="1913968"/>
          </a:xfrm>
          <a:prstGeom prst="rect">
            <a:avLst/>
          </a:prstGeom>
        </p:spPr>
        <p:txBody>
          <a:bodyPr/>
          <a:lstStyle>
            <a:lvl1pPr algn="ctr">
              <a:lnSpc>
                <a:spcPts val="7240"/>
              </a:lnSpc>
              <a:defRPr sz="7200" b="1">
                <a:solidFill>
                  <a:schemeClr val="accent1"/>
                </a:solidFill>
              </a:defRPr>
            </a:lvl1pPr>
          </a:lstStyle>
          <a:p>
            <a:r>
              <a:rPr lang="en-US" dirty="0"/>
              <a:t>Join the movement</a:t>
            </a:r>
          </a:p>
        </p:txBody>
      </p:sp>
      <p:pic>
        <p:nvPicPr>
          <p:cNvPr id="21" name="Picture 20">
            <a:extLst>
              <a:ext uri="{FF2B5EF4-FFF2-40B4-BE49-F238E27FC236}">
                <a16:creationId xmlns:a16="http://schemas.microsoft.com/office/drawing/2014/main" id="{FB49841F-A49B-4615-9A3E-83E69F46084F}"/>
              </a:ext>
            </a:extLst>
          </p:cNvPr>
          <p:cNvPicPr>
            <a:picLocks noChangeAspect="1"/>
          </p:cNvPicPr>
          <p:nvPr userDrawn="1"/>
        </p:nvPicPr>
        <p:blipFill rotWithShape="1">
          <a:blip r:embed="rId4"/>
          <a:srcRect t="1" b="24435"/>
          <a:stretch/>
        </p:blipFill>
        <p:spPr>
          <a:xfrm>
            <a:off x="9588930" y="6501384"/>
            <a:ext cx="795528" cy="121733"/>
          </a:xfrm>
          <a:prstGeom prst="rect">
            <a:avLst/>
          </a:prstGeom>
        </p:spPr>
      </p:pic>
      <p:sp>
        <p:nvSpPr>
          <p:cNvPr id="22" name="TextBox 21">
            <a:extLst>
              <a:ext uri="{FF2B5EF4-FFF2-40B4-BE49-F238E27FC236}">
                <a16:creationId xmlns:a16="http://schemas.microsoft.com/office/drawing/2014/main" id="{6DE6A08F-BA9C-46CE-94FA-04EB8721C738}"/>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2021.</a:t>
            </a:r>
          </a:p>
        </p:txBody>
      </p:sp>
      <p:sp>
        <p:nvSpPr>
          <p:cNvPr id="23" name="TextBox 22">
            <a:extLst>
              <a:ext uri="{FF2B5EF4-FFF2-40B4-BE49-F238E27FC236}">
                <a16:creationId xmlns:a16="http://schemas.microsoft.com/office/drawing/2014/main" id="{6E65983E-41FE-4D9A-8874-B8DB299B4B1A}"/>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chemeClr val="bg1"/>
                </a:solidFill>
                <a:ea typeface="Open Sans Semibold" panose="020B0606030504020204" pitchFamily="34" charset="0"/>
                <a:cs typeface="Open Sans Semibold" panose="020B0606030504020204" pitchFamily="34" charset="0"/>
              </a:rPr>
              <a:t>‹#›</a:t>
            </a:fld>
            <a:endParaRPr lang="en-US" sz="1000" b="1" dirty="0">
              <a:solidFill>
                <a:schemeClr val="bg1"/>
              </a:solidFill>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16313550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605BE72-8907-EC41-AA5C-7BD537FDBA6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369912"/>
            <a:ext cx="12192000" cy="7227912"/>
          </a:xfrm>
          <a:prstGeom prst="rect">
            <a:avLst/>
          </a:prstGeom>
        </p:spPr>
      </p:pic>
      <p:sp>
        <p:nvSpPr>
          <p:cNvPr id="12" name="TextBox 11">
            <a:extLst>
              <a:ext uri="{FF2B5EF4-FFF2-40B4-BE49-F238E27FC236}">
                <a16:creationId xmlns:a16="http://schemas.microsoft.com/office/drawing/2014/main" id="{5CFA8DD5-8AEF-0C4C-957C-268F117A5075}"/>
              </a:ext>
            </a:extLst>
          </p:cNvPr>
          <p:cNvSpPr txBox="1"/>
          <p:nvPr userDrawn="1"/>
        </p:nvSpPr>
        <p:spPr>
          <a:xfrm>
            <a:off x="974780" y="5307058"/>
            <a:ext cx="10242441" cy="400110"/>
          </a:xfrm>
          <a:prstGeom prst="rect">
            <a:avLst/>
          </a:prstGeom>
          <a:noFill/>
        </p:spPr>
        <p:txBody>
          <a:bodyPr wrap="square" rtlCol="0">
            <a:spAutoFit/>
          </a:bodyPr>
          <a:lstStyle/>
          <a:p>
            <a:pPr algn="ctr"/>
            <a:r>
              <a:rPr lang="en-US" sz="2000" b="1" dirty="0">
                <a:solidFill>
                  <a:srgbClr val="435362"/>
                </a:solidFill>
                <a:ea typeface="Open Sans Semibold" panose="020B0606030504020204" pitchFamily="34" charset="0"/>
                <a:cs typeface="Open Sans Semibold" panose="020B0606030504020204" pitchFamily="34" charset="0"/>
              </a:rPr>
              <a:t>Visit us at </a:t>
            </a:r>
            <a:r>
              <a:rPr lang="en-US" sz="2000" b="1" u="sng" dirty="0">
                <a:solidFill>
                  <a:srgbClr val="E87722"/>
                </a:solidFill>
                <a:ea typeface="Open Sans Extrabold" panose="020B0606030504020204" pitchFamily="34" charset="0"/>
                <a:cs typeface="Open Sans Extrabold" panose="020B0606030504020204" pitchFamily="34" charset="0"/>
                <a:hlinkClick r:id="rId3">
                  <a:extLst>
                    <a:ext uri="{A12FA001-AC4F-418D-AE19-62706E023703}">
                      <ahyp:hlinkClr xmlns:ahyp="http://schemas.microsoft.com/office/drawing/2018/hyperlinkcolor" val="tx"/>
                    </a:ext>
                  </a:extLst>
                </a:hlinkClick>
              </a:rPr>
              <a:t>StriveTogether.org</a:t>
            </a:r>
            <a:r>
              <a:rPr lang="en-US" sz="2000" b="1" dirty="0">
                <a:solidFill>
                  <a:srgbClr val="E87722"/>
                </a:solidFill>
                <a:ea typeface="Open Sans Extrabold" panose="020B0606030504020204" pitchFamily="34" charset="0"/>
                <a:cs typeface="Open Sans Extrabold" panose="020B0606030504020204" pitchFamily="34" charset="0"/>
              </a:rPr>
              <a:t> </a:t>
            </a:r>
            <a:r>
              <a:rPr lang="en-US" sz="2000" b="1" dirty="0">
                <a:solidFill>
                  <a:srgbClr val="435362"/>
                </a:solidFill>
                <a:ea typeface="Open Sans Semibold" panose="020B0606030504020204" pitchFamily="34" charset="0"/>
                <a:cs typeface="Open Sans Semibold" panose="020B0606030504020204" pitchFamily="34" charset="0"/>
              </a:rPr>
              <a:t>| Listen at </a:t>
            </a:r>
            <a:r>
              <a:rPr lang="en-US" sz="2000" b="1" u="sng" dirty="0">
                <a:solidFill>
                  <a:srgbClr val="E87722"/>
                </a:solidFill>
                <a:ea typeface="Open Sans Extrabold" panose="020B0606030504020204" pitchFamily="34" charset="0"/>
                <a:cs typeface="Open Sans Extrabold" panose="020B0606030504020204" pitchFamily="34" charset="0"/>
                <a:hlinkClick r:id="rId4">
                  <a:extLst>
                    <a:ext uri="{A12FA001-AC4F-418D-AE19-62706E023703}">
                      <ahyp:hlinkClr xmlns:ahyp="http://schemas.microsoft.com/office/drawing/2018/hyperlinkcolor" val="tx"/>
                    </a:ext>
                  </a:extLst>
                </a:hlinkClick>
              </a:rPr>
              <a:t>TogetherforChange</a:t>
            </a:r>
            <a:endParaRPr lang="en-US" sz="2000" b="1" u="sng" dirty="0">
              <a:solidFill>
                <a:srgbClr val="E87722"/>
              </a:solidFill>
              <a:ea typeface="Open Sans Extrabold" panose="020B0606030504020204" pitchFamily="34" charset="0"/>
              <a:cs typeface="Open Sans Extrabold" panose="020B0606030504020204" pitchFamily="34" charset="0"/>
            </a:endParaRPr>
          </a:p>
        </p:txBody>
      </p:sp>
      <p:grpSp>
        <p:nvGrpSpPr>
          <p:cNvPr id="2" name="Group 1">
            <a:extLst>
              <a:ext uri="{FF2B5EF4-FFF2-40B4-BE49-F238E27FC236}">
                <a16:creationId xmlns:a16="http://schemas.microsoft.com/office/drawing/2014/main" id="{35EFBBCC-DF00-244E-A3C4-E3767D0DA55B}"/>
              </a:ext>
            </a:extLst>
          </p:cNvPr>
          <p:cNvGrpSpPr/>
          <p:nvPr userDrawn="1"/>
        </p:nvGrpSpPr>
        <p:grpSpPr>
          <a:xfrm>
            <a:off x="4440484" y="4550484"/>
            <a:ext cx="3311029" cy="552266"/>
            <a:chOff x="4068249" y="4754365"/>
            <a:chExt cx="4055502" cy="676441"/>
          </a:xfrm>
        </p:grpSpPr>
        <p:pic>
          <p:nvPicPr>
            <p:cNvPr id="14" name="Picture 13">
              <a:hlinkClick r:id="rId5"/>
              <a:extLst>
                <a:ext uri="{FF2B5EF4-FFF2-40B4-BE49-F238E27FC236}">
                  <a16:creationId xmlns:a16="http://schemas.microsoft.com/office/drawing/2014/main" id="{A9F30592-B319-CE44-BF12-3163E30E6BEC}"/>
                </a:ext>
              </a:extLst>
            </p:cNvPr>
            <p:cNvPicPr>
              <a:picLocks noChangeAspect="1"/>
            </p:cNvPicPr>
            <p:nvPr userDrawn="1"/>
          </p:nvPicPr>
          <p:blipFill rotWithShape="1">
            <a:blip r:embed="rId6">
              <a:extLst>
                <a:ext uri="{28A0092B-C50C-407E-A947-70E740481C1C}">
                  <a14:useLocalDpi xmlns:a14="http://schemas.microsoft.com/office/drawing/2010/main"/>
                </a:ext>
              </a:extLst>
            </a:blip>
            <a:srcRect t="-2862" r="83004"/>
            <a:stretch/>
          </p:blipFill>
          <p:spPr>
            <a:xfrm>
              <a:off x="4068249" y="4754365"/>
              <a:ext cx="714494" cy="676441"/>
            </a:xfrm>
            <a:prstGeom prst="rect">
              <a:avLst/>
            </a:prstGeom>
          </p:spPr>
        </p:pic>
        <p:pic>
          <p:nvPicPr>
            <p:cNvPr id="15" name="Picture 14">
              <a:hlinkClick r:id="rId7"/>
              <a:extLst>
                <a:ext uri="{FF2B5EF4-FFF2-40B4-BE49-F238E27FC236}">
                  <a16:creationId xmlns:a16="http://schemas.microsoft.com/office/drawing/2014/main" id="{5EACDBEC-2368-D348-8BD3-9B84A9ACC7B0}"/>
                </a:ext>
              </a:extLst>
            </p:cNvPr>
            <p:cNvPicPr>
              <a:picLocks noChangeAspect="1"/>
            </p:cNvPicPr>
            <p:nvPr userDrawn="1"/>
          </p:nvPicPr>
          <p:blipFill rotWithShape="1">
            <a:blip r:embed="rId6">
              <a:extLst>
                <a:ext uri="{28A0092B-C50C-407E-A947-70E740481C1C}">
                  <a14:useLocalDpi xmlns:a14="http://schemas.microsoft.com/office/drawing/2010/main"/>
                </a:ext>
              </a:extLst>
            </a:blip>
            <a:srcRect l="20625" t="-2862" r="62379"/>
            <a:stretch/>
          </p:blipFill>
          <p:spPr>
            <a:xfrm>
              <a:off x="4903501" y="4754365"/>
              <a:ext cx="714494" cy="676441"/>
            </a:xfrm>
            <a:prstGeom prst="rect">
              <a:avLst/>
            </a:prstGeom>
          </p:spPr>
        </p:pic>
        <p:pic>
          <p:nvPicPr>
            <p:cNvPr id="16" name="Picture 15">
              <a:hlinkClick r:id="rId8"/>
              <a:extLst>
                <a:ext uri="{FF2B5EF4-FFF2-40B4-BE49-F238E27FC236}">
                  <a16:creationId xmlns:a16="http://schemas.microsoft.com/office/drawing/2014/main" id="{0EBEAFFC-F965-C149-BA22-120D47A025EC}"/>
                </a:ext>
              </a:extLst>
            </p:cNvPr>
            <p:cNvPicPr>
              <a:picLocks noChangeAspect="1"/>
            </p:cNvPicPr>
            <p:nvPr userDrawn="1"/>
          </p:nvPicPr>
          <p:blipFill rotWithShape="1">
            <a:blip r:embed="rId6">
              <a:extLst>
                <a:ext uri="{28A0092B-C50C-407E-A947-70E740481C1C}">
                  <a14:useLocalDpi xmlns:a14="http://schemas.microsoft.com/office/drawing/2010/main"/>
                </a:ext>
              </a:extLst>
            </a:blip>
            <a:srcRect l="41533" t="-2862" r="41471"/>
            <a:stretch/>
          </p:blipFill>
          <p:spPr>
            <a:xfrm>
              <a:off x="5738753" y="4754365"/>
              <a:ext cx="714494" cy="676441"/>
            </a:xfrm>
            <a:prstGeom prst="rect">
              <a:avLst/>
            </a:prstGeom>
          </p:spPr>
        </p:pic>
        <p:pic>
          <p:nvPicPr>
            <p:cNvPr id="17" name="Picture 16">
              <a:hlinkClick r:id="rId9"/>
              <a:extLst>
                <a:ext uri="{FF2B5EF4-FFF2-40B4-BE49-F238E27FC236}">
                  <a16:creationId xmlns:a16="http://schemas.microsoft.com/office/drawing/2014/main" id="{2600A70B-1CB0-7248-90DF-E3492F2A7774}"/>
                </a:ext>
              </a:extLst>
            </p:cNvPr>
            <p:cNvPicPr>
              <a:picLocks noChangeAspect="1"/>
            </p:cNvPicPr>
            <p:nvPr userDrawn="1"/>
          </p:nvPicPr>
          <p:blipFill rotWithShape="1">
            <a:blip r:embed="rId6">
              <a:extLst>
                <a:ext uri="{28A0092B-C50C-407E-A947-70E740481C1C}">
                  <a14:useLocalDpi xmlns:a14="http://schemas.microsoft.com/office/drawing/2010/main"/>
                </a:ext>
              </a:extLst>
            </a:blip>
            <a:srcRect l="62252" t="-2862" r="20752"/>
            <a:stretch/>
          </p:blipFill>
          <p:spPr>
            <a:xfrm>
              <a:off x="6574005" y="4754365"/>
              <a:ext cx="714494" cy="676441"/>
            </a:xfrm>
            <a:prstGeom prst="rect">
              <a:avLst/>
            </a:prstGeom>
          </p:spPr>
        </p:pic>
        <p:pic>
          <p:nvPicPr>
            <p:cNvPr id="18" name="Picture 17">
              <a:hlinkClick r:id="rId10"/>
              <a:extLst>
                <a:ext uri="{FF2B5EF4-FFF2-40B4-BE49-F238E27FC236}">
                  <a16:creationId xmlns:a16="http://schemas.microsoft.com/office/drawing/2014/main" id="{027C7A16-2753-9F49-BF5E-EE19FB6F4AAB}"/>
                </a:ext>
              </a:extLst>
            </p:cNvPr>
            <p:cNvPicPr>
              <a:picLocks noChangeAspect="1"/>
            </p:cNvPicPr>
            <p:nvPr userDrawn="1"/>
          </p:nvPicPr>
          <p:blipFill rotWithShape="1">
            <a:blip r:embed="rId6">
              <a:extLst>
                <a:ext uri="{28A0092B-C50C-407E-A947-70E740481C1C}">
                  <a14:useLocalDpi xmlns:a14="http://schemas.microsoft.com/office/drawing/2010/main"/>
                </a:ext>
              </a:extLst>
            </a:blip>
            <a:srcRect l="83348" t="-2862" r="-344"/>
            <a:stretch/>
          </p:blipFill>
          <p:spPr>
            <a:xfrm>
              <a:off x="7409257" y="4754365"/>
              <a:ext cx="714494" cy="676441"/>
            </a:xfrm>
            <a:prstGeom prst="rect">
              <a:avLst/>
            </a:prstGeom>
          </p:spPr>
        </p:pic>
      </p:grpSp>
      <p:pic>
        <p:nvPicPr>
          <p:cNvPr id="24" name="Picture 23">
            <a:extLst>
              <a:ext uri="{FF2B5EF4-FFF2-40B4-BE49-F238E27FC236}">
                <a16:creationId xmlns:a16="http://schemas.microsoft.com/office/drawing/2014/main" id="{0ED4C9CB-BAD2-5F4B-82D3-2F1B3BE190CA}"/>
              </a:ext>
            </a:extLst>
          </p:cNvPr>
          <p:cNvPicPr>
            <a:picLocks noChangeAspect="1"/>
          </p:cNvPicPr>
          <p:nvPr userDrawn="1"/>
        </p:nvPicPr>
        <p:blipFill>
          <a:blip r:embed="rId11"/>
          <a:stretch>
            <a:fillRect/>
          </a:stretch>
        </p:blipFill>
        <p:spPr>
          <a:xfrm>
            <a:off x="2679699" y="2388409"/>
            <a:ext cx="6832600" cy="1435100"/>
          </a:xfrm>
          <a:prstGeom prst="rect">
            <a:avLst/>
          </a:prstGeom>
        </p:spPr>
      </p:pic>
      <p:sp>
        <p:nvSpPr>
          <p:cNvPr id="19" name="TextBox 18">
            <a:extLst>
              <a:ext uri="{FF2B5EF4-FFF2-40B4-BE49-F238E27FC236}">
                <a16:creationId xmlns:a16="http://schemas.microsoft.com/office/drawing/2014/main" id="{51767663-1D51-4B34-ABFC-C4870B6469EA}"/>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20" name="TextBox 19">
            <a:extLst>
              <a:ext uri="{FF2B5EF4-FFF2-40B4-BE49-F238E27FC236}">
                <a16:creationId xmlns:a16="http://schemas.microsoft.com/office/drawing/2014/main" id="{5B3DA811-2FF5-4BC3-9F92-414AE16D0C2F}"/>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21" name="Picture 20">
            <a:extLst>
              <a:ext uri="{FF2B5EF4-FFF2-40B4-BE49-F238E27FC236}">
                <a16:creationId xmlns:a16="http://schemas.microsoft.com/office/drawing/2014/main" id="{0B194A23-DF93-48CB-8266-7D743C5F2E3E}"/>
              </a:ext>
            </a:extLst>
          </p:cNvPr>
          <p:cNvPicPr>
            <a:picLocks noChangeAspect="1"/>
          </p:cNvPicPr>
          <p:nvPr userDrawn="1"/>
        </p:nvPicPr>
        <p:blipFill>
          <a:blip r:embed="rId12"/>
          <a:srcRect/>
          <a:stretch/>
        </p:blipFill>
        <p:spPr>
          <a:xfrm>
            <a:off x="9589067" y="6503123"/>
            <a:ext cx="793183" cy="111649"/>
          </a:xfrm>
          <a:prstGeom prst="rect">
            <a:avLst/>
          </a:prstGeom>
        </p:spPr>
      </p:pic>
    </p:spTree>
    <p:extLst>
      <p:ext uri="{BB962C8B-B14F-4D97-AF65-F5344CB8AC3E}">
        <p14:creationId xmlns:p14="http://schemas.microsoft.com/office/powerpoint/2010/main" val="1625488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520B943-99D9-5B47-9A02-8B2459469AB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1"/>
            <a:ext cx="12277344" cy="6943224"/>
          </a:xfrm>
          <a:prstGeom prst="rect">
            <a:avLst/>
          </a:prstGeom>
        </p:spPr>
      </p:pic>
      <p:pic>
        <p:nvPicPr>
          <p:cNvPr id="20" name="Picture 19">
            <a:extLst>
              <a:ext uri="{FF2B5EF4-FFF2-40B4-BE49-F238E27FC236}">
                <a16:creationId xmlns:a16="http://schemas.microsoft.com/office/drawing/2014/main" id="{AE6780D1-2B00-3749-A57E-7B6FA4F74A9A}"/>
              </a:ext>
            </a:extLst>
          </p:cNvPr>
          <p:cNvPicPr>
            <a:picLocks noChangeAspect="1"/>
          </p:cNvPicPr>
          <p:nvPr userDrawn="1"/>
        </p:nvPicPr>
        <p:blipFill>
          <a:blip r:embed="rId3"/>
          <a:stretch>
            <a:fillRect/>
          </a:stretch>
        </p:blipFill>
        <p:spPr>
          <a:xfrm>
            <a:off x="1" y="0"/>
            <a:ext cx="12277344" cy="6943225"/>
          </a:xfrm>
          <a:prstGeom prst="rect">
            <a:avLst/>
          </a:prstGeom>
        </p:spPr>
      </p:pic>
      <p:pic>
        <p:nvPicPr>
          <p:cNvPr id="21" name="Picture 20">
            <a:extLst>
              <a:ext uri="{FF2B5EF4-FFF2-40B4-BE49-F238E27FC236}">
                <a16:creationId xmlns:a16="http://schemas.microsoft.com/office/drawing/2014/main" id="{5AE6D125-63F5-264C-BE50-9D26B806B591}"/>
              </a:ext>
            </a:extLst>
          </p:cNvPr>
          <p:cNvPicPr>
            <a:picLocks noChangeAspect="1"/>
          </p:cNvPicPr>
          <p:nvPr userDrawn="1"/>
        </p:nvPicPr>
        <p:blipFill>
          <a:blip r:embed="rId4"/>
          <a:stretch>
            <a:fillRect/>
          </a:stretch>
        </p:blipFill>
        <p:spPr>
          <a:xfrm>
            <a:off x="3039872" y="2527659"/>
            <a:ext cx="6112252" cy="1239915"/>
          </a:xfrm>
          <a:prstGeom prst="rect">
            <a:avLst/>
          </a:prstGeom>
        </p:spPr>
      </p:pic>
      <p:sp>
        <p:nvSpPr>
          <p:cNvPr id="24" name="TextBox 23">
            <a:extLst>
              <a:ext uri="{FF2B5EF4-FFF2-40B4-BE49-F238E27FC236}">
                <a16:creationId xmlns:a16="http://schemas.microsoft.com/office/drawing/2014/main" id="{FD4AE417-AE89-4D45-B370-66A4F0EE41AF}"/>
              </a:ext>
            </a:extLst>
          </p:cNvPr>
          <p:cNvSpPr txBox="1"/>
          <p:nvPr userDrawn="1"/>
        </p:nvSpPr>
        <p:spPr>
          <a:xfrm>
            <a:off x="974780" y="5307058"/>
            <a:ext cx="10242441" cy="400110"/>
          </a:xfrm>
          <a:prstGeom prst="rect">
            <a:avLst/>
          </a:prstGeom>
          <a:noFill/>
        </p:spPr>
        <p:txBody>
          <a:bodyPr wrap="square" rtlCol="0">
            <a:spAutoFit/>
          </a:bodyPr>
          <a:lstStyle/>
          <a:p>
            <a:pPr algn="ctr"/>
            <a:r>
              <a:rPr lang="en-US" sz="2000" b="1" dirty="0">
                <a:solidFill>
                  <a:schemeClr val="bg1"/>
                </a:solidFill>
                <a:ea typeface="Open Sans Semibold" panose="020B0606030504020204" pitchFamily="34" charset="0"/>
                <a:cs typeface="Open Sans Semibold" panose="020B0606030504020204" pitchFamily="34" charset="0"/>
              </a:rPr>
              <a:t>Visit us at </a:t>
            </a:r>
            <a:r>
              <a:rPr lang="en-US" sz="2000" b="1" u="sng" dirty="0">
                <a:solidFill>
                  <a:srgbClr val="E87722"/>
                </a:solidFill>
                <a:ea typeface="Open Sans Extrabold" panose="020B0606030504020204" pitchFamily="34" charset="0"/>
                <a:cs typeface="Open Sans Extrabold" panose="020B0606030504020204" pitchFamily="34" charset="0"/>
                <a:hlinkClick r:id="rId5">
                  <a:extLst>
                    <a:ext uri="{A12FA001-AC4F-418D-AE19-62706E023703}">
                      <ahyp:hlinkClr xmlns:ahyp="http://schemas.microsoft.com/office/drawing/2018/hyperlinkcolor" val="tx"/>
                    </a:ext>
                  </a:extLst>
                </a:hlinkClick>
              </a:rPr>
              <a:t>StriveTogether.org</a:t>
            </a:r>
            <a:r>
              <a:rPr lang="en-US" sz="2000" b="1" dirty="0">
                <a:solidFill>
                  <a:srgbClr val="E87722"/>
                </a:solidFill>
                <a:ea typeface="Open Sans Extrabold" panose="020B0606030504020204" pitchFamily="34" charset="0"/>
                <a:cs typeface="Open Sans Extrabold" panose="020B0606030504020204" pitchFamily="34" charset="0"/>
              </a:rPr>
              <a:t> </a:t>
            </a:r>
            <a:r>
              <a:rPr lang="en-US" sz="2000" b="1" dirty="0">
                <a:solidFill>
                  <a:schemeClr val="bg1"/>
                </a:solidFill>
                <a:ea typeface="Open Sans Semibold" panose="020B0606030504020204" pitchFamily="34" charset="0"/>
                <a:cs typeface="Open Sans Semibold" panose="020B0606030504020204" pitchFamily="34" charset="0"/>
              </a:rPr>
              <a:t>| Listen at </a:t>
            </a:r>
            <a:r>
              <a:rPr lang="en-US" sz="2000" b="1" u="sng" dirty="0">
                <a:solidFill>
                  <a:srgbClr val="E87722"/>
                </a:solidFill>
                <a:ea typeface="Open Sans Extrabold" panose="020B0606030504020204" pitchFamily="34" charset="0"/>
                <a:cs typeface="Open Sans Extrabold" panose="020B0606030504020204" pitchFamily="34" charset="0"/>
                <a:hlinkClick r:id="rId6">
                  <a:extLst>
                    <a:ext uri="{A12FA001-AC4F-418D-AE19-62706E023703}">
                      <ahyp:hlinkClr xmlns:ahyp="http://schemas.microsoft.com/office/drawing/2018/hyperlinkcolor" val="tx"/>
                    </a:ext>
                  </a:extLst>
                </a:hlinkClick>
              </a:rPr>
              <a:t>TogetherforChange</a:t>
            </a:r>
            <a:endParaRPr lang="en-US" sz="2000" b="1" u="sng" dirty="0">
              <a:solidFill>
                <a:srgbClr val="E87722"/>
              </a:solidFill>
              <a:ea typeface="Open Sans Extrabold" panose="020B0606030504020204" pitchFamily="34" charset="0"/>
              <a:cs typeface="Open Sans Extrabold" panose="020B0606030504020204" pitchFamily="34" charset="0"/>
            </a:endParaRPr>
          </a:p>
        </p:txBody>
      </p:sp>
      <p:grpSp>
        <p:nvGrpSpPr>
          <p:cNvPr id="25" name="Group 24">
            <a:extLst>
              <a:ext uri="{FF2B5EF4-FFF2-40B4-BE49-F238E27FC236}">
                <a16:creationId xmlns:a16="http://schemas.microsoft.com/office/drawing/2014/main" id="{897D3FE6-659E-034F-9A0A-18D8445A1557}"/>
              </a:ext>
            </a:extLst>
          </p:cNvPr>
          <p:cNvGrpSpPr/>
          <p:nvPr userDrawn="1"/>
        </p:nvGrpSpPr>
        <p:grpSpPr>
          <a:xfrm>
            <a:off x="4440484" y="4550484"/>
            <a:ext cx="3311024" cy="552266"/>
            <a:chOff x="4068252" y="4754365"/>
            <a:chExt cx="4055499" cy="676441"/>
          </a:xfrm>
        </p:grpSpPr>
        <p:pic>
          <p:nvPicPr>
            <p:cNvPr id="26" name="Picture 25">
              <a:hlinkClick r:id="rId7"/>
              <a:extLst>
                <a:ext uri="{FF2B5EF4-FFF2-40B4-BE49-F238E27FC236}">
                  <a16:creationId xmlns:a16="http://schemas.microsoft.com/office/drawing/2014/main" id="{EE473662-17F8-7E40-BCD4-564669F0693C}"/>
                </a:ext>
              </a:extLst>
            </p:cNvPr>
            <p:cNvPicPr>
              <a:picLocks noChangeAspect="1"/>
            </p:cNvPicPr>
            <p:nvPr userDrawn="1"/>
          </p:nvPicPr>
          <p:blipFill rotWithShape="1">
            <a:blip r:embed="rId8">
              <a:extLst>
                <a:ext uri="{28A0092B-C50C-407E-A947-70E740481C1C}">
                  <a14:useLocalDpi xmlns:a14="http://schemas.microsoft.com/office/drawing/2010/main"/>
                </a:ext>
              </a:extLst>
            </a:blip>
            <a:srcRect t="-2862" r="83004"/>
            <a:stretch/>
          </p:blipFill>
          <p:spPr>
            <a:xfrm>
              <a:off x="4068252" y="4754365"/>
              <a:ext cx="714495" cy="676441"/>
            </a:xfrm>
            <a:prstGeom prst="rect">
              <a:avLst/>
            </a:prstGeom>
          </p:spPr>
        </p:pic>
        <p:pic>
          <p:nvPicPr>
            <p:cNvPr id="27" name="Picture 26">
              <a:hlinkClick r:id="rId9"/>
              <a:extLst>
                <a:ext uri="{FF2B5EF4-FFF2-40B4-BE49-F238E27FC236}">
                  <a16:creationId xmlns:a16="http://schemas.microsoft.com/office/drawing/2014/main" id="{36372C33-8F29-1C4F-8241-E1B837059546}"/>
                </a:ext>
              </a:extLst>
            </p:cNvPr>
            <p:cNvPicPr>
              <a:picLocks noChangeAspect="1"/>
            </p:cNvPicPr>
            <p:nvPr userDrawn="1"/>
          </p:nvPicPr>
          <p:blipFill rotWithShape="1">
            <a:blip r:embed="rId8">
              <a:extLst>
                <a:ext uri="{28A0092B-C50C-407E-A947-70E740481C1C}">
                  <a14:useLocalDpi xmlns:a14="http://schemas.microsoft.com/office/drawing/2010/main"/>
                </a:ext>
              </a:extLst>
            </a:blip>
            <a:srcRect l="20625" t="-2862" r="62379"/>
            <a:stretch/>
          </p:blipFill>
          <p:spPr>
            <a:xfrm>
              <a:off x="4903505" y="4754365"/>
              <a:ext cx="714495" cy="676441"/>
            </a:xfrm>
            <a:prstGeom prst="rect">
              <a:avLst/>
            </a:prstGeom>
          </p:spPr>
        </p:pic>
        <p:pic>
          <p:nvPicPr>
            <p:cNvPr id="28" name="Picture 27">
              <a:hlinkClick r:id="rId10"/>
              <a:extLst>
                <a:ext uri="{FF2B5EF4-FFF2-40B4-BE49-F238E27FC236}">
                  <a16:creationId xmlns:a16="http://schemas.microsoft.com/office/drawing/2014/main" id="{E6FD2CCE-5EEF-F844-9062-4F768AA396D3}"/>
                </a:ext>
              </a:extLst>
            </p:cNvPr>
            <p:cNvPicPr>
              <a:picLocks noChangeAspect="1"/>
            </p:cNvPicPr>
            <p:nvPr userDrawn="1"/>
          </p:nvPicPr>
          <p:blipFill rotWithShape="1">
            <a:blip r:embed="rId8">
              <a:extLst>
                <a:ext uri="{28A0092B-C50C-407E-A947-70E740481C1C}">
                  <a14:useLocalDpi xmlns:a14="http://schemas.microsoft.com/office/drawing/2010/main"/>
                </a:ext>
              </a:extLst>
            </a:blip>
            <a:srcRect l="41533" t="-2862" r="41471"/>
            <a:stretch/>
          </p:blipFill>
          <p:spPr>
            <a:xfrm>
              <a:off x="5738759" y="4754365"/>
              <a:ext cx="714495" cy="676441"/>
            </a:xfrm>
            <a:prstGeom prst="rect">
              <a:avLst/>
            </a:prstGeom>
          </p:spPr>
        </p:pic>
        <p:pic>
          <p:nvPicPr>
            <p:cNvPr id="30" name="Picture 29">
              <a:hlinkClick r:id="rId11"/>
              <a:extLst>
                <a:ext uri="{FF2B5EF4-FFF2-40B4-BE49-F238E27FC236}">
                  <a16:creationId xmlns:a16="http://schemas.microsoft.com/office/drawing/2014/main" id="{2954029F-C135-9E40-8C85-6F6DB24850AD}"/>
                </a:ext>
              </a:extLst>
            </p:cNvPr>
            <p:cNvPicPr>
              <a:picLocks noChangeAspect="1"/>
            </p:cNvPicPr>
            <p:nvPr userDrawn="1"/>
          </p:nvPicPr>
          <p:blipFill rotWithShape="1">
            <a:blip r:embed="rId8">
              <a:extLst>
                <a:ext uri="{28A0092B-C50C-407E-A947-70E740481C1C}">
                  <a14:useLocalDpi xmlns:a14="http://schemas.microsoft.com/office/drawing/2010/main"/>
                </a:ext>
              </a:extLst>
            </a:blip>
            <a:srcRect l="62252" t="-2862" r="20752"/>
            <a:stretch/>
          </p:blipFill>
          <p:spPr>
            <a:xfrm>
              <a:off x="6574009" y="4754365"/>
              <a:ext cx="714495" cy="676441"/>
            </a:xfrm>
            <a:prstGeom prst="rect">
              <a:avLst/>
            </a:prstGeom>
          </p:spPr>
        </p:pic>
        <p:pic>
          <p:nvPicPr>
            <p:cNvPr id="31" name="Picture 30">
              <a:hlinkClick r:id="rId12"/>
              <a:extLst>
                <a:ext uri="{FF2B5EF4-FFF2-40B4-BE49-F238E27FC236}">
                  <a16:creationId xmlns:a16="http://schemas.microsoft.com/office/drawing/2014/main" id="{6A851F16-7E5D-A848-B26E-309013AE08CB}"/>
                </a:ext>
              </a:extLst>
            </p:cNvPr>
            <p:cNvPicPr>
              <a:picLocks noChangeAspect="1"/>
            </p:cNvPicPr>
            <p:nvPr userDrawn="1"/>
          </p:nvPicPr>
          <p:blipFill rotWithShape="1">
            <a:blip r:embed="rId8">
              <a:extLst>
                <a:ext uri="{28A0092B-C50C-407E-A947-70E740481C1C}">
                  <a14:useLocalDpi xmlns:a14="http://schemas.microsoft.com/office/drawing/2010/main"/>
                </a:ext>
              </a:extLst>
            </a:blip>
            <a:srcRect l="83348" t="-2862" r="-344"/>
            <a:stretch/>
          </p:blipFill>
          <p:spPr>
            <a:xfrm>
              <a:off x="7409256" y="4754365"/>
              <a:ext cx="714495" cy="676441"/>
            </a:xfrm>
            <a:prstGeom prst="rect">
              <a:avLst/>
            </a:prstGeom>
          </p:spPr>
        </p:pic>
      </p:grpSp>
      <p:pic>
        <p:nvPicPr>
          <p:cNvPr id="15" name="Picture 14">
            <a:extLst>
              <a:ext uri="{FF2B5EF4-FFF2-40B4-BE49-F238E27FC236}">
                <a16:creationId xmlns:a16="http://schemas.microsoft.com/office/drawing/2014/main" id="{06DE8681-0029-413F-BD9D-4308791AE5AD}"/>
              </a:ext>
            </a:extLst>
          </p:cNvPr>
          <p:cNvPicPr>
            <a:picLocks noChangeAspect="1"/>
          </p:cNvPicPr>
          <p:nvPr userDrawn="1"/>
        </p:nvPicPr>
        <p:blipFill rotWithShape="1">
          <a:blip r:embed="rId13"/>
          <a:srcRect t="1" b="24435"/>
          <a:stretch/>
        </p:blipFill>
        <p:spPr>
          <a:xfrm>
            <a:off x="9588930" y="6501384"/>
            <a:ext cx="795528" cy="121733"/>
          </a:xfrm>
          <a:prstGeom prst="rect">
            <a:avLst/>
          </a:prstGeom>
        </p:spPr>
      </p:pic>
      <p:sp>
        <p:nvSpPr>
          <p:cNvPr id="16" name="TextBox 15">
            <a:extLst>
              <a:ext uri="{FF2B5EF4-FFF2-40B4-BE49-F238E27FC236}">
                <a16:creationId xmlns:a16="http://schemas.microsoft.com/office/drawing/2014/main" id="{B8B4598F-5544-49EA-A12B-3BB962C5A75A}"/>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2021.</a:t>
            </a:r>
          </a:p>
        </p:txBody>
      </p:sp>
      <p:sp>
        <p:nvSpPr>
          <p:cNvPr id="17" name="TextBox 16">
            <a:extLst>
              <a:ext uri="{FF2B5EF4-FFF2-40B4-BE49-F238E27FC236}">
                <a16:creationId xmlns:a16="http://schemas.microsoft.com/office/drawing/2014/main" id="{9049EE5E-9AB4-4624-B5B6-7855E4CFCA84}"/>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chemeClr val="bg1"/>
                </a:solidFill>
                <a:ea typeface="Open Sans Semibold" panose="020B0606030504020204" pitchFamily="34" charset="0"/>
                <a:cs typeface="Open Sans Semibold" panose="020B0606030504020204" pitchFamily="34" charset="0"/>
              </a:rPr>
              <a:t>‹#›</a:t>
            </a:fld>
            <a:endParaRPr lang="en-US" sz="1000" b="1" dirty="0">
              <a:solidFill>
                <a:schemeClr val="bg1"/>
              </a:solidFill>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87843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0EAC321-6797-DC48-8E00-B43FFA65836F}"/>
              </a:ext>
            </a:extLst>
          </p:cNvPr>
          <p:cNvSpPr/>
          <p:nvPr userDrawn="1"/>
        </p:nvSpPr>
        <p:spPr>
          <a:xfrm>
            <a:off x="1407714" y="-1"/>
            <a:ext cx="10797913" cy="6858001"/>
          </a:xfrm>
          <a:prstGeom prst="rect">
            <a:avLst/>
          </a:prstGeom>
          <a:solidFill>
            <a:srgbClr val="27A2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p>
        </p:txBody>
      </p:sp>
      <p:sp>
        <p:nvSpPr>
          <p:cNvPr id="17" name="Rectangle 16">
            <a:extLst>
              <a:ext uri="{FF2B5EF4-FFF2-40B4-BE49-F238E27FC236}">
                <a16:creationId xmlns:a16="http://schemas.microsoft.com/office/drawing/2014/main" id="{29407EA0-6C13-1E44-B59E-FDC5AD78E349}"/>
              </a:ext>
            </a:extLst>
          </p:cNvPr>
          <p:cNvSpPr/>
          <p:nvPr userDrawn="1"/>
        </p:nvSpPr>
        <p:spPr>
          <a:xfrm>
            <a:off x="1" y="0"/>
            <a:ext cx="1407713" cy="6858000"/>
          </a:xfrm>
          <a:prstGeom prst="rect">
            <a:avLst/>
          </a:prstGeom>
          <a:solidFill>
            <a:srgbClr val="27A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solidFill>
                <a:schemeClr val="accent1"/>
              </a:solidFill>
            </a:endParaRPr>
          </a:p>
        </p:txBody>
      </p:sp>
      <p:sp>
        <p:nvSpPr>
          <p:cNvPr id="11" name="Text Placeholder 2">
            <a:extLst>
              <a:ext uri="{FF2B5EF4-FFF2-40B4-BE49-F238E27FC236}">
                <a16:creationId xmlns:a16="http://schemas.microsoft.com/office/drawing/2014/main" id="{4DD2DDEE-4A29-5748-975F-5DD85E7D5DA2}"/>
              </a:ext>
            </a:extLst>
          </p:cNvPr>
          <p:cNvSpPr>
            <a:spLocks noGrp="1"/>
          </p:cNvSpPr>
          <p:nvPr>
            <p:ph type="body" sz="quarter" idx="13" hasCustomPrompt="1"/>
          </p:nvPr>
        </p:nvSpPr>
        <p:spPr>
          <a:xfrm>
            <a:off x="1684458" y="2938721"/>
            <a:ext cx="8954513" cy="1562100"/>
          </a:xfrm>
          <a:prstGeom prst="rect">
            <a:avLst/>
          </a:prstGeom>
        </p:spPr>
        <p:txBody>
          <a:bodyPr anchor="b">
            <a:normAutofit/>
          </a:bodyPr>
          <a:lstStyle>
            <a:lvl1pPr marL="0" indent="0">
              <a:buNone/>
              <a:defRPr sz="5400" b="1">
                <a:solidFill>
                  <a:schemeClr val="bg1"/>
                </a:solidFill>
              </a:defRPr>
            </a:lvl1pPr>
          </a:lstStyle>
          <a:p>
            <a:pPr lvl="0"/>
            <a:r>
              <a:rPr lang="en-US" dirty="0"/>
              <a:t>Click Here to Edit</a:t>
            </a:r>
          </a:p>
        </p:txBody>
      </p:sp>
      <p:sp>
        <p:nvSpPr>
          <p:cNvPr id="12" name="Text Placeholder 7">
            <a:extLst>
              <a:ext uri="{FF2B5EF4-FFF2-40B4-BE49-F238E27FC236}">
                <a16:creationId xmlns:a16="http://schemas.microsoft.com/office/drawing/2014/main" id="{130035D1-AF9C-334F-8828-93BE9A716658}"/>
              </a:ext>
            </a:extLst>
          </p:cNvPr>
          <p:cNvSpPr>
            <a:spLocks noGrp="1"/>
          </p:cNvSpPr>
          <p:nvPr>
            <p:ph type="body" sz="quarter" idx="14" hasCustomPrompt="1"/>
          </p:nvPr>
        </p:nvSpPr>
        <p:spPr>
          <a:xfrm>
            <a:off x="1716772" y="4940300"/>
            <a:ext cx="6780212" cy="342900"/>
          </a:xfrm>
          <a:prstGeom prst="rect">
            <a:avLst/>
          </a:prstGeom>
        </p:spPr>
        <p:txBody>
          <a:bodyPr>
            <a:noAutofit/>
          </a:bodyPr>
          <a:lstStyle>
            <a:lvl1pPr marL="0" indent="0">
              <a:buNone/>
              <a:defRPr sz="2000" b="1" spc="300">
                <a:solidFill>
                  <a:schemeClr val="bg1"/>
                </a:solidFill>
              </a:defRPr>
            </a:lvl1pPr>
          </a:lstStyle>
          <a:p>
            <a:pPr lvl="0"/>
            <a:r>
              <a:rPr lang="en-US" dirty="0"/>
              <a:t>CLICK TO EDIT SUHEADER</a:t>
            </a:r>
          </a:p>
        </p:txBody>
      </p:sp>
      <p:cxnSp>
        <p:nvCxnSpPr>
          <p:cNvPr id="14" name="Straight Connector 13">
            <a:extLst>
              <a:ext uri="{FF2B5EF4-FFF2-40B4-BE49-F238E27FC236}">
                <a16:creationId xmlns:a16="http://schemas.microsoft.com/office/drawing/2014/main" id="{E1D9674E-653F-184C-A09C-CCB5042F169E}"/>
              </a:ext>
            </a:extLst>
          </p:cNvPr>
          <p:cNvCxnSpPr>
            <a:cxnSpLocks/>
          </p:cNvCxnSpPr>
          <p:nvPr userDrawn="1"/>
        </p:nvCxnSpPr>
        <p:spPr>
          <a:xfrm>
            <a:off x="1831058" y="4655530"/>
            <a:ext cx="951832" cy="0"/>
          </a:xfrm>
          <a:prstGeom prst="line">
            <a:avLst/>
          </a:prstGeom>
          <a:ln w="127000">
            <a:solidFill>
              <a:srgbClr val="FFFFFF">
                <a:alpha val="50196"/>
              </a:srgb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7BE1879-1611-4D88-93FF-7C17AC9C125D}"/>
              </a:ext>
            </a:extLst>
          </p:cNvPr>
          <p:cNvPicPr>
            <a:picLocks noChangeAspect="1"/>
          </p:cNvPicPr>
          <p:nvPr userDrawn="1"/>
        </p:nvPicPr>
        <p:blipFill rotWithShape="1">
          <a:blip r:embed="rId2"/>
          <a:srcRect t="1" b="24435"/>
          <a:stretch/>
        </p:blipFill>
        <p:spPr>
          <a:xfrm>
            <a:off x="9588930" y="6501384"/>
            <a:ext cx="795528" cy="121733"/>
          </a:xfrm>
          <a:prstGeom prst="rect">
            <a:avLst/>
          </a:prstGeom>
        </p:spPr>
      </p:pic>
      <p:sp>
        <p:nvSpPr>
          <p:cNvPr id="19" name="TextBox 18">
            <a:extLst>
              <a:ext uri="{FF2B5EF4-FFF2-40B4-BE49-F238E27FC236}">
                <a16:creationId xmlns:a16="http://schemas.microsoft.com/office/drawing/2014/main" id="{681DC91D-E18E-497D-BA0A-F5681F88B631}"/>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2021.</a:t>
            </a:r>
          </a:p>
        </p:txBody>
      </p:sp>
      <p:sp>
        <p:nvSpPr>
          <p:cNvPr id="20" name="TextBox 19">
            <a:extLst>
              <a:ext uri="{FF2B5EF4-FFF2-40B4-BE49-F238E27FC236}">
                <a16:creationId xmlns:a16="http://schemas.microsoft.com/office/drawing/2014/main" id="{CB7594E0-F2AA-4B9E-AF8B-C5BBF1058421}"/>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chemeClr val="bg1"/>
                </a:solidFill>
                <a:ea typeface="Open Sans Semibold" panose="020B0606030504020204" pitchFamily="34" charset="0"/>
                <a:cs typeface="Open Sans Semibold" panose="020B0606030504020204" pitchFamily="34" charset="0"/>
              </a:rPr>
              <a:t>‹#›</a:t>
            </a:fld>
            <a:endParaRPr lang="en-US" sz="1000" b="1" dirty="0">
              <a:solidFill>
                <a:schemeClr val="bg1"/>
              </a:solidFill>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288655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51A1B4-771D-FF4D-8024-96288AAE9BD8}"/>
              </a:ext>
            </a:extLst>
          </p:cNvPr>
          <p:cNvSpPr/>
          <p:nvPr userDrawn="1"/>
        </p:nvSpPr>
        <p:spPr>
          <a:xfrm>
            <a:off x="0" y="-28576"/>
            <a:ext cx="6096000" cy="6886576"/>
          </a:xfrm>
          <a:prstGeom prst="rect">
            <a:avLst/>
          </a:prstGeom>
          <a:solidFill>
            <a:srgbClr val="435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Text Placeholder 2">
            <a:extLst>
              <a:ext uri="{FF2B5EF4-FFF2-40B4-BE49-F238E27FC236}">
                <a16:creationId xmlns:a16="http://schemas.microsoft.com/office/drawing/2014/main" id="{0E4EF254-F61F-DD4F-AEC5-8819918114F0}"/>
              </a:ext>
            </a:extLst>
          </p:cNvPr>
          <p:cNvSpPr>
            <a:spLocks noGrp="1"/>
          </p:cNvSpPr>
          <p:nvPr>
            <p:ph type="body" sz="quarter" idx="14" hasCustomPrompt="1"/>
          </p:nvPr>
        </p:nvSpPr>
        <p:spPr>
          <a:xfrm>
            <a:off x="499603" y="3366680"/>
            <a:ext cx="5457852" cy="1562100"/>
          </a:xfrm>
          <a:prstGeom prst="rect">
            <a:avLst/>
          </a:prstGeom>
        </p:spPr>
        <p:txBody>
          <a:bodyPr anchor="b">
            <a:normAutofit/>
          </a:bodyPr>
          <a:lstStyle>
            <a:lvl1pPr marL="0" indent="0">
              <a:buNone/>
              <a:defRPr sz="4000" b="1">
                <a:solidFill>
                  <a:schemeClr val="bg1"/>
                </a:solidFill>
              </a:defRPr>
            </a:lvl1pPr>
          </a:lstStyle>
          <a:p>
            <a:pPr lvl="0"/>
            <a:r>
              <a:rPr lang="en-US" dirty="0"/>
              <a:t>Click Here to Edit</a:t>
            </a:r>
          </a:p>
        </p:txBody>
      </p:sp>
      <p:sp>
        <p:nvSpPr>
          <p:cNvPr id="12" name="Text Placeholder 7">
            <a:extLst>
              <a:ext uri="{FF2B5EF4-FFF2-40B4-BE49-F238E27FC236}">
                <a16:creationId xmlns:a16="http://schemas.microsoft.com/office/drawing/2014/main" id="{6E852660-75D9-0447-A580-E49FA9C4E4E0}"/>
              </a:ext>
            </a:extLst>
          </p:cNvPr>
          <p:cNvSpPr>
            <a:spLocks noGrp="1"/>
          </p:cNvSpPr>
          <p:nvPr>
            <p:ph type="body" sz="quarter" idx="15" hasCustomPrompt="1"/>
          </p:nvPr>
        </p:nvSpPr>
        <p:spPr>
          <a:xfrm>
            <a:off x="531916" y="5368259"/>
            <a:ext cx="5425539" cy="270540"/>
          </a:xfrm>
          <a:prstGeom prst="rect">
            <a:avLst/>
          </a:prstGeom>
        </p:spPr>
        <p:txBody>
          <a:bodyPr>
            <a:noAutofit/>
          </a:bodyPr>
          <a:lstStyle>
            <a:lvl1pPr marL="0" indent="0">
              <a:buNone/>
              <a:defRPr sz="1800" b="1" spc="300">
                <a:solidFill>
                  <a:schemeClr val="bg1"/>
                </a:solidFill>
              </a:defRPr>
            </a:lvl1pPr>
          </a:lstStyle>
          <a:p>
            <a:pPr lvl="0"/>
            <a:r>
              <a:rPr lang="en-US" dirty="0"/>
              <a:t>CLICK TO EDIT SUHEADER</a:t>
            </a:r>
          </a:p>
        </p:txBody>
      </p:sp>
      <p:cxnSp>
        <p:nvCxnSpPr>
          <p:cNvPr id="13" name="Straight Connector 12">
            <a:extLst>
              <a:ext uri="{FF2B5EF4-FFF2-40B4-BE49-F238E27FC236}">
                <a16:creationId xmlns:a16="http://schemas.microsoft.com/office/drawing/2014/main" id="{4752844D-CD94-6141-BDC8-B8357A6D0A34}"/>
              </a:ext>
            </a:extLst>
          </p:cNvPr>
          <p:cNvCxnSpPr>
            <a:cxnSpLocks/>
          </p:cNvCxnSpPr>
          <p:nvPr userDrawn="1"/>
        </p:nvCxnSpPr>
        <p:spPr>
          <a:xfrm>
            <a:off x="646202" y="5083489"/>
            <a:ext cx="951832" cy="0"/>
          </a:xfrm>
          <a:prstGeom prst="line">
            <a:avLst/>
          </a:prstGeom>
          <a:ln w="127000">
            <a:solidFill>
              <a:srgbClr val="A1AAB3"/>
            </a:solidFill>
          </a:ln>
        </p:spPr>
        <p:style>
          <a:lnRef idx="1">
            <a:schemeClr val="accent1"/>
          </a:lnRef>
          <a:fillRef idx="0">
            <a:schemeClr val="accent1"/>
          </a:fillRef>
          <a:effectRef idx="0">
            <a:schemeClr val="accent1"/>
          </a:effectRef>
          <a:fontRef idx="minor">
            <a:schemeClr val="tx1"/>
          </a:fontRef>
        </p:style>
      </p:cxnSp>
      <p:pic>
        <p:nvPicPr>
          <p:cNvPr id="14" name="Picture 13" descr="A group of people sitting at a table&#10;&#10;Description automatically generated">
            <a:extLst>
              <a:ext uri="{FF2B5EF4-FFF2-40B4-BE49-F238E27FC236}">
                <a16:creationId xmlns:a16="http://schemas.microsoft.com/office/drawing/2014/main" id="{1978C569-D86F-4346-BA64-71A048C4743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096001" y="1"/>
            <a:ext cx="6095999" cy="6857999"/>
          </a:xfrm>
          <a:prstGeom prst="rect">
            <a:avLst/>
          </a:prstGeom>
        </p:spPr>
      </p:pic>
      <p:sp>
        <p:nvSpPr>
          <p:cNvPr id="15" name="Rectangle 14">
            <a:extLst>
              <a:ext uri="{FF2B5EF4-FFF2-40B4-BE49-F238E27FC236}">
                <a16:creationId xmlns:a16="http://schemas.microsoft.com/office/drawing/2014/main" id="{7BBBAB91-BD80-944B-BDD0-605CBCC0D94B}"/>
              </a:ext>
            </a:extLst>
          </p:cNvPr>
          <p:cNvSpPr/>
          <p:nvPr userDrawn="1"/>
        </p:nvSpPr>
        <p:spPr>
          <a:xfrm>
            <a:off x="6096000" y="4276"/>
            <a:ext cx="6096000" cy="6853724"/>
          </a:xfrm>
          <a:prstGeom prst="rect">
            <a:avLst/>
          </a:prstGeom>
          <a:solidFill>
            <a:srgbClr val="43536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p>
        </p:txBody>
      </p:sp>
      <p:pic>
        <p:nvPicPr>
          <p:cNvPr id="19" name="Picture 18">
            <a:extLst>
              <a:ext uri="{FF2B5EF4-FFF2-40B4-BE49-F238E27FC236}">
                <a16:creationId xmlns:a16="http://schemas.microsoft.com/office/drawing/2014/main" id="{FECCDE02-3BA1-4216-B264-D8B39C4C914F}"/>
              </a:ext>
            </a:extLst>
          </p:cNvPr>
          <p:cNvPicPr>
            <a:picLocks noChangeAspect="1"/>
          </p:cNvPicPr>
          <p:nvPr userDrawn="1"/>
        </p:nvPicPr>
        <p:blipFill rotWithShape="1">
          <a:blip r:embed="rId3"/>
          <a:srcRect t="1" b="24435"/>
          <a:stretch/>
        </p:blipFill>
        <p:spPr>
          <a:xfrm>
            <a:off x="9588930" y="6501384"/>
            <a:ext cx="795528" cy="121733"/>
          </a:xfrm>
          <a:prstGeom prst="rect">
            <a:avLst/>
          </a:prstGeom>
        </p:spPr>
      </p:pic>
      <p:sp>
        <p:nvSpPr>
          <p:cNvPr id="20" name="TextBox 19">
            <a:extLst>
              <a:ext uri="{FF2B5EF4-FFF2-40B4-BE49-F238E27FC236}">
                <a16:creationId xmlns:a16="http://schemas.microsoft.com/office/drawing/2014/main" id="{BD77C6FE-A3FD-49C4-98F0-2D60077B59A0}"/>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2021.</a:t>
            </a:r>
          </a:p>
        </p:txBody>
      </p:sp>
      <p:sp>
        <p:nvSpPr>
          <p:cNvPr id="21" name="TextBox 20">
            <a:extLst>
              <a:ext uri="{FF2B5EF4-FFF2-40B4-BE49-F238E27FC236}">
                <a16:creationId xmlns:a16="http://schemas.microsoft.com/office/drawing/2014/main" id="{74F9AF59-5494-4E1D-807E-F6C0FE6FE8F2}"/>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chemeClr val="bg1"/>
                </a:solidFill>
                <a:ea typeface="Open Sans Semibold" panose="020B0606030504020204" pitchFamily="34" charset="0"/>
                <a:cs typeface="Open Sans Semibold" panose="020B0606030504020204" pitchFamily="34" charset="0"/>
              </a:rPr>
              <a:t>‹#›</a:t>
            </a:fld>
            <a:endParaRPr lang="en-US" sz="1000" b="1" dirty="0">
              <a:solidFill>
                <a:schemeClr val="bg1"/>
              </a:solidFill>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3189698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51A1B4-771D-FF4D-8024-96288AAE9BD8}"/>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Text Placeholder 2">
            <a:extLst>
              <a:ext uri="{FF2B5EF4-FFF2-40B4-BE49-F238E27FC236}">
                <a16:creationId xmlns:a16="http://schemas.microsoft.com/office/drawing/2014/main" id="{0E4EF254-F61F-DD4F-AEC5-8819918114F0}"/>
              </a:ext>
            </a:extLst>
          </p:cNvPr>
          <p:cNvSpPr>
            <a:spLocks noGrp="1"/>
          </p:cNvSpPr>
          <p:nvPr>
            <p:ph type="body" sz="quarter" idx="14" hasCustomPrompt="1"/>
          </p:nvPr>
        </p:nvSpPr>
        <p:spPr>
          <a:xfrm>
            <a:off x="499603" y="3366680"/>
            <a:ext cx="5499415" cy="1562100"/>
          </a:xfrm>
          <a:prstGeom prst="rect">
            <a:avLst/>
          </a:prstGeom>
        </p:spPr>
        <p:txBody>
          <a:bodyPr anchor="b">
            <a:normAutofit/>
          </a:bodyPr>
          <a:lstStyle>
            <a:lvl1pPr marL="0" indent="0">
              <a:buNone/>
              <a:defRPr sz="4000" b="1">
                <a:solidFill>
                  <a:srgbClr val="435362"/>
                </a:solidFill>
              </a:defRPr>
            </a:lvl1pPr>
          </a:lstStyle>
          <a:p>
            <a:pPr lvl="0"/>
            <a:r>
              <a:rPr lang="en-US" dirty="0"/>
              <a:t>Click Here to Edit</a:t>
            </a:r>
          </a:p>
        </p:txBody>
      </p:sp>
      <p:sp>
        <p:nvSpPr>
          <p:cNvPr id="12" name="Text Placeholder 7">
            <a:extLst>
              <a:ext uri="{FF2B5EF4-FFF2-40B4-BE49-F238E27FC236}">
                <a16:creationId xmlns:a16="http://schemas.microsoft.com/office/drawing/2014/main" id="{6E852660-75D9-0447-A580-E49FA9C4E4E0}"/>
              </a:ext>
            </a:extLst>
          </p:cNvPr>
          <p:cNvSpPr>
            <a:spLocks noGrp="1"/>
          </p:cNvSpPr>
          <p:nvPr>
            <p:ph type="body" sz="quarter" idx="15" hasCustomPrompt="1"/>
          </p:nvPr>
        </p:nvSpPr>
        <p:spPr>
          <a:xfrm>
            <a:off x="531916" y="5368259"/>
            <a:ext cx="5467102" cy="342900"/>
          </a:xfrm>
          <a:prstGeom prst="rect">
            <a:avLst/>
          </a:prstGeom>
        </p:spPr>
        <p:txBody>
          <a:bodyPr>
            <a:noAutofit/>
          </a:bodyPr>
          <a:lstStyle>
            <a:lvl1pPr marL="0" indent="0">
              <a:buNone/>
              <a:defRPr sz="1800" b="1" spc="300">
                <a:solidFill>
                  <a:schemeClr val="bg1"/>
                </a:solidFill>
              </a:defRPr>
            </a:lvl1pPr>
          </a:lstStyle>
          <a:p>
            <a:pPr lvl="0"/>
            <a:r>
              <a:rPr lang="en-US" dirty="0"/>
              <a:t>CLICK TO EDIT SUHEADER</a:t>
            </a:r>
          </a:p>
        </p:txBody>
      </p:sp>
      <p:cxnSp>
        <p:nvCxnSpPr>
          <p:cNvPr id="13" name="Straight Connector 12">
            <a:extLst>
              <a:ext uri="{FF2B5EF4-FFF2-40B4-BE49-F238E27FC236}">
                <a16:creationId xmlns:a16="http://schemas.microsoft.com/office/drawing/2014/main" id="{4752844D-CD94-6141-BDC8-B8357A6D0A34}"/>
              </a:ext>
            </a:extLst>
          </p:cNvPr>
          <p:cNvCxnSpPr>
            <a:cxnSpLocks/>
          </p:cNvCxnSpPr>
          <p:nvPr userDrawn="1"/>
        </p:nvCxnSpPr>
        <p:spPr>
          <a:xfrm>
            <a:off x="646202" y="5083489"/>
            <a:ext cx="951832" cy="0"/>
          </a:xfrm>
          <a:prstGeom prst="line">
            <a:avLst/>
          </a:prstGeom>
          <a:ln w="127000">
            <a:solidFill>
              <a:srgbClr val="435362"/>
            </a:solidFill>
          </a:ln>
        </p:spPr>
        <p:style>
          <a:lnRef idx="1">
            <a:schemeClr val="accent1"/>
          </a:lnRef>
          <a:fillRef idx="0">
            <a:schemeClr val="accent1"/>
          </a:fillRef>
          <a:effectRef idx="0">
            <a:schemeClr val="accent1"/>
          </a:effectRef>
          <a:fontRef idx="minor">
            <a:schemeClr val="tx1"/>
          </a:fontRef>
        </p:style>
      </p:cxnSp>
      <p:pic>
        <p:nvPicPr>
          <p:cNvPr id="14" name="Picture 13" descr="A group of people around each other&#10;&#10;Description automatically generated">
            <a:extLst>
              <a:ext uri="{FF2B5EF4-FFF2-40B4-BE49-F238E27FC236}">
                <a16:creationId xmlns:a16="http://schemas.microsoft.com/office/drawing/2014/main" id="{97FAD9C6-0DE9-CA4A-BA22-7FEAE024047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456" b="-5180"/>
          <a:stretch/>
        </p:blipFill>
        <p:spPr>
          <a:xfrm>
            <a:off x="6096000" y="-14726"/>
            <a:ext cx="6096000" cy="7221894"/>
          </a:xfrm>
          <a:prstGeom prst="rect">
            <a:avLst/>
          </a:prstGeom>
        </p:spPr>
      </p:pic>
      <p:sp>
        <p:nvSpPr>
          <p:cNvPr id="15" name="Rectangle 14">
            <a:extLst>
              <a:ext uri="{FF2B5EF4-FFF2-40B4-BE49-F238E27FC236}">
                <a16:creationId xmlns:a16="http://schemas.microsoft.com/office/drawing/2014/main" id="{CDD5A449-3718-4B4A-A3AF-3BA07A28CECE}"/>
              </a:ext>
            </a:extLst>
          </p:cNvPr>
          <p:cNvSpPr/>
          <p:nvPr userDrawn="1"/>
        </p:nvSpPr>
        <p:spPr>
          <a:xfrm>
            <a:off x="6096000" y="-14726"/>
            <a:ext cx="6096000" cy="6857999"/>
          </a:xfrm>
          <a:prstGeom prst="rect">
            <a:avLst/>
          </a:prstGeom>
          <a:solidFill>
            <a:srgbClr val="415562">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p>
        </p:txBody>
      </p:sp>
      <p:pic>
        <p:nvPicPr>
          <p:cNvPr id="16" name="Picture 15">
            <a:extLst>
              <a:ext uri="{FF2B5EF4-FFF2-40B4-BE49-F238E27FC236}">
                <a16:creationId xmlns:a16="http://schemas.microsoft.com/office/drawing/2014/main" id="{8256BBA9-059E-4C49-A91F-11B9C0C00385}"/>
              </a:ext>
            </a:extLst>
          </p:cNvPr>
          <p:cNvPicPr>
            <a:picLocks noChangeAspect="1"/>
          </p:cNvPicPr>
          <p:nvPr userDrawn="1"/>
        </p:nvPicPr>
        <p:blipFill rotWithShape="1">
          <a:blip r:embed="rId3"/>
          <a:srcRect t="1" b="24435"/>
          <a:stretch/>
        </p:blipFill>
        <p:spPr>
          <a:xfrm>
            <a:off x="9588930" y="6501384"/>
            <a:ext cx="795528" cy="121733"/>
          </a:xfrm>
          <a:prstGeom prst="rect">
            <a:avLst/>
          </a:prstGeom>
        </p:spPr>
      </p:pic>
      <p:sp>
        <p:nvSpPr>
          <p:cNvPr id="20" name="TextBox 19">
            <a:extLst>
              <a:ext uri="{FF2B5EF4-FFF2-40B4-BE49-F238E27FC236}">
                <a16:creationId xmlns:a16="http://schemas.microsoft.com/office/drawing/2014/main" id="{4BD44A46-F171-47B6-A449-58089331951F}"/>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2021.</a:t>
            </a:r>
          </a:p>
        </p:txBody>
      </p:sp>
      <p:sp>
        <p:nvSpPr>
          <p:cNvPr id="21" name="TextBox 20">
            <a:extLst>
              <a:ext uri="{FF2B5EF4-FFF2-40B4-BE49-F238E27FC236}">
                <a16:creationId xmlns:a16="http://schemas.microsoft.com/office/drawing/2014/main" id="{A0F821F4-6BC2-4051-A1F9-7D69D5FBDF01}"/>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chemeClr val="bg1"/>
                </a:solidFill>
                <a:ea typeface="Open Sans Semibold" panose="020B0606030504020204" pitchFamily="34" charset="0"/>
                <a:cs typeface="Open Sans Semibold" panose="020B0606030504020204" pitchFamily="34" charset="0"/>
              </a:rPr>
              <a:t>‹#›</a:t>
            </a:fld>
            <a:endParaRPr lang="en-US" sz="1000" b="1" dirty="0">
              <a:solidFill>
                <a:schemeClr val="bg1"/>
              </a:solidFill>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3252236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926E54-85BB-314D-AD16-EF710BE1EC6E}"/>
              </a:ext>
            </a:extLst>
          </p:cNvPr>
          <p:cNvSpPr/>
          <p:nvPr userDrawn="1"/>
        </p:nvSpPr>
        <p:spPr>
          <a:xfrm>
            <a:off x="0" y="0"/>
            <a:ext cx="12192000" cy="1517792"/>
          </a:xfrm>
          <a:prstGeom prst="rect">
            <a:avLst/>
          </a:prstGeom>
          <a:solidFill>
            <a:srgbClr val="435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13" name="Title 1">
            <a:extLst>
              <a:ext uri="{FF2B5EF4-FFF2-40B4-BE49-F238E27FC236}">
                <a16:creationId xmlns:a16="http://schemas.microsoft.com/office/drawing/2014/main" id="{912A50F3-020C-8044-8DD3-42259FD7C584}"/>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title</a:t>
            </a:r>
          </a:p>
        </p:txBody>
      </p:sp>
      <p:cxnSp>
        <p:nvCxnSpPr>
          <p:cNvPr id="14" name="Straight Connector 13">
            <a:extLst>
              <a:ext uri="{FF2B5EF4-FFF2-40B4-BE49-F238E27FC236}">
                <a16:creationId xmlns:a16="http://schemas.microsoft.com/office/drawing/2014/main" id="{12C20404-92BF-1344-BFDB-11C2EA28936F}"/>
              </a:ext>
            </a:extLst>
          </p:cNvPr>
          <p:cNvCxnSpPr>
            <a:cxnSpLocks/>
          </p:cNvCxnSpPr>
          <p:nvPr userDrawn="1"/>
        </p:nvCxnSpPr>
        <p:spPr>
          <a:xfrm>
            <a:off x="880650" y="1278756"/>
            <a:ext cx="951832" cy="0"/>
          </a:xfrm>
          <a:prstGeom prst="line">
            <a:avLst/>
          </a:prstGeom>
          <a:ln w="130175">
            <a:solidFill>
              <a:srgbClr val="FFFFFF">
                <a:alpha val="50196"/>
              </a:srgbClr>
            </a:solidFill>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B6521174-5B15-5E4F-87A9-978590A934FE}"/>
              </a:ext>
            </a:extLst>
          </p:cNvPr>
          <p:cNvSpPr>
            <a:spLocks noGrp="1"/>
          </p:cNvSpPr>
          <p:nvPr>
            <p:ph sz="half" idx="1"/>
          </p:nvPr>
        </p:nvSpPr>
        <p:spPr>
          <a:xfrm>
            <a:off x="838199" y="1766194"/>
            <a:ext cx="10467399" cy="4611669"/>
          </a:xfrm>
          <a:prstGeom prst="rect">
            <a:avLst/>
          </a:prstGeom>
        </p:spPr>
        <p:txBody>
          <a:bodyPr/>
          <a:lstStyle>
            <a:lvl1pPr>
              <a:defRPr sz="2400">
                <a:solidFill>
                  <a:schemeClr val="tx2"/>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a:extLst>
              <a:ext uri="{FF2B5EF4-FFF2-40B4-BE49-F238E27FC236}">
                <a16:creationId xmlns:a16="http://schemas.microsoft.com/office/drawing/2014/main" id="{ED55D5CA-D332-4202-8CF4-120445E88FA3}"/>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0" name="TextBox 9">
            <a:extLst>
              <a:ext uri="{FF2B5EF4-FFF2-40B4-BE49-F238E27FC236}">
                <a16:creationId xmlns:a16="http://schemas.microsoft.com/office/drawing/2014/main" id="{FCD25681-744F-4E5B-91E1-C644AD6A769B}"/>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1" name="Picture 10">
            <a:extLst>
              <a:ext uri="{FF2B5EF4-FFF2-40B4-BE49-F238E27FC236}">
                <a16:creationId xmlns:a16="http://schemas.microsoft.com/office/drawing/2014/main" id="{4B4CF2A5-E3AA-4CDE-AF87-DD586B3FD260}"/>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2240965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F7CCC0-70D4-984C-802E-48B9E67B8256}"/>
              </a:ext>
            </a:extLst>
          </p:cNvPr>
          <p:cNvSpPr>
            <a:spLocks noGrp="1"/>
          </p:cNvSpPr>
          <p:nvPr>
            <p:ph sz="half" idx="1"/>
          </p:nvPr>
        </p:nvSpPr>
        <p:spPr>
          <a:xfrm>
            <a:off x="838199" y="1766194"/>
            <a:ext cx="10467399" cy="4611669"/>
          </a:xfrm>
          <a:prstGeom prst="rect">
            <a:avLst/>
          </a:prstGeom>
        </p:spPr>
        <p:txBody>
          <a:bodyPr/>
          <a:lstStyle>
            <a:lvl1pPr>
              <a:defRPr sz="2400">
                <a:solidFill>
                  <a:schemeClr val="tx2"/>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Rectangle 14">
            <a:extLst>
              <a:ext uri="{FF2B5EF4-FFF2-40B4-BE49-F238E27FC236}">
                <a16:creationId xmlns:a16="http://schemas.microsoft.com/office/drawing/2014/main" id="{9AB562F3-72E5-5641-98E9-05BD3E7C1A21}"/>
              </a:ext>
            </a:extLst>
          </p:cNvPr>
          <p:cNvSpPr/>
          <p:nvPr userDrawn="1"/>
        </p:nvSpPr>
        <p:spPr>
          <a:xfrm>
            <a:off x="0" y="0"/>
            <a:ext cx="12192000" cy="15177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16" name="Title 1">
            <a:extLst>
              <a:ext uri="{FF2B5EF4-FFF2-40B4-BE49-F238E27FC236}">
                <a16:creationId xmlns:a16="http://schemas.microsoft.com/office/drawing/2014/main" id="{AB31024A-E473-E949-AFCF-03C74970C90E}"/>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title</a:t>
            </a:r>
          </a:p>
        </p:txBody>
      </p:sp>
      <p:cxnSp>
        <p:nvCxnSpPr>
          <p:cNvPr id="17" name="Straight Connector 16">
            <a:extLst>
              <a:ext uri="{FF2B5EF4-FFF2-40B4-BE49-F238E27FC236}">
                <a16:creationId xmlns:a16="http://schemas.microsoft.com/office/drawing/2014/main" id="{CF8F4C95-4C2F-EC4B-A318-4A3D0A5317CD}"/>
              </a:ext>
            </a:extLst>
          </p:cNvPr>
          <p:cNvCxnSpPr>
            <a:cxnSpLocks/>
          </p:cNvCxnSpPr>
          <p:nvPr userDrawn="1"/>
        </p:nvCxnSpPr>
        <p:spPr>
          <a:xfrm>
            <a:off x="880650" y="1278756"/>
            <a:ext cx="951832" cy="0"/>
          </a:xfrm>
          <a:prstGeom prst="line">
            <a:avLst/>
          </a:prstGeom>
          <a:ln w="130175">
            <a:solidFill>
              <a:srgbClr val="FFFFFF">
                <a:alpha val="50196"/>
              </a:srgb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4641764-8AEC-4703-A443-CE2C44F34A47}"/>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0" name="TextBox 9">
            <a:extLst>
              <a:ext uri="{FF2B5EF4-FFF2-40B4-BE49-F238E27FC236}">
                <a16:creationId xmlns:a16="http://schemas.microsoft.com/office/drawing/2014/main" id="{D3561F92-B294-4AAC-8B31-5E3A060FE31B}"/>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1" name="Picture 10">
            <a:extLst>
              <a:ext uri="{FF2B5EF4-FFF2-40B4-BE49-F238E27FC236}">
                <a16:creationId xmlns:a16="http://schemas.microsoft.com/office/drawing/2014/main" id="{9D66B3A7-2968-417E-9CE1-B80BD8E434A8}"/>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3877339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F7CCC0-70D4-984C-802E-48B9E67B8256}"/>
              </a:ext>
            </a:extLst>
          </p:cNvPr>
          <p:cNvSpPr>
            <a:spLocks noGrp="1"/>
          </p:cNvSpPr>
          <p:nvPr>
            <p:ph sz="half" idx="1"/>
          </p:nvPr>
        </p:nvSpPr>
        <p:spPr>
          <a:xfrm>
            <a:off x="838199" y="1766194"/>
            <a:ext cx="10467399" cy="4611669"/>
          </a:xfrm>
          <a:prstGeom prst="rect">
            <a:avLst/>
          </a:prstGeom>
        </p:spPr>
        <p:txBody>
          <a:bodyPr/>
          <a:lstStyle>
            <a:lvl1pPr>
              <a:defRPr sz="2400">
                <a:solidFill>
                  <a:schemeClr val="tx2"/>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Rectangle 14">
            <a:extLst>
              <a:ext uri="{FF2B5EF4-FFF2-40B4-BE49-F238E27FC236}">
                <a16:creationId xmlns:a16="http://schemas.microsoft.com/office/drawing/2014/main" id="{9AB562F3-72E5-5641-98E9-05BD3E7C1A21}"/>
              </a:ext>
            </a:extLst>
          </p:cNvPr>
          <p:cNvSpPr/>
          <p:nvPr userDrawn="1"/>
        </p:nvSpPr>
        <p:spPr>
          <a:xfrm>
            <a:off x="0" y="0"/>
            <a:ext cx="12192000" cy="1517792"/>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16" name="Title 1">
            <a:extLst>
              <a:ext uri="{FF2B5EF4-FFF2-40B4-BE49-F238E27FC236}">
                <a16:creationId xmlns:a16="http://schemas.microsoft.com/office/drawing/2014/main" id="{AB31024A-E473-E949-AFCF-03C74970C90E}"/>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title</a:t>
            </a:r>
          </a:p>
        </p:txBody>
      </p:sp>
      <p:cxnSp>
        <p:nvCxnSpPr>
          <p:cNvPr id="17" name="Straight Connector 16">
            <a:extLst>
              <a:ext uri="{FF2B5EF4-FFF2-40B4-BE49-F238E27FC236}">
                <a16:creationId xmlns:a16="http://schemas.microsoft.com/office/drawing/2014/main" id="{CF8F4C95-4C2F-EC4B-A318-4A3D0A5317CD}"/>
              </a:ext>
            </a:extLst>
          </p:cNvPr>
          <p:cNvCxnSpPr>
            <a:cxnSpLocks/>
          </p:cNvCxnSpPr>
          <p:nvPr userDrawn="1"/>
        </p:nvCxnSpPr>
        <p:spPr>
          <a:xfrm>
            <a:off x="880650" y="1278756"/>
            <a:ext cx="951832" cy="0"/>
          </a:xfrm>
          <a:prstGeom prst="line">
            <a:avLst/>
          </a:prstGeom>
          <a:ln w="130175">
            <a:solidFill>
              <a:srgbClr val="FFFFFF">
                <a:alpha val="50196"/>
              </a:srgb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4641764-8AEC-4703-A443-CE2C44F34A47}"/>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0" name="TextBox 9">
            <a:extLst>
              <a:ext uri="{FF2B5EF4-FFF2-40B4-BE49-F238E27FC236}">
                <a16:creationId xmlns:a16="http://schemas.microsoft.com/office/drawing/2014/main" id="{D3561F92-B294-4AAC-8B31-5E3A060FE31B}"/>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1" name="Picture 10">
            <a:extLst>
              <a:ext uri="{FF2B5EF4-FFF2-40B4-BE49-F238E27FC236}">
                <a16:creationId xmlns:a16="http://schemas.microsoft.com/office/drawing/2014/main" id="{9D66B3A7-2968-417E-9CE1-B80BD8E434A8}"/>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1777886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12A50F3-020C-8044-8DD3-42259FD7C584}"/>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rgbClr val="435362"/>
                </a:solidFill>
              </a:defRPr>
            </a:lvl1pPr>
          </a:lstStyle>
          <a:p>
            <a:r>
              <a:rPr lang="en-US" dirty="0"/>
              <a:t>insert title</a:t>
            </a:r>
          </a:p>
        </p:txBody>
      </p:sp>
      <p:cxnSp>
        <p:nvCxnSpPr>
          <p:cNvPr id="14" name="Straight Connector 13">
            <a:extLst>
              <a:ext uri="{FF2B5EF4-FFF2-40B4-BE49-F238E27FC236}">
                <a16:creationId xmlns:a16="http://schemas.microsoft.com/office/drawing/2014/main" id="{12C20404-92BF-1344-BFDB-11C2EA28936F}"/>
              </a:ext>
            </a:extLst>
          </p:cNvPr>
          <p:cNvCxnSpPr>
            <a:cxnSpLocks/>
          </p:cNvCxnSpPr>
          <p:nvPr userDrawn="1"/>
        </p:nvCxnSpPr>
        <p:spPr>
          <a:xfrm>
            <a:off x="880650" y="1278756"/>
            <a:ext cx="951832" cy="0"/>
          </a:xfrm>
          <a:prstGeom prst="line">
            <a:avLst/>
          </a:prstGeom>
          <a:ln w="130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B6521174-5B15-5E4F-87A9-978590A934FE}"/>
              </a:ext>
            </a:extLst>
          </p:cNvPr>
          <p:cNvSpPr>
            <a:spLocks noGrp="1"/>
          </p:cNvSpPr>
          <p:nvPr>
            <p:ph sz="half" idx="1"/>
          </p:nvPr>
        </p:nvSpPr>
        <p:spPr>
          <a:xfrm>
            <a:off x="838199" y="1766194"/>
            <a:ext cx="10467399" cy="4611669"/>
          </a:xfrm>
          <a:prstGeom prst="rect">
            <a:avLst/>
          </a:prstGeom>
        </p:spPr>
        <p:txBody>
          <a:bodyPr/>
          <a:lstStyle>
            <a:lvl1pPr>
              <a:defRPr sz="2400">
                <a:solidFill>
                  <a:schemeClr val="tx2"/>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B5D58CA3-43ED-45A1-9BB1-5900C5AF7311}"/>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9" name="TextBox 8">
            <a:extLst>
              <a:ext uri="{FF2B5EF4-FFF2-40B4-BE49-F238E27FC236}">
                <a16:creationId xmlns:a16="http://schemas.microsoft.com/office/drawing/2014/main" id="{E6867AC7-4EB6-492C-A42C-DCBFCAD788AA}"/>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0" name="Picture 9">
            <a:extLst>
              <a:ext uri="{FF2B5EF4-FFF2-40B4-BE49-F238E27FC236}">
                <a16:creationId xmlns:a16="http://schemas.microsoft.com/office/drawing/2014/main" id="{A504F690-CDAF-413D-8E14-7A66FFA0716A}"/>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2964706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A99774D0-A20F-164E-AC80-416B58E555E6}"/>
              </a:ext>
            </a:extLst>
          </p:cNvPr>
          <p:cNvSpPr>
            <a:spLocks noGrp="1"/>
          </p:cNvSpPr>
          <p:nvPr>
            <p:ph sz="half" idx="2"/>
          </p:nvPr>
        </p:nvSpPr>
        <p:spPr>
          <a:xfrm>
            <a:off x="839788" y="1766194"/>
            <a:ext cx="5180013" cy="4615535"/>
          </a:xfrm>
          <a:prstGeom prst="rect">
            <a:avLst/>
          </a:prstGeom>
        </p:spPr>
        <p:txBody>
          <a:bodyPr/>
          <a:lstStyle>
            <a:lvl1pPr>
              <a:defRPr sz="2400">
                <a:solidFill>
                  <a:srgbClr val="435362"/>
                </a:solidFill>
              </a:defRPr>
            </a:lvl1pPr>
            <a:lvl2pPr>
              <a:defRPr sz="2400">
                <a:solidFill>
                  <a:srgbClr val="435362"/>
                </a:solidFill>
              </a:defRPr>
            </a:lvl2pPr>
            <a:lvl3pPr>
              <a:defRPr sz="2400">
                <a:solidFill>
                  <a:srgbClr val="435362"/>
                </a:solidFill>
              </a:defRPr>
            </a:lvl3pPr>
            <a:lvl4pPr>
              <a:defRPr sz="2400">
                <a:solidFill>
                  <a:srgbClr val="435362"/>
                </a:solidFill>
              </a:defRPr>
            </a:lvl4pPr>
            <a:lvl5pPr>
              <a:defRPr sz="2400">
                <a:solidFill>
                  <a:srgbClr val="43536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a:extLst>
              <a:ext uri="{FF2B5EF4-FFF2-40B4-BE49-F238E27FC236}">
                <a16:creationId xmlns:a16="http://schemas.microsoft.com/office/drawing/2014/main" id="{BF8D687A-66A4-5847-98A7-5AC156A633FF}"/>
              </a:ext>
            </a:extLst>
          </p:cNvPr>
          <p:cNvSpPr>
            <a:spLocks noGrp="1"/>
          </p:cNvSpPr>
          <p:nvPr>
            <p:ph sz="quarter" idx="4"/>
          </p:nvPr>
        </p:nvSpPr>
        <p:spPr>
          <a:xfrm>
            <a:off x="6172200" y="1766194"/>
            <a:ext cx="5183188" cy="4615535"/>
          </a:xfrm>
          <a:prstGeom prst="rect">
            <a:avLst/>
          </a:prstGeom>
        </p:spPr>
        <p:txBody>
          <a:bodyPr/>
          <a:lstStyle>
            <a:lvl1pPr>
              <a:defRPr sz="2400">
                <a:solidFill>
                  <a:srgbClr val="435362"/>
                </a:solidFill>
              </a:defRPr>
            </a:lvl1pPr>
            <a:lvl2pPr>
              <a:defRPr sz="2400">
                <a:solidFill>
                  <a:srgbClr val="435362"/>
                </a:solidFill>
              </a:defRPr>
            </a:lvl2pPr>
            <a:lvl3pPr>
              <a:defRPr sz="2400">
                <a:solidFill>
                  <a:srgbClr val="435362"/>
                </a:solidFill>
              </a:defRPr>
            </a:lvl3pPr>
            <a:lvl4pPr>
              <a:defRPr sz="2400">
                <a:solidFill>
                  <a:srgbClr val="435362"/>
                </a:solidFill>
              </a:defRPr>
            </a:lvl4pPr>
            <a:lvl5pPr>
              <a:defRPr sz="2400">
                <a:solidFill>
                  <a:srgbClr val="43536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03C49837-454B-BC48-9BE2-221B21C70FE7}"/>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rgbClr val="435362"/>
                </a:solidFill>
              </a:defRPr>
            </a:lvl1pPr>
          </a:lstStyle>
          <a:p>
            <a:r>
              <a:rPr lang="en-US" dirty="0"/>
              <a:t>insert title</a:t>
            </a:r>
          </a:p>
        </p:txBody>
      </p:sp>
      <p:cxnSp>
        <p:nvCxnSpPr>
          <p:cNvPr id="21" name="Straight Connector 20">
            <a:extLst>
              <a:ext uri="{FF2B5EF4-FFF2-40B4-BE49-F238E27FC236}">
                <a16:creationId xmlns:a16="http://schemas.microsoft.com/office/drawing/2014/main" id="{F1EF5DE6-DF02-584B-9DBD-315F7B983435}"/>
              </a:ext>
            </a:extLst>
          </p:cNvPr>
          <p:cNvCxnSpPr>
            <a:cxnSpLocks/>
          </p:cNvCxnSpPr>
          <p:nvPr userDrawn="1"/>
        </p:nvCxnSpPr>
        <p:spPr>
          <a:xfrm>
            <a:off x="880650" y="1278756"/>
            <a:ext cx="951832" cy="0"/>
          </a:xfrm>
          <a:prstGeom prst="line">
            <a:avLst/>
          </a:prstGeom>
          <a:ln w="130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DDB3CAF-6683-493B-945C-2D29D93B74BE}"/>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0" name="TextBox 9">
            <a:extLst>
              <a:ext uri="{FF2B5EF4-FFF2-40B4-BE49-F238E27FC236}">
                <a16:creationId xmlns:a16="http://schemas.microsoft.com/office/drawing/2014/main" id="{6CCEF34D-F8C5-4ADF-AA21-9B7D3EEFC238}"/>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1" name="Picture 10">
            <a:extLst>
              <a:ext uri="{FF2B5EF4-FFF2-40B4-BE49-F238E27FC236}">
                <a16:creationId xmlns:a16="http://schemas.microsoft.com/office/drawing/2014/main" id="{408865DE-241C-4901-A68F-4BB299464B45}"/>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2309900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A99774D0-A20F-164E-AC80-416B58E555E6}"/>
              </a:ext>
            </a:extLst>
          </p:cNvPr>
          <p:cNvSpPr>
            <a:spLocks noGrp="1"/>
          </p:cNvSpPr>
          <p:nvPr>
            <p:ph sz="half" idx="2"/>
          </p:nvPr>
        </p:nvSpPr>
        <p:spPr>
          <a:xfrm>
            <a:off x="839788" y="1766194"/>
            <a:ext cx="5157787" cy="4615541"/>
          </a:xfrm>
          <a:prstGeom prst="rect">
            <a:avLst/>
          </a:prstGeom>
        </p:spPr>
        <p:txBody>
          <a:bodyPr/>
          <a:lstStyle>
            <a:lvl1pPr>
              <a:defRPr sz="2400">
                <a:solidFill>
                  <a:srgbClr val="435362"/>
                </a:solidFill>
              </a:defRPr>
            </a:lvl1pPr>
            <a:lvl2pPr>
              <a:defRPr sz="2400">
                <a:solidFill>
                  <a:srgbClr val="415562"/>
                </a:solidFill>
              </a:defRPr>
            </a:lvl2pPr>
            <a:lvl3pPr>
              <a:defRPr sz="2400">
                <a:solidFill>
                  <a:srgbClr val="415562"/>
                </a:solidFill>
              </a:defRPr>
            </a:lvl3pPr>
            <a:lvl4pPr>
              <a:defRPr sz="2400">
                <a:solidFill>
                  <a:srgbClr val="415562"/>
                </a:solidFill>
              </a:defRPr>
            </a:lvl4pPr>
            <a:lvl5pPr>
              <a:defRPr sz="2400">
                <a:solidFill>
                  <a:srgbClr val="41556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a:extLst>
              <a:ext uri="{FF2B5EF4-FFF2-40B4-BE49-F238E27FC236}">
                <a16:creationId xmlns:a16="http://schemas.microsoft.com/office/drawing/2014/main" id="{BF8D687A-66A4-5847-98A7-5AC156A633FF}"/>
              </a:ext>
            </a:extLst>
          </p:cNvPr>
          <p:cNvSpPr>
            <a:spLocks noGrp="1"/>
          </p:cNvSpPr>
          <p:nvPr>
            <p:ph sz="quarter" idx="4"/>
          </p:nvPr>
        </p:nvSpPr>
        <p:spPr>
          <a:xfrm>
            <a:off x="6172200" y="1766194"/>
            <a:ext cx="5183188" cy="4615541"/>
          </a:xfrm>
          <a:prstGeom prst="rect">
            <a:avLst/>
          </a:prstGeom>
        </p:spPr>
        <p:txBody>
          <a:bodyPr/>
          <a:lstStyle>
            <a:lvl1pPr>
              <a:defRPr sz="2400">
                <a:solidFill>
                  <a:srgbClr val="435362"/>
                </a:solidFill>
              </a:defRPr>
            </a:lvl1pPr>
            <a:lvl2pPr>
              <a:buFont typeface="Arial" panose="020B0604020202020204" pitchFamily="34" charset="0"/>
              <a:buChar cha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75BE5D6F-952E-3145-8152-6996D4C73435}"/>
              </a:ext>
            </a:extLst>
          </p:cNvPr>
          <p:cNvSpPr/>
          <p:nvPr userDrawn="1"/>
        </p:nvSpPr>
        <p:spPr>
          <a:xfrm>
            <a:off x="0" y="0"/>
            <a:ext cx="12192000" cy="15177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11" name="Title 1">
            <a:extLst>
              <a:ext uri="{FF2B5EF4-FFF2-40B4-BE49-F238E27FC236}">
                <a16:creationId xmlns:a16="http://schemas.microsoft.com/office/drawing/2014/main" id="{03B02334-E6C8-694C-866F-F051F581EDEA}"/>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title</a:t>
            </a:r>
          </a:p>
        </p:txBody>
      </p:sp>
      <p:cxnSp>
        <p:nvCxnSpPr>
          <p:cNvPr id="12" name="Straight Connector 11">
            <a:extLst>
              <a:ext uri="{FF2B5EF4-FFF2-40B4-BE49-F238E27FC236}">
                <a16:creationId xmlns:a16="http://schemas.microsoft.com/office/drawing/2014/main" id="{467D0D2C-3222-F54C-822E-7CBBFEDFBF90}"/>
              </a:ext>
            </a:extLst>
          </p:cNvPr>
          <p:cNvCxnSpPr>
            <a:cxnSpLocks/>
          </p:cNvCxnSpPr>
          <p:nvPr userDrawn="1"/>
        </p:nvCxnSpPr>
        <p:spPr>
          <a:xfrm>
            <a:off x="880650" y="1278756"/>
            <a:ext cx="951832" cy="0"/>
          </a:xfrm>
          <a:prstGeom prst="line">
            <a:avLst/>
          </a:prstGeom>
          <a:ln w="130175">
            <a:solidFill>
              <a:srgbClr val="43536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FE9FF53-0A7D-4CE0-ADAE-0C8964091567}"/>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4" name="TextBox 13">
            <a:extLst>
              <a:ext uri="{FF2B5EF4-FFF2-40B4-BE49-F238E27FC236}">
                <a16:creationId xmlns:a16="http://schemas.microsoft.com/office/drawing/2014/main" id="{CE6D8813-2D19-4556-B284-92338F5A116E}"/>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9" name="Picture 18">
            <a:extLst>
              <a:ext uri="{FF2B5EF4-FFF2-40B4-BE49-F238E27FC236}">
                <a16:creationId xmlns:a16="http://schemas.microsoft.com/office/drawing/2014/main" id="{86DF1911-EE47-4525-B269-5DBBD72B3280}"/>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2171607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5" name="Picture 4" descr="A picture containing fence, outdoor, person, sitting&#10;&#10;Description automatically generated">
            <a:extLst>
              <a:ext uri="{FF2B5EF4-FFF2-40B4-BE49-F238E27FC236}">
                <a16:creationId xmlns:a16="http://schemas.microsoft.com/office/drawing/2014/main" id="{5404F524-C255-A944-8EDB-E14DE792115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343"/>
          <a:stretch/>
        </p:blipFill>
        <p:spPr>
          <a:xfrm>
            <a:off x="0" y="0"/>
            <a:ext cx="12192000" cy="6857998"/>
          </a:xfrm>
          <a:prstGeom prst="rect">
            <a:avLst/>
          </a:prstGeom>
        </p:spPr>
      </p:pic>
      <p:sp>
        <p:nvSpPr>
          <p:cNvPr id="7" name="Rectangle 6">
            <a:extLst>
              <a:ext uri="{FF2B5EF4-FFF2-40B4-BE49-F238E27FC236}">
                <a16:creationId xmlns:a16="http://schemas.microsoft.com/office/drawing/2014/main" id="{95AEA23E-A068-EB4A-9E00-F2FF679EE471}"/>
              </a:ext>
            </a:extLst>
          </p:cNvPr>
          <p:cNvSpPr/>
          <p:nvPr userDrawn="1"/>
        </p:nvSpPr>
        <p:spPr>
          <a:xfrm>
            <a:off x="0" y="-1"/>
            <a:ext cx="12171678" cy="6857999"/>
          </a:xfrm>
          <a:prstGeom prst="rect">
            <a:avLst/>
          </a:prstGeom>
          <a:solidFill>
            <a:srgbClr val="41556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p>
        </p:txBody>
      </p:sp>
      <p:sp>
        <p:nvSpPr>
          <p:cNvPr id="11" name="Text Placeholder 10">
            <a:extLst>
              <a:ext uri="{FF2B5EF4-FFF2-40B4-BE49-F238E27FC236}">
                <a16:creationId xmlns:a16="http://schemas.microsoft.com/office/drawing/2014/main" id="{754E2D77-711A-A04B-A887-73F6DA7C3C42}"/>
              </a:ext>
            </a:extLst>
          </p:cNvPr>
          <p:cNvSpPr>
            <a:spLocks noGrp="1"/>
          </p:cNvSpPr>
          <p:nvPr>
            <p:ph type="body" sz="quarter" idx="10" hasCustomPrompt="1"/>
          </p:nvPr>
        </p:nvSpPr>
        <p:spPr>
          <a:xfrm>
            <a:off x="2208213" y="2024743"/>
            <a:ext cx="7775575" cy="1885700"/>
          </a:xfrm>
          <a:prstGeom prst="rect">
            <a:avLst/>
          </a:prstGeom>
        </p:spPr>
        <p:txBody>
          <a:bodyPr anchor="b">
            <a:normAutofit/>
          </a:bodyPr>
          <a:lstStyle>
            <a:lvl1pPr marL="0" indent="0" algn="ctr">
              <a:buNone/>
              <a:defRPr sz="6000" b="1">
                <a:solidFill>
                  <a:schemeClr val="bg1"/>
                </a:solidFill>
              </a:defRPr>
            </a:lvl1pPr>
          </a:lstStyle>
          <a:p>
            <a:pPr lvl="0"/>
            <a:r>
              <a:rPr lang="en-US" dirty="0"/>
              <a:t>Click Here to Edit </a:t>
            </a:r>
            <a:br>
              <a:rPr lang="en-US" dirty="0"/>
            </a:br>
            <a:r>
              <a:rPr lang="en-US" dirty="0"/>
              <a:t>Your Title. </a:t>
            </a:r>
          </a:p>
        </p:txBody>
      </p:sp>
      <p:sp>
        <p:nvSpPr>
          <p:cNvPr id="4" name="Text Placeholder 3">
            <a:extLst>
              <a:ext uri="{FF2B5EF4-FFF2-40B4-BE49-F238E27FC236}">
                <a16:creationId xmlns:a16="http://schemas.microsoft.com/office/drawing/2014/main" id="{7B00F681-FB38-874F-A594-FB14DDF453B0}"/>
              </a:ext>
            </a:extLst>
          </p:cNvPr>
          <p:cNvSpPr>
            <a:spLocks noGrp="1"/>
          </p:cNvSpPr>
          <p:nvPr>
            <p:ph type="body" sz="quarter" idx="12" hasCustomPrompt="1"/>
          </p:nvPr>
        </p:nvSpPr>
        <p:spPr>
          <a:xfrm>
            <a:off x="1755820" y="4062584"/>
            <a:ext cx="8680360" cy="369332"/>
          </a:xfrm>
          <a:prstGeom prst="rect">
            <a:avLst/>
          </a:prstGeom>
          <a:noFill/>
        </p:spPr>
        <p:txBody>
          <a:bodyPr wrap="square" anchor="ctr" anchorCtr="0">
            <a:spAutoFit/>
          </a:bodyPr>
          <a:lstStyle>
            <a:lvl1pPr marL="0" indent="0" algn="ctr">
              <a:buNone/>
              <a:defRPr sz="2000" b="1" spc="300">
                <a:solidFill>
                  <a:schemeClr val="accent1"/>
                </a:solidFill>
              </a:defRPr>
            </a:lvl1pPr>
          </a:lstStyle>
          <a:p>
            <a:pPr lvl="0"/>
            <a:r>
              <a:rPr lang="en-US" dirty="0"/>
              <a:t>CLICK HERE TO EDIT SUBHEADER</a:t>
            </a:r>
          </a:p>
        </p:txBody>
      </p:sp>
      <p:pic>
        <p:nvPicPr>
          <p:cNvPr id="9" name="Picture 8">
            <a:extLst>
              <a:ext uri="{FF2B5EF4-FFF2-40B4-BE49-F238E27FC236}">
                <a16:creationId xmlns:a16="http://schemas.microsoft.com/office/drawing/2014/main" id="{222408A0-EB54-FF4A-929C-7CEF86F50C3C}"/>
              </a:ext>
            </a:extLst>
          </p:cNvPr>
          <p:cNvPicPr>
            <a:picLocks noChangeAspect="1"/>
          </p:cNvPicPr>
          <p:nvPr userDrawn="1"/>
        </p:nvPicPr>
        <p:blipFill>
          <a:blip r:embed="rId3"/>
          <a:stretch>
            <a:fillRect/>
          </a:stretch>
        </p:blipFill>
        <p:spPr>
          <a:xfrm>
            <a:off x="4832545" y="5808578"/>
            <a:ext cx="2526910" cy="512602"/>
          </a:xfrm>
          <a:prstGeom prst="rect">
            <a:avLst/>
          </a:prstGeom>
        </p:spPr>
      </p:pic>
    </p:spTree>
    <p:extLst>
      <p:ext uri="{BB962C8B-B14F-4D97-AF65-F5344CB8AC3E}">
        <p14:creationId xmlns:p14="http://schemas.microsoft.com/office/powerpoint/2010/main" val="805509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A99774D0-A20F-164E-AC80-416B58E555E6}"/>
              </a:ext>
            </a:extLst>
          </p:cNvPr>
          <p:cNvSpPr>
            <a:spLocks noGrp="1"/>
          </p:cNvSpPr>
          <p:nvPr>
            <p:ph sz="half" idx="2"/>
          </p:nvPr>
        </p:nvSpPr>
        <p:spPr>
          <a:xfrm>
            <a:off x="839788" y="1766194"/>
            <a:ext cx="5180013" cy="4615535"/>
          </a:xfrm>
          <a:prstGeom prst="rect">
            <a:avLst/>
          </a:prstGeom>
        </p:spPr>
        <p:txBody>
          <a:bodyPr/>
          <a:lstStyle>
            <a:lvl1pPr>
              <a:defRPr sz="2400">
                <a:solidFill>
                  <a:srgbClr val="435362"/>
                </a:solidFill>
              </a:defRPr>
            </a:lvl1pPr>
            <a:lvl2pPr>
              <a:defRPr sz="2400">
                <a:solidFill>
                  <a:srgbClr val="435362"/>
                </a:solidFill>
              </a:defRPr>
            </a:lvl2pPr>
            <a:lvl3pPr>
              <a:defRPr sz="2400">
                <a:solidFill>
                  <a:srgbClr val="435362"/>
                </a:solidFill>
              </a:defRPr>
            </a:lvl3pPr>
            <a:lvl4pPr>
              <a:defRPr sz="2400">
                <a:solidFill>
                  <a:srgbClr val="435362"/>
                </a:solidFill>
              </a:defRPr>
            </a:lvl4pPr>
            <a:lvl5pPr>
              <a:defRPr sz="2400">
                <a:solidFill>
                  <a:srgbClr val="43536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a:extLst>
              <a:ext uri="{FF2B5EF4-FFF2-40B4-BE49-F238E27FC236}">
                <a16:creationId xmlns:a16="http://schemas.microsoft.com/office/drawing/2014/main" id="{BF8D687A-66A4-5847-98A7-5AC156A633FF}"/>
              </a:ext>
            </a:extLst>
          </p:cNvPr>
          <p:cNvSpPr>
            <a:spLocks noGrp="1"/>
          </p:cNvSpPr>
          <p:nvPr>
            <p:ph sz="quarter" idx="4"/>
          </p:nvPr>
        </p:nvSpPr>
        <p:spPr>
          <a:xfrm>
            <a:off x="6172200" y="1766194"/>
            <a:ext cx="5183188" cy="4615535"/>
          </a:xfrm>
          <a:prstGeom prst="rect">
            <a:avLst/>
          </a:prstGeom>
        </p:spPr>
        <p:txBody>
          <a:bodyPr/>
          <a:lstStyle>
            <a:lvl1pPr>
              <a:defRPr sz="2400">
                <a:solidFill>
                  <a:srgbClr val="435362"/>
                </a:solidFill>
              </a:defRPr>
            </a:lvl1pPr>
            <a:lvl2pPr>
              <a:defRPr sz="2400">
                <a:solidFill>
                  <a:srgbClr val="435362"/>
                </a:solidFill>
              </a:defRPr>
            </a:lvl2pPr>
            <a:lvl3pPr>
              <a:defRPr sz="2400">
                <a:solidFill>
                  <a:srgbClr val="435362"/>
                </a:solidFill>
              </a:defRPr>
            </a:lvl3pPr>
            <a:lvl4pPr>
              <a:defRPr sz="2400">
                <a:solidFill>
                  <a:srgbClr val="435362"/>
                </a:solidFill>
              </a:defRPr>
            </a:lvl4pPr>
            <a:lvl5pPr>
              <a:defRPr sz="2400">
                <a:solidFill>
                  <a:srgbClr val="43536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Rectangle 14">
            <a:extLst>
              <a:ext uri="{FF2B5EF4-FFF2-40B4-BE49-F238E27FC236}">
                <a16:creationId xmlns:a16="http://schemas.microsoft.com/office/drawing/2014/main" id="{596BE614-3152-CC4B-A1AE-714179EF6604}"/>
              </a:ext>
            </a:extLst>
          </p:cNvPr>
          <p:cNvSpPr/>
          <p:nvPr userDrawn="1"/>
        </p:nvSpPr>
        <p:spPr>
          <a:xfrm>
            <a:off x="0" y="0"/>
            <a:ext cx="12192000" cy="1517792"/>
          </a:xfrm>
          <a:prstGeom prst="rect">
            <a:avLst/>
          </a:prstGeom>
          <a:solidFill>
            <a:srgbClr val="435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17" name="Title 1">
            <a:extLst>
              <a:ext uri="{FF2B5EF4-FFF2-40B4-BE49-F238E27FC236}">
                <a16:creationId xmlns:a16="http://schemas.microsoft.com/office/drawing/2014/main" id="{58FF4029-F4B7-164B-AA5F-11C54E462875}"/>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title</a:t>
            </a:r>
          </a:p>
        </p:txBody>
      </p:sp>
      <p:cxnSp>
        <p:nvCxnSpPr>
          <p:cNvPr id="19" name="Straight Connector 18">
            <a:extLst>
              <a:ext uri="{FF2B5EF4-FFF2-40B4-BE49-F238E27FC236}">
                <a16:creationId xmlns:a16="http://schemas.microsoft.com/office/drawing/2014/main" id="{A1C6DB8C-8A5D-624D-980E-DC379F1C8C14}"/>
              </a:ext>
            </a:extLst>
          </p:cNvPr>
          <p:cNvCxnSpPr>
            <a:cxnSpLocks/>
          </p:cNvCxnSpPr>
          <p:nvPr userDrawn="1"/>
        </p:nvCxnSpPr>
        <p:spPr>
          <a:xfrm>
            <a:off x="880650" y="1278756"/>
            <a:ext cx="951832" cy="0"/>
          </a:xfrm>
          <a:prstGeom prst="line">
            <a:avLst/>
          </a:prstGeom>
          <a:ln w="130175">
            <a:solidFill>
              <a:srgbClr val="A1AAB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B424886-2658-4765-AA11-D17B23D296B0}"/>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1" name="TextBox 10">
            <a:extLst>
              <a:ext uri="{FF2B5EF4-FFF2-40B4-BE49-F238E27FC236}">
                <a16:creationId xmlns:a16="http://schemas.microsoft.com/office/drawing/2014/main" id="{A1AC29F5-7A4D-4172-BAF8-D3F2469AD0B6}"/>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2" name="Picture 11">
            <a:extLst>
              <a:ext uri="{FF2B5EF4-FFF2-40B4-BE49-F238E27FC236}">
                <a16:creationId xmlns:a16="http://schemas.microsoft.com/office/drawing/2014/main" id="{4C11C505-C6CA-4559-A16D-8D6ED2649694}"/>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1146380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AF8608-FB73-CE42-AA91-41F976A03C2E}"/>
              </a:ext>
            </a:extLst>
          </p:cNvPr>
          <p:cNvSpPr>
            <a:spLocks noGrp="1"/>
          </p:cNvSpPr>
          <p:nvPr>
            <p:ph type="body" idx="1" hasCustomPrompt="1"/>
          </p:nvPr>
        </p:nvSpPr>
        <p:spPr>
          <a:xfrm>
            <a:off x="777427" y="1766196"/>
            <a:ext cx="5157787" cy="666754"/>
          </a:xfrm>
          <a:prstGeom prst="rect">
            <a:avLst/>
          </a:prstGeom>
        </p:spPr>
        <p:txBody>
          <a:bodyPr anchor="b">
            <a:normAutofit/>
          </a:bodyPr>
          <a:lstStyle>
            <a:lvl1pPr marL="0" indent="0">
              <a:buNone/>
              <a:defRPr sz="2400" b="1" spc="300">
                <a:solidFill>
                  <a:srgbClr val="41556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 HEADER</a:t>
            </a:r>
          </a:p>
        </p:txBody>
      </p:sp>
      <p:sp>
        <p:nvSpPr>
          <p:cNvPr id="4" name="Content Placeholder 3">
            <a:extLst>
              <a:ext uri="{FF2B5EF4-FFF2-40B4-BE49-F238E27FC236}">
                <a16:creationId xmlns:a16="http://schemas.microsoft.com/office/drawing/2014/main" id="{E784939D-4A1E-C94C-9665-1959FB1A637D}"/>
              </a:ext>
            </a:extLst>
          </p:cNvPr>
          <p:cNvSpPr>
            <a:spLocks noGrp="1"/>
          </p:cNvSpPr>
          <p:nvPr>
            <p:ph sz="half" idx="2"/>
          </p:nvPr>
        </p:nvSpPr>
        <p:spPr>
          <a:xfrm>
            <a:off x="777427" y="2432950"/>
            <a:ext cx="5157787" cy="3923622"/>
          </a:xfrm>
          <a:prstGeom prst="rect">
            <a:avLst/>
          </a:prstGeom>
        </p:spPr>
        <p:txBody>
          <a:bodyPr/>
          <a:lstStyle>
            <a:lvl1pPr>
              <a:defRPr sz="2400">
                <a:solidFill>
                  <a:srgbClr val="435362"/>
                </a:solidFill>
              </a:defRPr>
            </a:lvl1pPr>
            <a:lvl2pPr>
              <a:buFont typeface="Arial" panose="020B0604020202020204" pitchFamily="34" charset="0"/>
              <a:buChar char="•"/>
              <a:defRPr sz="2400">
                <a:solidFill>
                  <a:srgbClr val="415562"/>
                </a:solidFill>
              </a:defRPr>
            </a:lvl2pPr>
            <a:lvl3pPr>
              <a:defRPr sz="2400">
                <a:solidFill>
                  <a:srgbClr val="415562"/>
                </a:solidFill>
              </a:defRPr>
            </a:lvl3pPr>
            <a:lvl4pPr>
              <a:defRPr sz="2400">
                <a:solidFill>
                  <a:srgbClr val="415562"/>
                </a:solidFill>
              </a:defRPr>
            </a:lvl4pPr>
            <a:lvl5pPr>
              <a:defRPr sz="2400">
                <a:solidFill>
                  <a:srgbClr val="41556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621861-32D0-4949-9346-3446643354AB}"/>
              </a:ext>
            </a:extLst>
          </p:cNvPr>
          <p:cNvSpPr>
            <a:spLocks noGrp="1"/>
          </p:cNvSpPr>
          <p:nvPr>
            <p:ph type="body" sz="quarter" idx="3" hasCustomPrompt="1"/>
          </p:nvPr>
        </p:nvSpPr>
        <p:spPr>
          <a:xfrm>
            <a:off x="6109839" y="1766196"/>
            <a:ext cx="5183188" cy="666754"/>
          </a:xfrm>
          <a:prstGeom prst="rect">
            <a:avLst/>
          </a:prstGeom>
        </p:spPr>
        <p:txBody>
          <a:bodyPr anchor="b">
            <a:normAutofit/>
          </a:bodyPr>
          <a:lstStyle>
            <a:lvl1pPr marL="0" indent="0">
              <a:buNone/>
              <a:defRPr sz="2400" b="1" spc="30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 HEADER</a:t>
            </a:r>
          </a:p>
        </p:txBody>
      </p:sp>
      <p:sp>
        <p:nvSpPr>
          <p:cNvPr id="6" name="Content Placeholder 5">
            <a:extLst>
              <a:ext uri="{FF2B5EF4-FFF2-40B4-BE49-F238E27FC236}">
                <a16:creationId xmlns:a16="http://schemas.microsoft.com/office/drawing/2014/main" id="{ABA9F353-5991-5E4A-82BB-AD0F9F747ED7}"/>
              </a:ext>
            </a:extLst>
          </p:cNvPr>
          <p:cNvSpPr>
            <a:spLocks noGrp="1"/>
          </p:cNvSpPr>
          <p:nvPr>
            <p:ph sz="quarter" idx="4"/>
          </p:nvPr>
        </p:nvSpPr>
        <p:spPr>
          <a:xfrm>
            <a:off x="6109839" y="2432950"/>
            <a:ext cx="5183188" cy="3923622"/>
          </a:xfrm>
          <a:prstGeom prst="rect">
            <a:avLst/>
          </a:prstGeom>
        </p:spPr>
        <p:txBody>
          <a:bodyPr/>
          <a:lstStyle>
            <a:lvl1pPr>
              <a:defRPr sz="2400">
                <a:solidFill>
                  <a:srgbClr val="435362"/>
                </a:solidFill>
              </a:defRPr>
            </a:lvl1pPr>
            <a:lvl2pPr>
              <a:buFont typeface="Arial" panose="020B0604020202020204" pitchFamily="34" charset="0"/>
              <a:buChar cha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92D4F275-E458-1844-9702-D0EE3E084427}"/>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rgbClr val="435362"/>
                </a:solidFill>
              </a:defRPr>
            </a:lvl1pPr>
          </a:lstStyle>
          <a:p>
            <a:r>
              <a:rPr lang="en-US" dirty="0"/>
              <a:t>insert title</a:t>
            </a:r>
          </a:p>
        </p:txBody>
      </p:sp>
      <p:cxnSp>
        <p:nvCxnSpPr>
          <p:cNvPr id="13" name="Straight Connector 12">
            <a:extLst>
              <a:ext uri="{FF2B5EF4-FFF2-40B4-BE49-F238E27FC236}">
                <a16:creationId xmlns:a16="http://schemas.microsoft.com/office/drawing/2014/main" id="{62DA2ECD-C8A3-9C46-9E71-9E5B263EE5FB}"/>
              </a:ext>
            </a:extLst>
          </p:cNvPr>
          <p:cNvCxnSpPr>
            <a:cxnSpLocks/>
          </p:cNvCxnSpPr>
          <p:nvPr userDrawn="1"/>
        </p:nvCxnSpPr>
        <p:spPr>
          <a:xfrm>
            <a:off x="880650" y="1278756"/>
            <a:ext cx="951832" cy="0"/>
          </a:xfrm>
          <a:prstGeom prst="line">
            <a:avLst/>
          </a:prstGeom>
          <a:ln w="130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8D61B14-68C8-4FC1-88B4-9286F407DA89}"/>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4" name="TextBox 13">
            <a:extLst>
              <a:ext uri="{FF2B5EF4-FFF2-40B4-BE49-F238E27FC236}">
                <a16:creationId xmlns:a16="http://schemas.microsoft.com/office/drawing/2014/main" id="{CB3745BD-2D9D-4E62-8DED-15A0A10203BD}"/>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8" name="Picture 17">
            <a:extLst>
              <a:ext uri="{FF2B5EF4-FFF2-40B4-BE49-F238E27FC236}">
                <a16:creationId xmlns:a16="http://schemas.microsoft.com/office/drawing/2014/main" id="{1B89F394-2D5F-414A-A1B2-CDBE00F07628}"/>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2664441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17989EC-716C-C64E-B063-79D8F2EDF9C2}"/>
              </a:ext>
            </a:extLst>
          </p:cNvPr>
          <p:cNvSpPr/>
          <p:nvPr userDrawn="1"/>
        </p:nvSpPr>
        <p:spPr>
          <a:xfrm>
            <a:off x="0" y="-28576"/>
            <a:ext cx="6028944" cy="6858000"/>
          </a:xfrm>
          <a:prstGeom prst="rect">
            <a:avLst/>
          </a:prstGeom>
          <a:solidFill>
            <a:srgbClr val="435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3" name="Title 1">
            <a:extLst>
              <a:ext uri="{FF2B5EF4-FFF2-40B4-BE49-F238E27FC236}">
                <a16:creationId xmlns:a16="http://schemas.microsoft.com/office/drawing/2014/main" id="{010669A7-9C38-B14F-9408-950BD1F43FE9}"/>
              </a:ext>
            </a:extLst>
          </p:cNvPr>
          <p:cNvSpPr>
            <a:spLocks noGrp="1"/>
          </p:cNvSpPr>
          <p:nvPr>
            <p:ph type="title" hasCustomPrompt="1"/>
          </p:nvPr>
        </p:nvSpPr>
        <p:spPr>
          <a:xfrm>
            <a:off x="789999" y="0"/>
            <a:ext cx="5145215" cy="1015379"/>
          </a:xfrm>
          <a:prstGeom prst="rect">
            <a:avLst/>
          </a:prstGeom>
        </p:spPr>
        <p:txBody>
          <a:bodyPr anchor="b">
            <a:normAutofit/>
          </a:bodyPr>
          <a:lstStyle>
            <a:lvl1pPr>
              <a:defRPr sz="4000" b="1">
                <a:solidFill>
                  <a:schemeClr val="bg1"/>
                </a:solidFill>
              </a:defRPr>
            </a:lvl1pPr>
          </a:lstStyle>
          <a:p>
            <a:r>
              <a:rPr lang="en-US" dirty="0"/>
              <a:t>insert title</a:t>
            </a:r>
          </a:p>
        </p:txBody>
      </p:sp>
      <p:cxnSp>
        <p:nvCxnSpPr>
          <p:cNvPr id="14" name="Straight Connector 13">
            <a:extLst>
              <a:ext uri="{FF2B5EF4-FFF2-40B4-BE49-F238E27FC236}">
                <a16:creationId xmlns:a16="http://schemas.microsoft.com/office/drawing/2014/main" id="{E566D64E-C969-364F-B565-EC34CEB4E93F}"/>
              </a:ext>
            </a:extLst>
          </p:cNvPr>
          <p:cNvCxnSpPr>
            <a:cxnSpLocks/>
          </p:cNvCxnSpPr>
          <p:nvPr userDrawn="1"/>
        </p:nvCxnSpPr>
        <p:spPr>
          <a:xfrm>
            <a:off x="880650" y="1278756"/>
            <a:ext cx="951832" cy="0"/>
          </a:xfrm>
          <a:prstGeom prst="line">
            <a:avLst/>
          </a:prstGeom>
          <a:ln w="130175">
            <a:solidFill>
              <a:srgbClr val="A1AAB3"/>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DCD1D489-E6E1-6449-9544-FE69D81143DD}"/>
              </a:ext>
            </a:extLst>
          </p:cNvPr>
          <p:cNvSpPr>
            <a:spLocks noGrp="1"/>
          </p:cNvSpPr>
          <p:nvPr>
            <p:ph type="body" idx="1" hasCustomPrompt="1"/>
          </p:nvPr>
        </p:nvSpPr>
        <p:spPr>
          <a:xfrm>
            <a:off x="777427" y="1766196"/>
            <a:ext cx="5157787" cy="666754"/>
          </a:xfrm>
          <a:prstGeom prst="rect">
            <a:avLst/>
          </a:prstGeom>
        </p:spPr>
        <p:txBody>
          <a:bodyPr anchor="b">
            <a:normAutofit/>
          </a:bodyPr>
          <a:lstStyle>
            <a:lvl1pPr marL="0" indent="0">
              <a:buNone/>
              <a:defRPr sz="2400" b="1" spc="30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 HEADER</a:t>
            </a:r>
          </a:p>
        </p:txBody>
      </p:sp>
      <p:sp>
        <p:nvSpPr>
          <p:cNvPr id="19" name="Content Placeholder 3">
            <a:extLst>
              <a:ext uri="{FF2B5EF4-FFF2-40B4-BE49-F238E27FC236}">
                <a16:creationId xmlns:a16="http://schemas.microsoft.com/office/drawing/2014/main" id="{D7BE113B-2D12-D745-8C0A-4902092C264B}"/>
              </a:ext>
            </a:extLst>
          </p:cNvPr>
          <p:cNvSpPr>
            <a:spLocks noGrp="1"/>
          </p:cNvSpPr>
          <p:nvPr>
            <p:ph sz="half" idx="2"/>
          </p:nvPr>
        </p:nvSpPr>
        <p:spPr>
          <a:xfrm>
            <a:off x="777427" y="2432950"/>
            <a:ext cx="5157787" cy="3923622"/>
          </a:xfrm>
          <a:prstGeom prst="rect">
            <a:avLst/>
          </a:prstGeom>
        </p:spPr>
        <p:txBody>
          <a:bodyPr/>
          <a:lstStyle>
            <a:lvl1pPr>
              <a:defRPr sz="2400">
                <a:solidFill>
                  <a:schemeClr val="bg1"/>
                </a:solidFill>
              </a:defRPr>
            </a:lvl1pPr>
            <a:lvl2pPr>
              <a:buFont typeface="Arial" panose="020B0604020202020204" pitchFamily="34" charset="0"/>
              <a:buChar cha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4">
            <a:extLst>
              <a:ext uri="{FF2B5EF4-FFF2-40B4-BE49-F238E27FC236}">
                <a16:creationId xmlns:a16="http://schemas.microsoft.com/office/drawing/2014/main" id="{61CE44D6-7DF0-9A42-909F-F068A7721D95}"/>
              </a:ext>
            </a:extLst>
          </p:cNvPr>
          <p:cNvSpPr>
            <a:spLocks noGrp="1"/>
          </p:cNvSpPr>
          <p:nvPr>
            <p:ph type="body" sz="quarter" idx="3" hasCustomPrompt="1"/>
          </p:nvPr>
        </p:nvSpPr>
        <p:spPr>
          <a:xfrm>
            <a:off x="6109839" y="1766196"/>
            <a:ext cx="5183188" cy="666754"/>
          </a:xfrm>
          <a:prstGeom prst="rect">
            <a:avLst/>
          </a:prstGeom>
        </p:spPr>
        <p:txBody>
          <a:bodyPr anchor="b">
            <a:normAutofit/>
          </a:bodyPr>
          <a:lstStyle>
            <a:lvl1pPr marL="0" indent="0">
              <a:buNone/>
              <a:defRPr sz="2400" b="1" spc="30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 HEADER</a:t>
            </a:r>
          </a:p>
        </p:txBody>
      </p:sp>
      <p:sp>
        <p:nvSpPr>
          <p:cNvPr id="21" name="Content Placeholder 5">
            <a:extLst>
              <a:ext uri="{FF2B5EF4-FFF2-40B4-BE49-F238E27FC236}">
                <a16:creationId xmlns:a16="http://schemas.microsoft.com/office/drawing/2014/main" id="{94921B38-0F31-ED40-95C6-8550B9BB7BA4}"/>
              </a:ext>
            </a:extLst>
          </p:cNvPr>
          <p:cNvSpPr>
            <a:spLocks noGrp="1"/>
          </p:cNvSpPr>
          <p:nvPr>
            <p:ph sz="quarter" idx="4"/>
          </p:nvPr>
        </p:nvSpPr>
        <p:spPr>
          <a:xfrm>
            <a:off x="6109839" y="2432950"/>
            <a:ext cx="5183188" cy="3923622"/>
          </a:xfrm>
          <a:prstGeom prst="rect">
            <a:avLst/>
          </a:prstGeom>
        </p:spPr>
        <p:txBody>
          <a:bodyPr/>
          <a:lstStyle>
            <a:lvl1pPr>
              <a:defRPr sz="2400">
                <a:solidFill>
                  <a:srgbClr val="435362"/>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Box 21">
            <a:extLst>
              <a:ext uri="{FF2B5EF4-FFF2-40B4-BE49-F238E27FC236}">
                <a16:creationId xmlns:a16="http://schemas.microsoft.com/office/drawing/2014/main" id="{6B765CC9-91C0-490D-A1F8-725DDE41F36D}"/>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23" name="TextBox 22">
            <a:extLst>
              <a:ext uri="{FF2B5EF4-FFF2-40B4-BE49-F238E27FC236}">
                <a16:creationId xmlns:a16="http://schemas.microsoft.com/office/drawing/2014/main" id="{D2CDB2D2-3C2B-438C-8A43-70BBBABCB014}"/>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24" name="Picture 23">
            <a:extLst>
              <a:ext uri="{FF2B5EF4-FFF2-40B4-BE49-F238E27FC236}">
                <a16:creationId xmlns:a16="http://schemas.microsoft.com/office/drawing/2014/main" id="{F895A4FC-FAE7-4A8B-9F8F-64C98053D10B}"/>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3882684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51A1B4-771D-FF4D-8024-96288AAE9BD8}"/>
              </a:ext>
            </a:extLst>
          </p:cNvPr>
          <p:cNvSpPr/>
          <p:nvPr userDrawn="1"/>
        </p:nvSpPr>
        <p:spPr>
          <a:xfrm>
            <a:off x="0" y="-28576"/>
            <a:ext cx="6096000" cy="698282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57F8FA0-E478-FA4A-9EDB-DFD4582DDD56}"/>
              </a:ext>
            </a:extLst>
          </p:cNvPr>
          <p:cNvSpPr>
            <a:spLocks noGrp="1"/>
          </p:cNvSpPr>
          <p:nvPr>
            <p:ph sz="half" idx="2" hasCustomPrompt="1"/>
          </p:nvPr>
        </p:nvSpPr>
        <p:spPr>
          <a:xfrm>
            <a:off x="839788" y="1766194"/>
            <a:ext cx="5157787" cy="4291708"/>
          </a:xfrm>
          <a:prstGeom prst="rect">
            <a:avLst/>
          </a:prstGeom>
        </p:spPr>
        <p:txBody>
          <a:bodyPr>
            <a:normAutofit/>
          </a:bodyPr>
          <a:lstStyle>
            <a:lvl1pPr>
              <a:buNone/>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r>
              <a:rPr lang="en-US" dirty="0"/>
              <a:t>Click to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18" name="Picture Placeholder 17">
            <a:extLst>
              <a:ext uri="{FF2B5EF4-FFF2-40B4-BE49-F238E27FC236}">
                <a16:creationId xmlns:a16="http://schemas.microsoft.com/office/drawing/2014/main" id="{E4303FF1-59D5-4641-A33F-DF46F89A3C0B}"/>
              </a:ext>
            </a:extLst>
          </p:cNvPr>
          <p:cNvSpPr>
            <a:spLocks noGrp="1"/>
          </p:cNvSpPr>
          <p:nvPr>
            <p:ph type="pic" sz="quarter" idx="13"/>
          </p:nvPr>
        </p:nvSpPr>
        <p:spPr>
          <a:xfrm>
            <a:off x="6096000" y="-28575"/>
            <a:ext cx="6096000" cy="6086476"/>
          </a:xfrm>
          <a:prstGeom prst="rect">
            <a:avLst/>
          </a:prstGeom>
        </p:spPr>
        <p:txBody>
          <a:bodyPr>
            <a:normAutofit/>
          </a:bodyPr>
          <a:lstStyle>
            <a:lvl1pPr>
              <a:buNone/>
              <a:defRPr sz="2400"/>
            </a:lvl1pPr>
          </a:lstStyle>
          <a:p>
            <a:r>
              <a:rPr lang="en-US" dirty="0"/>
              <a:t>Click icon to add picture</a:t>
            </a:r>
          </a:p>
        </p:txBody>
      </p:sp>
      <p:sp>
        <p:nvSpPr>
          <p:cNvPr id="8" name="Title 1">
            <a:extLst>
              <a:ext uri="{FF2B5EF4-FFF2-40B4-BE49-F238E27FC236}">
                <a16:creationId xmlns:a16="http://schemas.microsoft.com/office/drawing/2014/main" id="{33458588-4B6F-514B-BCD5-C2B9D0B6E901}"/>
              </a:ext>
            </a:extLst>
          </p:cNvPr>
          <p:cNvSpPr>
            <a:spLocks noGrp="1"/>
          </p:cNvSpPr>
          <p:nvPr>
            <p:ph type="title" hasCustomPrompt="1"/>
          </p:nvPr>
        </p:nvSpPr>
        <p:spPr>
          <a:xfrm>
            <a:off x="789999" y="0"/>
            <a:ext cx="5157787" cy="1015379"/>
          </a:xfrm>
          <a:prstGeom prst="rect">
            <a:avLst/>
          </a:prstGeom>
        </p:spPr>
        <p:txBody>
          <a:bodyPr anchor="b">
            <a:normAutofit/>
          </a:bodyPr>
          <a:lstStyle>
            <a:lvl1pPr>
              <a:defRPr sz="4000" b="1">
                <a:solidFill>
                  <a:schemeClr val="bg1"/>
                </a:solidFill>
              </a:defRPr>
            </a:lvl1pPr>
          </a:lstStyle>
          <a:p>
            <a:r>
              <a:rPr lang="en-US" dirty="0"/>
              <a:t>insert title</a:t>
            </a:r>
          </a:p>
        </p:txBody>
      </p:sp>
      <p:cxnSp>
        <p:nvCxnSpPr>
          <p:cNvPr id="9" name="Straight Connector 8">
            <a:extLst>
              <a:ext uri="{FF2B5EF4-FFF2-40B4-BE49-F238E27FC236}">
                <a16:creationId xmlns:a16="http://schemas.microsoft.com/office/drawing/2014/main" id="{45D29ADF-18E8-3049-B720-6DB8A3EF88A4}"/>
              </a:ext>
            </a:extLst>
          </p:cNvPr>
          <p:cNvCxnSpPr>
            <a:cxnSpLocks/>
          </p:cNvCxnSpPr>
          <p:nvPr userDrawn="1"/>
        </p:nvCxnSpPr>
        <p:spPr>
          <a:xfrm>
            <a:off x="880650" y="1278756"/>
            <a:ext cx="951832" cy="0"/>
          </a:xfrm>
          <a:prstGeom prst="line">
            <a:avLst/>
          </a:prstGeom>
          <a:ln w="130175">
            <a:solidFill>
              <a:srgbClr val="43536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F97C2B4-49B6-4F41-BADE-224A5B75E029}"/>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5" name="TextBox 14">
            <a:extLst>
              <a:ext uri="{FF2B5EF4-FFF2-40B4-BE49-F238E27FC236}">
                <a16:creationId xmlns:a16="http://schemas.microsoft.com/office/drawing/2014/main" id="{71B61746-0097-4395-982D-8BA1FABF808C}"/>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6" name="Picture 15">
            <a:extLst>
              <a:ext uri="{FF2B5EF4-FFF2-40B4-BE49-F238E27FC236}">
                <a16:creationId xmlns:a16="http://schemas.microsoft.com/office/drawing/2014/main" id="{26F6B76D-F70D-4CEF-A158-72D8BF15D523}"/>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2181263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51A1B4-771D-FF4D-8024-96288AAE9BD8}"/>
              </a:ext>
            </a:extLst>
          </p:cNvPr>
          <p:cNvSpPr/>
          <p:nvPr userDrawn="1"/>
        </p:nvSpPr>
        <p:spPr>
          <a:xfrm>
            <a:off x="14872" y="0"/>
            <a:ext cx="6034236" cy="6858000"/>
          </a:xfrm>
          <a:prstGeom prst="rect">
            <a:avLst/>
          </a:prstGeom>
          <a:solidFill>
            <a:srgbClr val="435362"/>
          </a:solidFill>
          <a:ln>
            <a:solidFill>
              <a:srgbClr val="4353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4" name="Content Placeholder 3">
            <a:extLst>
              <a:ext uri="{FF2B5EF4-FFF2-40B4-BE49-F238E27FC236}">
                <a16:creationId xmlns:a16="http://schemas.microsoft.com/office/drawing/2014/main" id="{C57F8FA0-E478-FA4A-9EDB-DFD4582DDD56}"/>
              </a:ext>
            </a:extLst>
          </p:cNvPr>
          <p:cNvSpPr>
            <a:spLocks noGrp="1"/>
          </p:cNvSpPr>
          <p:nvPr>
            <p:ph sz="half" idx="2" hasCustomPrompt="1"/>
          </p:nvPr>
        </p:nvSpPr>
        <p:spPr>
          <a:xfrm>
            <a:off x="839788" y="1766194"/>
            <a:ext cx="5157787" cy="4615542"/>
          </a:xfrm>
          <a:prstGeom prst="rect">
            <a:avLst/>
          </a:prstGeom>
        </p:spPr>
        <p:txBody>
          <a:bodyPr>
            <a:normAutofit/>
          </a:bodyPr>
          <a:lstStyle>
            <a:lvl1pPr>
              <a:buNone/>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r>
              <a:rPr lang="en-US" dirty="0"/>
              <a:t>Click to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18" name="Picture Placeholder 17">
            <a:extLst>
              <a:ext uri="{FF2B5EF4-FFF2-40B4-BE49-F238E27FC236}">
                <a16:creationId xmlns:a16="http://schemas.microsoft.com/office/drawing/2014/main" id="{E4303FF1-59D5-4641-A33F-DF46F89A3C0B}"/>
              </a:ext>
            </a:extLst>
          </p:cNvPr>
          <p:cNvSpPr>
            <a:spLocks noGrp="1"/>
          </p:cNvSpPr>
          <p:nvPr>
            <p:ph type="pic" sz="quarter" idx="13"/>
          </p:nvPr>
        </p:nvSpPr>
        <p:spPr>
          <a:xfrm>
            <a:off x="6096000" y="336551"/>
            <a:ext cx="6096000" cy="5853114"/>
          </a:xfrm>
          <a:prstGeom prst="rect">
            <a:avLst/>
          </a:prstGeom>
        </p:spPr>
        <p:txBody>
          <a:bodyPr>
            <a:normAutofit/>
          </a:bodyPr>
          <a:lstStyle>
            <a:lvl1pPr>
              <a:buNone/>
              <a:defRPr sz="2400"/>
            </a:lvl1pPr>
          </a:lstStyle>
          <a:p>
            <a:r>
              <a:rPr lang="en-US" dirty="0"/>
              <a:t>Click icon to add picture</a:t>
            </a:r>
          </a:p>
        </p:txBody>
      </p:sp>
      <p:sp>
        <p:nvSpPr>
          <p:cNvPr id="15" name="Title 1">
            <a:extLst>
              <a:ext uri="{FF2B5EF4-FFF2-40B4-BE49-F238E27FC236}">
                <a16:creationId xmlns:a16="http://schemas.microsoft.com/office/drawing/2014/main" id="{472391D5-C23C-C44C-B9A2-3A75C69B38E5}"/>
              </a:ext>
            </a:extLst>
          </p:cNvPr>
          <p:cNvSpPr>
            <a:spLocks noGrp="1"/>
          </p:cNvSpPr>
          <p:nvPr>
            <p:ph type="title" hasCustomPrompt="1"/>
          </p:nvPr>
        </p:nvSpPr>
        <p:spPr>
          <a:xfrm>
            <a:off x="789999" y="0"/>
            <a:ext cx="5157787" cy="1015379"/>
          </a:xfrm>
          <a:prstGeom prst="rect">
            <a:avLst/>
          </a:prstGeom>
        </p:spPr>
        <p:txBody>
          <a:bodyPr anchor="b">
            <a:normAutofit/>
          </a:bodyPr>
          <a:lstStyle>
            <a:lvl1pPr>
              <a:defRPr sz="4000" b="1">
                <a:solidFill>
                  <a:schemeClr val="bg1"/>
                </a:solidFill>
              </a:defRPr>
            </a:lvl1pPr>
          </a:lstStyle>
          <a:p>
            <a:r>
              <a:rPr lang="en-US" dirty="0"/>
              <a:t>insert title</a:t>
            </a:r>
          </a:p>
        </p:txBody>
      </p:sp>
      <p:cxnSp>
        <p:nvCxnSpPr>
          <p:cNvPr id="16" name="Straight Connector 15">
            <a:extLst>
              <a:ext uri="{FF2B5EF4-FFF2-40B4-BE49-F238E27FC236}">
                <a16:creationId xmlns:a16="http://schemas.microsoft.com/office/drawing/2014/main" id="{5522BB32-AD62-3349-B2F0-D21858949180}"/>
              </a:ext>
            </a:extLst>
          </p:cNvPr>
          <p:cNvCxnSpPr>
            <a:cxnSpLocks/>
          </p:cNvCxnSpPr>
          <p:nvPr userDrawn="1"/>
        </p:nvCxnSpPr>
        <p:spPr>
          <a:xfrm>
            <a:off x="880650" y="1278756"/>
            <a:ext cx="951832" cy="0"/>
          </a:xfrm>
          <a:prstGeom prst="line">
            <a:avLst/>
          </a:prstGeom>
          <a:ln w="130175">
            <a:solidFill>
              <a:srgbClr val="A1AAB3"/>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4D08FE4-03B3-4D42-9B61-317881944704}"/>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2" name="TextBox 11">
            <a:extLst>
              <a:ext uri="{FF2B5EF4-FFF2-40B4-BE49-F238E27FC236}">
                <a16:creationId xmlns:a16="http://schemas.microsoft.com/office/drawing/2014/main" id="{E5806AC1-1C1F-42C9-82F1-8179855F38B6}"/>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3" name="Picture 12">
            <a:extLst>
              <a:ext uri="{FF2B5EF4-FFF2-40B4-BE49-F238E27FC236}">
                <a16:creationId xmlns:a16="http://schemas.microsoft.com/office/drawing/2014/main" id="{FD68D1ED-56F1-4CAB-89B5-DCA0BB913F84}"/>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3079347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24F52E6-CAEE-4145-9250-5F5FA52DFE48}"/>
              </a:ext>
            </a:extLst>
          </p:cNvPr>
          <p:cNvSpPr>
            <a:spLocks noGrp="1"/>
          </p:cNvSpPr>
          <p:nvPr>
            <p:ph type="body" sz="quarter" idx="11" hasCustomPrompt="1"/>
          </p:nvPr>
        </p:nvSpPr>
        <p:spPr>
          <a:xfrm>
            <a:off x="2749550" y="4420241"/>
            <a:ext cx="7715249" cy="38048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spc="300" baseline="0">
                <a:solidFill>
                  <a:schemeClr val="accent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accent1"/>
                </a:solidFill>
              </a:rPr>
              <a:t>JOHN SNOW</a:t>
            </a:r>
          </a:p>
          <a:p>
            <a:pPr lvl="0"/>
            <a:endParaRPr lang="en-US" dirty="0"/>
          </a:p>
        </p:txBody>
      </p:sp>
      <p:sp>
        <p:nvSpPr>
          <p:cNvPr id="16" name="Text Placeholder 6">
            <a:extLst>
              <a:ext uri="{FF2B5EF4-FFF2-40B4-BE49-F238E27FC236}">
                <a16:creationId xmlns:a16="http://schemas.microsoft.com/office/drawing/2014/main" id="{5240D003-A5FD-E143-8C56-8F30CA3EE839}"/>
              </a:ext>
            </a:extLst>
          </p:cNvPr>
          <p:cNvSpPr>
            <a:spLocks noGrp="1"/>
          </p:cNvSpPr>
          <p:nvPr>
            <p:ph type="body" sz="quarter" idx="12" hasCustomPrompt="1"/>
          </p:nvPr>
        </p:nvSpPr>
        <p:spPr>
          <a:xfrm>
            <a:off x="2749550" y="4818553"/>
            <a:ext cx="7715249" cy="38048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spc="200" baseline="0">
                <a:solidFill>
                  <a:schemeClr val="accent1"/>
                </a:solidFill>
              </a:defRPr>
            </a:lvl1pPr>
          </a:lstStyle>
          <a:p>
            <a:r>
              <a:rPr lang="en-US" dirty="0">
                <a:solidFill>
                  <a:schemeClr val="accent1"/>
                </a:solidFill>
              </a:rPr>
              <a:t>Director of Thrones</a:t>
            </a:r>
          </a:p>
          <a:p>
            <a:pPr lvl="0"/>
            <a:endParaRPr lang="en-US" dirty="0"/>
          </a:p>
        </p:txBody>
      </p:sp>
      <p:sp>
        <p:nvSpPr>
          <p:cNvPr id="8" name="Text Placeholder 7">
            <a:extLst>
              <a:ext uri="{FF2B5EF4-FFF2-40B4-BE49-F238E27FC236}">
                <a16:creationId xmlns:a16="http://schemas.microsoft.com/office/drawing/2014/main" id="{CE18D6BE-56BA-744D-BCDF-85E4AC29AFEE}"/>
              </a:ext>
            </a:extLst>
          </p:cNvPr>
          <p:cNvSpPr>
            <a:spLocks noGrp="1"/>
          </p:cNvSpPr>
          <p:nvPr>
            <p:ph type="body" sz="quarter" idx="13" hasCustomPrompt="1"/>
          </p:nvPr>
        </p:nvSpPr>
        <p:spPr>
          <a:xfrm>
            <a:off x="2749550" y="1732684"/>
            <a:ext cx="7715250" cy="2476115"/>
          </a:xfrm>
          <a:prstGeom prst="rect">
            <a:avLst/>
          </a:prstGeom>
        </p:spPr>
        <p:txBody>
          <a:bodyPr>
            <a:normAutofit/>
          </a:bodyPr>
          <a:lstStyle>
            <a:lvl1pPr marL="0" indent="0">
              <a:buNone/>
              <a:defRPr sz="5400" b="1">
                <a:solidFill>
                  <a:schemeClr val="accent3"/>
                </a:solidFill>
              </a:defRPr>
            </a:lvl1pPr>
          </a:lstStyle>
          <a:p>
            <a:pPr lvl="0"/>
            <a:r>
              <a:rPr lang="en-US" dirty="0"/>
              <a:t>My opinions may have changed, but not the fact that I’m right.”</a:t>
            </a:r>
          </a:p>
        </p:txBody>
      </p:sp>
      <p:sp>
        <p:nvSpPr>
          <p:cNvPr id="3" name="TextBox 2">
            <a:extLst>
              <a:ext uri="{FF2B5EF4-FFF2-40B4-BE49-F238E27FC236}">
                <a16:creationId xmlns:a16="http://schemas.microsoft.com/office/drawing/2014/main" id="{2FF26751-AC33-2140-880A-0C10E09306FD}"/>
              </a:ext>
            </a:extLst>
          </p:cNvPr>
          <p:cNvSpPr txBox="1"/>
          <p:nvPr userDrawn="1"/>
        </p:nvSpPr>
        <p:spPr>
          <a:xfrm>
            <a:off x="1603505" y="1041176"/>
            <a:ext cx="120249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0" b="1" i="0" dirty="0">
                <a:solidFill>
                  <a:schemeClr val="accent3"/>
                </a:solidFill>
                <a:latin typeface="Times" pitchFamily="2" charset="0"/>
                <a:cs typeface="Calibri" panose="020F0502020204030204" pitchFamily="34" charset="0"/>
              </a:rPr>
              <a:t>“</a:t>
            </a:r>
          </a:p>
        </p:txBody>
      </p:sp>
      <p:sp>
        <p:nvSpPr>
          <p:cNvPr id="12" name="TextBox 11">
            <a:extLst>
              <a:ext uri="{FF2B5EF4-FFF2-40B4-BE49-F238E27FC236}">
                <a16:creationId xmlns:a16="http://schemas.microsoft.com/office/drawing/2014/main" id="{06B8DC62-7C33-43EF-9853-F74FCB4D6C44}"/>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3" name="TextBox 12">
            <a:extLst>
              <a:ext uri="{FF2B5EF4-FFF2-40B4-BE49-F238E27FC236}">
                <a16:creationId xmlns:a16="http://schemas.microsoft.com/office/drawing/2014/main" id="{4F92E874-5A45-4BAC-AA9A-038A2FACAFD8}"/>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4" name="Picture 13">
            <a:extLst>
              <a:ext uri="{FF2B5EF4-FFF2-40B4-BE49-F238E27FC236}">
                <a16:creationId xmlns:a16="http://schemas.microsoft.com/office/drawing/2014/main" id="{214943D3-4254-4E3E-B368-74EC614CA027}"/>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12910521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D2501A-704B-7744-B133-1B8ED3427F5A}"/>
              </a:ext>
            </a:extLst>
          </p:cNvPr>
          <p:cNvSpPr/>
          <p:nvPr userDrawn="1"/>
        </p:nvSpPr>
        <p:spPr>
          <a:xfrm>
            <a:off x="0" y="4381359"/>
            <a:ext cx="12192000" cy="2476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51435" bIns="51435" rtlCol="0" anchor="t" anchorCtr="0"/>
          <a:lstStyle/>
          <a:p>
            <a:pPr algn="ctr"/>
            <a:endParaRPr lang="en-US" sz="3038" b="1" dirty="0">
              <a:solidFill>
                <a:schemeClr val="tx1">
                  <a:lumMod val="75000"/>
                </a:schemeClr>
              </a:solidFill>
              <a:latin typeface="Calibri" panose="020F0502020204030204" pitchFamily="34" charset="0"/>
              <a:cs typeface="Calibri" panose="020F0502020204030204" pitchFamily="34" charset="0"/>
            </a:endParaRPr>
          </a:p>
        </p:txBody>
      </p:sp>
      <p:sp>
        <p:nvSpPr>
          <p:cNvPr id="16" name="Text Placeholder 7">
            <a:extLst>
              <a:ext uri="{FF2B5EF4-FFF2-40B4-BE49-F238E27FC236}">
                <a16:creationId xmlns:a16="http://schemas.microsoft.com/office/drawing/2014/main" id="{75FD1A25-8B52-4644-A2F0-3D29977E43AB}"/>
              </a:ext>
            </a:extLst>
          </p:cNvPr>
          <p:cNvSpPr>
            <a:spLocks noGrp="1"/>
          </p:cNvSpPr>
          <p:nvPr>
            <p:ph type="body" sz="quarter" idx="14" hasCustomPrompt="1"/>
          </p:nvPr>
        </p:nvSpPr>
        <p:spPr>
          <a:xfrm>
            <a:off x="2749551" y="1732684"/>
            <a:ext cx="6862536" cy="2512150"/>
          </a:xfrm>
          <a:prstGeom prst="rect">
            <a:avLst/>
          </a:prstGeom>
        </p:spPr>
        <p:txBody>
          <a:bodyPr>
            <a:normAutofit/>
          </a:bodyPr>
          <a:lstStyle>
            <a:lvl1pPr marL="0" indent="0">
              <a:buNone/>
              <a:defRPr sz="4400" b="1">
                <a:solidFill>
                  <a:srgbClr val="435362"/>
                </a:solidFill>
              </a:defRPr>
            </a:lvl1pPr>
          </a:lstStyle>
          <a:p>
            <a:r>
              <a:rPr lang="en-US" sz="4400" b="1" dirty="0">
                <a:solidFill>
                  <a:schemeClr val="tx2"/>
                </a:solidFill>
              </a:rPr>
              <a:t>Education is learning what you didn’t even know you didn’t know.”</a:t>
            </a:r>
          </a:p>
        </p:txBody>
      </p:sp>
      <p:sp>
        <p:nvSpPr>
          <p:cNvPr id="11" name="Text Placeholder 10">
            <a:extLst>
              <a:ext uri="{FF2B5EF4-FFF2-40B4-BE49-F238E27FC236}">
                <a16:creationId xmlns:a16="http://schemas.microsoft.com/office/drawing/2014/main" id="{D1688BC4-0D47-D740-8CE4-AFAF64726C10}"/>
              </a:ext>
            </a:extLst>
          </p:cNvPr>
          <p:cNvSpPr>
            <a:spLocks noGrp="1"/>
          </p:cNvSpPr>
          <p:nvPr>
            <p:ph type="body" sz="quarter" idx="15" hasCustomPrompt="1"/>
          </p:nvPr>
        </p:nvSpPr>
        <p:spPr>
          <a:xfrm>
            <a:off x="2735263" y="4655124"/>
            <a:ext cx="6877050" cy="335409"/>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spc="300">
                <a:solidFill>
                  <a:srgbClr val="435362"/>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tx2"/>
                </a:solidFill>
              </a:rPr>
              <a:t>ELMO’S WORLD</a:t>
            </a:r>
          </a:p>
          <a:p>
            <a:pPr lvl="0"/>
            <a:endParaRPr lang="en-US" dirty="0"/>
          </a:p>
        </p:txBody>
      </p:sp>
      <p:sp>
        <p:nvSpPr>
          <p:cNvPr id="20" name="Text Placeholder 19">
            <a:extLst>
              <a:ext uri="{FF2B5EF4-FFF2-40B4-BE49-F238E27FC236}">
                <a16:creationId xmlns:a16="http://schemas.microsoft.com/office/drawing/2014/main" id="{EDFEE811-67AA-8443-8D8B-44DFA34517CA}"/>
              </a:ext>
            </a:extLst>
          </p:cNvPr>
          <p:cNvSpPr>
            <a:spLocks noGrp="1"/>
          </p:cNvSpPr>
          <p:nvPr>
            <p:ph type="body" sz="quarter" idx="16" hasCustomPrompt="1"/>
          </p:nvPr>
        </p:nvSpPr>
        <p:spPr>
          <a:xfrm>
            <a:off x="2735037" y="5096040"/>
            <a:ext cx="6877050" cy="409575"/>
          </a:xfrm>
          <a:prstGeom prst="rect">
            <a:avLst/>
          </a:prstGeom>
        </p:spPr>
        <p:txBody>
          <a:bodyPr/>
          <a:lstStyle>
            <a:lvl1pPr>
              <a:buNone/>
              <a:defRPr lang="en-US" sz="2000" b="0" kern="1200" spc="0" baseline="0" dirty="0" smtClean="0">
                <a:solidFill>
                  <a:schemeClr val="bg1"/>
                </a:solidFill>
                <a:latin typeface="+mn-lt"/>
                <a:ea typeface="+mn-ea"/>
                <a:cs typeface="+mn-cs"/>
              </a:defRPr>
            </a:lvl1pPr>
          </a:lstStyle>
          <a:p>
            <a:pPr lvl="0"/>
            <a:r>
              <a:rPr lang="en-US" dirty="0"/>
              <a:t>Vice President of Quotes</a:t>
            </a:r>
          </a:p>
        </p:txBody>
      </p:sp>
      <p:sp>
        <p:nvSpPr>
          <p:cNvPr id="22" name="TextBox 21">
            <a:extLst>
              <a:ext uri="{FF2B5EF4-FFF2-40B4-BE49-F238E27FC236}">
                <a16:creationId xmlns:a16="http://schemas.microsoft.com/office/drawing/2014/main" id="{5FB8A463-8AFC-924E-87E9-7B2CE4699515}"/>
              </a:ext>
            </a:extLst>
          </p:cNvPr>
          <p:cNvSpPr txBox="1"/>
          <p:nvPr userDrawn="1"/>
        </p:nvSpPr>
        <p:spPr>
          <a:xfrm>
            <a:off x="1603505" y="1041176"/>
            <a:ext cx="120249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0" b="1" i="0" dirty="0">
                <a:solidFill>
                  <a:srgbClr val="435362"/>
                </a:solidFill>
                <a:latin typeface="Times" pitchFamily="2" charset="0"/>
                <a:cs typeface="Calibri" panose="020F0502020204030204" pitchFamily="34" charset="0"/>
              </a:rPr>
              <a:t>“</a:t>
            </a:r>
          </a:p>
        </p:txBody>
      </p:sp>
      <p:pic>
        <p:nvPicPr>
          <p:cNvPr id="10" name="Picture 9">
            <a:extLst>
              <a:ext uri="{FF2B5EF4-FFF2-40B4-BE49-F238E27FC236}">
                <a16:creationId xmlns:a16="http://schemas.microsoft.com/office/drawing/2014/main" id="{6022F36F-B6DF-4B6D-9FD4-B2DB6117D077}"/>
              </a:ext>
            </a:extLst>
          </p:cNvPr>
          <p:cNvPicPr>
            <a:picLocks noChangeAspect="1"/>
          </p:cNvPicPr>
          <p:nvPr userDrawn="1"/>
        </p:nvPicPr>
        <p:blipFill rotWithShape="1">
          <a:blip r:embed="rId2"/>
          <a:srcRect t="1" b="24435"/>
          <a:stretch/>
        </p:blipFill>
        <p:spPr>
          <a:xfrm>
            <a:off x="9588930" y="6501384"/>
            <a:ext cx="795528" cy="121733"/>
          </a:xfrm>
          <a:prstGeom prst="rect">
            <a:avLst/>
          </a:prstGeom>
        </p:spPr>
      </p:pic>
      <p:sp>
        <p:nvSpPr>
          <p:cNvPr id="12" name="TextBox 11">
            <a:extLst>
              <a:ext uri="{FF2B5EF4-FFF2-40B4-BE49-F238E27FC236}">
                <a16:creationId xmlns:a16="http://schemas.microsoft.com/office/drawing/2014/main" id="{A71F9005-F0FF-4EFD-BC43-FBCC8A995559}"/>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2021.</a:t>
            </a:r>
          </a:p>
        </p:txBody>
      </p:sp>
      <p:sp>
        <p:nvSpPr>
          <p:cNvPr id="13" name="TextBox 12">
            <a:extLst>
              <a:ext uri="{FF2B5EF4-FFF2-40B4-BE49-F238E27FC236}">
                <a16:creationId xmlns:a16="http://schemas.microsoft.com/office/drawing/2014/main" id="{DEB397D0-0400-4C97-8CA3-02D49ECE4AFF}"/>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chemeClr val="bg1"/>
                </a:solidFill>
                <a:ea typeface="Open Sans Semibold" panose="020B0606030504020204" pitchFamily="34" charset="0"/>
                <a:cs typeface="Open Sans Semibold" panose="020B0606030504020204" pitchFamily="34" charset="0"/>
              </a:rPr>
              <a:t>‹#›</a:t>
            </a:fld>
            <a:endParaRPr lang="en-US" sz="1000" b="1" dirty="0">
              <a:solidFill>
                <a:schemeClr val="bg1"/>
              </a:solidFill>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35057215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EA3129-D60C-FE40-9DED-8678ED73EEA2}"/>
              </a:ext>
            </a:extLst>
          </p:cNvPr>
          <p:cNvSpPr/>
          <p:nvPr userDrawn="1"/>
        </p:nvSpPr>
        <p:spPr>
          <a:xfrm>
            <a:off x="-2" y="8046"/>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E6F88238-271E-3143-915B-1CBC377F2F35}"/>
              </a:ext>
            </a:extLst>
          </p:cNvPr>
          <p:cNvCxnSpPr>
            <a:cxnSpLocks/>
          </p:cNvCxnSpPr>
          <p:nvPr userDrawn="1"/>
        </p:nvCxnSpPr>
        <p:spPr>
          <a:xfrm>
            <a:off x="5394133" y="807949"/>
            <a:ext cx="1403731" cy="0"/>
          </a:xfrm>
          <a:prstGeom prst="line">
            <a:avLst/>
          </a:prstGeom>
          <a:ln w="1809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DEA12252-7D39-AA45-A776-4319CB63CF3A}"/>
              </a:ext>
            </a:extLst>
          </p:cNvPr>
          <p:cNvSpPr>
            <a:spLocks noGrp="1"/>
          </p:cNvSpPr>
          <p:nvPr>
            <p:ph type="body" sz="quarter" idx="10" hasCustomPrompt="1"/>
          </p:nvPr>
        </p:nvSpPr>
        <p:spPr>
          <a:xfrm>
            <a:off x="639716" y="2171248"/>
            <a:ext cx="10912564" cy="3177908"/>
          </a:xfrm>
          <a:prstGeom prst="rect">
            <a:avLst/>
          </a:prstGeom>
        </p:spPr>
        <p:txBody>
          <a:bodyPr/>
          <a:lstStyle>
            <a:lvl1pPr algn="ctr">
              <a:buNone/>
              <a:defRPr sz="3600" b="1" i="1">
                <a:solidFill>
                  <a:schemeClr val="bg1"/>
                </a:solidFill>
              </a:defRPr>
            </a:lvl1pPr>
          </a:lstStyle>
          <a:p>
            <a:pPr lvl="0"/>
            <a:r>
              <a:rPr lang="en-US" dirty="0"/>
              <a:t>“We should not be held back from pursuing our full talents, from contributing what we could contribute to the society, because we fit into a certain mold – because we belong to a group that historically has been the object of discrimination.” </a:t>
            </a:r>
          </a:p>
        </p:txBody>
      </p:sp>
      <p:sp>
        <p:nvSpPr>
          <p:cNvPr id="11" name="Text Placeholder 10">
            <a:extLst>
              <a:ext uri="{FF2B5EF4-FFF2-40B4-BE49-F238E27FC236}">
                <a16:creationId xmlns:a16="http://schemas.microsoft.com/office/drawing/2014/main" id="{065166F3-D4A4-4749-9C49-176BAA6BE6A5}"/>
              </a:ext>
            </a:extLst>
          </p:cNvPr>
          <p:cNvSpPr>
            <a:spLocks noGrp="1"/>
          </p:cNvSpPr>
          <p:nvPr>
            <p:ph type="body" sz="quarter" idx="11" hasCustomPrompt="1"/>
          </p:nvPr>
        </p:nvSpPr>
        <p:spPr>
          <a:xfrm>
            <a:off x="639716" y="1555837"/>
            <a:ext cx="10912564" cy="430212"/>
          </a:xfrm>
          <a:prstGeom prst="rect">
            <a:avLst/>
          </a:prstGeom>
          <a:noFill/>
        </p:spPr>
        <p:txBody>
          <a:bodyPr/>
          <a:lstStyle>
            <a:lvl1pPr algn="ctr">
              <a:buNone/>
              <a:defRPr sz="2000" i="1">
                <a:solidFill>
                  <a:schemeClr val="bg1"/>
                </a:solidFill>
              </a:defRPr>
            </a:lvl1pPr>
          </a:lstStyle>
          <a:p>
            <a:pPr lvl="0"/>
            <a:r>
              <a:rPr lang="en-US" dirty="0"/>
              <a:t>From an interview with journalist Lynn </a:t>
            </a:r>
            <a:r>
              <a:rPr lang="en-US" dirty="0" err="1"/>
              <a:t>Sherr</a:t>
            </a:r>
            <a:endParaRPr lang="en-US" dirty="0"/>
          </a:p>
        </p:txBody>
      </p:sp>
      <p:sp>
        <p:nvSpPr>
          <p:cNvPr id="18" name="Text Placeholder 10">
            <a:extLst>
              <a:ext uri="{FF2B5EF4-FFF2-40B4-BE49-F238E27FC236}">
                <a16:creationId xmlns:a16="http://schemas.microsoft.com/office/drawing/2014/main" id="{11FD9BC2-D174-3F45-895D-BA4563E49B77}"/>
              </a:ext>
            </a:extLst>
          </p:cNvPr>
          <p:cNvSpPr>
            <a:spLocks noGrp="1"/>
          </p:cNvSpPr>
          <p:nvPr>
            <p:ph type="body" sz="quarter" idx="12" hasCustomPrompt="1"/>
          </p:nvPr>
        </p:nvSpPr>
        <p:spPr>
          <a:xfrm>
            <a:off x="639674" y="5416875"/>
            <a:ext cx="10912564" cy="430212"/>
          </a:xfrm>
          <a:prstGeom prst="rect">
            <a:avLst/>
          </a:prstGeom>
          <a:noFill/>
        </p:spPr>
        <p:txBody>
          <a:bodyPr/>
          <a:lstStyle>
            <a:lvl1pPr algn="ctr">
              <a:buNone/>
              <a:defRPr sz="1800" b="1" i="0" spc="300">
                <a:solidFill>
                  <a:schemeClr val="bg1"/>
                </a:solidFill>
              </a:defRPr>
            </a:lvl1pPr>
          </a:lstStyle>
          <a:p>
            <a:pPr lvl="0"/>
            <a:r>
              <a:rPr lang="en-US" dirty="0"/>
              <a:t>Ruth </a:t>
            </a:r>
            <a:r>
              <a:rPr lang="en-US" dirty="0" err="1"/>
              <a:t>Badar</a:t>
            </a:r>
            <a:r>
              <a:rPr lang="en-US" dirty="0"/>
              <a:t> Ginsburg, Former Associate Justice of the Supreme Court </a:t>
            </a:r>
          </a:p>
        </p:txBody>
      </p:sp>
      <p:pic>
        <p:nvPicPr>
          <p:cNvPr id="14" name="Picture 13">
            <a:extLst>
              <a:ext uri="{FF2B5EF4-FFF2-40B4-BE49-F238E27FC236}">
                <a16:creationId xmlns:a16="http://schemas.microsoft.com/office/drawing/2014/main" id="{177EC4B4-B7C2-4EA4-93F6-4F30A971030A}"/>
              </a:ext>
            </a:extLst>
          </p:cNvPr>
          <p:cNvPicPr>
            <a:picLocks noChangeAspect="1"/>
          </p:cNvPicPr>
          <p:nvPr userDrawn="1"/>
        </p:nvPicPr>
        <p:blipFill rotWithShape="1">
          <a:blip r:embed="rId2"/>
          <a:srcRect t="1" b="24435"/>
          <a:stretch/>
        </p:blipFill>
        <p:spPr>
          <a:xfrm>
            <a:off x="9588930" y="6501384"/>
            <a:ext cx="795528" cy="121733"/>
          </a:xfrm>
          <a:prstGeom prst="rect">
            <a:avLst/>
          </a:prstGeom>
        </p:spPr>
      </p:pic>
      <p:sp>
        <p:nvSpPr>
          <p:cNvPr id="15" name="TextBox 14">
            <a:extLst>
              <a:ext uri="{FF2B5EF4-FFF2-40B4-BE49-F238E27FC236}">
                <a16:creationId xmlns:a16="http://schemas.microsoft.com/office/drawing/2014/main" id="{0366BAF2-164A-4AA8-99DB-6DD279D63D8C}"/>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2021.</a:t>
            </a:r>
          </a:p>
        </p:txBody>
      </p:sp>
      <p:sp>
        <p:nvSpPr>
          <p:cNvPr id="16" name="TextBox 15">
            <a:extLst>
              <a:ext uri="{FF2B5EF4-FFF2-40B4-BE49-F238E27FC236}">
                <a16:creationId xmlns:a16="http://schemas.microsoft.com/office/drawing/2014/main" id="{F2A0AF14-89E5-4F1A-A204-FD70BB6DBD73}"/>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chemeClr val="bg1"/>
                </a:solidFill>
                <a:ea typeface="Open Sans Semibold" panose="020B0606030504020204" pitchFamily="34" charset="0"/>
                <a:cs typeface="Open Sans Semibold" panose="020B0606030504020204" pitchFamily="34" charset="0"/>
              </a:rPr>
              <a:t>‹#›</a:t>
            </a:fld>
            <a:endParaRPr lang="en-US" sz="1000" b="1" dirty="0">
              <a:solidFill>
                <a:schemeClr val="bg1"/>
              </a:solidFill>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404762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30" name="Content Placeholder 2">
            <a:extLst>
              <a:ext uri="{FF2B5EF4-FFF2-40B4-BE49-F238E27FC236}">
                <a16:creationId xmlns:a16="http://schemas.microsoft.com/office/drawing/2014/main" id="{BC70674D-9B89-A54D-BA0E-C269704EB8F7}"/>
              </a:ext>
            </a:extLst>
          </p:cNvPr>
          <p:cNvSpPr>
            <a:spLocks noGrp="1"/>
          </p:cNvSpPr>
          <p:nvPr>
            <p:ph sz="quarter" idx="10" hasCustomPrompt="1"/>
          </p:nvPr>
        </p:nvSpPr>
        <p:spPr>
          <a:xfrm>
            <a:off x="838128" y="1781795"/>
            <a:ext cx="3189288" cy="2084623"/>
          </a:xfrm>
          <a:prstGeom prst="rect">
            <a:avLst/>
          </a:prstGeom>
          <a:solidFill>
            <a:schemeClr val="bg1">
              <a:lumMod val="85000"/>
            </a:schemeClr>
          </a:solidFill>
        </p:spPr>
        <p:txBody>
          <a:bodyPr/>
          <a:lstStyle>
            <a:lvl1pPr>
              <a:buNone/>
              <a:defRPr/>
            </a:lvl1pPr>
          </a:lstStyle>
          <a:p>
            <a:pPr lvl="0"/>
            <a:r>
              <a:rPr lang="en-US" dirty="0"/>
              <a:t>Add picture</a:t>
            </a:r>
          </a:p>
        </p:txBody>
      </p:sp>
      <p:sp>
        <p:nvSpPr>
          <p:cNvPr id="31" name="Content Placeholder 2">
            <a:extLst>
              <a:ext uri="{FF2B5EF4-FFF2-40B4-BE49-F238E27FC236}">
                <a16:creationId xmlns:a16="http://schemas.microsoft.com/office/drawing/2014/main" id="{7E14CA75-2DA3-8B45-AB1D-DD4DDDAE1AEF}"/>
              </a:ext>
            </a:extLst>
          </p:cNvPr>
          <p:cNvSpPr>
            <a:spLocks noGrp="1"/>
          </p:cNvSpPr>
          <p:nvPr>
            <p:ph sz="quarter" idx="11" hasCustomPrompt="1"/>
          </p:nvPr>
        </p:nvSpPr>
        <p:spPr>
          <a:xfrm>
            <a:off x="838128" y="4127953"/>
            <a:ext cx="3189288" cy="2084623"/>
          </a:xfrm>
          <a:prstGeom prst="rect">
            <a:avLst/>
          </a:prstGeom>
          <a:solidFill>
            <a:schemeClr val="bg1">
              <a:lumMod val="85000"/>
            </a:schemeClr>
          </a:solidFill>
        </p:spPr>
        <p:txBody>
          <a:bodyPr/>
          <a:lstStyle>
            <a:lvl1pPr>
              <a:buNone/>
              <a:defRPr/>
            </a:lvl1pPr>
          </a:lstStyle>
          <a:p>
            <a:pPr lvl="0"/>
            <a:r>
              <a:rPr lang="en-US" dirty="0"/>
              <a:t>Add picture</a:t>
            </a:r>
          </a:p>
        </p:txBody>
      </p:sp>
      <p:sp>
        <p:nvSpPr>
          <p:cNvPr id="33" name="Text Placeholder 24">
            <a:extLst>
              <a:ext uri="{FF2B5EF4-FFF2-40B4-BE49-F238E27FC236}">
                <a16:creationId xmlns:a16="http://schemas.microsoft.com/office/drawing/2014/main" id="{FABD0C4A-7FD0-854A-B785-AD422AF5988F}"/>
              </a:ext>
            </a:extLst>
          </p:cNvPr>
          <p:cNvSpPr>
            <a:spLocks noGrp="1"/>
          </p:cNvSpPr>
          <p:nvPr>
            <p:ph type="body" sz="quarter" idx="13" hasCustomPrompt="1"/>
          </p:nvPr>
        </p:nvSpPr>
        <p:spPr>
          <a:xfrm>
            <a:off x="4354512" y="4792803"/>
            <a:ext cx="6936906" cy="1015379"/>
          </a:xfrm>
          <a:prstGeom prst="rect">
            <a:avLst/>
          </a:prstGeom>
        </p:spPr>
        <p:txBody>
          <a:bodyPr>
            <a:normAutofit/>
          </a:bodyPr>
          <a:lstStyle>
            <a:lvl1pPr>
              <a:buNone/>
              <a:defRPr sz="1800" b="0" spc="0">
                <a:solidFill>
                  <a:srgbClr val="435362"/>
                </a:solidFill>
              </a:defRPr>
            </a:lvl1pPr>
          </a:lstStyle>
          <a:p>
            <a:pPr lvl="0"/>
            <a:r>
              <a:rPr lang="en-US" dirty="0"/>
              <a:t>Text box </a:t>
            </a:r>
          </a:p>
        </p:txBody>
      </p:sp>
      <p:sp>
        <p:nvSpPr>
          <p:cNvPr id="35" name="Text Placeholder 24">
            <a:extLst>
              <a:ext uri="{FF2B5EF4-FFF2-40B4-BE49-F238E27FC236}">
                <a16:creationId xmlns:a16="http://schemas.microsoft.com/office/drawing/2014/main" id="{A252D0FE-2C7B-CD49-9D90-D586547B9B35}"/>
              </a:ext>
            </a:extLst>
          </p:cNvPr>
          <p:cNvSpPr>
            <a:spLocks noGrp="1"/>
          </p:cNvSpPr>
          <p:nvPr>
            <p:ph type="body" sz="quarter" idx="15" hasCustomPrompt="1"/>
          </p:nvPr>
        </p:nvSpPr>
        <p:spPr>
          <a:xfrm>
            <a:off x="4368693" y="2413621"/>
            <a:ext cx="6936906" cy="1015379"/>
          </a:xfrm>
          <a:prstGeom prst="rect">
            <a:avLst/>
          </a:prstGeom>
        </p:spPr>
        <p:txBody>
          <a:bodyPr>
            <a:normAutofit/>
          </a:bodyPr>
          <a:lstStyle>
            <a:lvl1pPr>
              <a:buNone/>
              <a:defRPr sz="1800" b="0" spc="0">
                <a:solidFill>
                  <a:srgbClr val="435362"/>
                </a:solidFill>
              </a:defRPr>
            </a:lvl1pPr>
          </a:lstStyle>
          <a:p>
            <a:pPr lvl="0"/>
            <a:r>
              <a:rPr lang="en-US" dirty="0"/>
              <a:t>Text box </a:t>
            </a:r>
          </a:p>
        </p:txBody>
      </p:sp>
      <p:sp>
        <p:nvSpPr>
          <p:cNvPr id="17" name="Rectangle 16">
            <a:extLst>
              <a:ext uri="{FF2B5EF4-FFF2-40B4-BE49-F238E27FC236}">
                <a16:creationId xmlns:a16="http://schemas.microsoft.com/office/drawing/2014/main" id="{232DAF15-5CB3-D343-A3C2-FD1EA14A5028}"/>
              </a:ext>
            </a:extLst>
          </p:cNvPr>
          <p:cNvSpPr/>
          <p:nvPr userDrawn="1"/>
        </p:nvSpPr>
        <p:spPr>
          <a:xfrm>
            <a:off x="0" y="0"/>
            <a:ext cx="12192000" cy="15177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18" name="Title 1">
            <a:extLst>
              <a:ext uri="{FF2B5EF4-FFF2-40B4-BE49-F238E27FC236}">
                <a16:creationId xmlns:a16="http://schemas.microsoft.com/office/drawing/2014/main" id="{6F527E9B-BC87-C44F-A7A0-8D3857954A83}"/>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speakers</a:t>
            </a:r>
          </a:p>
        </p:txBody>
      </p:sp>
      <p:cxnSp>
        <p:nvCxnSpPr>
          <p:cNvPr id="19" name="Straight Connector 18">
            <a:extLst>
              <a:ext uri="{FF2B5EF4-FFF2-40B4-BE49-F238E27FC236}">
                <a16:creationId xmlns:a16="http://schemas.microsoft.com/office/drawing/2014/main" id="{F052E6CF-C68C-DB42-A269-64621D137971}"/>
              </a:ext>
            </a:extLst>
          </p:cNvPr>
          <p:cNvCxnSpPr>
            <a:cxnSpLocks/>
          </p:cNvCxnSpPr>
          <p:nvPr userDrawn="1"/>
        </p:nvCxnSpPr>
        <p:spPr>
          <a:xfrm>
            <a:off x="880650" y="1278756"/>
            <a:ext cx="951832" cy="0"/>
          </a:xfrm>
          <a:prstGeom prst="line">
            <a:avLst/>
          </a:prstGeom>
          <a:ln w="130175">
            <a:solidFill>
              <a:srgbClr val="43536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6026B111-EA75-4247-9B70-7D104E8CC96B}"/>
              </a:ext>
            </a:extLst>
          </p:cNvPr>
          <p:cNvSpPr>
            <a:spLocks noGrp="1"/>
          </p:cNvSpPr>
          <p:nvPr>
            <p:ph type="body" sz="quarter" idx="16" hasCustomPrompt="1"/>
          </p:nvPr>
        </p:nvSpPr>
        <p:spPr>
          <a:xfrm>
            <a:off x="4363304" y="1882215"/>
            <a:ext cx="6985000" cy="600075"/>
          </a:xfrm>
          <a:prstGeom prst="rect">
            <a:avLst/>
          </a:prstGeom>
        </p:spPr>
        <p:txBody>
          <a:bodyPr/>
          <a:lstStyle>
            <a:lvl1pPr>
              <a:buNone/>
              <a:defRPr sz="2800" b="1" spc="300">
                <a:solidFill>
                  <a:schemeClr val="accent1"/>
                </a:solidFill>
              </a:defRPr>
            </a:lvl1pPr>
          </a:lstStyle>
          <a:p>
            <a:pPr lvl="0"/>
            <a:r>
              <a:rPr lang="en-US" dirty="0"/>
              <a:t>NAME </a:t>
            </a:r>
          </a:p>
        </p:txBody>
      </p:sp>
      <p:sp>
        <p:nvSpPr>
          <p:cNvPr id="24" name="Text Placeholder 2">
            <a:extLst>
              <a:ext uri="{FF2B5EF4-FFF2-40B4-BE49-F238E27FC236}">
                <a16:creationId xmlns:a16="http://schemas.microsoft.com/office/drawing/2014/main" id="{D92D6E06-2137-404F-A4BE-C4207335A6C6}"/>
              </a:ext>
            </a:extLst>
          </p:cNvPr>
          <p:cNvSpPr>
            <a:spLocks noGrp="1"/>
          </p:cNvSpPr>
          <p:nvPr>
            <p:ph type="body" sz="quarter" idx="17" hasCustomPrompt="1"/>
          </p:nvPr>
        </p:nvSpPr>
        <p:spPr>
          <a:xfrm>
            <a:off x="4368693" y="4239049"/>
            <a:ext cx="6985000" cy="600075"/>
          </a:xfrm>
          <a:prstGeom prst="rect">
            <a:avLst/>
          </a:prstGeom>
        </p:spPr>
        <p:txBody>
          <a:bodyPr/>
          <a:lstStyle>
            <a:lvl1pPr>
              <a:buNone/>
              <a:defRPr sz="2800" b="1" spc="300">
                <a:solidFill>
                  <a:schemeClr val="accent1"/>
                </a:solidFill>
              </a:defRPr>
            </a:lvl1pPr>
          </a:lstStyle>
          <a:p>
            <a:pPr lvl="0"/>
            <a:r>
              <a:rPr lang="en-US" dirty="0"/>
              <a:t>NAME </a:t>
            </a:r>
          </a:p>
        </p:txBody>
      </p:sp>
      <p:sp>
        <p:nvSpPr>
          <p:cNvPr id="20" name="TextBox 19">
            <a:extLst>
              <a:ext uri="{FF2B5EF4-FFF2-40B4-BE49-F238E27FC236}">
                <a16:creationId xmlns:a16="http://schemas.microsoft.com/office/drawing/2014/main" id="{2D753381-B0A3-4BE4-9218-AC57DB7E61A4}"/>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21" name="TextBox 20">
            <a:extLst>
              <a:ext uri="{FF2B5EF4-FFF2-40B4-BE49-F238E27FC236}">
                <a16:creationId xmlns:a16="http://schemas.microsoft.com/office/drawing/2014/main" id="{E58EBE04-935C-4E8D-9AEA-BFFDF054967A}"/>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22" name="Picture 21">
            <a:extLst>
              <a:ext uri="{FF2B5EF4-FFF2-40B4-BE49-F238E27FC236}">
                <a16:creationId xmlns:a16="http://schemas.microsoft.com/office/drawing/2014/main" id="{901DDE5E-5731-4E73-807B-136FED0B107D}"/>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3947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peaker 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B0842D6-1D91-2E43-BE4B-E61253773E46}"/>
              </a:ext>
            </a:extLst>
          </p:cNvPr>
          <p:cNvSpPr/>
          <p:nvPr userDrawn="1"/>
        </p:nvSpPr>
        <p:spPr>
          <a:xfrm>
            <a:off x="0" y="0"/>
            <a:ext cx="12192000" cy="1517792"/>
          </a:xfrm>
          <a:prstGeom prst="rect">
            <a:avLst/>
          </a:prstGeom>
          <a:solidFill>
            <a:srgbClr val="435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18" name="Title 1">
            <a:extLst>
              <a:ext uri="{FF2B5EF4-FFF2-40B4-BE49-F238E27FC236}">
                <a16:creationId xmlns:a16="http://schemas.microsoft.com/office/drawing/2014/main" id="{5E21C8FB-51AB-944E-81A5-85C76ADA88D4}"/>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speakers</a:t>
            </a:r>
          </a:p>
        </p:txBody>
      </p:sp>
      <p:cxnSp>
        <p:nvCxnSpPr>
          <p:cNvPr id="19" name="Straight Connector 18">
            <a:extLst>
              <a:ext uri="{FF2B5EF4-FFF2-40B4-BE49-F238E27FC236}">
                <a16:creationId xmlns:a16="http://schemas.microsoft.com/office/drawing/2014/main" id="{34F0FAF6-76FC-FE40-9B5C-029F4D3BB89E}"/>
              </a:ext>
            </a:extLst>
          </p:cNvPr>
          <p:cNvCxnSpPr>
            <a:cxnSpLocks/>
          </p:cNvCxnSpPr>
          <p:nvPr userDrawn="1"/>
        </p:nvCxnSpPr>
        <p:spPr>
          <a:xfrm>
            <a:off x="880650" y="1278756"/>
            <a:ext cx="951832" cy="0"/>
          </a:xfrm>
          <a:prstGeom prst="line">
            <a:avLst/>
          </a:prstGeom>
          <a:ln w="130175">
            <a:solidFill>
              <a:srgbClr val="A1AAB3"/>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264C16D9-CBD6-BE47-B1C2-C6D497734EA5}"/>
              </a:ext>
            </a:extLst>
          </p:cNvPr>
          <p:cNvSpPr>
            <a:spLocks noGrp="1"/>
          </p:cNvSpPr>
          <p:nvPr>
            <p:ph sz="quarter" idx="10" hasCustomPrompt="1"/>
          </p:nvPr>
        </p:nvSpPr>
        <p:spPr>
          <a:xfrm>
            <a:off x="838128" y="1781795"/>
            <a:ext cx="3189288" cy="2084623"/>
          </a:xfrm>
          <a:prstGeom prst="rect">
            <a:avLst/>
          </a:prstGeom>
          <a:solidFill>
            <a:schemeClr val="bg1">
              <a:lumMod val="85000"/>
            </a:schemeClr>
          </a:solidFill>
        </p:spPr>
        <p:txBody>
          <a:bodyPr/>
          <a:lstStyle>
            <a:lvl1pPr>
              <a:buNone/>
              <a:defRPr/>
            </a:lvl1pPr>
          </a:lstStyle>
          <a:p>
            <a:pPr lvl="0"/>
            <a:r>
              <a:rPr lang="en-US" dirty="0"/>
              <a:t>Add picture</a:t>
            </a:r>
          </a:p>
        </p:txBody>
      </p:sp>
      <p:sp>
        <p:nvSpPr>
          <p:cNvPr id="21" name="Content Placeholder 2">
            <a:extLst>
              <a:ext uri="{FF2B5EF4-FFF2-40B4-BE49-F238E27FC236}">
                <a16:creationId xmlns:a16="http://schemas.microsoft.com/office/drawing/2014/main" id="{57ACA05E-DB60-9C45-95AC-E3AF76703CFA}"/>
              </a:ext>
            </a:extLst>
          </p:cNvPr>
          <p:cNvSpPr>
            <a:spLocks noGrp="1"/>
          </p:cNvSpPr>
          <p:nvPr>
            <p:ph sz="quarter" idx="11" hasCustomPrompt="1"/>
          </p:nvPr>
        </p:nvSpPr>
        <p:spPr>
          <a:xfrm>
            <a:off x="838128" y="4127953"/>
            <a:ext cx="3189288" cy="2084623"/>
          </a:xfrm>
          <a:prstGeom prst="rect">
            <a:avLst/>
          </a:prstGeom>
          <a:solidFill>
            <a:schemeClr val="bg1">
              <a:lumMod val="85000"/>
            </a:schemeClr>
          </a:solidFill>
        </p:spPr>
        <p:txBody>
          <a:bodyPr/>
          <a:lstStyle>
            <a:lvl1pPr>
              <a:buNone/>
              <a:defRPr/>
            </a:lvl1pPr>
          </a:lstStyle>
          <a:p>
            <a:pPr lvl="0"/>
            <a:r>
              <a:rPr lang="en-US" dirty="0"/>
              <a:t>Add picture</a:t>
            </a:r>
          </a:p>
        </p:txBody>
      </p:sp>
      <p:sp>
        <p:nvSpPr>
          <p:cNvPr id="22" name="Text Placeholder 7">
            <a:extLst>
              <a:ext uri="{FF2B5EF4-FFF2-40B4-BE49-F238E27FC236}">
                <a16:creationId xmlns:a16="http://schemas.microsoft.com/office/drawing/2014/main" id="{8D6BC9E2-486B-7542-8C1E-879B65DCB1CE}"/>
              </a:ext>
            </a:extLst>
          </p:cNvPr>
          <p:cNvSpPr>
            <a:spLocks noGrp="1"/>
          </p:cNvSpPr>
          <p:nvPr>
            <p:ph type="body" sz="quarter" idx="12" hasCustomPrompt="1"/>
          </p:nvPr>
        </p:nvSpPr>
        <p:spPr>
          <a:xfrm>
            <a:off x="4368695" y="4232115"/>
            <a:ext cx="6936907" cy="333934"/>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spc="300">
                <a:solidFill>
                  <a:srgbClr val="435362"/>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tx2"/>
                </a:solidFill>
              </a:rPr>
              <a:t>NAME</a:t>
            </a:r>
          </a:p>
        </p:txBody>
      </p:sp>
      <p:sp>
        <p:nvSpPr>
          <p:cNvPr id="24" name="Text Placeholder 24">
            <a:extLst>
              <a:ext uri="{FF2B5EF4-FFF2-40B4-BE49-F238E27FC236}">
                <a16:creationId xmlns:a16="http://schemas.microsoft.com/office/drawing/2014/main" id="{C59FB53F-8A89-6345-A7ED-A9CCA07D450C}"/>
              </a:ext>
            </a:extLst>
          </p:cNvPr>
          <p:cNvSpPr>
            <a:spLocks noGrp="1"/>
          </p:cNvSpPr>
          <p:nvPr>
            <p:ph type="body" sz="quarter" idx="13" hasCustomPrompt="1"/>
          </p:nvPr>
        </p:nvSpPr>
        <p:spPr>
          <a:xfrm>
            <a:off x="4368695" y="4788112"/>
            <a:ext cx="6936906" cy="1015379"/>
          </a:xfrm>
          <a:prstGeom prst="rect">
            <a:avLst/>
          </a:prstGeom>
        </p:spPr>
        <p:txBody>
          <a:bodyPr>
            <a:normAutofit/>
          </a:bodyPr>
          <a:lstStyle>
            <a:lvl1pPr>
              <a:buNone/>
              <a:defRPr sz="1800" b="0" spc="0">
                <a:solidFill>
                  <a:srgbClr val="435362"/>
                </a:solidFill>
              </a:defRPr>
            </a:lvl1pPr>
          </a:lstStyle>
          <a:p>
            <a:pPr lvl="0"/>
            <a:r>
              <a:rPr lang="en-US" dirty="0"/>
              <a:t>Text box </a:t>
            </a:r>
          </a:p>
        </p:txBody>
      </p:sp>
      <p:sp>
        <p:nvSpPr>
          <p:cNvPr id="28" name="Text Placeholder 7">
            <a:extLst>
              <a:ext uri="{FF2B5EF4-FFF2-40B4-BE49-F238E27FC236}">
                <a16:creationId xmlns:a16="http://schemas.microsoft.com/office/drawing/2014/main" id="{A7AD09A1-0D91-BA43-9B7B-B2CC98537228}"/>
              </a:ext>
            </a:extLst>
          </p:cNvPr>
          <p:cNvSpPr>
            <a:spLocks noGrp="1"/>
          </p:cNvSpPr>
          <p:nvPr>
            <p:ph type="body" sz="quarter" idx="14" hasCustomPrompt="1"/>
          </p:nvPr>
        </p:nvSpPr>
        <p:spPr>
          <a:xfrm>
            <a:off x="4368693" y="1883489"/>
            <a:ext cx="6936907" cy="333934"/>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spc="300">
                <a:solidFill>
                  <a:srgbClr val="435362"/>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tx2"/>
                </a:solidFill>
              </a:rPr>
              <a:t>NAME</a:t>
            </a:r>
          </a:p>
        </p:txBody>
      </p:sp>
      <p:sp>
        <p:nvSpPr>
          <p:cNvPr id="29" name="Text Placeholder 24">
            <a:extLst>
              <a:ext uri="{FF2B5EF4-FFF2-40B4-BE49-F238E27FC236}">
                <a16:creationId xmlns:a16="http://schemas.microsoft.com/office/drawing/2014/main" id="{60AE49A7-0637-AD43-ADC5-6531B24572F8}"/>
              </a:ext>
            </a:extLst>
          </p:cNvPr>
          <p:cNvSpPr>
            <a:spLocks noGrp="1"/>
          </p:cNvSpPr>
          <p:nvPr>
            <p:ph type="body" sz="quarter" idx="15" hasCustomPrompt="1"/>
          </p:nvPr>
        </p:nvSpPr>
        <p:spPr>
          <a:xfrm>
            <a:off x="4368693" y="2439486"/>
            <a:ext cx="6936906" cy="1015379"/>
          </a:xfrm>
          <a:prstGeom prst="rect">
            <a:avLst/>
          </a:prstGeom>
        </p:spPr>
        <p:txBody>
          <a:bodyPr>
            <a:normAutofit/>
          </a:bodyPr>
          <a:lstStyle>
            <a:lvl1pPr>
              <a:buNone/>
              <a:defRPr sz="1800" b="0" spc="0">
                <a:solidFill>
                  <a:srgbClr val="435362"/>
                </a:solidFill>
              </a:defRPr>
            </a:lvl1pPr>
          </a:lstStyle>
          <a:p>
            <a:pPr lvl="0"/>
            <a:r>
              <a:rPr lang="en-US" dirty="0"/>
              <a:t>Text box </a:t>
            </a:r>
          </a:p>
        </p:txBody>
      </p:sp>
      <p:sp>
        <p:nvSpPr>
          <p:cNvPr id="23" name="TextBox 22">
            <a:extLst>
              <a:ext uri="{FF2B5EF4-FFF2-40B4-BE49-F238E27FC236}">
                <a16:creationId xmlns:a16="http://schemas.microsoft.com/office/drawing/2014/main" id="{40E27415-29DF-4163-B4C7-DBDB5BC9EB07}"/>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25" name="TextBox 24">
            <a:extLst>
              <a:ext uri="{FF2B5EF4-FFF2-40B4-BE49-F238E27FC236}">
                <a16:creationId xmlns:a16="http://schemas.microsoft.com/office/drawing/2014/main" id="{9446D4EC-1C45-4695-935D-8E81F6508E5A}"/>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26" name="Picture 25">
            <a:extLst>
              <a:ext uri="{FF2B5EF4-FFF2-40B4-BE49-F238E27FC236}">
                <a16:creationId xmlns:a16="http://schemas.microsoft.com/office/drawing/2014/main" id="{B4F2E15B-875F-4845-9D20-A75A7E3E2E97}"/>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3860348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B34C31-6AA6-694F-A577-0005880FAD4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84956"/>
            <a:ext cx="12192000" cy="7227912"/>
          </a:xfrm>
          <a:prstGeom prst="rect">
            <a:avLst/>
          </a:prstGeom>
        </p:spPr>
      </p:pic>
      <p:sp>
        <p:nvSpPr>
          <p:cNvPr id="6" name="Text Placeholder 13">
            <a:extLst>
              <a:ext uri="{FF2B5EF4-FFF2-40B4-BE49-F238E27FC236}">
                <a16:creationId xmlns:a16="http://schemas.microsoft.com/office/drawing/2014/main" id="{E9977C44-0525-B441-9F18-C8E276FA1DB9}"/>
              </a:ext>
            </a:extLst>
          </p:cNvPr>
          <p:cNvSpPr>
            <a:spLocks noGrp="1"/>
          </p:cNvSpPr>
          <p:nvPr>
            <p:ph type="body" sz="quarter" idx="12" hasCustomPrompt="1"/>
          </p:nvPr>
        </p:nvSpPr>
        <p:spPr>
          <a:xfrm>
            <a:off x="2416629" y="4443123"/>
            <a:ext cx="7364183" cy="376225"/>
          </a:xfrm>
          <a:prstGeom prst="rect">
            <a:avLst/>
          </a:prstGeom>
        </p:spPr>
        <p:txBody>
          <a:bodyPr/>
          <a:lstStyle>
            <a:lvl1pPr algn="ctr">
              <a:buNone/>
              <a:defRPr sz="2000" b="0" i="0" spc="300">
                <a:solidFill>
                  <a:srgbClr val="435362"/>
                </a:solidFill>
                <a:latin typeface="Calibri" panose="020F0502020204030204" pitchFamily="34" charset="0"/>
                <a:cs typeface="Calibri" panose="020F0502020204030204" pitchFamily="34" charset="0"/>
              </a:defRPr>
            </a:lvl1pPr>
          </a:lstStyle>
          <a:p>
            <a:pPr lvl="0"/>
            <a:r>
              <a:rPr lang="en-US" dirty="0"/>
              <a:t>CLICK HERE TO EDIT YOUR SUBHEADER</a:t>
            </a:r>
          </a:p>
        </p:txBody>
      </p:sp>
      <p:cxnSp>
        <p:nvCxnSpPr>
          <p:cNvPr id="7" name="Straight Connector 6">
            <a:extLst>
              <a:ext uri="{FF2B5EF4-FFF2-40B4-BE49-F238E27FC236}">
                <a16:creationId xmlns:a16="http://schemas.microsoft.com/office/drawing/2014/main" id="{41B72B09-D6ED-C14C-8EEE-28503AC47EC0}"/>
              </a:ext>
            </a:extLst>
          </p:cNvPr>
          <p:cNvCxnSpPr>
            <a:cxnSpLocks/>
          </p:cNvCxnSpPr>
          <p:nvPr userDrawn="1"/>
        </p:nvCxnSpPr>
        <p:spPr>
          <a:xfrm>
            <a:off x="5394135" y="4128902"/>
            <a:ext cx="1403731" cy="0"/>
          </a:xfrm>
          <a:prstGeom prst="line">
            <a:avLst/>
          </a:prstGeom>
          <a:ln w="180975">
            <a:solidFill>
              <a:srgbClr val="A1AAB3"/>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F129F175-CD42-7246-8EC8-B31C92FDB7DE}"/>
              </a:ext>
            </a:extLst>
          </p:cNvPr>
          <p:cNvSpPr>
            <a:spLocks noGrp="1"/>
          </p:cNvSpPr>
          <p:nvPr>
            <p:ph type="title" hasCustomPrompt="1"/>
          </p:nvPr>
        </p:nvSpPr>
        <p:spPr>
          <a:xfrm>
            <a:off x="2208212" y="2086533"/>
            <a:ext cx="7775575" cy="1913968"/>
          </a:xfrm>
          <a:prstGeom prst="rect">
            <a:avLst/>
          </a:prstGeom>
        </p:spPr>
        <p:txBody>
          <a:bodyPr/>
          <a:lstStyle>
            <a:lvl1pPr algn="ctr">
              <a:defRPr sz="6000" b="1">
                <a:solidFill>
                  <a:schemeClr val="accent1"/>
                </a:solidFill>
              </a:defRPr>
            </a:lvl1pPr>
          </a:lstStyle>
          <a:p>
            <a:r>
              <a:rPr lang="en-US" dirty="0"/>
              <a:t>Click Here to Edit </a:t>
            </a:r>
            <a:br>
              <a:rPr lang="en-US" dirty="0"/>
            </a:br>
            <a:r>
              <a:rPr lang="en-US" dirty="0"/>
              <a:t>Your Title</a:t>
            </a:r>
          </a:p>
        </p:txBody>
      </p:sp>
      <p:pic>
        <p:nvPicPr>
          <p:cNvPr id="3" name="Picture 2" descr="Logo, company name&#10;&#10;Description automatically generated">
            <a:extLst>
              <a:ext uri="{FF2B5EF4-FFF2-40B4-BE49-F238E27FC236}">
                <a16:creationId xmlns:a16="http://schemas.microsoft.com/office/drawing/2014/main" id="{3DEFF714-C461-984E-945D-02A445DF95E3}"/>
              </a:ext>
            </a:extLst>
          </p:cNvPr>
          <p:cNvPicPr>
            <a:picLocks noChangeAspect="1"/>
          </p:cNvPicPr>
          <p:nvPr userDrawn="1"/>
        </p:nvPicPr>
        <p:blipFill>
          <a:blip r:embed="rId3"/>
          <a:stretch>
            <a:fillRect/>
          </a:stretch>
        </p:blipFill>
        <p:spPr>
          <a:xfrm>
            <a:off x="4905374" y="5732906"/>
            <a:ext cx="2381250" cy="500151"/>
          </a:xfrm>
          <a:prstGeom prst="rect">
            <a:avLst/>
          </a:prstGeom>
        </p:spPr>
      </p:pic>
    </p:spTree>
    <p:extLst>
      <p:ext uri="{BB962C8B-B14F-4D97-AF65-F5344CB8AC3E}">
        <p14:creationId xmlns:p14="http://schemas.microsoft.com/office/powerpoint/2010/main" val="29039520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peaker 3">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8491D67-F62D-CD46-90A6-E56F1FDDDFA5}"/>
              </a:ext>
            </a:extLst>
          </p:cNvPr>
          <p:cNvSpPr/>
          <p:nvPr userDrawn="1"/>
        </p:nvSpPr>
        <p:spPr>
          <a:xfrm>
            <a:off x="0" y="0"/>
            <a:ext cx="12192000" cy="15177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31" name="Title 1">
            <a:extLst>
              <a:ext uri="{FF2B5EF4-FFF2-40B4-BE49-F238E27FC236}">
                <a16:creationId xmlns:a16="http://schemas.microsoft.com/office/drawing/2014/main" id="{A828ECDB-B2EE-6E40-BF17-6110C8F82821}"/>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speakers</a:t>
            </a:r>
          </a:p>
        </p:txBody>
      </p:sp>
      <p:cxnSp>
        <p:nvCxnSpPr>
          <p:cNvPr id="32" name="Straight Connector 31">
            <a:extLst>
              <a:ext uri="{FF2B5EF4-FFF2-40B4-BE49-F238E27FC236}">
                <a16:creationId xmlns:a16="http://schemas.microsoft.com/office/drawing/2014/main" id="{4A5D5094-4504-5F48-8172-C4E28AD60CA5}"/>
              </a:ext>
            </a:extLst>
          </p:cNvPr>
          <p:cNvCxnSpPr>
            <a:cxnSpLocks/>
          </p:cNvCxnSpPr>
          <p:nvPr userDrawn="1"/>
        </p:nvCxnSpPr>
        <p:spPr>
          <a:xfrm>
            <a:off x="880650" y="1278756"/>
            <a:ext cx="951832" cy="0"/>
          </a:xfrm>
          <a:prstGeom prst="line">
            <a:avLst/>
          </a:prstGeom>
          <a:ln w="130175">
            <a:solidFill>
              <a:srgbClr val="435362"/>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7435D834-C2F3-424B-889E-25855C4FDA2D}"/>
              </a:ext>
            </a:extLst>
          </p:cNvPr>
          <p:cNvSpPr>
            <a:spLocks noGrp="1"/>
          </p:cNvSpPr>
          <p:nvPr>
            <p:ph type="pic" sz="quarter" idx="10"/>
          </p:nvPr>
        </p:nvSpPr>
        <p:spPr>
          <a:xfrm>
            <a:off x="666626" y="1899395"/>
            <a:ext cx="3209925" cy="2728913"/>
          </a:xfrm>
          <a:prstGeom prst="rect">
            <a:avLst/>
          </a:prstGeom>
          <a:solidFill>
            <a:schemeClr val="bg2"/>
          </a:solidFill>
        </p:spPr>
        <p:txBody>
          <a:bodyPr/>
          <a:lstStyle/>
          <a:p>
            <a:r>
              <a:rPr lang="en-US" dirty="0"/>
              <a:t>Click icon to add picture</a:t>
            </a:r>
          </a:p>
        </p:txBody>
      </p:sp>
      <p:sp>
        <p:nvSpPr>
          <p:cNvPr id="36" name="Picture Placeholder 2">
            <a:extLst>
              <a:ext uri="{FF2B5EF4-FFF2-40B4-BE49-F238E27FC236}">
                <a16:creationId xmlns:a16="http://schemas.microsoft.com/office/drawing/2014/main" id="{C75B3939-C1B8-894E-B834-0EFF1CF59AB2}"/>
              </a:ext>
            </a:extLst>
          </p:cNvPr>
          <p:cNvSpPr>
            <a:spLocks noGrp="1"/>
          </p:cNvSpPr>
          <p:nvPr>
            <p:ph type="pic" sz="quarter" idx="11"/>
          </p:nvPr>
        </p:nvSpPr>
        <p:spPr>
          <a:xfrm>
            <a:off x="4460829" y="1909380"/>
            <a:ext cx="3209925" cy="2728913"/>
          </a:xfrm>
          <a:prstGeom prst="rect">
            <a:avLst/>
          </a:prstGeom>
          <a:solidFill>
            <a:schemeClr val="bg2"/>
          </a:solidFill>
        </p:spPr>
        <p:txBody>
          <a:bodyPr/>
          <a:lstStyle/>
          <a:p>
            <a:r>
              <a:rPr lang="en-US" dirty="0"/>
              <a:t>Click icon to add picture</a:t>
            </a:r>
          </a:p>
        </p:txBody>
      </p:sp>
      <p:sp>
        <p:nvSpPr>
          <p:cNvPr id="37" name="Picture Placeholder 2">
            <a:extLst>
              <a:ext uri="{FF2B5EF4-FFF2-40B4-BE49-F238E27FC236}">
                <a16:creationId xmlns:a16="http://schemas.microsoft.com/office/drawing/2014/main" id="{5587FCF6-9E99-6C43-911B-2803945D9B50}"/>
              </a:ext>
            </a:extLst>
          </p:cNvPr>
          <p:cNvSpPr>
            <a:spLocks noGrp="1"/>
          </p:cNvSpPr>
          <p:nvPr>
            <p:ph type="pic" sz="quarter" idx="12"/>
          </p:nvPr>
        </p:nvSpPr>
        <p:spPr>
          <a:xfrm>
            <a:off x="8274828" y="1911515"/>
            <a:ext cx="3209925" cy="2728913"/>
          </a:xfrm>
          <a:prstGeom prst="rect">
            <a:avLst/>
          </a:prstGeom>
          <a:solidFill>
            <a:schemeClr val="bg2"/>
          </a:solidFill>
        </p:spPr>
        <p:txBody>
          <a:bodyPr/>
          <a:lstStyle/>
          <a:p>
            <a:r>
              <a:rPr lang="en-US" dirty="0"/>
              <a:t>Click icon to add picture</a:t>
            </a:r>
          </a:p>
        </p:txBody>
      </p:sp>
      <p:sp>
        <p:nvSpPr>
          <p:cNvPr id="22" name="Text Placeholder 24">
            <a:extLst>
              <a:ext uri="{FF2B5EF4-FFF2-40B4-BE49-F238E27FC236}">
                <a16:creationId xmlns:a16="http://schemas.microsoft.com/office/drawing/2014/main" id="{DE034CB5-E241-6D44-BBE2-746B1FFD0809}"/>
              </a:ext>
            </a:extLst>
          </p:cNvPr>
          <p:cNvSpPr>
            <a:spLocks noGrp="1"/>
          </p:cNvSpPr>
          <p:nvPr>
            <p:ph type="body" sz="quarter" idx="15" hasCustomPrompt="1"/>
          </p:nvPr>
        </p:nvSpPr>
        <p:spPr>
          <a:xfrm>
            <a:off x="666626" y="5401587"/>
            <a:ext cx="3175510" cy="1015379"/>
          </a:xfrm>
          <a:prstGeom prst="rect">
            <a:avLst/>
          </a:prstGeom>
        </p:spPr>
        <p:txBody>
          <a:bodyPr>
            <a:normAutofit/>
          </a:bodyPr>
          <a:lstStyle>
            <a:lvl1pPr>
              <a:buNone/>
              <a:defRPr sz="1800" b="0" spc="0">
                <a:solidFill>
                  <a:srgbClr val="435362"/>
                </a:solidFill>
              </a:defRPr>
            </a:lvl1pPr>
          </a:lstStyle>
          <a:p>
            <a:pPr lvl="0"/>
            <a:r>
              <a:rPr lang="en-US" dirty="0"/>
              <a:t>Text box </a:t>
            </a:r>
          </a:p>
        </p:txBody>
      </p:sp>
      <p:sp>
        <p:nvSpPr>
          <p:cNvPr id="23" name="Text Placeholder 2">
            <a:extLst>
              <a:ext uri="{FF2B5EF4-FFF2-40B4-BE49-F238E27FC236}">
                <a16:creationId xmlns:a16="http://schemas.microsoft.com/office/drawing/2014/main" id="{0CA3BC33-BD8F-1E4D-AE14-B8AD50F63604}"/>
              </a:ext>
            </a:extLst>
          </p:cNvPr>
          <p:cNvSpPr>
            <a:spLocks noGrp="1"/>
          </p:cNvSpPr>
          <p:nvPr>
            <p:ph type="body" sz="quarter" idx="16" hasCustomPrompt="1"/>
          </p:nvPr>
        </p:nvSpPr>
        <p:spPr>
          <a:xfrm>
            <a:off x="666626" y="4870181"/>
            <a:ext cx="3197526" cy="600075"/>
          </a:xfrm>
          <a:prstGeom prst="rect">
            <a:avLst/>
          </a:prstGeom>
        </p:spPr>
        <p:txBody>
          <a:bodyPr/>
          <a:lstStyle>
            <a:lvl1pPr>
              <a:buNone/>
              <a:defRPr sz="2800" b="1" spc="300">
                <a:solidFill>
                  <a:schemeClr val="accent1"/>
                </a:solidFill>
              </a:defRPr>
            </a:lvl1pPr>
          </a:lstStyle>
          <a:p>
            <a:pPr lvl="0"/>
            <a:r>
              <a:rPr lang="en-US" dirty="0"/>
              <a:t>NAME </a:t>
            </a:r>
          </a:p>
        </p:txBody>
      </p:sp>
      <p:sp>
        <p:nvSpPr>
          <p:cNvPr id="26" name="Text Placeholder 24">
            <a:extLst>
              <a:ext uri="{FF2B5EF4-FFF2-40B4-BE49-F238E27FC236}">
                <a16:creationId xmlns:a16="http://schemas.microsoft.com/office/drawing/2014/main" id="{F940CAE4-4A2A-704D-A9FD-1E071B00BE29}"/>
              </a:ext>
            </a:extLst>
          </p:cNvPr>
          <p:cNvSpPr>
            <a:spLocks noGrp="1"/>
          </p:cNvSpPr>
          <p:nvPr>
            <p:ph type="body" sz="quarter" idx="17" hasCustomPrompt="1"/>
          </p:nvPr>
        </p:nvSpPr>
        <p:spPr>
          <a:xfrm>
            <a:off x="4460829" y="5401587"/>
            <a:ext cx="3175510" cy="1015379"/>
          </a:xfrm>
          <a:prstGeom prst="rect">
            <a:avLst/>
          </a:prstGeom>
        </p:spPr>
        <p:txBody>
          <a:bodyPr>
            <a:normAutofit/>
          </a:bodyPr>
          <a:lstStyle>
            <a:lvl1pPr>
              <a:buNone/>
              <a:defRPr sz="1800" b="0" spc="0">
                <a:solidFill>
                  <a:srgbClr val="435362"/>
                </a:solidFill>
              </a:defRPr>
            </a:lvl1pPr>
          </a:lstStyle>
          <a:p>
            <a:pPr lvl="0"/>
            <a:r>
              <a:rPr lang="en-US" dirty="0"/>
              <a:t>Text box </a:t>
            </a:r>
          </a:p>
        </p:txBody>
      </p:sp>
      <p:sp>
        <p:nvSpPr>
          <p:cNvPr id="27" name="Text Placeholder 2">
            <a:extLst>
              <a:ext uri="{FF2B5EF4-FFF2-40B4-BE49-F238E27FC236}">
                <a16:creationId xmlns:a16="http://schemas.microsoft.com/office/drawing/2014/main" id="{481C86F5-1F20-A345-B8AD-8978D8121A93}"/>
              </a:ext>
            </a:extLst>
          </p:cNvPr>
          <p:cNvSpPr>
            <a:spLocks noGrp="1"/>
          </p:cNvSpPr>
          <p:nvPr>
            <p:ph type="body" sz="quarter" idx="18" hasCustomPrompt="1"/>
          </p:nvPr>
        </p:nvSpPr>
        <p:spPr>
          <a:xfrm>
            <a:off x="4460829" y="4870181"/>
            <a:ext cx="3197526" cy="600075"/>
          </a:xfrm>
          <a:prstGeom prst="rect">
            <a:avLst/>
          </a:prstGeom>
        </p:spPr>
        <p:txBody>
          <a:bodyPr/>
          <a:lstStyle>
            <a:lvl1pPr>
              <a:buNone/>
              <a:defRPr sz="2800" b="1" spc="300">
                <a:solidFill>
                  <a:schemeClr val="accent1"/>
                </a:solidFill>
              </a:defRPr>
            </a:lvl1pPr>
          </a:lstStyle>
          <a:p>
            <a:pPr lvl="0"/>
            <a:r>
              <a:rPr lang="en-US" dirty="0"/>
              <a:t>NAME </a:t>
            </a:r>
          </a:p>
        </p:txBody>
      </p:sp>
      <p:sp>
        <p:nvSpPr>
          <p:cNvPr id="28" name="Text Placeholder 24">
            <a:extLst>
              <a:ext uri="{FF2B5EF4-FFF2-40B4-BE49-F238E27FC236}">
                <a16:creationId xmlns:a16="http://schemas.microsoft.com/office/drawing/2014/main" id="{CB9015CF-3BCA-CF44-847F-CA386F3CDD56}"/>
              </a:ext>
            </a:extLst>
          </p:cNvPr>
          <p:cNvSpPr>
            <a:spLocks noGrp="1"/>
          </p:cNvSpPr>
          <p:nvPr>
            <p:ph type="body" sz="quarter" idx="19" hasCustomPrompt="1"/>
          </p:nvPr>
        </p:nvSpPr>
        <p:spPr>
          <a:xfrm>
            <a:off x="8274828" y="5428446"/>
            <a:ext cx="3175510" cy="1015379"/>
          </a:xfrm>
          <a:prstGeom prst="rect">
            <a:avLst/>
          </a:prstGeom>
        </p:spPr>
        <p:txBody>
          <a:bodyPr>
            <a:normAutofit/>
          </a:bodyPr>
          <a:lstStyle>
            <a:lvl1pPr>
              <a:buNone/>
              <a:defRPr sz="1800" b="0" spc="0">
                <a:solidFill>
                  <a:srgbClr val="435362"/>
                </a:solidFill>
              </a:defRPr>
            </a:lvl1pPr>
          </a:lstStyle>
          <a:p>
            <a:pPr lvl="0"/>
            <a:r>
              <a:rPr lang="en-US" dirty="0"/>
              <a:t>Text box </a:t>
            </a:r>
          </a:p>
        </p:txBody>
      </p:sp>
      <p:sp>
        <p:nvSpPr>
          <p:cNvPr id="29" name="Text Placeholder 2">
            <a:extLst>
              <a:ext uri="{FF2B5EF4-FFF2-40B4-BE49-F238E27FC236}">
                <a16:creationId xmlns:a16="http://schemas.microsoft.com/office/drawing/2014/main" id="{4B18BC9A-60B6-8946-B8DD-D11B5BA42BB9}"/>
              </a:ext>
            </a:extLst>
          </p:cNvPr>
          <p:cNvSpPr>
            <a:spLocks noGrp="1"/>
          </p:cNvSpPr>
          <p:nvPr>
            <p:ph type="body" sz="quarter" idx="20" hasCustomPrompt="1"/>
          </p:nvPr>
        </p:nvSpPr>
        <p:spPr>
          <a:xfrm>
            <a:off x="8274828" y="4897040"/>
            <a:ext cx="3197526" cy="600075"/>
          </a:xfrm>
          <a:prstGeom prst="rect">
            <a:avLst/>
          </a:prstGeom>
        </p:spPr>
        <p:txBody>
          <a:bodyPr/>
          <a:lstStyle>
            <a:lvl1pPr>
              <a:buNone/>
              <a:defRPr sz="2800" b="1" spc="300">
                <a:solidFill>
                  <a:schemeClr val="accent1"/>
                </a:solidFill>
              </a:defRPr>
            </a:lvl1pPr>
          </a:lstStyle>
          <a:p>
            <a:pPr lvl="0"/>
            <a:r>
              <a:rPr lang="en-US" dirty="0"/>
              <a:t>NAME </a:t>
            </a:r>
          </a:p>
        </p:txBody>
      </p:sp>
      <p:sp>
        <p:nvSpPr>
          <p:cNvPr id="17" name="TextBox 16">
            <a:extLst>
              <a:ext uri="{FF2B5EF4-FFF2-40B4-BE49-F238E27FC236}">
                <a16:creationId xmlns:a16="http://schemas.microsoft.com/office/drawing/2014/main" id="{05722176-709B-463B-9D84-D024B2ED63FB}"/>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8" name="TextBox 17">
            <a:extLst>
              <a:ext uri="{FF2B5EF4-FFF2-40B4-BE49-F238E27FC236}">
                <a16:creationId xmlns:a16="http://schemas.microsoft.com/office/drawing/2014/main" id="{542994C1-8C7C-4412-8A98-FB7F1A17E9D5}"/>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9" name="Picture 18">
            <a:extLst>
              <a:ext uri="{FF2B5EF4-FFF2-40B4-BE49-F238E27FC236}">
                <a16:creationId xmlns:a16="http://schemas.microsoft.com/office/drawing/2014/main" id="{79C4AA7C-8454-463C-84C5-34BF9999456E}"/>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4137509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eaker 4">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7A656F81-BA52-FB4A-ADD6-B62DE2C56AEE}"/>
              </a:ext>
            </a:extLst>
          </p:cNvPr>
          <p:cNvSpPr/>
          <p:nvPr userDrawn="1"/>
        </p:nvSpPr>
        <p:spPr>
          <a:xfrm>
            <a:off x="0" y="0"/>
            <a:ext cx="12192000" cy="1517792"/>
          </a:xfrm>
          <a:prstGeom prst="rect">
            <a:avLst/>
          </a:prstGeom>
          <a:solidFill>
            <a:srgbClr val="435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42" name="Title 1">
            <a:extLst>
              <a:ext uri="{FF2B5EF4-FFF2-40B4-BE49-F238E27FC236}">
                <a16:creationId xmlns:a16="http://schemas.microsoft.com/office/drawing/2014/main" id="{49D6A729-EFA2-424F-A088-447B0AADD07B}"/>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speakers</a:t>
            </a:r>
          </a:p>
        </p:txBody>
      </p:sp>
      <p:cxnSp>
        <p:nvCxnSpPr>
          <p:cNvPr id="43" name="Straight Connector 42">
            <a:extLst>
              <a:ext uri="{FF2B5EF4-FFF2-40B4-BE49-F238E27FC236}">
                <a16:creationId xmlns:a16="http://schemas.microsoft.com/office/drawing/2014/main" id="{C357D46E-2735-924A-A2B8-EE5586B00E7F}"/>
              </a:ext>
            </a:extLst>
          </p:cNvPr>
          <p:cNvCxnSpPr>
            <a:cxnSpLocks/>
          </p:cNvCxnSpPr>
          <p:nvPr userDrawn="1"/>
        </p:nvCxnSpPr>
        <p:spPr>
          <a:xfrm>
            <a:off x="880650" y="1267870"/>
            <a:ext cx="951832" cy="0"/>
          </a:xfrm>
          <a:prstGeom prst="line">
            <a:avLst/>
          </a:prstGeom>
          <a:ln w="130175">
            <a:solidFill>
              <a:srgbClr val="A1AAB3"/>
            </a:solidFill>
          </a:ln>
        </p:spPr>
        <p:style>
          <a:lnRef idx="1">
            <a:schemeClr val="accent1"/>
          </a:lnRef>
          <a:fillRef idx="0">
            <a:schemeClr val="accent1"/>
          </a:fillRef>
          <a:effectRef idx="0">
            <a:schemeClr val="accent1"/>
          </a:effectRef>
          <a:fontRef idx="minor">
            <a:schemeClr val="tx1"/>
          </a:fontRef>
        </p:style>
      </p:cxnSp>
      <p:sp>
        <p:nvSpPr>
          <p:cNvPr id="50" name="Picture Placeholder 2">
            <a:extLst>
              <a:ext uri="{FF2B5EF4-FFF2-40B4-BE49-F238E27FC236}">
                <a16:creationId xmlns:a16="http://schemas.microsoft.com/office/drawing/2014/main" id="{45E2540E-6B37-9E48-9FAE-2178E5207217}"/>
              </a:ext>
            </a:extLst>
          </p:cNvPr>
          <p:cNvSpPr>
            <a:spLocks noGrp="1"/>
          </p:cNvSpPr>
          <p:nvPr>
            <p:ph type="pic" sz="quarter" idx="10"/>
          </p:nvPr>
        </p:nvSpPr>
        <p:spPr>
          <a:xfrm>
            <a:off x="666626" y="1899395"/>
            <a:ext cx="3209925" cy="2728913"/>
          </a:xfrm>
          <a:prstGeom prst="rect">
            <a:avLst/>
          </a:prstGeom>
          <a:solidFill>
            <a:schemeClr val="bg2"/>
          </a:solidFill>
        </p:spPr>
        <p:txBody>
          <a:bodyPr/>
          <a:lstStyle/>
          <a:p>
            <a:r>
              <a:rPr lang="en-US" dirty="0"/>
              <a:t>Click icon to add picture</a:t>
            </a:r>
          </a:p>
        </p:txBody>
      </p:sp>
      <p:sp>
        <p:nvSpPr>
          <p:cNvPr id="51" name="Picture Placeholder 2">
            <a:extLst>
              <a:ext uri="{FF2B5EF4-FFF2-40B4-BE49-F238E27FC236}">
                <a16:creationId xmlns:a16="http://schemas.microsoft.com/office/drawing/2014/main" id="{3C2F9284-D296-8B42-B33D-AAC25EA1003B}"/>
              </a:ext>
            </a:extLst>
          </p:cNvPr>
          <p:cNvSpPr>
            <a:spLocks noGrp="1"/>
          </p:cNvSpPr>
          <p:nvPr>
            <p:ph type="pic" sz="quarter" idx="11"/>
          </p:nvPr>
        </p:nvSpPr>
        <p:spPr>
          <a:xfrm>
            <a:off x="4470727" y="1909380"/>
            <a:ext cx="3209925" cy="2728913"/>
          </a:xfrm>
          <a:prstGeom prst="rect">
            <a:avLst/>
          </a:prstGeom>
          <a:solidFill>
            <a:schemeClr val="bg2"/>
          </a:solidFill>
        </p:spPr>
        <p:txBody>
          <a:bodyPr/>
          <a:lstStyle/>
          <a:p>
            <a:r>
              <a:rPr lang="en-US" dirty="0"/>
              <a:t>Click icon to add picture</a:t>
            </a:r>
          </a:p>
        </p:txBody>
      </p:sp>
      <p:sp>
        <p:nvSpPr>
          <p:cNvPr id="52" name="Picture Placeholder 2">
            <a:extLst>
              <a:ext uri="{FF2B5EF4-FFF2-40B4-BE49-F238E27FC236}">
                <a16:creationId xmlns:a16="http://schemas.microsoft.com/office/drawing/2014/main" id="{D94CF5DB-8FC4-1643-BEF1-85CA422CD905}"/>
              </a:ext>
            </a:extLst>
          </p:cNvPr>
          <p:cNvSpPr>
            <a:spLocks noGrp="1"/>
          </p:cNvSpPr>
          <p:nvPr>
            <p:ph type="pic" sz="quarter" idx="12"/>
          </p:nvPr>
        </p:nvSpPr>
        <p:spPr>
          <a:xfrm>
            <a:off x="8274828" y="1911515"/>
            <a:ext cx="3209925" cy="2728913"/>
          </a:xfrm>
          <a:prstGeom prst="rect">
            <a:avLst/>
          </a:prstGeom>
          <a:solidFill>
            <a:schemeClr val="bg2"/>
          </a:solidFill>
        </p:spPr>
        <p:txBody>
          <a:bodyPr/>
          <a:lstStyle/>
          <a:p>
            <a:r>
              <a:rPr lang="en-US" dirty="0"/>
              <a:t>Click icon to add picture</a:t>
            </a:r>
          </a:p>
        </p:txBody>
      </p:sp>
      <p:sp>
        <p:nvSpPr>
          <p:cNvPr id="20" name="Text Placeholder 7">
            <a:extLst>
              <a:ext uri="{FF2B5EF4-FFF2-40B4-BE49-F238E27FC236}">
                <a16:creationId xmlns:a16="http://schemas.microsoft.com/office/drawing/2014/main" id="{15E3C9DF-F1ED-6442-BA1B-F6B7F508F039}"/>
              </a:ext>
            </a:extLst>
          </p:cNvPr>
          <p:cNvSpPr>
            <a:spLocks noGrp="1"/>
          </p:cNvSpPr>
          <p:nvPr>
            <p:ph type="body" sz="quarter" idx="14" hasCustomPrompt="1"/>
          </p:nvPr>
        </p:nvSpPr>
        <p:spPr>
          <a:xfrm>
            <a:off x="669902" y="4931747"/>
            <a:ext cx="3206650" cy="333934"/>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spc="300">
                <a:solidFill>
                  <a:schemeClr val="accent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tx2"/>
                </a:solidFill>
              </a:rPr>
              <a:t>NAME</a:t>
            </a:r>
          </a:p>
        </p:txBody>
      </p:sp>
      <p:sp>
        <p:nvSpPr>
          <p:cNvPr id="21" name="Text Placeholder 24">
            <a:extLst>
              <a:ext uri="{FF2B5EF4-FFF2-40B4-BE49-F238E27FC236}">
                <a16:creationId xmlns:a16="http://schemas.microsoft.com/office/drawing/2014/main" id="{FBFE5254-8F42-FB4C-84A8-EF5F1D816714}"/>
              </a:ext>
            </a:extLst>
          </p:cNvPr>
          <p:cNvSpPr>
            <a:spLocks noGrp="1"/>
          </p:cNvSpPr>
          <p:nvPr>
            <p:ph type="body" sz="quarter" idx="15" hasCustomPrompt="1"/>
          </p:nvPr>
        </p:nvSpPr>
        <p:spPr>
          <a:xfrm>
            <a:off x="669901" y="5487744"/>
            <a:ext cx="3206650" cy="1015379"/>
          </a:xfrm>
          <a:prstGeom prst="rect">
            <a:avLst/>
          </a:prstGeom>
        </p:spPr>
        <p:txBody>
          <a:bodyPr>
            <a:normAutofit/>
          </a:bodyPr>
          <a:lstStyle>
            <a:lvl1pPr>
              <a:buNone/>
              <a:defRPr sz="1800" b="0" spc="0">
                <a:solidFill>
                  <a:srgbClr val="435362"/>
                </a:solidFill>
              </a:defRPr>
            </a:lvl1pPr>
          </a:lstStyle>
          <a:p>
            <a:pPr lvl="0"/>
            <a:r>
              <a:rPr lang="en-US" dirty="0"/>
              <a:t>Text box </a:t>
            </a:r>
          </a:p>
        </p:txBody>
      </p:sp>
      <p:sp>
        <p:nvSpPr>
          <p:cNvPr id="22" name="Text Placeholder 7">
            <a:extLst>
              <a:ext uri="{FF2B5EF4-FFF2-40B4-BE49-F238E27FC236}">
                <a16:creationId xmlns:a16="http://schemas.microsoft.com/office/drawing/2014/main" id="{41854F91-779C-B042-B973-C9EFB0A600A6}"/>
              </a:ext>
            </a:extLst>
          </p:cNvPr>
          <p:cNvSpPr>
            <a:spLocks noGrp="1"/>
          </p:cNvSpPr>
          <p:nvPr>
            <p:ph type="body" sz="quarter" idx="16" hasCustomPrompt="1"/>
          </p:nvPr>
        </p:nvSpPr>
        <p:spPr>
          <a:xfrm>
            <a:off x="4433828" y="4931747"/>
            <a:ext cx="3206650" cy="333934"/>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spc="300">
                <a:solidFill>
                  <a:schemeClr val="accent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tx2"/>
                </a:solidFill>
              </a:rPr>
              <a:t>NAME</a:t>
            </a:r>
          </a:p>
        </p:txBody>
      </p:sp>
      <p:sp>
        <p:nvSpPr>
          <p:cNvPr id="23" name="Text Placeholder 24">
            <a:extLst>
              <a:ext uri="{FF2B5EF4-FFF2-40B4-BE49-F238E27FC236}">
                <a16:creationId xmlns:a16="http://schemas.microsoft.com/office/drawing/2014/main" id="{908102E7-434E-EB4D-A8A7-A5CED76AA0FE}"/>
              </a:ext>
            </a:extLst>
          </p:cNvPr>
          <p:cNvSpPr>
            <a:spLocks noGrp="1"/>
          </p:cNvSpPr>
          <p:nvPr>
            <p:ph type="body" sz="quarter" idx="17" hasCustomPrompt="1"/>
          </p:nvPr>
        </p:nvSpPr>
        <p:spPr>
          <a:xfrm>
            <a:off x="4433827" y="5487744"/>
            <a:ext cx="3206650" cy="1015379"/>
          </a:xfrm>
          <a:prstGeom prst="rect">
            <a:avLst/>
          </a:prstGeom>
        </p:spPr>
        <p:txBody>
          <a:bodyPr>
            <a:normAutofit/>
          </a:bodyPr>
          <a:lstStyle>
            <a:lvl1pPr>
              <a:buNone/>
              <a:defRPr sz="1800" b="0" spc="0">
                <a:solidFill>
                  <a:srgbClr val="435362"/>
                </a:solidFill>
              </a:defRPr>
            </a:lvl1pPr>
          </a:lstStyle>
          <a:p>
            <a:pPr lvl="0"/>
            <a:r>
              <a:rPr lang="en-US" dirty="0"/>
              <a:t>Text box </a:t>
            </a:r>
          </a:p>
        </p:txBody>
      </p:sp>
      <p:sp>
        <p:nvSpPr>
          <p:cNvPr id="24" name="Text Placeholder 7">
            <a:extLst>
              <a:ext uri="{FF2B5EF4-FFF2-40B4-BE49-F238E27FC236}">
                <a16:creationId xmlns:a16="http://schemas.microsoft.com/office/drawing/2014/main" id="{97BA8B54-13AD-394F-B6A5-B2395AD2C442}"/>
              </a:ext>
            </a:extLst>
          </p:cNvPr>
          <p:cNvSpPr>
            <a:spLocks noGrp="1"/>
          </p:cNvSpPr>
          <p:nvPr>
            <p:ph type="body" sz="quarter" idx="18" hasCustomPrompt="1"/>
          </p:nvPr>
        </p:nvSpPr>
        <p:spPr>
          <a:xfrm>
            <a:off x="8240283" y="4931747"/>
            <a:ext cx="3206650" cy="333934"/>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spc="300">
                <a:solidFill>
                  <a:schemeClr val="accent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tx2"/>
                </a:solidFill>
              </a:rPr>
              <a:t>NAME</a:t>
            </a:r>
          </a:p>
        </p:txBody>
      </p:sp>
      <p:sp>
        <p:nvSpPr>
          <p:cNvPr id="25" name="Text Placeholder 24">
            <a:extLst>
              <a:ext uri="{FF2B5EF4-FFF2-40B4-BE49-F238E27FC236}">
                <a16:creationId xmlns:a16="http://schemas.microsoft.com/office/drawing/2014/main" id="{D946F0EE-6972-234E-ADD5-55F29CA94C42}"/>
              </a:ext>
            </a:extLst>
          </p:cNvPr>
          <p:cNvSpPr>
            <a:spLocks noGrp="1"/>
          </p:cNvSpPr>
          <p:nvPr>
            <p:ph type="body" sz="quarter" idx="19" hasCustomPrompt="1"/>
          </p:nvPr>
        </p:nvSpPr>
        <p:spPr>
          <a:xfrm>
            <a:off x="8240282" y="5487744"/>
            <a:ext cx="3206650" cy="1015379"/>
          </a:xfrm>
          <a:prstGeom prst="rect">
            <a:avLst/>
          </a:prstGeom>
        </p:spPr>
        <p:txBody>
          <a:bodyPr>
            <a:normAutofit/>
          </a:bodyPr>
          <a:lstStyle>
            <a:lvl1pPr>
              <a:buNone/>
              <a:defRPr sz="1800" b="0" spc="0">
                <a:solidFill>
                  <a:srgbClr val="435362"/>
                </a:solidFill>
              </a:defRPr>
            </a:lvl1pPr>
          </a:lstStyle>
          <a:p>
            <a:pPr lvl="0"/>
            <a:r>
              <a:rPr lang="en-US" dirty="0"/>
              <a:t>Text box </a:t>
            </a:r>
          </a:p>
        </p:txBody>
      </p:sp>
      <p:sp>
        <p:nvSpPr>
          <p:cNvPr id="17" name="TextBox 16">
            <a:extLst>
              <a:ext uri="{FF2B5EF4-FFF2-40B4-BE49-F238E27FC236}">
                <a16:creationId xmlns:a16="http://schemas.microsoft.com/office/drawing/2014/main" id="{69882AD6-1BDB-481B-8DE9-7BF3D6B0D109}"/>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8" name="TextBox 17">
            <a:extLst>
              <a:ext uri="{FF2B5EF4-FFF2-40B4-BE49-F238E27FC236}">
                <a16:creationId xmlns:a16="http://schemas.microsoft.com/office/drawing/2014/main" id="{34EB2422-A9F0-4627-B482-4E7AABC7F48C}"/>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9" name="Picture 18">
            <a:extLst>
              <a:ext uri="{FF2B5EF4-FFF2-40B4-BE49-F238E27FC236}">
                <a16:creationId xmlns:a16="http://schemas.microsoft.com/office/drawing/2014/main" id="{FB6D0159-C7CF-47B6-B02A-FB47F24F5EB8}"/>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2045257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in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5E1AF7-360C-6C47-A2A0-188CE1F667E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369912"/>
            <a:ext cx="12192000" cy="7227912"/>
          </a:xfrm>
          <a:prstGeom prst="rect">
            <a:avLst/>
          </a:prstGeom>
        </p:spPr>
      </p:pic>
      <p:sp>
        <p:nvSpPr>
          <p:cNvPr id="14" name="Text Placeholder 13">
            <a:extLst>
              <a:ext uri="{FF2B5EF4-FFF2-40B4-BE49-F238E27FC236}">
                <a16:creationId xmlns:a16="http://schemas.microsoft.com/office/drawing/2014/main" id="{DC9C0FB7-129F-7040-B6C4-5262A455FF1D}"/>
              </a:ext>
            </a:extLst>
          </p:cNvPr>
          <p:cNvSpPr>
            <a:spLocks noGrp="1"/>
          </p:cNvSpPr>
          <p:nvPr>
            <p:ph type="body" sz="quarter" idx="12" hasCustomPrompt="1"/>
          </p:nvPr>
        </p:nvSpPr>
        <p:spPr>
          <a:xfrm>
            <a:off x="2952750" y="4129302"/>
            <a:ext cx="6286500" cy="376237"/>
          </a:xfrm>
          <a:prstGeom prst="rect">
            <a:avLst/>
          </a:prstGeom>
        </p:spPr>
        <p:txBody>
          <a:bodyPr/>
          <a:lstStyle>
            <a:lvl1pPr algn="ctr">
              <a:buNone/>
              <a:defRPr sz="2600" b="1">
                <a:solidFill>
                  <a:srgbClr val="435362"/>
                </a:solidFill>
              </a:defRPr>
            </a:lvl1pPr>
          </a:lstStyle>
          <a:p>
            <a:pPr lvl="0"/>
            <a:r>
              <a:rPr lang="en-US" dirty="0"/>
              <a:t>&lt;Insert Name, </a:t>
            </a:r>
            <a:r>
              <a:rPr lang="en-US" dirty="0" err="1"/>
              <a:t>Positon</a:t>
            </a:r>
            <a:r>
              <a:rPr lang="en-US" dirty="0"/>
              <a:t>/title&gt;</a:t>
            </a:r>
          </a:p>
        </p:txBody>
      </p:sp>
      <p:sp>
        <p:nvSpPr>
          <p:cNvPr id="15" name="Text Placeholder 13">
            <a:extLst>
              <a:ext uri="{FF2B5EF4-FFF2-40B4-BE49-F238E27FC236}">
                <a16:creationId xmlns:a16="http://schemas.microsoft.com/office/drawing/2014/main" id="{78C2B013-CBE4-034D-BA5F-1A80FAAC2E71}"/>
              </a:ext>
            </a:extLst>
          </p:cNvPr>
          <p:cNvSpPr>
            <a:spLocks noGrp="1"/>
          </p:cNvSpPr>
          <p:nvPr>
            <p:ph type="body" sz="quarter" idx="13" hasCustomPrompt="1"/>
          </p:nvPr>
        </p:nvSpPr>
        <p:spPr>
          <a:xfrm>
            <a:off x="2952750" y="4602830"/>
            <a:ext cx="6286500" cy="376237"/>
          </a:xfrm>
          <a:prstGeom prst="rect">
            <a:avLst/>
          </a:prstGeom>
        </p:spPr>
        <p:txBody>
          <a:bodyPr/>
          <a:lstStyle>
            <a:lvl1pPr algn="ctr">
              <a:buNone/>
              <a:defRPr sz="2000" b="0" i="0">
                <a:solidFill>
                  <a:srgbClr val="435362"/>
                </a:solidFill>
                <a:latin typeface="Calibri Light" panose="020F0302020204030204" pitchFamily="34" charset="0"/>
                <a:cs typeface="Calibri Light" panose="020F0302020204030204" pitchFamily="34" charset="0"/>
              </a:defRPr>
            </a:lvl1pPr>
          </a:lstStyle>
          <a:p>
            <a:pPr lvl="0"/>
            <a:r>
              <a:rPr lang="en-US" dirty="0" err="1"/>
              <a:t>lastnamef@strivetogether.org</a:t>
            </a:r>
            <a:endParaRPr lang="en-US" dirty="0"/>
          </a:p>
        </p:txBody>
      </p:sp>
      <p:sp>
        <p:nvSpPr>
          <p:cNvPr id="11" name="Text Placeholder 13">
            <a:extLst>
              <a:ext uri="{FF2B5EF4-FFF2-40B4-BE49-F238E27FC236}">
                <a16:creationId xmlns:a16="http://schemas.microsoft.com/office/drawing/2014/main" id="{F68414D5-84AB-0146-8B63-95E6084718DB}"/>
              </a:ext>
            </a:extLst>
          </p:cNvPr>
          <p:cNvSpPr>
            <a:spLocks noGrp="1"/>
          </p:cNvSpPr>
          <p:nvPr>
            <p:ph type="body" sz="quarter" idx="14" hasCustomPrompt="1"/>
          </p:nvPr>
        </p:nvSpPr>
        <p:spPr>
          <a:xfrm>
            <a:off x="2952750" y="5161239"/>
            <a:ext cx="6286500" cy="376237"/>
          </a:xfrm>
          <a:prstGeom prst="rect">
            <a:avLst/>
          </a:prstGeom>
        </p:spPr>
        <p:txBody>
          <a:bodyPr/>
          <a:lstStyle>
            <a:lvl1pPr algn="ctr">
              <a:buNone/>
              <a:defRPr sz="2600" b="1">
                <a:solidFill>
                  <a:srgbClr val="435362"/>
                </a:solidFill>
              </a:defRPr>
            </a:lvl1pPr>
          </a:lstStyle>
          <a:p>
            <a:pPr lvl="0"/>
            <a:r>
              <a:rPr lang="en-US" dirty="0"/>
              <a:t>&lt;Insert Name, </a:t>
            </a:r>
            <a:r>
              <a:rPr lang="en-US" dirty="0" err="1"/>
              <a:t>Positon</a:t>
            </a:r>
            <a:r>
              <a:rPr lang="en-US" dirty="0"/>
              <a:t>/title&gt;</a:t>
            </a:r>
          </a:p>
        </p:txBody>
      </p:sp>
      <p:sp>
        <p:nvSpPr>
          <p:cNvPr id="13" name="Text Placeholder 13">
            <a:extLst>
              <a:ext uri="{FF2B5EF4-FFF2-40B4-BE49-F238E27FC236}">
                <a16:creationId xmlns:a16="http://schemas.microsoft.com/office/drawing/2014/main" id="{06C382CF-F416-8C40-8C1F-93098A5428C3}"/>
              </a:ext>
            </a:extLst>
          </p:cNvPr>
          <p:cNvSpPr>
            <a:spLocks noGrp="1"/>
          </p:cNvSpPr>
          <p:nvPr>
            <p:ph type="body" sz="quarter" idx="15" hasCustomPrompt="1"/>
          </p:nvPr>
        </p:nvSpPr>
        <p:spPr>
          <a:xfrm>
            <a:off x="2952750" y="5634767"/>
            <a:ext cx="6286500" cy="376237"/>
          </a:xfrm>
          <a:prstGeom prst="rect">
            <a:avLst/>
          </a:prstGeom>
        </p:spPr>
        <p:txBody>
          <a:bodyPr/>
          <a:lstStyle>
            <a:lvl1pPr algn="ctr">
              <a:buNone/>
              <a:defRPr sz="2000" b="0" i="0">
                <a:solidFill>
                  <a:srgbClr val="435362"/>
                </a:solidFill>
                <a:latin typeface="Calibri Light" panose="020F0302020204030204" pitchFamily="34" charset="0"/>
                <a:cs typeface="Calibri Light" panose="020F0302020204030204" pitchFamily="34" charset="0"/>
              </a:defRPr>
            </a:lvl1pPr>
          </a:lstStyle>
          <a:p>
            <a:pPr lvl="0"/>
            <a:r>
              <a:rPr lang="en-US" dirty="0" err="1"/>
              <a:t>lastnamef@strivetogether.org</a:t>
            </a:r>
            <a:endParaRPr lang="en-US" dirty="0"/>
          </a:p>
        </p:txBody>
      </p:sp>
      <p:cxnSp>
        <p:nvCxnSpPr>
          <p:cNvPr id="20" name="Straight Connector 19">
            <a:extLst>
              <a:ext uri="{FF2B5EF4-FFF2-40B4-BE49-F238E27FC236}">
                <a16:creationId xmlns:a16="http://schemas.microsoft.com/office/drawing/2014/main" id="{ED17AD32-4FDD-444A-BAC2-7568F68F573F}"/>
              </a:ext>
            </a:extLst>
          </p:cNvPr>
          <p:cNvCxnSpPr>
            <a:cxnSpLocks/>
          </p:cNvCxnSpPr>
          <p:nvPr userDrawn="1"/>
        </p:nvCxnSpPr>
        <p:spPr>
          <a:xfrm>
            <a:off x="5394135" y="3704852"/>
            <a:ext cx="1403731" cy="0"/>
          </a:xfrm>
          <a:prstGeom prst="line">
            <a:avLst/>
          </a:prstGeom>
          <a:ln w="180975">
            <a:solidFill>
              <a:srgbClr val="A1AAB3"/>
            </a:solidFill>
          </a:ln>
        </p:spPr>
        <p:style>
          <a:lnRef idx="1">
            <a:schemeClr val="accent1"/>
          </a:lnRef>
          <a:fillRef idx="0">
            <a:schemeClr val="accent1"/>
          </a:fillRef>
          <a:effectRef idx="0">
            <a:schemeClr val="accent1"/>
          </a:effectRef>
          <a:fontRef idx="minor">
            <a:schemeClr val="tx1"/>
          </a:fontRef>
        </p:style>
      </p:cxnSp>
      <p:sp>
        <p:nvSpPr>
          <p:cNvPr id="21" name="Title 4">
            <a:extLst>
              <a:ext uri="{FF2B5EF4-FFF2-40B4-BE49-F238E27FC236}">
                <a16:creationId xmlns:a16="http://schemas.microsoft.com/office/drawing/2014/main" id="{7C1E9D02-47D8-5548-8E20-AD9D1DC7F694}"/>
              </a:ext>
            </a:extLst>
          </p:cNvPr>
          <p:cNvSpPr>
            <a:spLocks noGrp="1"/>
          </p:cNvSpPr>
          <p:nvPr>
            <p:ph type="title" hasCustomPrompt="1"/>
          </p:nvPr>
        </p:nvSpPr>
        <p:spPr>
          <a:xfrm>
            <a:off x="3250404" y="1578660"/>
            <a:ext cx="5691192" cy="1913968"/>
          </a:xfrm>
          <a:prstGeom prst="rect">
            <a:avLst/>
          </a:prstGeom>
        </p:spPr>
        <p:txBody>
          <a:bodyPr/>
          <a:lstStyle>
            <a:lvl1pPr algn="ctr">
              <a:lnSpc>
                <a:spcPts val="7240"/>
              </a:lnSpc>
              <a:defRPr sz="7200" b="1">
                <a:solidFill>
                  <a:schemeClr val="accent1"/>
                </a:solidFill>
              </a:defRPr>
            </a:lvl1pPr>
          </a:lstStyle>
          <a:p>
            <a:r>
              <a:rPr lang="en-US" dirty="0"/>
              <a:t>Join the movement</a:t>
            </a:r>
          </a:p>
        </p:txBody>
      </p:sp>
      <p:sp>
        <p:nvSpPr>
          <p:cNvPr id="12" name="TextBox 11">
            <a:extLst>
              <a:ext uri="{FF2B5EF4-FFF2-40B4-BE49-F238E27FC236}">
                <a16:creationId xmlns:a16="http://schemas.microsoft.com/office/drawing/2014/main" id="{8E91A6DC-F956-4FB3-BBDC-1F9DE82CAED8}"/>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6" name="TextBox 15">
            <a:extLst>
              <a:ext uri="{FF2B5EF4-FFF2-40B4-BE49-F238E27FC236}">
                <a16:creationId xmlns:a16="http://schemas.microsoft.com/office/drawing/2014/main" id="{FB48C0B6-1980-4E7E-95BA-0C920918921D}"/>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7" name="Picture 16">
            <a:extLst>
              <a:ext uri="{FF2B5EF4-FFF2-40B4-BE49-F238E27FC236}">
                <a16:creationId xmlns:a16="http://schemas.microsoft.com/office/drawing/2014/main" id="{858C6049-5314-4B36-9E12-4BF401C09A04}"/>
              </a:ext>
            </a:extLst>
          </p:cNvPr>
          <p:cNvPicPr>
            <a:picLocks noChangeAspect="1"/>
          </p:cNvPicPr>
          <p:nvPr userDrawn="1"/>
        </p:nvPicPr>
        <p:blipFill>
          <a:blip r:embed="rId3"/>
          <a:srcRect/>
          <a:stretch/>
        </p:blipFill>
        <p:spPr>
          <a:xfrm>
            <a:off x="9589067" y="6503123"/>
            <a:ext cx="793183" cy="111649"/>
          </a:xfrm>
          <a:prstGeom prst="rect">
            <a:avLst/>
          </a:prstGeom>
        </p:spPr>
      </p:pic>
    </p:spTree>
    <p:extLst>
      <p:ext uri="{BB962C8B-B14F-4D97-AF65-F5344CB8AC3E}">
        <p14:creationId xmlns:p14="http://schemas.microsoft.com/office/powerpoint/2010/main" val="33575518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ing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4D74D04-B7DC-9441-937E-C63EC5DF91B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1"/>
            <a:ext cx="12277344" cy="6943224"/>
          </a:xfrm>
          <a:prstGeom prst="rect">
            <a:avLst/>
          </a:prstGeom>
        </p:spPr>
      </p:pic>
      <p:pic>
        <p:nvPicPr>
          <p:cNvPr id="16" name="Picture 15">
            <a:extLst>
              <a:ext uri="{FF2B5EF4-FFF2-40B4-BE49-F238E27FC236}">
                <a16:creationId xmlns:a16="http://schemas.microsoft.com/office/drawing/2014/main" id="{564D7F8E-8DBC-D14D-9954-06F71E1117F3}"/>
              </a:ext>
            </a:extLst>
          </p:cNvPr>
          <p:cNvPicPr>
            <a:picLocks noChangeAspect="1"/>
          </p:cNvPicPr>
          <p:nvPr userDrawn="1"/>
        </p:nvPicPr>
        <p:blipFill>
          <a:blip r:embed="rId3"/>
          <a:stretch>
            <a:fillRect/>
          </a:stretch>
        </p:blipFill>
        <p:spPr>
          <a:xfrm>
            <a:off x="1" y="0"/>
            <a:ext cx="12277344" cy="6943225"/>
          </a:xfrm>
          <a:prstGeom prst="rect">
            <a:avLst/>
          </a:prstGeom>
        </p:spPr>
      </p:pic>
      <p:sp>
        <p:nvSpPr>
          <p:cNvPr id="14" name="Text Placeholder 13">
            <a:extLst>
              <a:ext uri="{FF2B5EF4-FFF2-40B4-BE49-F238E27FC236}">
                <a16:creationId xmlns:a16="http://schemas.microsoft.com/office/drawing/2014/main" id="{DC9C0FB7-129F-7040-B6C4-5262A455FF1D}"/>
              </a:ext>
            </a:extLst>
          </p:cNvPr>
          <p:cNvSpPr>
            <a:spLocks noGrp="1"/>
          </p:cNvSpPr>
          <p:nvPr>
            <p:ph type="body" sz="quarter" idx="12" hasCustomPrompt="1"/>
          </p:nvPr>
        </p:nvSpPr>
        <p:spPr>
          <a:xfrm>
            <a:off x="2952750" y="4129302"/>
            <a:ext cx="6286500" cy="376237"/>
          </a:xfrm>
          <a:prstGeom prst="rect">
            <a:avLst/>
          </a:prstGeom>
        </p:spPr>
        <p:txBody>
          <a:bodyPr/>
          <a:lstStyle>
            <a:lvl1pPr algn="ctr">
              <a:buNone/>
              <a:defRPr sz="2600" b="1">
                <a:solidFill>
                  <a:schemeClr val="bg1"/>
                </a:solidFill>
              </a:defRPr>
            </a:lvl1pPr>
          </a:lstStyle>
          <a:p>
            <a:pPr lvl="0"/>
            <a:r>
              <a:rPr lang="en-US" dirty="0"/>
              <a:t>&lt;Insert Name, </a:t>
            </a:r>
            <a:r>
              <a:rPr lang="en-US" dirty="0" err="1"/>
              <a:t>Positon</a:t>
            </a:r>
            <a:r>
              <a:rPr lang="en-US" dirty="0"/>
              <a:t>/title&gt;</a:t>
            </a:r>
          </a:p>
        </p:txBody>
      </p:sp>
      <p:sp>
        <p:nvSpPr>
          <p:cNvPr id="15" name="Text Placeholder 13">
            <a:extLst>
              <a:ext uri="{FF2B5EF4-FFF2-40B4-BE49-F238E27FC236}">
                <a16:creationId xmlns:a16="http://schemas.microsoft.com/office/drawing/2014/main" id="{78C2B013-CBE4-034D-BA5F-1A80FAAC2E71}"/>
              </a:ext>
            </a:extLst>
          </p:cNvPr>
          <p:cNvSpPr>
            <a:spLocks noGrp="1"/>
          </p:cNvSpPr>
          <p:nvPr>
            <p:ph type="body" sz="quarter" idx="13" hasCustomPrompt="1"/>
          </p:nvPr>
        </p:nvSpPr>
        <p:spPr>
          <a:xfrm>
            <a:off x="2952750" y="4602830"/>
            <a:ext cx="6286500" cy="376237"/>
          </a:xfrm>
          <a:prstGeom prst="rect">
            <a:avLst/>
          </a:prstGeom>
        </p:spPr>
        <p:txBody>
          <a:bodyPr/>
          <a:lstStyle>
            <a:lvl1pPr algn="ctr">
              <a:buNone/>
              <a:defRPr sz="2000" b="0" i="0">
                <a:solidFill>
                  <a:schemeClr val="bg1"/>
                </a:solidFill>
                <a:latin typeface="Calibri Light" panose="020F0302020204030204" pitchFamily="34" charset="0"/>
                <a:cs typeface="Calibri Light" panose="020F0302020204030204" pitchFamily="34" charset="0"/>
              </a:defRPr>
            </a:lvl1pPr>
          </a:lstStyle>
          <a:p>
            <a:pPr lvl="0"/>
            <a:r>
              <a:rPr lang="en-US" dirty="0" err="1"/>
              <a:t>lastnamef@strivetogether.org</a:t>
            </a:r>
            <a:endParaRPr lang="en-US" dirty="0"/>
          </a:p>
        </p:txBody>
      </p:sp>
      <p:sp>
        <p:nvSpPr>
          <p:cNvPr id="11" name="Text Placeholder 13">
            <a:extLst>
              <a:ext uri="{FF2B5EF4-FFF2-40B4-BE49-F238E27FC236}">
                <a16:creationId xmlns:a16="http://schemas.microsoft.com/office/drawing/2014/main" id="{F68414D5-84AB-0146-8B63-95E6084718DB}"/>
              </a:ext>
            </a:extLst>
          </p:cNvPr>
          <p:cNvSpPr>
            <a:spLocks noGrp="1"/>
          </p:cNvSpPr>
          <p:nvPr>
            <p:ph type="body" sz="quarter" idx="14" hasCustomPrompt="1"/>
          </p:nvPr>
        </p:nvSpPr>
        <p:spPr>
          <a:xfrm>
            <a:off x="2952750" y="5161239"/>
            <a:ext cx="6286500" cy="376237"/>
          </a:xfrm>
          <a:prstGeom prst="rect">
            <a:avLst/>
          </a:prstGeom>
        </p:spPr>
        <p:txBody>
          <a:bodyPr/>
          <a:lstStyle>
            <a:lvl1pPr algn="ctr">
              <a:buNone/>
              <a:defRPr sz="2600" b="1">
                <a:solidFill>
                  <a:schemeClr val="bg1"/>
                </a:solidFill>
              </a:defRPr>
            </a:lvl1pPr>
          </a:lstStyle>
          <a:p>
            <a:pPr lvl="0"/>
            <a:r>
              <a:rPr lang="en-US" dirty="0"/>
              <a:t>&lt;Insert Name, </a:t>
            </a:r>
            <a:r>
              <a:rPr lang="en-US" dirty="0" err="1"/>
              <a:t>Positon</a:t>
            </a:r>
            <a:r>
              <a:rPr lang="en-US" dirty="0"/>
              <a:t>/title&gt;</a:t>
            </a:r>
          </a:p>
        </p:txBody>
      </p:sp>
      <p:sp>
        <p:nvSpPr>
          <p:cNvPr id="13" name="Text Placeholder 13">
            <a:extLst>
              <a:ext uri="{FF2B5EF4-FFF2-40B4-BE49-F238E27FC236}">
                <a16:creationId xmlns:a16="http://schemas.microsoft.com/office/drawing/2014/main" id="{06C382CF-F416-8C40-8C1F-93098A5428C3}"/>
              </a:ext>
            </a:extLst>
          </p:cNvPr>
          <p:cNvSpPr>
            <a:spLocks noGrp="1"/>
          </p:cNvSpPr>
          <p:nvPr>
            <p:ph type="body" sz="quarter" idx="15" hasCustomPrompt="1"/>
          </p:nvPr>
        </p:nvSpPr>
        <p:spPr>
          <a:xfrm>
            <a:off x="2952750" y="5634767"/>
            <a:ext cx="6286500" cy="376237"/>
          </a:xfrm>
          <a:prstGeom prst="rect">
            <a:avLst/>
          </a:prstGeom>
        </p:spPr>
        <p:txBody>
          <a:bodyPr/>
          <a:lstStyle>
            <a:lvl1pPr algn="ctr">
              <a:buNone/>
              <a:defRPr sz="2000" b="0" i="0">
                <a:solidFill>
                  <a:schemeClr val="bg1"/>
                </a:solidFill>
                <a:latin typeface="Calibri Light" panose="020F0302020204030204" pitchFamily="34" charset="0"/>
                <a:cs typeface="Calibri Light" panose="020F0302020204030204" pitchFamily="34" charset="0"/>
              </a:defRPr>
            </a:lvl1pPr>
          </a:lstStyle>
          <a:p>
            <a:pPr lvl="0"/>
            <a:r>
              <a:rPr lang="en-US" dirty="0" err="1"/>
              <a:t>lastnamef@strivetogether.org</a:t>
            </a:r>
            <a:endParaRPr lang="en-US" dirty="0"/>
          </a:p>
        </p:txBody>
      </p:sp>
      <p:cxnSp>
        <p:nvCxnSpPr>
          <p:cNvPr id="20" name="Straight Connector 19">
            <a:extLst>
              <a:ext uri="{FF2B5EF4-FFF2-40B4-BE49-F238E27FC236}">
                <a16:creationId xmlns:a16="http://schemas.microsoft.com/office/drawing/2014/main" id="{ED17AD32-4FDD-444A-BAC2-7568F68F573F}"/>
              </a:ext>
            </a:extLst>
          </p:cNvPr>
          <p:cNvCxnSpPr>
            <a:cxnSpLocks/>
          </p:cNvCxnSpPr>
          <p:nvPr userDrawn="1"/>
        </p:nvCxnSpPr>
        <p:spPr>
          <a:xfrm>
            <a:off x="5394135" y="3704852"/>
            <a:ext cx="1403731" cy="0"/>
          </a:xfrm>
          <a:prstGeom prst="line">
            <a:avLst/>
          </a:prstGeom>
          <a:ln w="180975">
            <a:solidFill>
              <a:srgbClr val="A1AAB3"/>
            </a:solidFill>
          </a:ln>
        </p:spPr>
        <p:style>
          <a:lnRef idx="1">
            <a:schemeClr val="accent1"/>
          </a:lnRef>
          <a:fillRef idx="0">
            <a:schemeClr val="accent1"/>
          </a:fillRef>
          <a:effectRef idx="0">
            <a:schemeClr val="accent1"/>
          </a:effectRef>
          <a:fontRef idx="minor">
            <a:schemeClr val="tx1"/>
          </a:fontRef>
        </p:style>
      </p:cxnSp>
      <p:sp>
        <p:nvSpPr>
          <p:cNvPr id="26" name="Title 4">
            <a:extLst>
              <a:ext uri="{FF2B5EF4-FFF2-40B4-BE49-F238E27FC236}">
                <a16:creationId xmlns:a16="http://schemas.microsoft.com/office/drawing/2014/main" id="{5EF08380-4FA5-B340-B9D9-82D2B6027092}"/>
              </a:ext>
            </a:extLst>
          </p:cNvPr>
          <p:cNvSpPr>
            <a:spLocks noGrp="1"/>
          </p:cNvSpPr>
          <p:nvPr>
            <p:ph type="title" hasCustomPrompt="1"/>
          </p:nvPr>
        </p:nvSpPr>
        <p:spPr>
          <a:xfrm>
            <a:off x="3250404" y="1578660"/>
            <a:ext cx="5691192" cy="1913968"/>
          </a:xfrm>
          <a:prstGeom prst="rect">
            <a:avLst/>
          </a:prstGeom>
        </p:spPr>
        <p:txBody>
          <a:bodyPr/>
          <a:lstStyle>
            <a:lvl1pPr algn="ctr">
              <a:lnSpc>
                <a:spcPts val="7240"/>
              </a:lnSpc>
              <a:defRPr sz="7200" b="1">
                <a:solidFill>
                  <a:schemeClr val="accent1"/>
                </a:solidFill>
              </a:defRPr>
            </a:lvl1pPr>
          </a:lstStyle>
          <a:p>
            <a:r>
              <a:rPr lang="en-US" dirty="0"/>
              <a:t>Join the movement</a:t>
            </a:r>
          </a:p>
        </p:txBody>
      </p:sp>
      <p:pic>
        <p:nvPicPr>
          <p:cNvPr id="21" name="Picture 20">
            <a:extLst>
              <a:ext uri="{FF2B5EF4-FFF2-40B4-BE49-F238E27FC236}">
                <a16:creationId xmlns:a16="http://schemas.microsoft.com/office/drawing/2014/main" id="{FB49841F-A49B-4615-9A3E-83E69F46084F}"/>
              </a:ext>
            </a:extLst>
          </p:cNvPr>
          <p:cNvPicPr>
            <a:picLocks noChangeAspect="1"/>
          </p:cNvPicPr>
          <p:nvPr userDrawn="1"/>
        </p:nvPicPr>
        <p:blipFill rotWithShape="1">
          <a:blip r:embed="rId4"/>
          <a:srcRect t="1" b="24435"/>
          <a:stretch/>
        </p:blipFill>
        <p:spPr>
          <a:xfrm>
            <a:off x="9588930" y="6501384"/>
            <a:ext cx="795528" cy="121733"/>
          </a:xfrm>
          <a:prstGeom prst="rect">
            <a:avLst/>
          </a:prstGeom>
        </p:spPr>
      </p:pic>
      <p:sp>
        <p:nvSpPr>
          <p:cNvPr id="22" name="TextBox 21">
            <a:extLst>
              <a:ext uri="{FF2B5EF4-FFF2-40B4-BE49-F238E27FC236}">
                <a16:creationId xmlns:a16="http://schemas.microsoft.com/office/drawing/2014/main" id="{6DE6A08F-BA9C-46CE-94FA-04EB8721C738}"/>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2021.</a:t>
            </a:r>
          </a:p>
        </p:txBody>
      </p:sp>
      <p:sp>
        <p:nvSpPr>
          <p:cNvPr id="23" name="TextBox 22">
            <a:extLst>
              <a:ext uri="{FF2B5EF4-FFF2-40B4-BE49-F238E27FC236}">
                <a16:creationId xmlns:a16="http://schemas.microsoft.com/office/drawing/2014/main" id="{6E65983E-41FE-4D9A-8874-B8DB299B4B1A}"/>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chemeClr val="bg1"/>
                </a:solidFill>
                <a:ea typeface="Open Sans Semibold" panose="020B0606030504020204" pitchFamily="34" charset="0"/>
                <a:cs typeface="Open Sans Semibold" panose="020B0606030504020204" pitchFamily="34" charset="0"/>
              </a:rPr>
              <a:t>‹#›</a:t>
            </a:fld>
            <a:endParaRPr lang="en-US" sz="1000" b="1" dirty="0">
              <a:solidFill>
                <a:schemeClr val="bg1"/>
              </a:solidFill>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314973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605BE72-8907-EC41-AA5C-7BD537FDBA6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369912"/>
            <a:ext cx="12192000" cy="7227912"/>
          </a:xfrm>
          <a:prstGeom prst="rect">
            <a:avLst/>
          </a:prstGeom>
        </p:spPr>
      </p:pic>
      <p:sp>
        <p:nvSpPr>
          <p:cNvPr id="12" name="TextBox 11">
            <a:extLst>
              <a:ext uri="{FF2B5EF4-FFF2-40B4-BE49-F238E27FC236}">
                <a16:creationId xmlns:a16="http://schemas.microsoft.com/office/drawing/2014/main" id="{5CFA8DD5-8AEF-0C4C-957C-268F117A5075}"/>
              </a:ext>
            </a:extLst>
          </p:cNvPr>
          <p:cNvSpPr txBox="1"/>
          <p:nvPr userDrawn="1"/>
        </p:nvSpPr>
        <p:spPr>
          <a:xfrm>
            <a:off x="974780" y="5307058"/>
            <a:ext cx="10242441" cy="400110"/>
          </a:xfrm>
          <a:prstGeom prst="rect">
            <a:avLst/>
          </a:prstGeom>
          <a:noFill/>
        </p:spPr>
        <p:txBody>
          <a:bodyPr wrap="square" rtlCol="0">
            <a:spAutoFit/>
          </a:bodyPr>
          <a:lstStyle/>
          <a:p>
            <a:pPr algn="ctr"/>
            <a:r>
              <a:rPr lang="en-US" sz="2000" b="1" dirty="0">
                <a:solidFill>
                  <a:srgbClr val="435362"/>
                </a:solidFill>
                <a:ea typeface="Open Sans Semibold" panose="020B0606030504020204" pitchFamily="34" charset="0"/>
                <a:cs typeface="Open Sans Semibold" panose="020B0606030504020204" pitchFamily="34" charset="0"/>
              </a:rPr>
              <a:t>Visit us at </a:t>
            </a:r>
            <a:r>
              <a:rPr lang="en-US" sz="2000" b="1" u="sng" dirty="0">
                <a:solidFill>
                  <a:srgbClr val="E87722"/>
                </a:solidFill>
                <a:ea typeface="Open Sans Extrabold" panose="020B0606030504020204" pitchFamily="34" charset="0"/>
                <a:cs typeface="Open Sans Extrabold" panose="020B0606030504020204" pitchFamily="34" charset="0"/>
                <a:hlinkClick r:id="rId3">
                  <a:extLst>
                    <a:ext uri="{A12FA001-AC4F-418D-AE19-62706E023703}">
                      <ahyp:hlinkClr xmlns:ahyp="http://schemas.microsoft.com/office/drawing/2018/hyperlinkcolor" val="tx"/>
                    </a:ext>
                  </a:extLst>
                </a:hlinkClick>
              </a:rPr>
              <a:t>StriveTogether.org</a:t>
            </a:r>
            <a:r>
              <a:rPr lang="en-US" sz="2000" b="1" dirty="0">
                <a:solidFill>
                  <a:srgbClr val="E87722"/>
                </a:solidFill>
                <a:ea typeface="Open Sans Extrabold" panose="020B0606030504020204" pitchFamily="34" charset="0"/>
                <a:cs typeface="Open Sans Extrabold" panose="020B0606030504020204" pitchFamily="34" charset="0"/>
              </a:rPr>
              <a:t> </a:t>
            </a:r>
            <a:r>
              <a:rPr lang="en-US" sz="2000" b="1" dirty="0">
                <a:solidFill>
                  <a:srgbClr val="435362"/>
                </a:solidFill>
                <a:ea typeface="Open Sans Semibold" panose="020B0606030504020204" pitchFamily="34" charset="0"/>
                <a:cs typeface="Open Sans Semibold" panose="020B0606030504020204" pitchFamily="34" charset="0"/>
              </a:rPr>
              <a:t>| Listen at </a:t>
            </a:r>
            <a:r>
              <a:rPr lang="en-US" sz="2000" b="1" u="sng" dirty="0">
                <a:solidFill>
                  <a:srgbClr val="E87722"/>
                </a:solidFill>
                <a:ea typeface="Open Sans Extrabold" panose="020B0606030504020204" pitchFamily="34" charset="0"/>
                <a:cs typeface="Open Sans Extrabold" panose="020B0606030504020204" pitchFamily="34" charset="0"/>
                <a:hlinkClick r:id="rId4">
                  <a:extLst>
                    <a:ext uri="{A12FA001-AC4F-418D-AE19-62706E023703}">
                      <ahyp:hlinkClr xmlns:ahyp="http://schemas.microsoft.com/office/drawing/2018/hyperlinkcolor" val="tx"/>
                    </a:ext>
                  </a:extLst>
                </a:hlinkClick>
              </a:rPr>
              <a:t>TogetherforChange</a:t>
            </a:r>
            <a:endParaRPr lang="en-US" sz="2000" b="1" u="sng" dirty="0">
              <a:solidFill>
                <a:srgbClr val="E87722"/>
              </a:solidFill>
              <a:ea typeface="Open Sans Extrabold" panose="020B0606030504020204" pitchFamily="34" charset="0"/>
              <a:cs typeface="Open Sans Extrabold" panose="020B0606030504020204" pitchFamily="34" charset="0"/>
            </a:endParaRPr>
          </a:p>
        </p:txBody>
      </p:sp>
      <p:grpSp>
        <p:nvGrpSpPr>
          <p:cNvPr id="2" name="Group 1">
            <a:extLst>
              <a:ext uri="{FF2B5EF4-FFF2-40B4-BE49-F238E27FC236}">
                <a16:creationId xmlns:a16="http://schemas.microsoft.com/office/drawing/2014/main" id="{35EFBBCC-DF00-244E-A3C4-E3767D0DA55B}"/>
              </a:ext>
            </a:extLst>
          </p:cNvPr>
          <p:cNvGrpSpPr/>
          <p:nvPr userDrawn="1"/>
        </p:nvGrpSpPr>
        <p:grpSpPr>
          <a:xfrm>
            <a:off x="4440484" y="4550484"/>
            <a:ext cx="3311029" cy="552266"/>
            <a:chOff x="4068249" y="4754365"/>
            <a:chExt cx="4055502" cy="676441"/>
          </a:xfrm>
        </p:grpSpPr>
        <p:pic>
          <p:nvPicPr>
            <p:cNvPr id="14" name="Picture 13">
              <a:hlinkClick r:id="rId5"/>
              <a:extLst>
                <a:ext uri="{FF2B5EF4-FFF2-40B4-BE49-F238E27FC236}">
                  <a16:creationId xmlns:a16="http://schemas.microsoft.com/office/drawing/2014/main" id="{A9F30592-B319-CE44-BF12-3163E30E6BEC}"/>
                </a:ext>
              </a:extLst>
            </p:cNvPr>
            <p:cNvPicPr>
              <a:picLocks noChangeAspect="1"/>
            </p:cNvPicPr>
            <p:nvPr userDrawn="1"/>
          </p:nvPicPr>
          <p:blipFill rotWithShape="1">
            <a:blip r:embed="rId6">
              <a:extLst>
                <a:ext uri="{28A0092B-C50C-407E-A947-70E740481C1C}">
                  <a14:useLocalDpi xmlns:a14="http://schemas.microsoft.com/office/drawing/2010/main"/>
                </a:ext>
              </a:extLst>
            </a:blip>
            <a:srcRect t="-2862" r="83004"/>
            <a:stretch/>
          </p:blipFill>
          <p:spPr>
            <a:xfrm>
              <a:off x="4068249" y="4754365"/>
              <a:ext cx="714494" cy="676441"/>
            </a:xfrm>
            <a:prstGeom prst="rect">
              <a:avLst/>
            </a:prstGeom>
          </p:spPr>
        </p:pic>
        <p:pic>
          <p:nvPicPr>
            <p:cNvPr id="15" name="Picture 14">
              <a:hlinkClick r:id="rId7"/>
              <a:extLst>
                <a:ext uri="{FF2B5EF4-FFF2-40B4-BE49-F238E27FC236}">
                  <a16:creationId xmlns:a16="http://schemas.microsoft.com/office/drawing/2014/main" id="{5EACDBEC-2368-D348-8BD3-9B84A9ACC7B0}"/>
                </a:ext>
              </a:extLst>
            </p:cNvPr>
            <p:cNvPicPr>
              <a:picLocks noChangeAspect="1"/>
            </p:cNvPicPr>
            <p:nvPr userDrawn="1"/>
          </p:nvPicPr>
          <p:blipFill rotWithShape="1">
            <a:blip r:embed="rId6">
              <a:extLst>
                <a:ext uri="{28A0092B-C50C-407E-A947-70E740481C1C}">
                  <a14:useLocalDpi xmlns:a14="http://schemas.microsoft.com/office/drawing/2010/main"/>
                </a:ext>
              </a:extLst>
            </a:blip>
            <a:srcRect l="20625" t="-2862" r="62379"/>
            <a:stretch/>
          </p:blipFill>
          <p:spPr>
            <a:xfrm>
              <a:off x="4903501" y="4754365"/>
              <a:ext cx="714494" cy="676441"/>
            </a:xfrm>
            <a:prstGeom prst="rect">
              <a:avLst/>
            </a:prstGeom>
          </p:spPr>
        </p:pic>
        <p:pic>
          <p:nvPicPr>
            <p:cNvPr id="16" name="Picture 15">
              <a:hlinkClick r:id="rId8"/>
              <a:extLst>
                <a:ext uri="{FF2B5EF4-FFF2-40B4-BE49-F238E27FC236}">
                  <a16:creationId xmlns:a16="http://schemas.microsoft.com/office/drawing/2014/main" id="{0EBEAFFC-F965-C149-BA22-120D47A025EC}"/>
                </a:ext>
              </a:extLst>
            </p:cNvPr>
            <p:cNvPicPr>
              <a:picLocks noChangeAspect="1"/>
            </p:cNvPicPr>
            <p:nvPr userDrawn="1"/>
          </p:nvPicPr>
          <p:blipFill rotWithShape="1">
            <a:blip r:embed="rId6">
              <a:extLst>
                <a:ext uri="{28A0092B-C50C-407E-A947-70E740481C1C}">
                  <a14:useLocalDpi xmlns:a14="http://schemas.microsoft.com/office/drawing/2010/main"/>
                </a:ext>
              </a:extLst>
            </a:blip>
            <a:srcRect l="41533" t="-2862" r="41471"/>
            <a:stretch/>
          </p:blipFill>
          <p:spPr>
            <a:xfrm>
              <a:off x="5738753" y="4754365"/>
              <a:ext cx="714494" cy="676441"/>
            </a:xfrm>
            <a:prstGeom prst="rect">
              <a:avLst/>
            </a:prstGeom>
          </p:spPr>
        </p:pic>
        <p:pic>
          <p:nvPicPr>
            <p:cNvPr id="17" name="Picture 16">
              <a:hlinkClick r:id="rId9"/>
              <a:extLst>
                <a:ext uri="{FF2B5EF4-FFF2-40B4-BE49-F238E27FC236}">
                  <a16:creationId xmlns:a16="http://schemas.microsoft.com/office/drawing/2014/main" id="{2600A70B-1CB0-7248-90DF-E3492F2A7774}"/>
                </a:ext>
              </a:extLst>
            </p:cNvPr>
            <p:cNvPicPr>
              <a:picLocks noChangeAspect="1"/>
            </p:cNvPicPr>
            <p:nvPr userDrawn="1"/>
          </p:nvPicPr>
          <p:blipFill rotWithShape="1">
            <a:blip r:embed="rId6">
              <a:extLst>
                <a:ext uri="{28A0092B-C50C-407E-A947-70E740481C1C}">
                  <a14:useLocalDpi xmlns:a14="http://schemas.microsoft.com/office/drawing/2010/main"/>
                </a:ext>
              </a:extLst>
            </a:blip>
            <a:srcRect l="62252" t="-2862" r="20752"/>
            <a:stretch/>
          </p:blipFill>
          <p:spPr>
            <a:xfrm>
              <a:off x="6574005" y="4754365"/>
              <a:ext cx="714494" cy="676441"/>
            </a:xfrm>
            <a:prstGeom prst="rect">
              <a:avLst/>
            </a:prstGeom>
          </p:spPr>
        </p:pic>
        <p:pic>
          <p:nvPicPr>
            <p:cNvPr id="18" name="Picture 17">
              <a:hlinkClick r:id="rId10"/>
              <a:extLst>
                <a:ext uri="{FF2B5EF4-FFF2-40B4-BE49-F238E27FC236}">
                  <a16:creationId xmlns:a16="http://schemas.microsoft.com/office/drawing/2014/main" id="{027C7A16-2753-9F49-BF5E-EE19FB6F4AAB}"/>
                </a:ext>
              </a:extLst>
            </p:cNvPr>
            <p:cNvPicPr>
              <a:picLocks noChangeAspect="1"/>
            </p:cNvPicPr>
            <p:nvPr userDrawn="1"/>
          </p:nvPicPr>
          <p:blipFill rotWithShape="1">
            <a:blip r:embed="rId6">
              <a:extLst>
                <a:ext uri="{28A0092B-C50C-407E-A947-70E740481C1C}">
                  <a14:useLocalDpi xmlns:a14="http://schemas.microsoft.com/office/drawing/2010/main"/>
                </a:ext>
              </a:extLst>
            </a:blip>
            <a:srcRect l="83348" t="-2862" r="-344"/>
            <a:stretch/>
          </p:blipFill>
          <p:spPr>
            <a:xfrm>
              <a:off x="7409257" y="4754365"/>
              <a:ext cx="714494" cy="676441"/>
            </a:xfrm>
            <a:prstGeom prst="rect">
              <a:avLst/>
            </a:prstGeom>
          </p:spPr>
        </p:pic>
      </p:grpSp>
      <p:pic>
        <p:nvPicPr>
          <p:cNvPr id="24" name="Picture 23">
            <a:extLst>
              <a:ext uri="{FF2B5EF4-FFF2-40B4-BE49-F238E27FC236}">
                <a16:creationId xmlns:a16="http://schemas.microsoft.com/office/drawing/2014/main" id="{0ED4C9CB-BAD2-5F4B-82D3-2F1B3BE190CA}"/>
              </a:ext>
            </a:extLst>
          </p:cNvPr>
          <p:cNvPicPr>
            <a:picLocks noChangeAspect="1"/>
          </p:cNvPicPr>
          <p:nvPr userDrawn="1"/>
        </p:nvPicPr>
        <p:blipFill>
          <a:blip r:embed="rId11"/>
          <a:stretch>
            <a:fillRect/>
          </a:stretch>
        </p:blipFill>
        <p:spPr>
          <a:xfrm>
            <a:off x="2679699" y="2388409"/>
            <a:ext cx="6832600" cy="1435100"/>
          </a:xfrm>
          <a:prstGeom prst="rect">
            <a:avLst/>
          </a:prstGeom>
        </p:spPr>
      </p:pic>
      <p:sp>
        <p:nvSpPr>
          <p:cNvPr id="19" name="TextBox 18">
            <a:extLst>
              <a:ext uri="{FF2B5EF4-FFF2-40B4-BE49-F238E27FC236}">
                <a16:creationId xmlns:a16="http://schemas.microsoft.com/office/drawing/2014/main" id="{51767663-1D51-4B34-ABFC-C4870B6469EA}"/>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20" name="TextBox 19">
            <a:extLst>
              <a:ext uri="{FF2B5EF4-FFF2-40B4-BE49-F238E27FC236}">
                <a16:creationId xmlns:a16="http://schemas.microsoft.com/office/drawing/2014/main" id="{5B3DA811-2FF5-4BC3-9F92-414AE16D0C2F}"/>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21" name="Picture 20">
            <a:extLst>
              <a:ext uri="{FF2B5EF4-FFF2-40B4-BE49-F238E27FC236}">
                <a16:creationId xmlns:a16="http://schemas.microsoft.com/office/drawing/2014/main" id="{0B194A23-DF93-48CB-8266-7D743C5F2E3E}"/>
              </a:ext>
            </a:extLst>
          </p:cNvPr>
          <p:cNvPicPr>
            <a:picLocks noChangeAspect="1"/>
          </p:cNvPicPr>
          <p:nvPr userDrawn="1"/>
        </p:nvPicPr>
        <p:blipFill>
          <a:blip r:embed="rId12"/>
          <a:srcRect/>
          <a:stretch/>
        </p:blipFill>
        <p:spPr>
          <a:xfrm>
            <a:off x="9589067" y="6503123"/>
            <a:ext cx="793183" cy="111649"/>
          </a:xfrm>
          <a:prstGeom prst="rect">
            <a:avLst/>
          </a:prstGeom>
        </p:spPr>
      </p:pic>
    </p:spTree>
    <p:extLst>
      <p:ext uri="{BB962C8B-B14F-4D97-AF65-F5344CB8AC3E}">
        <p14:creationId xmlns:p14="http://schemas.microsoft.com/office/powerpoint/2010/main" val="11232122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520B943-99D9-5B47-9A02-8B2459469AB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1"/>
            <a:ext cx="12277344" cy="6943224"/>
          </a:xfrm>
          <a:prstGeom prst="rect">
            <a:avLst/>
          </a:prstGeom>
        </p:spPr>
      </p:pic>
      <p:pic>
        <p:nvPicPr>
          <p:cNvPr id="20" name="Picture 19">
            <a:extLst>
              <a:ext uri="{FF2B5EF4-FFF2-40B4-BE49-F238E27FC236}">
                <a16:creationId xmlns:a16="http://schemas.microsoft.com/office/drawing/2014/main" id="{AE6780D1-2B00-3749-A57E-7B6FA4F74A9A}"/>
              </a:ext>
            </a:extLst>
          </p:cNvPr>
          <p:cNvPicPr>
            <a:picLocks noChangeAspect="1"/>
          </p:cNvPicPr>
          <p:nvPr userDrawn="1"/>
        </p:nvPicPr>
        <p:blipFill>
          <a:blip r:embed="rId3"/>
          <a:stretch>
            <a:fillRect/>
          </a:stretch>
        </p:blipFill>
        <p:spPr>
          <a:xfrm>
            <a:off x="1" y="0"/>
            <a:ext cx="12277344" cy="6943225"/>
          </a:xfrm>
          <a:prstGeom prst="rect">
            <a:avLst/>
          </a:prstGeom>
        </p:spPr>
      </p:pic>
      <p:pic>
        <p:nvPicPr>
          <p:cNvPr id="21" name="Picture 20">
            <a:extLst>
              <a:ext uri="{FF2B5EF4-FFF2-40B4-BE49-F238E27FC236}">
                <a16:creationId xmlns:a16="http://schemas.microsoft.com/office/drawing/2014/main" id="{5AE6D125-63F5-264C-BE50-9D26B806B591}"/>
              </a:ext>
            </a:extLst>
          </p:cNvPr>
          <p:cNvPicPr>
            <a:picLocks noChangeAspect="1"/>
          </p:cNvPicPr>
          <p:nvPr userDrawn="1"/>
        </p:nvPicPr>
        <p:blipFill>
          <a:blip r:embed="rId4"/>
          <a:stretch>
            <a:fillRect/>
          </a:stretch>
        </p:blipFill>
        <p:spPr>
          <a:xfrm>
            <a:off x="3039872" y="2527659"/>
            <a:ext cx="6112252" cy="1239915"/>
          </a:xfrm>
          <a:prstGeom prst="rect">
            <a:avLst/>
          </a:prstGeom>
        </p:spPr>
      </p:pic>
      <p:sp>
        <p:nvSpPr>
          <p:cNvPr id="24" name="TextBox 23">
            <a:extLst>
              <a:ext uri="{FF2B5EF4-FFF2-40B4-BE49-F238E27FC236}">
                <a16:creationId xmlns:a16="http://schemas.microsoft.com/office/drawing/2014/main" id="{FD4AE417-AE89-4D45-B370-66A4F0EE41AF}"/>
              </a:ext>
            </a:extLst>
          </p:cNvPr>
          <p:cNvSpPr txBox="1"/>
          <p:nvPr userDrawn="1"/>
        </p:nvSpPr>
        <p:spPr>
          <a:xfrm>
            <a:off x="974780" y="5307058"/>
            <a:ext cx="10242441" cy="400110"/>
          </a:xfrm>
          <a:prstGeom prst="rect">
            <a:avLst/>
          </a:prstGeom>
          <a:noFill/>
        </p:spPr>
        <p:txBody>
          <a:bodyPr wrap="square" rtlCol="0">
            <a:spAutoFit/>
          </a:bodyPr>
          <a:lstStyle/>
          <a:p>
            <a:pPr algn="ctr"/>
            <a:r>
              <a:rPr lang="en-US" sz="2000" b="1" dirty="0">
                <a:solidFill>
                  <a:schemeClr val="bg1"/>
                </a:solidFill>
                <a:ea typeface="Open Sans Semibold" panose="020B0606030504020204" pitchFamily="34" charset="0"/>
                <a:cs typeface="Open Sans Semibold" panose="020B0606030504020204" pitchFamily="34" charset="0"/>
              </a:rPr>
              <a:t>Visit us at </a:t>
            </a:r>
            <a:r>
              <a:rPr lang="en-US" sz="2000" b="1" u="sng" dirty="0">
                <a:solidFill>
                  <a:srgbClr val="E87722"/>
                </a:solidFill>
                <a:ea typeface="Open Sans Extrabold" panose="020B0606030504020204" pitchFamily="34" charset="0"/>
                <a:cs typeface="Open Sans Extrabold" panose="020B0606030504020204" pitchFamily="34" charset="0"/>
                <a:hlinkClick r:id="rId5">
                  <a:extLst>
                    <a:ext uri="{A12FA001-AC4F-418D-AE19-62706E023703}">
                      <ahyp:hlinkClr xmlns:ahyp="http://schemas.microsoft.com/office/drawing/2018/hyperlinkcolor" val="tx"/>
                    </a:ext>
                  </a:extLst>
                </a:hlinkClick>
              </a:rPr>
              <a:t>StriveTogether.org</a:t>
            </a:r>
            <a:r>
              <a:rPr lang="en-US" sz="2000" b="1" dirty="0">
                <a:solidFill>
                  <a:srgbClr val="E87722"/>
                </a:solidFill>
                <a:ea typeface="Open Sans Extrabold" panose="020B0606030504020204" pitchFamily="34" charset="0"/>
                <a:cs typeface="Open Sans Extrabold" panose="020B0606030504020204" pitchFamily="34" charset="0"/>
              </a:rPr>
              <a:t> </a:t>
            </a:r>
            <a:r>
              <a:rPr lang="en-US" sz="2000" b="1" dirty="0">
                <a:solidFill>
                  <a:schemeClr val="bg1"/>
                </a:solidFill>
                <a:ea typeface="Open Sans Semibold" panose="020B0606030504020204" pitchFamily="34" charset="0"/>
                <a:cs typeface="Open Sans Semibold" panose="020B0606030504020204" pitchFamily="34" charset="0"/>
              </a:rPr>
              <a:t>| Listen at </a:t>
            </a:r>
            <a:r>
              <a:rPr lang="en-US" sz="2000" b="1" u="sng" dirty="0">
                <a:solidFill>
                  <a:srgbClr val="E87722"/>
                </a:solidFill>
                <a:ea typeface="Open Sans Extrabold" panose="020B0606030504020204" pitchFamily="34" charset="0"/>
                <a:cs typeface="Open Sans Extrabold" panose="020B0606030504020204" pitchFamily="34" charset="0"/>
                <a:hlinkClick r:id="rId6">
                  <a:extLst>
                    <a:ext uri="{A12FA001-AC4F-418D-AE19-62706E023703}">
                      <ahyp:hlinkClr xmlns:ahyp="http://schemas.microsoft.com/office/drawing/2018/hyperlinkcolor" val="tx"/>
                    </a:ext>
                  </a:extLst>
                </a:hlinkClick>
              </a:rPr>
              <a:t>TogetherforChange</a:t>
            </a:r>
            <a:endParaRPr lang="en-US" sz="2000" b="1" u="sng" dirty="0">
              <a:solidFill>
                <a:srgbClr val="E87722"/>
              </a:solidFill>
              <a:ea typeface="Open Sans Extrabold" panose="020B0606030504020204" pitchFamily="34" charset="0"/>
              <a:cs typeface="Open Sans Extrabold" panose="020B0606030504020204" pitchFamily="34" charset="0"/>
            </a:endParaRPr>
          </a:p>
        </p:txBody>
      </p:sp>
      <p:grpSp>
        <p:nvGrpSpPr>
          <p:cNvPr id="25" name="Group 24">
            <a:extLst>
              <a:ext uri="{FF2B5EF4-FFF2-40B4-BE49-F238E27FC236}">
                <a16:creationId xmlns:a16="http://schemas.microsoft.com/office/drawing/2014/main" id="{897D3FE6-659E-034F-9A0A-18D8445A1557}"/>
              </a:ext>
            </a:extLst>
          </p:cNvPr>
          <p:cNvGrpSpPr/>
          <p:nvPr userDrawn="1"/>
        </p:nvGrpSpPr>
        <p:grpSpPr>
          <a:xfrm>
            <a:off x="4440484" y="4550484"/>
            <a:ext cx="3311024" cy="552266"/>
            <a:chOff x="4068252" y="4754365"/>
            <a:chExt cx="4055499" cy="676441"/>
          </a:xfrm>
        </p:grpSpPr>
        <p:pic>
          <p:nvPicPr>
            <p:cNvPr id="26" name="Picture 25">
              <a:hlinkClick r:id="rId7"/>
              <a:extLst>
                <a:ext uri="{FF2B5EF4-FFF2-40B4-BE49-F238E27FC236}">
                  <a16:creationId xmlns:a16="http://schemas.microsoft.com/office/drawing/2014/main" id="{EE473662-17F8-7E40-BCD4-564669F0693C}"/>
                </a:ext>
              </a:extLst>
            </p:cNvPr>
            <p:cNvPicPr>
              <a:picLocks noChangeAspect="1"/>
            </p:cNvPicPr>
            <p:nvPr userDrawn="1"/>
          </p:nvPicPr>
          <p:blipFill rotWithShape="1">
            <a:blip r:embed="rId8">
              <a:extLst>
                <a:ext uri="{28A0092B-C50C-407E-A947-70E740481C1C}">
                  <a14:useLocalDpi xmlns:a14="http://schemas.microsoft.com/office/drawing/2010/main"/>
                </a:ext>
              </a:extLst>
            </a:blip>
            <a:srcRect t="-2862" r="83004"/>
            <a:stretch/>
          </p:blipFill>
          <p:spPr>
            <a:xfrm>
              <a:off x="4068252" y="4754365"/>
              <a:ext cx="714495" cy="676441"/>
            </a:xfrm>
            <a:prstGeom prst="rect">
              <a:avLst/>
            </a:prstGeom>
          </p:spPr>
        </p:pic>
        <p:pic>
          <p:nvPicPr>
            <p:cNvPr id="27" name="Picture 26">
              <a:hlinkClick r:id="rId9"/>
              <a:extLst>
                <a:ext uri="{FF2B5EF4-FFF2-40B4-BE49-F238E27FC236}">
                  <a16:creationId xmlns:a16="http://schemas.microsoft.com/office/drawing/2014/main" id="{36372C33-8F29-1C4F-8241-E1B837059546}"/>
                </a:ext>
              </a:extLst>
            </p:cNvPr>
            <p:cNvPicPr>
              <a:picLocks noChangeAspect="1"/>
            </p:cNvPicPr>
            <p:nvPr userDrawn="1"/>
          </p:nvPicPr>
          <p:blipFill rotWithShape="1">
            <a:blip r:embed="rId8">
              <a:extLst>
                <a:ext uri="{28A0092B-C50C-407E-A947-70E740481C1C}">
                  <a14:useLocalDpi xmlns:a14="http://schemas.microsoft.com/office/drawing/2010/main"/>
                </a:ext>
              </a:extLst>
            </a:blip>
            <a:srcRect l="20625" t="-2862" r="62379"/>
            <a:stretch/>
          </p:blipFill>
          <p:spPr>
            <a:xfrm>
              <a:off x="4903505" y="4754365"/>
              <a:ext cx="714495" cy="676441"/>
            </a:xfrm>
            <a:prstGeom prst="rect">
              <a:avLst/>
            </a:prstGeom>
          </p:spPr>
        </p:pic>
        <p:pic>
          <p:nvPicPr>
            <p:cNvPr id="28" name="Picture 27">
              <a:hlinkClick r:id="rId10"/>
              <a:extLst>
                <a:ext uri="{FF2B5EF4-FFF2-40B4-BE49-F238E27FC236}">
                  <a16:creationId xmlns:a16="http://schemas.microsoft.com/office/drawing/2014/main" id="{E6FD2CCE-5EEF-F844-9062-4F768AA396D3}"/>
                </a:ext>
              </a:extLst>
            </p:cNvPr>
            <p:cNvPicPr>
              <a:picLocks noChangeAspect="1"/>
            </p:cNvPicPr>
            <p:nvPr userDrawn="1"/>
          </p:nvPicPr>
          <p:blipFill rotWithShape="1">
            <a:blip r:embed="rId8">
              <a:extLst>
                <a:ext uri="{28A0092B-C50C-407E-A947-70E740481C1C}">
                  <a14:useLocalDpi xmlns:a14="http://schemas.microsoft.com/office/drawing/2010/main"/>
                </a:ext>
              </a:extLst>
            </a:blip>
            <a:srcRect l="41533" t="-2862" r="41471"/>
            <a:stretch/>
          </p:blipFill>
          <p:spPr>
            <a:xfrm>
              <a:off x="5738759" y="4754365"/>
              <a:ext cx="714495" cy="676441"/>
            </a:xfrm>
            <a:prstGeom prst="rect">
              <a:avLst/>
            </a:prstGeom>
          </p:spPr>
        </p:pic>
        <p:pic>
          <p:nvPicPr>
            <p:cNvPr id="30" name="Picture 29">
              <a:hlinkClick r:id="rId11"/>
              <a:extLst>
                <a:ext uri="{FF2B5EF4-FFF2-40B4-BE49-F238E27FC236}">
                  <a16:creationId xmlns:a16="http://schemas.microsoft.com/office/drawing/2014/main" id="{2954029F-C135-9E40-8C85-6F6DB24850AD}"/>
                </a:ext>
              </a:extLst>
            </p:cNvPr>
            <p:cNvPicPr>
              <a:picLocks noChangeAspect="1"/>
            </p:cNvPicPr>
            <p:nvPr userDrawn="1"/>
          </p:nvPicPr>
          <p:blipFill rotWithShape="1">
            <a:blip r:embed="rId8">
              <a:extLst>
                <a:ext uri="{28A0092B-C50C-407E-A947-70E740481C1C}">
                  <a14:useLocalDpi xmlns:a14="http://schemas.microsoft.com/office/drawing/2010/main"/>
                </a:ext>
              </a:extLst>
            </a:blip>
            <a:srcRect l="62252" t="-2862" r="20752"/>
            <a:stretch/>
          </p:blipFill>
          <p:spPr>
            <a:xfrm>
              <a:off x="6574009" y="4754365"/>
              <a:ext cx="714495" cy="676441"/>
            </a:xfrm>
            <a:prstGeom prst="rect">
              <a:avLst/>
            </a:prstGeom>
          </p:spPr>
        </p:pic>
        <p:pic>
          <p:nvPicPr>
            <p:cNvPr id="31" name="Picture 30">
              <a:hlinkClick r:id="rId12"/>
              <a:extLst>
                <a:ext uri="{FF2B5EF4-FFF2-40B4-BE49-F238E27FC236}">
                  <a16:creationId xmlns:a16="http://schemas.microsoft.com/office/drawing/2014/main" id="{6A851F16-7E5D-A848-B26E-309013AE08CB}"/>
                </a:ext>
              </a:extLst>
            </p:cNvPr>
            <p:cNvPicPr>
              <a:picLocks noChangeAspect="1"/>
            </p:cNvPicPr>
            <p:nvPr userDrawn="1"/>
          </p:nvPicPr>
          <p:blipFill rotWithShape="1">
            <a:blip r:embed="rId8">
              <a:extLst>
                <a:ext uri="{28A0092B-C50C-407E-A947-70E740481C1C}">
                  <a14:useLocalDpi xmlns:a14="http://schemas.microsoft.com/office/drawing/2010/main"/>
                </a:ext>
              </a:extLst>
            </a:blip>
            <a:srcRect l="83348" t="-2862" r="-344"/>
            <a:stretch/>
          </p:blipFill>
          <p:spPr>
            <a:xfrm>
              <a:off x="7409256" y="4754365"/>
              <a:ext cx="714495" cy="676441"/>
            </a:xfrm>
            <a:prstGeom prst="rect">
              <a:avLst/>
            </a:prstGeom>
          </p:spPr>
        </p:pic>
      </p:grpSp>
      <p:pic>
        <p:nvPicPr>
          <p:cNvPr id="15" name="Picture 14">
            <a:extLst>
              <a:ext uri="{FF2B5EF4-FFF2-40B4-BE49-F238E27FC236}">
                <a16:creationId xmlns:a16="http://schemas.microsoft.com/office/drawing/2014/main" id="{06DE8681-0029-413F-BD9D-4308791AE5AD}"/>
              </a:ext>
            </a:extLst>
          </p:cNvPr>
          <p:cNvPicPr>
            <a:picLocks noChangeAspect="1"/>
          </p:cNvPicPr>
          <p:nvPr userDrawn="1"/>
        </p:nvPicPr>
        <p:blipFill rotWithShape="1">
          <a:blip r:embed="rId13"/>
          <a:srcRect t="1" b="24435"/>
          <a:stretch/>
        </p:blipFill>
        <p:spPr>
          <a:xfrm>
            <a:off x="9588930" y="6501384"/>
            <a:ext cx="795528" cy="121733"/>
          </a:xfrm>
          <a:prstGeom prst="rect">
            <a:avLst/>
          </a:prstGeom>
        </p:spPr>
      </p:pic>
      <p:sp>
        <p:nvSpPr>
          <p:cNvPr id="16" name="TextBox 15">
            <a:extLst>
              <a:ext uri="{FF2B5EF4-FFF2-40B4-BE49-F238E27FC236}">
                <a16:creationId xmlns:a16="http://schemas.microsoft.com/office/drawing/2014/main" id="{B8B4598F-5544-49EA-A12B-3BB962C5A75A}"/>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2021.</a:t>
            </a:r>
          </a:p>
        </p:txBody>
      </p:sp>
      <p:sp>
        <p:nvSpPr>
          <p:cNvPr id="17" name="TextBox 16">
            <a:extLst>
              <a:ext uri="{FF2B5EF4-FFF2-40B4-BE49-F238E27FC236}">
                <a16:creationId xmlns:a16="http://schemas.microsoft.com/office/drawing/2014/main" id="{9049EE5E-9AB4-4624-B5B6-7855E4CFCA84}"/>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chemeClr val="bg1"/>
                </a:solidFill>
                <a:ea typeface="Open Sans Semibold" panose="020B0606030504020204" pitchFamily="34" charset="0"/>
                <a:cs typeface="Open Sans Semibold" panose="020B0606030504020204" pitchFamily="34" charset="0"/>
              </a:rPr>
              <a:t>‹#›</a:t>
            </a:fld>
            <a:endParaRPr lang="en-US" sz="1000" b="1" dirty="0">
              <a:solidFill>
                <a:schemeClr val="bg1"/>
              </a:solidFill>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24095079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and Content">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31FF89-2A6F-496C-A821-1351C2707538}"/>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3" name="TextBox 2">
            <a:extLst>
              <a:ext uri="{FF2B5EF4-FFF2-40B4-BE49-F238E27FC236}">
                <a16:creationId xmlns:a16="http://schemas.microsoft.com/office/drawing/2014/main" id="{019E16C8-F4E7-4F27-B7C6-566746372863}"/>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4" name="Picture 3">
            <a:extLst>
              <a:ext uri="{FF2B5EF4-FFF2-40B4-BE49-F238E27FC236}">
                <a16:creationId xmlns:a16="http://schemas.microsoft.com/office/drawing/2014/main" id="{A3BCE81F-F905-4C5A-9CB3-B4FC9FAC082F}"/>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1870204999"/>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6D9A90-5CE8-2941-AFC8-131620C3EBF9}" type="datetimeFigureOut">
              <a:rPr lang="en-US" smtClean="0"/>
              <a:t>4/22/2022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7DED9D-66D0-2F4B-9F01-1CA17159206C}" type="slidenum">
              <a:rPr lang="en-US" smtClean="0"/>
              <a:t>‹#›</a:t>
            </a:fld>
            <a:endParaRPr lang="en-US" dirty="0"/>
          </a:p>
        </p:txBody>
      </p:sp>
    </p:spTree>
    <p:extLst>
      <p:ext uri="{BB962C8B-B14F-4D97-AF65-F5344CB8AC3E}">
        <p14:creationId xmlns:p14="http://schemas.microsoft.com/office/powerpoint/2010/main" val="1664043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lt1"/>
        </a:solidFill>
        <a:effectLst/>
      </p:bgPr>
    </p:bg>
    <p:spTree>
      <p:nvGrpSpPr>
        <p:cNvPr id="1" name="Shape 10"/>
        <p:cNvGrpSpPr/>
        <p:nvPr/>
      </p:nvGrpSpPr>
      <p:grpSpPr>
        <a:xfrm>
          <a:off x="0" y="0"/>
          <a:ext cx="0" cy="0"/>
          <a:chOff x="0" y="0"/>
          <a:chExt cx="0" cy="0"/>
        </a:xfrm>
      </p:grpSpPr>
      <p:pic>
        <p:nvPicPr>
          <p:cNvPr id="11" name="Google Shape;11;p1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 name="Google Shape;12;p13"/>
          <p:cNvSpPr/>
          <p:nvPr/>
        </p:nvSpPr>
        <p:spPr>
          <a:xfrm>
            <a:off x="20184" y="1"/>
            <a:ext cx="12203002" cy="6857999"/>
          </a:xfrm>
          <a:prstGeom prst="rect">
            <a:avLst/>
          </a:prstGeom>
          <a:solidFill>
            <a:srgbClr val="415562">
              <a:alpha val="7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1" b="0" i="0" u="none" strike="noStrike" cap="none" dirty="0">
              <a:solidFill>
                <a:schemeClr val="lt1"/>
              </a:solidFill>
              <a:latin typeface="Calibri"/>
              <a:ea typeface="Calibri"/>
              <a:cs typeface="Calibri"/>
              <a:sym typeface="Calibri"/>
            </a:endParaRPr>
          </a:p>
        </p:txBody>
      </p:sp>
      <p:sp>
        <p:nvSpPr>
          <p:cNvPr id="13" name="Google Shape;13;p13"/>
          <p:cNvSpPr txBox="1">
            <a:spLocks noGrp="1"/>
          </p:cNvSpPr>
          <p:nvPr>
            <p:ph type="body" idx="1"/>
          </p:nvPr>
        </p:nvSpPr>
        <p:spPr>
          <a:xfrm>
            <a:off x="2208213" y="2024743"/>
            <a:ext cx="7775575" cy="1885700"/>
          </a:xfrm>
          <a:prstGeom prst="rect">
            <a:avLst/>
          </a:prstGeom>
          <a:noFill/>
          <a:ln>
            <a:noFill/>
          </a:ln>
        </p:spPr>
        <p:txBody>
          <a:bodyPr spcFirstLastPara="1" wrap="square" lIns="91425" tIns="45700" rIns="91425" bIns="45700" anchor="b" anchorCtr="0">
            <a:normAutofit/>
          </a:bodyPr>
          <a:lstStyle>
            <a:lvl1pPr marL="457200" marR="0" lvl="0" indent="-228600" algn="ctr" rtl="0">
              <a:lnSpc>
                <a:spcPct val="90000"/>
              </a:lnSpc>
              <a:spcBef>
                <a:spcPts val="1000"/>
              </a:spcBef>
              <a:spcAft>
                <a:spcPts val="0"/>
              </a:spcAft>
              <a:buClr>
                <a:schemeClr val="lt1"/>
              </a:buClr>
              <a:buSzPts val="6000"/>
              <a:buFont typeface="Arial"/>
              <a:buNone/>
              <a:defRPr sz="60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body" idx="2"/>
          </p:nvPr>
        </p:nvSpPr>
        <p:spPr>
          <a:xfrm>
            <a:off x="1755820" y="4062584"/>
            <a:ext cx="8680360" cy="369332"/>
          </a:xfrm>
          <a:prstGeom prst="rect">
            <a:avLst/>
          </a:prstGeom>
          <a:noFill/>
          <a:ln>
            <a:noFill/>
          </a:ln>
        </p:spPr>
        <p:txBody>
          <a:bodyPr spcFirstLastPara="1" wrap="square" lIns="91425" tIns="45700" rIns="91425" bIns="45700" anchor="ctr" anchorCtr="0">
            <a:spAutoFit/>
          </a:bodyPr>
          <a:lstStyle>
            <a:lvl1pPr marL="457200" marR="0" lvl="0" indent="-228600" algn="ctr" rtl="0">
              <a:lnSpc>
                <a:spcPct val="90000"/>
              </a:lnSpc>
              <a:spcBef>
                <a:spcPts val="1000"/>
              </a:spcBef>
              <a:spcAft>
                <a:spcPts val="0"/>
              </a:spcAft>
              <a:buClr>
                <a:schemeClr val="accent1"/>
              </a:buClr>
              <a:buSzPts val="2000"/>
              <a:buFont typeface="Arial"/>
              <a:buNone/>
              <a:defRPr sz="2000" b="1"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5" name="Google Shape;15;p13"/>
          <p:cNvPicPr preferRelativeResize="0"/>
          <p:nvPr/>
        </p:nvPicPr>
        <p:blipFill rotWithShape="1">
          <a:blip r:embed="rId3">
            <a:alphaModFix/>
          </a:blip>
          <a:srcRect/>
          <a:stretch/>
        </p:blipFill>
        <p:spPr>
          <a:xfrm>
            <a:off x="4832545" y="5808578"/>
            <a:ext cx="2526910" cy="512602"/>
          </a:xfrm>
          <a:prstGeom prst="rect">
            <a:avLst/>
          </a:prstGeom>
          <a:noFill/>
          <a:ln>
            <a:noFill/>
          </a:ln>
        </p:spPr>
      </p:pic>
    </p:spTree>
    <p:extLst>
      <p:ext uri="{BB962C8B-B14F-4D97-AF65-F5344CB8AC3E}">
        <p14:creationId xmlns:p14="http://schemas.microsoft.com/office/powerpoint/2010/main" val="22535183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0"/>
        <p:cNvGrpSpPr/>
        <p:nvPr/>
      </p:nvGrpSpPr>
      <p:grpSpPr>
        <a:xfrm>
          <a:off x="0" y="0"/>
          <a:ext cx="0" cy="0"/>
          <a:chOff x="0" y="0"/>
          <a:chExt cx="0" cy="0"/>
        </a:xfrm>
      </p:grpSpPr>
      <p:sp>
        <p:nvSpPr>
          <p:cNvPr id="51" name="Google Shape;51;p18"/>
          <p:cNvSpPr/>
          <p:nvPr/>
        </p:nvSpPr>
        <p:spPr>
          <a:xfrm>
            <a:off x="0" y="0"/>
            <a:ext cx="12192000" cy="1517792"/>
          </a:xfrm>
          <a:prstGeom prst="rect">
            <a:avLst/>
          </a:prstGeom>
          <a:solidFill>
            <a:srgbClr val="43536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30BDD4"/>
              </a:solidFill>
              <a:latin typeface="Calibri"/>
              <a:ea typeface="Calibri"/>
              <a:cs typeface="Calibri"/>
              <a:sym typeface="Calibri"/>
            </a:endParaRPr>
          </a:p>
        </p:txBody>
      </p:sp>
      <p:sp>
        <p:nvSpPr>
          <p:cNvPr id="52" name="Google Shape;52;p18"/>
          <p:cNvSpPr txBox="1">
            <a:spLocks noGrp="1"/>
          </p:cNvSpPr>
          <p:nvPr>
            <p:ph type="title"/>
          </p:nvPr>
        </p:nvSpPr>
        <p:spPr>
          <a:xfrm>
            <a:off x="789999" y="0"/>
            <a:ext cx="10515600" cy="1015379"/>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53" name="Google Shape;53;p18"/>
          <p:cNvCxnSpPr/>
          <p:nvPr/>
        </p:nvCxnSpPr>
        <p:spPr>
          <a:xfrm>
            <a:off x="880650" y="1278756"/>
            <a:ext cx="951832" cy="0"/>
          </a:xfrm>
          <a:prstGeom prst="straightConnector1">
            <a:avLst/>
          </a:prstGeom>
          <a:noFill/>
          <a:ln w="130175" cap="flat" cmpd="sng">
            <a:solidFill>
              <a:srgbClr val="A1AAB3"/>
            </a:solidFill>
            <a:prstDash val="solid"/>
            <a:miter lim="800000"/>
            <a:headEnd type="none" w="sm" len="sm"/>
            <a:tailEnd type="none" w="sm" len="sm"/>
          </a:ln>
        </p:spPr>
      </p:cxnSp>
      <p:sp>
        <p:nvSpPr>
          <p:cNvPr id="54" name="Google Shape;54;p18"/>
          <p:cNvSpPr txBox="1">
            <a:spLocks noGrp="1"/>
          </p:cNvSpPr>
          <p:nvPr>
            <p:ph type="body" idx="1"/>
          </p:nvPr>
        </p:nvSpPr>
        <p:spPr>
          <a:xfrm>
            <a:off x="838199" y="1766194"/>
            <a:ext cx="10467399" cy="4611669"/>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3pPr>
            <a:lvl4pPr marL="1828800" marR="0" lvl="3"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4pPr>
            <a:lvl5pPr marL="2286000" marR="0" lvl="4"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18"/>
          <p:cNvSpPr txBox="1"/>
          <p:nvPr/>
        </p:nvSpPr>
        <p:spPr>
          <a:xfrm>
            <a:off x="8952552" y="6424070"/>
            <a:ext cx="111317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2020.</a:t>
            </a:r>
            <a:endParaRPr dirty="0"/>
          </a:p>
        </p:txBody>
      </p:sp>
      <p:sp>
        <p:nvSpPr>
          <p:cNvPr id="56" name="Google Shape;56;p18"/>
          <p:cNvSpPr txBox="1"/>
          <p:nvPr/>
        </p:nvSpPr>
        <p:spPr>
          <a:xfrm>
            <a:off x="10265126" y="6424070"/>
            <a:ext cx="201221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Inc. All rights reserved. | </a:t>
            </a:r>
            <a:fld id="{00000000-1234-1234-1234-123412341234}" type="slidenum">
              <a:rPr lang="en-US" sz="1000" b="1">
                <a:solidFill>
                  <a:srgbClr val="425563"/>
                </a:solidFill>
                <a:latin typeface="Calibri"/>
                <a:ea typeface="Calibri"/>
                <a:cs typeface="Calibri"/>
                <a:sym typeface="Calibri"/>
              </a:rPr>
              <a:t>‹#›</a:t>
            </a:fld>
            <a:endParaRPr sz="1000" b="1" dirty="0">
              <a:solidFill>
                <a:srgbClr val="425563"/>
              </a:solidFill>
              <a:latin typeface="Calibri"/>
              <a:ea typeface="Calibri"/>
              <a:cs typeface="Calibri"/>
              <a:sym typeface="Calibri"/>
            </a:endParaRPr>
          </a:p>
        </p:txBody>
      </p:sp>
      <p:pic>
        <p:nvPicPr>
          <p:cNvPr id="57" name="Google Shape;57;p18"/>
          <p:cNvPicPr preferRelativeResize="0"/>
          <p:nvPr/>
        </p:nvPicPr>
        <p:blipFill rotWithShape="1">
          <a:blip r:embed="rId2">
            <a:alphaModFix/>
          </a:blip>
          <a:srcRect/>
          <a:stretch/>
        </p:blipFill>
        <p:spPr>
          <a:xfrm>
            <a:off x="9509689" y="6503123"/>
            <a:ext cx="865727" cy="120965"/>
          </a:xfrm>
          <a:prstGeom prst="rect">
            <a:avLst/>
          </a:prstGeom>
          <a:noFill/>
          <a:ln>
            <a:noFill/>
          </a:ln>
        </p:spPr>
      </p:pic>
    </p:spTree>
    <p:extLst>
      <p:ext uri="{BB962C8B-B14F-4D97-AF65-F5344CB8AC3E}">
        <p14:creationId xmlns:p14="http://schemas.microsoft.com/office/powerpoint/2010/main" val="21679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3" name="Text Placeholder 5">
            <a:extLst>
              <a:ext uri="{FF2B5EF4-FFF2-40B4-BE49-F238E27FC236}">
                <a16:creationId xmlns:a16="http://schemas.microsoft.com/office/drawing/2014/main" id="{99D1EDE5-BE2E-E64F-A0FD-989F9F17182A}"/>
              </a:ext>
            </a:extLst>
          </p:cNvPr>
          <p:cNvSpPr txBox="1">
            <a:spLocks/>
          </p:cNvSpPr>
          <p:nvPr userDrawn="1"/>
        </p:nvSpPr>
        <p:spPr>
          <a:xfrm>
            <a:off x="1372209" y="2967688"/>
            <a:ext cx="776650"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Calibri" panose="020F0502020204030204" pitchFamily="34" charset="0"/>
              <a:cs typeface="Calibri" panose="020F0502020204030204" pitchFamily="34" charset="0"/>
            </a:endParaRPr>
          </a:p>
        </p:txBody>
      </p:sp>
      <p:sp>
        <p:nvSpPr>
          <p:cNvPr id="24" name="Text Placeholder 23">
            <a:extLst>
              <a:ext uri="{FF2B5EF4-FFF2-40B4-BE49-F238E27FC236}">
                <a16:creationId xmlns:a16="http://schemas.microsoft.com/office/drawing/2014/main" id="{73163F72-EB24-004A-A61F-49B91DFF057F}"/>
              </a:ext>
            </a:extLst>
          </p:cNvPr>
          <p:cNvSpPr>
            <a:spLocks noGrp="1"/>
          </p:cNvSpPr>
          <p:nvPr>
            <p:ph type="body" sz="quarter" idx="13" hasCustomPrompt="1"/>
          </p:nvPr>
        </p:nvSpPr>
        <p:spPr>
          <a:xfrm>
            <a:off x="2494311" y="1951936"/>
            <a:ext cx="4369809" cy="330047"/>
          </a:xfrm>
          <a:prstGeom prst="rect">
            <a:avLst/>
          </a:prstGeom>
        </p:spPr>
        <p:txBody>
          <a:bodyPr>
            <a:noAutofit/>
          </a:bodyPr>
          <a:lstStyle>
            <a:lvl1pPr marL="0" indent="0">
              <a:buNone/>
              <a:defRPr sz="2000" b="1" spc="300">
                <a:solidFill>
                  <a:schemeClr val="accent1"/>
                </a:solidFill>
              </a:defRPr>
            </a:lvl1pPr>
          </a:lstStyle>
          <a:p>
            <a:pPr lvl="0"/>
            <a:r>
              <a:rPr lang="en-US" dirty="0"/>
              <a:t>TOPIC HEADER</a:t>
            </a:r>
          </a:p>
        </p:txBody>
      </p:sp>
      <p:sp>
        <p:nvSpPr>
          <p:cNvPr id="38" name="Text Placeholder 23">
            <a:extLst>
              <a:ext uri="{FF2B5EF4-FFF2-40B4-BE49-F238E27FC236}">
                <a16:creationId xmlns:a16="http://schemas.microsoft.com/office/drawing/2014/main" id="{6BF1C6E6-C684-4148-A61C-AED4A6D8C8E0}"/>
              </a:ext>
            </a:extLst>
          </p:cNvPr>
          <p:cNvSpPr>
            <a:spLocks noGrp="1"/>
          </p:cNvSpPr>
          <p:nvPr>
            <p:ph type="body" sz="quarter" idx="25" hasCustomPrompt="1"/>
          </p:nvPr>
        </p:nvSpPr>
        <p:spPr>
          <a:xfrm>
            <a:off x="2494311" y="3027806"/>
            <a:ext cx="4369809" cy="330047"/>
          </a:xfrm>
          <a:prstGeom prst="rect">
            <a:avLst/>
          </a:prstGeom>
        </p:spPr>
        <p:txBody>
          <a:bodyPr>
            <a:noAutofit/>
          </a:bodyPr>
          <a:lstStyle>
            <a:lvl1pPr marL="0" indent="0">
              <a:buNone/>
              <a:defRPr sz="2000" b="1" spc="300">
                <a:solidFill>
                  <a:schemeClr val="accent1"/>
                </a:solidFill>
              </a:defRPr>
            </a:lvl1pPr>
          </a:lstStyle>
          <a:p>
            <a:pPr lvl="0"/>
            <a:r>
              <a:rPr lang="en-US" dirty="0"/>
              <a:t>TOPIC HEADER</a:t>
            </a:r>
          </a:p>
        </p:txBody>
      </p:sp>
      <p:sp>
        <p:nvSpPr>
          <p:cNvPr id="41" name="Text Placeholder 23">
            <a:extLst>
              <a:ext uri="{FF2B5EF4-FFF2-40B4-BE49-F238E27FC236}">
                <a16:creationId xmlns:a16="http://schemas.microsoft.com/office/drawing/2014/main" id="{E50D7ADC-2F6C-6C4A-844F-6FD7F9FD61CB}"/>
              </a:ext>
            </a:extLst>
          </p:cNvPr>
          <p:cNvSpPr>
            <a:spLocks noGrp="1"/>
          </p:cNvSpPr>
          <p:nvPr>
            <p:ph type="body" sz="quarter" idx="27" hasCustomPrompt="1"/>
          </p:nvPr>
        </p:nvSpPr>
        <p:spPr>
          <a:xfrm>
            <a:off x="2494311" y="4135574"/>
            <a:ext cx="4369809" cy="330047"/>
          </a:xfrm>
          <a:prstGeom prst="rect">
            <a:avLst/>
          </a:prstGeom>
        </p:spPr>
        <p:txBody>
          <a:bodyPr>
            <a:noAutofit/>
          </a:bodyPr>
          <a:lstStyle>
            <a:lvl1pPr marL="0" indent="0">
              <a:buNone/>
              <a:defRPr sz="2000" b="1" spc="300">
                <a:solidFill>
                  <a:schemeClr val="accent1"/>
                </a:solidFill>
              </a:defRPr>
            </a:lvl1pPr>
          </a:lstStyle>
          <a:p>
            <a:pPr lvl="0"/>
            <a:r>
              <a:rPr lang="en-US" dirty="0"/>
              <a:t>TOPIC HEADER</a:t>
            </a:r>
          </a:p>
        </p:txBody>
      </p:sp>
      <p:sp>
        <p:nvSpPr>
          <p:cNvPr id="45" name="Text Placeholder 23">
            <a:extLst>
              <a:ext uri="{FF2B5EF4-FFF2-40B4-BE49-F238E27FC236}">
                <a16:creationId xmlns:a16="http://schemas.microsoft.com/office/drawing/2014/main" id="{E5488C7A-F6FC-C54A-81DE-82DF9556718C}"/>
              </a:ext>
            </a:extLst>
          </p:cNvPr>
          <p:cNvSpPr>
            <a:spLocks noGrp="1"/>
          </p:cNvSpPr>
          <p:nvPr>
            <p:ph type="body" sz="quarter" idx="29" hasCustomPrompt="1"/>
          </p:nvPr>
        </p:nvSpPr>
        <p:spPr>
          <a:xfrm>
            <a:off x="2494311" y="5240022"/>
            <a:ext cx="4369809" cy="330047"/>
          </a:xfrm>
          <a:prstGeom prst="rect">
            <a:avLst/>
          </a:prstGeom>
        </p:spPr>
        <p:txBody>
          <a:bodyPr>
            <a:noAutofit/>
          </a:bodyPr>
          <a:lstStyle>
            <a:lvl1pPr marL="0" indent="0">
              <a:buNone/>
              <a:defRPr sz="2000" b="1" spc="300">
                <a:solidFill>
                  <a:schemeClr val="accent1"/>
                </a:solidFill>
              </a:defRPr>
            </a:lvl1pPr>
          </a:lstStyle>
          <a:p>
            <a:pPr lvl="0"/>
            <a:r>
              <a:rPr lang="en-US" dirty="0"/>
              <a:t>TOPIC HEADER</a:t>
            </a:r>
          </a:p>
        </p:txBody>
      </p:sp>
      <p:sp>
        <p:nvSpPr>
          <p:cNvPr id="22" name="Text Placeholder 41">
            <a:extLst>
              <a:ext uri="{FF2B5EF4-FFF2-40B4-BE49-F238E27FC236}">
                <a16:creationId xmlns:a16="http://schemas.microsoft.com/office/drawing/2014/main" id="{EB310784-C510-EE4F-8DB7-6D8256B5BFF1}"/>
              </a:ext>
            </a:extLst>
          </p:cNvPr>
          <p:cNvSpPr>
            <a:spLocks noGrp="1"/>
          </p:cNvSpPr>
          <p:nvPr>
            <p:ph type="body" sz="quarter" idx="15" hasCustomPrompt="1"/>
          </p:nvPr>
        </p:nvSpPr>
        <p:spPr>
          <a:xfrm>
            <a:off x="1832482" y="1897688"/>
            <a:ext cx="807638" cy="715273"/>
          </a:xfrm>
          <a:prstGeom prst="rect">
            <a:avLst/>
          </a:prstGeom>
        </p:spPr>
        <p:txBody>
          <a:bodyPr>
            <a:noAutofit/>
          </a:bodyPr>
          <a:lstStyle>
            <a:lvl1pPr marL="0" indent="0">
              <a:buNone/>
              <a:defRPr sz="4000" b="1" i="0">
                <a:solidFill>
                  <a:schemeClr val="accent1"/>
                </a:solidFill>
                <a:latin typeface="Calibri" panose="020F0502020204030204" pitchFamily="34" charset="0"/>
                <a:cs typeface="Calibri" panose="020F0502020204030204" pitchFamily="34" charset="0"/>
              </a:defRPr>
            </a:lvl1pPr>
          </a:lstStyle>
          <a:p>
            <a:pPr lvl="0"/>
            <a:r>
              <a:rPr lang="en-US" dirty="0"/>
              <a:t>1</a:t>
            </a:r>
          </a:p>
        </p:txBody>
      </p:sp>
      <p:sp>
        <p:nvSpPr>
          <p:cNvPr id="23" name="Text Placeholder 41">
            <a:extLst>
              <a:ext uri="{FF2B5EF4-FFF2-40B4-BE49-F238E27FC236}">
                <a16:creationId xmlns:a16="http://schemas.microsoft.com/office/drawing/2014/main" id="{F5111D2D-F7FB-774D-9740-2FD748D6692E}"/>
              </a:ext>
            </a:extLst>
          </p:cNvPr>
          <p:cNvSpPr>
            <a:spLocks noGrp="1"/>
          </p:cNvSpPr>
          <p:nvPr>
            <p:ph type="body" sz="quarter" idx="18" hasCustomPrompt="1"/>
          </p:nvPr>
        </p:nvSpPr>
        <p:spPr>
          <a:xfrm>
            <a:off x="1832482" y="2998778"/>
            <a:ext cx="807638" cy="715273"/>
          </a:xfrm>
          <a:prstGeom prst="rect">
            <a:avLst/>
          </a:prstGeom>
        </p:spPr>
        <p:txBody>
          <a:bodyPr>
            <a:noAutofit/>
          </a:bodyPr>
          <a:lstStyle>
            <a:lvl1pPr marL="0" indent="0">
              <a:buNone/>
              <a:defRPr sz="4000" b="1" i="0">
                <a:solidFill>
                  <a:schemeClr val="accent1"/>
                </a:solidFill>
                <a:latin typeface="Calibri" panose="020F0502020204030204" pitchFamily="34" charset="0"/>
                <a:cs typeface="Calibri" panose="020F0502020204030204" pitchFamily="34" charset="0"/>
              </a:defRPr>
            </a:lvl1pPr>
          </a:lstStyle>
          <a:p>
            <a:pPr lvl="0"/>
            <a:r>
              <a:rPr lang="en-US" dirty="0"/>
              <a:t>2</a:t>
            </a:r>
          </a:p>
        </p:txBody>
      </p:sp>
      <p:sp>
        <p:nvSpPr>
          <p:cNvPr id="25" name="Text Placeholder 41">
            <a:extLst>
              <a:ext uri="{FF2B5EF4-FFF2-40B4-BE49-F238E27FC236}">
                <a16:creationId xmlns:a16="http://schemas.microsoft.com/office/drawing/2014/main" id="{DD682802-14FB-8143-AF63-6390AA0E556A}"/>
              </a:ext>
            </a:extLst>
          </p:cNvPr>
          <p:cNvSpPr>
            <a:spLocks noGrp="1"/>
          </p:cNvSpPr>
          <p:nvPr>
            <p:ph type="body" sz="quarter" idx="21" hasCustomPrompt="1"/>
          </p:nvPr>
        </p:nvSpPr>
        <p:spPr>
          <a:xfrm>
            <a:off x="1832482" y="4099868"/>
            <a:ext cx="807638" cy="715273"/>
          </a:xfrm>
          <a:prstGeom prst="rect">
            <a:avLst/>
          </a:prstGeom>
        </p:spPr>
        <p:txBody>
          <a:bodyPr>
            <a:noAutofit/>
          </a:bodyPr>
          <a:lstStyle>
            <a:lvl1pPr marL="0" indent="0">
              <a:buNone/>
              <a:defRPr sz="4000" b="1" i="0">
                <a:solidFill>
                  <a:schemeClr val="accent1"/>
                </a:solidFill>
                <a:latin typeface="Calibri" panose="020F0502020204030204" pitchFamily="34" charset="0"/>
                <a:cs typeface="Calibri" panose="020F0502020204030204" pitchFamily="34" charset="0"/>
              </a:defRPr>
            </a:lvl1pPr>
          </a:lstStyle>
          <a:p>
            <a:pPr lvl="0"/>
            <a:r>
              <a:rPr lang="en-US" dirty="0"/>
              <a:t>3</a:t>
            </a:r>
          </a:p>
        </p:txBody>
      </p:sp>
      <p:sp>
        <p:nvSpPr>
          <p:cNvPr id="28" name="Text Placeholder 41">
            <a:extLst>
              <a:ext uri="{FF2B5EF4-FFF2-40B4-BE49-F238E27FC236}">
                <a16:creationId xmlns:a16="http://schemas.microsoft.com/office/drawing/2014/main" id="{6B333994-6BA1-D345-92B3-F685C7296D34}"/>
              </a:ext>
            </a:extLst>
          </p:cNvPr>
          <p:cNvSpPr>
            <a:spLocks noGrp="1"/>
          </p:cNvSpPr>
          <p:nvPr>
            <p:ph type="body" sz="quarter" idx="24" hasCustomPrompt="1"/>
          </p:nvPr>
        </p:nvSpPr>
        <p:spPr>
          <a:xfrm>
            <a:off x="1832482" y="5200958"/>
            <a:ext cx="807638" cy="715273"/>
          </a:xfrm>
          <a:prstGeom prst="rect">
            <a:avLst/>
          </a:prstGeom>
        </p:spPr>
        <p:txBody>
          <a:bodyPr>
            <a:noAutofit/>
          </a:bodyPr>
          <a:lstStyle>
            <a:lvl1pPr marL="0" indent="0">
              <a:buNone/>
              <a:defRPr sz="4000" b="1" i="0">
                <a:solidFill>
                  <a:schemeClr val="accent1"/>
                </a:solidFill>
                <a:latin typeface="Calibri" panose="020F0502020204030204" pitchFamily="34" charset="0"/>
                <a:cs typeface="Calibri" panose="020F0502020204030204" pitchFamily="34" charset="0"/>
              </a:defRPr>
            </a:lvl1pPr>
          </a:lstStyle>
          <a:p>
            <a:pPr lvl="0"/>
            <a:r>
              <a:rPr lang="en-US" dirty="0"/>
              <a:t>4</a:t>
            </a:r>
          </a:p>
        </p:txBody>
      </p:sp>
      <p:sp>
        <p:nvSpPr>
          <p:cNvPr id="3" name="TextBox 2">
            <a:extLst>
              <a:ext uri="{FF2B5EF4-FFF2-40B4-BE49-F238E27FC236}">
                <a16:creationId xmlns:a16="http://schemas.microsoft.com/office/drawing/2014/main" id="{8236075E-349A-084D-A4F8-CE2FF1D6E851}"/>
              </a:ext>
            </a:extLst>
          </p:cNvPr>
          <p:cNvSpPr txBox="1"/>
          <p:nvPr userDrawn="1"/>
        </p:nvSpPr>
        <p:spPr>
          <a:xfrm>
            <a:off x="8286750" y="1153886"/>
            <a:ext cx="3300413" cy="369332"/>
          </a:xfrm>
          <a:prstGeom prst="rect">
            <a:avLst/>
          </a:prstGeom>
          <a:noFill/>
        </p:spPr>
        <p:txBody>
          <a:bodyPr wrap="square" rtlCol="0">
            <a:spAutoFit/>
          </a:bodyPr>
          <a:lstStyle/>
          <a:p>
            <a:r>
              <a:rPr lang="en-US" dirty="0"/>
              <a:t>SMALL TEXT ISNT BLUE</a:t>
            </a:r>
          </a:p>
        </p:txBody>
      </p:sp>
      <p:sp>
        <p:nvSpPr>
          <p:cNvPr id="18" name="Rectangle 17">
            <a:extLst>
              <a:ext uri="{FF2B5EF4-FFF2-40B4-BE49-F238E27FC236}">
                <a16:creationId xmlns:a16="http://schemas.microsoft.com/office/drawing/2014/main" id="{025278E2-BC8F-A44F-84EE-062B00DB8ED8}"/>
              </a:ext>
            </a:extLst>
          </p:cNvPr>
          <p:cNvSpPr/>
          <p:nvPr userDrawn="1"/>
        </p:nvSpPr>
        <p:spPr>
          <a:xfrm>
            <a:off x="0" y="0"/>
            <a:ext cx="12192000" cy="15177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19" name="Title 1">
            <a:extLst>
              <a:ext uri="{FF2B5EF4-FFF2-40B4-BE49-F238E27FC236}">
                <a16:creationId xmlns:a16="http://schemas.microsoft.com/office/drawing/2014/main" id="{A82F95AA-9F54-9E47-BC0F-B673F3A4ED63}"/>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agenda</a:t>
            </a:r>
          </a:p>
        </p:txBody>
      </p:sp>
      <p:cxnSp>
        <p:nvCxnSpPr>
          <p:cNvPr id="20" name="Straight Connector 19">
            <a:extLst>
              <a:ext uri="{FF2B5EF4-FFF2-40B4-BE49-F238E27FC236}">
                <a16:creationId xmlns:a16="http://schemas.microsoft.com/office/drawing/2014/main" id="{B8B3CFD3-3D53-5241-A0BF-8C1E1F7CFF89}"/>
              </a:ext>
            </a:extLst>
          </p:cNvPr>
          <p:cNvCxnSpPr>
            <a:cxnSpLocks/>
          </p:cNvCxnSpPr>
          <p:nvPr userDrawn="1"/>
        </p:nvCxnSpPr>
        <p:spPr>
          <a:xfrm>
            <a:off x="880650" y="1278756"/>
            <a:ext cx="951832" cy="0"/>
          </a:xfrm>
          <a:prstGeom prst="line">
            <a:avLst/>
          </a:prstGeom>
          <a:ln w="130175">
            <a:solidFill>
              <a:schemeClr val="tx2"/>
            </a:solidFill>
          </a:ln>
        </p:spPr>
        <p:style>
          <a:lnRef idx="1">
            <a:schemeClr val="accent1"/>
          </a:lnRef>
          <a:fillRef idx="0">
            <a:schemeClr val="accent1"/>
          </a:fillRef>
          <a:effectRef idx="0">
            <a:schemeClr val="accent1"/>
          </a:effectRef>
          <a:fontRef idx="minor">
            <a:schemeClr val="tx1"/>
          </a:fontRef>
        </p:style>
      </p:cxnSp>
      <p:sp>
        <p:nvSpPr>
          <p:cNvPr id="31" name="Text Placeholder 25">
            <a:extLst>
              <a:ext uri="{FF2B5EF4-FFF2-40B4-BE49-F238E27FC236}">
                <a16:creationId xmlns:a16="http://schemas.microsoft.com/office/drawing/2014/main" id="{7DADC314-731F-994D-94E4-216D80E32FE5}"/>
              </a:ext>
            </a:extLst>
          </p:cNvPr>
          <p:cNvSpPr>
            <a:spLocks noGrp="1"/>
          </p:cNvSpPr>
          <p:nvPr>
            <p:ph type="body" sz="quarter" idx="26" hasCustomPrompt="1"/>
          </p:nvPr>
        </p:nvSpPr>
        <p:spPr>
          <a:xfrm>
            <a:off x="2494311" y="3381728"/>
            <a:ext cx="8157869" cy="286232"/>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2"/>
                </a:solidFill>
              </a:defRPr>
            </a:lvl1pPr>
          </a:lstStyle>
          <a:p>
            <a:pPr lvl="0"/>
            <a:r>
              <a:rPr lang="en-US" dirty="0"/>
              <a:t>Description inserted here. Keep one to two sentences.</a:t>
            </a:r>
          </a:p>
        </p:txBody>
      </p:sp>
      <p:sp>
        <p:nvSpPr>
          <p:cNvPr id="32" name="Text Placeholder 25">
            <a:extLst>
              <a:ext uri="{FF2B5EF4-FFF2-40B4-BE49-F238E27FC236}">
                <a16:creationId xmlns:a16="http://schemas.microsoft.com/office/drawing/2014/main" id="{D912ED99-959D-1543-B017-CA1A8D94B8E8}"/>
              </a:ext>
            </a:extLst>
          </p:cNvPr>
          <p:cNvSpPr>
            <a:spLocks noGrp="1"/>
          </p:cNvSpPr>
          <p:nvPr>
            <p:ph type="body" sz="quarter" idx="28" hasCustomPrompt="1"/>
          </p:nvPr>
        </p:nvSpPr>
        <p:spPr>
          <a:xfrm>
            <a:off x="2494311" y="4471669"/>
            <a:ext cx="8157869" cy="286232"/>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2"/>
                </a:solidFill>
              </a:defRPr>
            </a:lvl1pPr>
          </a:lstStyle>
          <a:p>
            <a:pPr lvl="0"/>
            <a:r>
              <a:rPr lang="en-US" dirty="0"/>
              <a:t>Description inserted here. Keep one to two sentences.</a:t>
            </a:r>
          </a:p>
        </p:txBody>
      </p:sp>
      <p:sp>
        <p:nvSpPr>
          <p:cNvPr id="33" name="Text Placeholder 25">
            <a:extLst>
              <a:ext uri="{FF2B5EF4-FFF2-40B4-BE49-F238E27FC236}">
                <a16:creationId xmlns:a16="http://schemas.microsoft.com/office/drawing/2014/main" id="{599A2206-6D47-CB48-A0A9-F4E076107745}"/>
              </a:ext>
            </a:extLst>
          </p:cNvPr>
          <p:cNvSpPr>
            <a:spLocks noGrp="1"/>
          </p:cNvSpPr>
          <p:nvPr>
            <p:ph type="body" sz="quarter" idx="30" hasCustomPrompt="1"/>
          </p:nvPr>
        </p:nvSpPr>
        <p:spPr>
          <a:xfrm>
            <a:off x="2494311" y="5577702"/>
            <a:ext cx="8157869" cy="286232"/>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2"/>
                </a:solidFill>
              </a:defRPr>
            </a:lvl1pPr>
          </a:lstStyle>
          <a:p>
            <a:pPr lvl="0"/>
            <a:r>
              <a:rPr lang="en-US" dirty="0"/>
              <a:t>Description inserted here. Keep one to two sentences.</a:t>
            </a:r>
          </a:p>
        </p:txBody>
      </p:sp>
      <p:sp>
        <p:nvSpPr>
          <p:cNvPr id="34" name="Text Placeholder 3">
            <a:extLst>
              <a:ext uri="{FF2B5EF4-FFF2-40B4-BE49-F238E27FC236}">
                <a16:creationId xmlns:a16="http://schemas.microsoft.com/office/drawing/2014/main" id="{098F4C8A-1E55-A547-80AB-BE6360A49AAA}"/>
              </a:ext>
            </a:extLst>
          </p:cNvPr>
          <p:cNvSpPr>
            <a:spLocks noGrp="1"/>
          </p:cNvSpPr>
          <p:nvPr>
            <p:ph type="body" sz="quarter" idx="31" hasCustomPrompt="1"/>
          </p:nvPr>
        </p:nvSpPr>
        <p:spPr>
          <a:xfrm>
            <a:off x="2494311" y="2297984"/>
            <a:ext cx="8156575" cy="330048"/>
          </a:xfrm>
          <a:prstGeom prst="rect">
            <a:avLst/>
          </a:prstGeom>
        </p:spPr>
        <p:txBody>
          <a:bodyPr/>
          <a:lstStyle>
            <a:lvl1pPr>
              <a:buNone/>
              <a:defRPr sz="1400">
                <a:solidFill>
                  <a:srgbClr val="435362"/>
                </a:solidFill>
              </a:defRPr>
            </a:lvl1pPr>
          </a:lstStyle>
          <a:p>
            <a:pPr lvl="0"/>
            <a:r>
              <a:rPr lang="en-US" dirty="0"/>
              <a:t>Description inserted here. Keep one to two sentences.</a:t>
            </a:r>
          </a:p>
        </p:txBody>
      </p:sp>
      <p:sp>
        <p:nvSpPr>
          <p:cNvPr id="30" name="TextBox 29">
            <a:extLst>
              <a:ext uri="{FF2B5EF4-FFF2-40B4-BE49-F238E27FC236}">
                <a16:creationId xmlns:a16="http://schemas.microsoft.com/office/drawing/2014/main" id="{685376C8-D439-4C6D-9178-DA633A6ACDC9}"/>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35" name="TextBox 34">
            <a:extLst>
              <a:ext uri="{FF2B5EF4-FFF2-40B4-BE49-F238E27FC236}">
                <a16:creationId xmlns:a16="http://schemas.microsoft.com/office/drawing/2014/main" id="{46E077DA-BB52-4E0A-B7F5-0BD63D3DB397}"/>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36" name="Picture 35">
            <a:extLst>
              <a:ext uri="{FF2B5EF4-FFF2-40B4-BE49-F238E27FC236}">
                <a16:creationId xmlns:a16="http://schemas.microsoft.com/office/drawing/2014/main" id="{C58BB453-8049-489A-B7C8-7F96BA45FAD0}"/>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24174388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72"/>
        <p:cNvGrpSpPr/>
        <p:nvPr/>
      </p:nvGrpSpPr>
      <p:grpSpPr>
        <a:xfrm>
          <a:off x="0" y="0"/>
          <a:ext cx="0" cy="0"/>
          <a:chOff x="0" y="0"/>
          <a:chExt cx="0" cy="0"/>
        </a:xfrm>
      </p:grpSpPr>
      <p:pic>
        <p:nvPicPr>
          <p:cNvPr id="73" name="Google Shape;73;p20" descr="A picture containing fence, outdoor, person, sitting&#10;&#10;Description automatically generated"/>
          <p:cNvPicPr preferRelativeResize="0"/>
          <p:nvPr/>
        </p:nvPicPr>
        <p:blipFill rotWithShape="1">
          <a:blip r:embed="rId2">
            <a:alphaModFix/>
          </a:blip>
          <a:srcRect b="-342"/>
          <a:stretch/>
        </p:blipFill>
        <p:spPr>
          <a:xfrm>
            <a:off x="0" y="0"/>
            <a:ext cx="12192000" cy="6857998"/>
          </a:xfrm>
          <a:prstGeom prst="rect">
            <a:avLst/>
          </a:prstGeom>
          <a:noFill/>
          <a:ln>
            <a:noFill/>
          </a:ln>
        </p:spPr>
      </p:pic>
      <p:sp>
        <p:nvSpPr>
          <p:cNvPr id="74" name="Google Shape;74;p20"/>
          <p:cNvSpPr/>
          <p:nvPr/>
        </p:nvSpPr>
        <p:spPr>
          <a:xfrm>
            <a:off x="0" y="-1"/>
            <a:ext cx="12171679" cy="6857999"/>
          </a:xfrm>
          <a:prstGeom prst="rect">
            <a:avLst/>
          </a:prstGeom>
          <a:solidFill>
            <a:srgbClr val="415562">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1" dirty="0">
              <a:solidFill>
                <a:schemeClr val="lt1"/>
              </a:solidFill>
              <a:latin typeface="Calibri"/>
              <a:ea typeface="Calibri"/>
              <a:cs typeface="Calibri"/>
              <a:sym typeface="Calibri"/>
            </a:endParaRPr>
          </a:p>
        </p:txBody>
      </p:sp>
      <p:sp>
        <p:nvSpPr>
          <p:cNvPr id="75" name="Google Shape;75;p20"/>
          <p:cNvSpPr txBox="1">
            <a:spLocks noGrp="1"/>
          </p:cNvSpPr>
          <p:nvPr>
            <p:ph type="body" idx="1"/>
          </p:nvPr>
        </p:nvSpPr>
        <p:spPr>
          <a:xfrm>
            <a:off x="2208213" y="2024743"/>
            <a:ext cx="7775575" cy="1885700"/>
          </a:xfrm>
          <a:prstGeom prst="rect">
            <a:avLst/>
          </a:prstGeom>
          <a:noFill/>
          <a:ln>
            <a:noFill/>
          </a:ln>
        </p:spPr>
        <p:txBody>
          <a:bodyPr spcFirstLastPara="1" wrap="square" lIns="91425" tIns="45700" rIns="91425" bIns="45700" anchor="b" anchorCtr="0">
            <a:normAutofit/>
          </a:bodyPr>
          <a:lstStyle>
            <a:lvl1pPr marL="457200" marR="0" lvl="0" indent="-228600" algn="ctr" rtl="0">
              <a:lnSpc>
                <a:spcPct val="90000"/>
              </a:lnSpc>
              <a:spcBef>
                <a:spcPts val="1000"/>
              </a:spcBef>
              <a:spcAft>
                <a:spcPts val="0"/>
              </a:spcAft>
              <a:buClr>
                <a:schemeClr val="lt1"/>
              </a:buClr>
              <a:buSzPts val="6000"/>
              <a:buFont typeface="Arial"/>
              <a:buNone/>
              <a:defRPr sz="60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20"/>
          <p:cNvSpPr txBox="1">
            <a:spLocks noGrp="1"/>
          </p:cNvSpPr>
          <p:nvPr>
            <p:ph type="body" idx="2"/>
          </p:nvPr>
        </p:nvSpPr>
        <p:spPr>
          <a:xfrm>
            <a:off x="1755820" y="4062584"/>
            <a:ext cx="8680360" cy="369332"/>
          </a:xfrm>
          <a:prstGeom prst="rect">
            <a:avLst/>
          </a:prstGeom>
          <a:noFill/>
          <a:ln>
            <a:noFill/>
          </a:ln>
        </p:spPr>
        <p:txBody>
          <a:bodyPr spcFirstLastPara="1" wrap="square" lIns="91425" tIns="45700" rIns="91425" bIns="45700" anchor="ctr" anchorCtr="0">
            <a:spAutoFit/>
          </a:bodyPr>
          <a:lstStyle>
            <a:lvl1pPr marL="457200" marR="0" lvl="0" indent="-228600" algn="ctr" rtl="0">
              <a:lnSpc>
                <a:spcPct val="90000"/>
              </a:lnSpc>
              <a:spcBef>
                <a:spcPts val="1000"/>
              </a:spcBef>
              <a:spcAft>
                <a:spcPts val="0"/>
              </a:spcAft>
              <a:buClr>
                <a:schemeClr val="accent1"/>
              </a:buClr>
              <a:buSzPts val="2000"/>
              <a:buFont typeface="Arial"/>
              <a:buNone/>
              <a:defRPr sz="2000" b="1"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7" name="Google Shape;77;p20"/>
          <p:cNvPicPr preferRelativeResize="0"/>
          <p:nvPr/>
        </p:nvPicPr>
        <p:blipFill rotWithShape="1">
          <a:blip r:embed="rId3">
            <a:alphaModFix/>
          </a:blip>
          <a:srcRect/>
          <a:stretch/>
        </p:blipFill>
        <p:spPr>
          <a:xfrm>
            <a:off x="4832545" y="5808578"/>
            <a:ext cx="2526910" cy="512602"/>
          </a:xfrm>
          <a:prstGeom prst="rect">
            <a:avLst/>
          </a:prstGeom>
          <a:noFill/>
          <a:ln>
            <a:noFill/>
          </a:ln>
        </p:spPr>
      </p:pic>
    </p:spTree>
    <p:extLst>
      <p:ext uri="{BB962C8B-B14F-4D97-AF65-F5344CB8AC3E}">
        <p14:creationId xmlns:p14="http://schemas.microsoft.com/office/powerpoint/2010/main" val="1844981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84"/>
        <p:cNvGrpSpPr/>
        <p:nvPr/>
      </p:nvGrpSpPr>
      <p:grpSpPr>
        <a:xfrm>
          <a:off x="0" y="0"/>
          <a:ext cx="0" cy="0"/>
          <a:chOff x="0" y="0"/>
          <a:chExt cx="0" cy="0"/>
        </a:xfrm>
      </p:grpSpPr>
      <p:sp>
        <p:nvSpPr>
          <p:cNvPr id="85" name="Google Shape;85;p22"/>
          <p:cNvSpPr txBox="1"/>
          <p:nvPr/>
        </p:nvSpPr>
        <p:spPr>
          <a:xfrm>
            <a:off x="1372209" y="2967688"/>
            <a:ext cx="776650" cy="71527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000"/>
              <a:buFont typeface="Arial"/>
              <a:buNone/>
            </a:pPr>
            <a:endParaRPr sz="4000" b="1" dirty="0">
              <a:solidFill>
                <a:schemeClr val="lt1"/>
              </a:solidFill>
              <a:latin typeface="Calibri"/>
              <a:ea typeface="Calibri"/>
              <a:cs typeface="Calibri"/>
              <a:sym typeface="Calibri"/>
            </a:endParaRPr>
          </a:p>
        </p:txBody>
      </p:sp>
      <p:sp>
        <p:nvSpPr>
          <p:cNvPr id="86" name="Google Shape;86;p22"/>
          <p:cNvSpPr txBox="1">
            <a:spLocks noGrp="1"/>
          </p:cNvSpPr>
          <p:nvPr>
            <p:ph type="body" idx="1"/>
          </p:nvPr>
        </p:nvSpPr>
        <p:spPr>
          <a:xfrm>
            <a:off x="2494311" y="1951936"/>
            <a:ext cx="4369809" cy="3300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2000"/>
              <a:buFont typeface="Arial"/>
              <a:buNone/>
              <a:defRPr sz="2000" b="1"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22"/>
          <p:cNvSpPr txBox="1">
            <a:spLocks noGrp="1"/>
          </p:cNvSpPr>
          <p:nvPr>
            <p:ph type="body" idx="2"/>
          </p:nvPr>
        </p:nvSpPr>
        <p:spPr>
          <a:xfrm>
            <a:off x="2494311" y="3027806"/>
            <a:ext cx="4369809" cy="3300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2000"/>
              <a:buFont typeface="Arial"/>
              <a:buNone/>
              <a:defRPr sz="2000" b="1"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22"/>
          <p:cNvSpPr txBox="1">
            <a:spLocks noGrp="1"/>
          </p:cNvSpPr>
          <p:nvPr>
            <p:ph type="body" idx="3"/>
          </p:nvPr>
        </p:nvSpPr>
        <p:spPr>
          <a:xfrm>
            <a:off x="2494311" y="4135574"/>
            <a:ext cx="4369809" cy="3300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2000"/>
              <a:buFont typeface="Arial"/>
              <a:buNone/>
              <a:defRPr sz="2000" b="1"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22"/>
          <p:cNvSpPr txBox="1">
            <a:spLocks noGrp="1"/>
          </p:cNvSpPr>
          <p:nvPr>
            <p:ph type="body" idx="4"/>
          </p:nvPr>
        </p:nvSpPr>
        <p:spPr>
          <a:xfrm>
            <a:off x="2494311" y="5240022"/>
            <a:ext cx="4369809" cy="3300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2000"/>
              <a:buFont typeface="Arial"/>
              <a:buNone/>
              <a:defRPr sz="2000" b="1"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22"/>
          <p:cNvSpPr txBox="1">
            <a:spLocks noGrp="1"/>
          </p:cNvSpPr>
          <p:nvPr>
            <p:ph type="body" idx="5"/>
          </p:nvPr>
        </p:nvSpPr>
        <p:spPr>
          <a:xfrm>
            <a:off x="1832482" y="1897688"/>
            <a:ext cx="807638" cy="7152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4000"/>
              <a:buFont typeface="Arial"/>
              <a:buNone/>
              <a:defRPr sz="4000" b="1"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22"/>
          <p:cNvSpPr txBox="1">
            <a:spLocks noGrp="1"/>
          </p:cNvSpPr>
          <p:nvPr>
            <p:ph type="body" idx="6"/>
          </p:nvPr>
        </p:nvSpPr>
        <p:spPr>
          <a:xfrm>
            <a:off x="1832482" y="2998778"/>
            <a:ext cx="807638" cy="7152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4000"/>
              <a:buFont typeface="Arial"/>
              <a:buNone/>
              <a:defRPr sz="4000" b="1"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22"/>
          <p:cNvSpPr txBox="1">
            <a:spLocks noGrp="1"/>
          </p:cNvSpPr>
          <p:nvPr>
            <p:ph type="body" idx="7"/>
          </p:nvPr>
        </p:nvSpPr>
        <p:spPr>
          <a:xfrm>
            <a:off x="1832482" y="4099868"/>
            <a:ext cx="807638" cy="7152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4000"/>
              <a:buFont typeface="Arial"/>
              <a:buNone/>
              <a:defRPr sz="4000" b="1"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22"/>
          <p:cNvSpPr txBox="1">
            <a:spLocks noGrp="1"/>
          </p:cNvSpPr>
          <p:nvPr>
            <p:ph type="body" idx="8"/>
          </p:nvPr>
        </p:nvSpPr>
        <p:spPr>
          <a:xfrm>
            <a:off x="1832482" y="5200958"/>
            <a:ext cx="807638" cy="7152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4000"/>
              <a:buFont typeface="Arial"/>
              <a:buNone/>
              <a:defRPr sz="4000" b="1"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22"/>
          <p:cNvSpPr txBox="1"/>
          <p:nvPr/>
        </p:nvSpPr>
        <p:spPr>
          <a:xfrm>
            <a:off x="8286750" y="1153886"/>
            <a:ext cx="33004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SMALL TEXT ISNT BLUE</a:t>
            </a:r>
            <a:endParaRPr dirty="0"/>
          </a:p>
        </p:txBody>
      </p:sp>
      <p:sp>
        <p:nvSpPr>
          <p:cNvPr id="95" name="Google Shape;95;p22"/>
          <p:cNvSpPr/>
          <p:nvPr/>
        </p:nvSpPr>
        <p:spPr>
          <a:xfrm>
            <a:off x="0" y="0"/>
            <a:ext cx="12192000" cy="151779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30BDD4"/>
              </a:solidFill>
              <a:latin typeface="Calibri"/>
              <a:ea typeface="Calibri"/>
              <a:cs typeface="Calibri"/>
              <a:sym typeface="Calibri"/>
            </a:endParaRPr>
          </a:p>
        </p:txBody>
      </p:sp>
      <p:sp>
        <p:nvSpPr>
          <p:cNvPr id="96" name="Google Shape;96;p22"/>
          <p:cNvSpPr txBox="1">
            <a:spLocks noGrp="1"/>
          </p:cNvSpPr>
          <p:nvPr>
            <p:ph type="title"/>
          </p:nvPr>
        </p:nvSpPr>
        <p:spPr>
          <a:xfrm>
            <a:off x="789999" y="0"/>
            <a:ext cx="10515600" cy="1015379"/>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97" name="Google Shape;97;p22"/>
          <p:cNvCxnSpPr/>
          <p:nvPr/>
        </p:nvCxnSpPr>
        <p:spPr>
          <a:xfrm>
            <a:off x="880650" y="1278756"/>
            <a:ext cx="951832" cy="0"/>
          </a:xfrm>
          <a:prstGeom prst="straightConnector1">
            <a:avLst/>
          </a:prstGeom>
          <a:noFill/>
          <a:ln w="130175" cap="flat" cmpd="sng">
            <a:solidFill>
              <a:schemeClr val="dk2"/>
            </a:solidFill>
            <a:prstDash val="solid"/>
            <a:miter lim="800000"/>
            <a:headEnd type="none" w="sm" len="sm"/>
            <a:tailEnd type="none" w="sm" len="sm"/>
          </a:ln>
        </p:spPr>
      </p:cxnSp>
      <p:sp>
        <p:nvSpPr>
          <p:cNvPr id="98" name="Google Shape;98;p22"/>
          <p:cNvSpPr txBox="1">
            <a:spLocks noGrp="1"/>
          </p:cNvSpPr>
          <p:nvPr>
            <p:ph type="body" idx="9"/>
          </p:nvPr>
        </p:nvSpPr>
        <p:spPr>
          <a:xfrm>
            <a:off x="2494311" y="3381728"/>
            <a:ext cx="8157869" cy="286232"/>
          </a:xfrm>
          <a:prstGeom prst="rect">
            <a:avLst/>
          </a:prstGeom>
          <a:noFill/>
          <a:ln>
            <a:noFill/>
          </a:ln>
        </p:spPr>
        <p:txBody>
          <a:bodyPr spcFirstLastPara="1" wrap="square" lIns="91425" tIns="45700" rIns="91425" bIns="45700" anchor="t" anchorCtr="0">
            <a:spAutoFit/>
          </a:bodyPr>
          <a:lstStyle>
            <a:lvl1pPr marL="457200" marR="0" lvl="0" indent="-228600" algn="l" rtl="0">
              <a:lnSpc>
                <a:spcPct val="90000"/>
              </a:lnSpc>
              <a:spcBef>
                <a:spcPts val="10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2"/>
          <p:cNvSpPr txBox="1">
            <a:spLocks noGrp="1"/>
          </p:cNvSpPr>
          <p:nvPr>
            <p:ph type="body" idx="13"/>
          </p:nvPr>
        </p:nvSpPr>
        <p:spPr>
          <a:xfrm>
            <a:off x="2494311" y="4471669"/>
            <a:ext cx="8157869" cy="286232"/>
          </a:xfrm>
          <a:prstGeom prst="rect">
            <a:avLst/>
          </a:prstGeom>
          <a:noFill/>
          <a:ln>
            <a:noFill/>
          </a:ln>
        </p:spPr>
        <p:txBody>
          <a:bodyPr spcFirstLastPara="1" wrap="square" lIns="91425" tIns="45700" rIns="91425" bIns="45700" anchor="t" anchorCtr="0">
            <a:spAutoFit/>
          </a:bodyPr>
          <a:lstStyle>
            <a:lvl1pPr marL="457200" marR="0" lvl="0" indent="-228600" algn="l" rtl="0">
              <a:lnSpc>
                <a:spcPct val="90000"/>
              </a:lnSpc>
              <a:spcBef>
                <a:spcPts val="10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2"/>
          <p:cNvSpPr txBox="1">
            <a:spLocks noGrp="1"/>
          </p:cNvSpPr>
          <p:nvPr>
            <p:ph type="body" idx="14"/>
          </p:nvPr>
        </p:nvSpPr>
        <p:spPr>
          <a:xfrm>
            <a:off x="2494311" y="5577702"/>
            <a:ext cx="8157869" cy="286232"/>
          </a:xfrm>
          <a:prstGeom prst="rect">
            <a:avLst/>
          </a:prstGeom>
          <a:noFill/>
          <a:ln>
            <a:noFill/>
          </a:ln>
        </p:spPr>
        <p:txBody>
          <a:bodyPr spcFirstLastPara="1" wrap="square" lIns="91425" tIns="45700" rIns="91425" bIns="45700" anchor="t" anchorCtr="0">
            <a:spAutoFit/>
          </a:bodyPr>
          <a:lstStyle>
            <a:lvl1pPr marL="457200" marR="0" lvl="0" indent="-228600" algn="l" rtl="0">
              <a:lnSpc>
                <a:spcPct val="90000"/>
              </a:lnSpc>
              <a:spcBef>
                <a:spcPts val="10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22"/>
          <p:cNvSpPr txBox="1">
            <a:spLocks noGrp="1"/>
          </p:cNvSpPr>
          <p:nvPr>
            <p:ph type="body" idx="15"/>
          </p:nvPr>
        </p:nvSpPr>
        <p:spPr>
          <a:xfrm>
            <a:off x="2494311" y="2297984"/>
            <a:ext cx="8156575" cy="3300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35362"/>
              </a:buClr>
              <a:buSzPts val="1400"/>
              <a:buFont typeface="Arial"/>
              <a:buNone/>
              <a:defRPr sz="1400" b="0"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2"/>
          <p:cNvSpPr txBox="1"/>
          <p:nvPr/>
        </p:nvSpPr>
        <p:spPr>
          <a:xfrm>
            <a:off x="8952552" y="6424070"/>
            <a:ext cx="111317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2020.</a:t>
            </a:r>
            <a:endParaRPr dirty="0"/>
          </a:p>
        </p:txBody>
      </p:sp>
      <p:sp>
        <p:nvSpPr>
          <p:cNvPr id="103" name="Google Shape;103;p22"/>
          <p:cNvSpPr txBox="1"/>
          <p:nvPr/>
        </p:nvSpPr>
        <p:spPr>
          <a:xfrm>
            <a:off x="10265126" y="6424070"/>
            <a:ext cx="201221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Inc. All rights reserved. | </a:t>
            </a:r>
            <a:fld id="{00000000-1234-1234-1234-123412341234}" type="slidenum">
              <a:rPr lang="en-US" sz="1000" b="1">
                <a:solidFill>
                  <a:srgbClr val="425563"/>
                </a:solidFill>
                <a:latin typeface="Calibri"/>
                <a:ea typeface="Calibri"/>
                <a:cs typeface="Calibri"/>
                <a:sym typeface="Calibri"/>
              </a:rPr>
              <a:t>‹#›</a:t>
            </a:fld>
            <a:endParaRPr sz="1000" b="1" dirty="0">
              <a:solidFill>
                <a:srgbClr val="425563"/>
              </a:solidFill>
              <a:latin typeface="Calibri"/>
              <a:ea typeface="Calibri"/>
              <a:cs typeface="Calibri"/>
              <a:sym typeface="Calibri"/>
            </a:endParaRPr>
          </a:p>
        </p:txBody>
      </p:sp>
      <p:pic>
        <p:nvPicPr>
          <p:cNvPr id="104" name="Google Shape;104;p22"/>
          <p:cNvPicPr preferRelativeResize="0"/>
          <p:nvPr/>
        </p:nvPicPr>
        <p:blipFill rotWithShape="1">
          <a:blip r:embed="rId2">
            <a:alphaModFix/>
          </a:blip>
          <a:srcRect/>
          <a:stretch/>
        </p:blipFill>
        <p:spPr>
          <a:xfrm>
            <a:off x="9509689" y="6503123"/>
            <a:ext cx="865727" cy="120965"/>
          </a:xfrm>
          <a:prstGeom prst="rect">
            <a:avLst/>
          </a:prstGeom>
          <a:noFill/>
          <a:ln>
            <a:noFill/>
          </a:ln>
        </p:spPr>
      </p:pic>
    </p:spTree>
    <p:extLst>
      <p:ext uri="{BB962C8B-B14F-4D97-AF65-F5344CB8AC3E}">
        <p14:creationId xmlns:p14="http://schemas.microsoft.com/office/powerpoint/2010/main" val="3985117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agenda 2">
  <p:cSld name="agenda 2">
    <p:spTree>
      <p:nvGrpSpPr>
        <p:cNvPr id="1" name="Shape 105"/>
        <p:cNvGrpSpPr/>
        <p:nvPr/>
      </p:nvGrpSpPr>
      <p:grpSpPr>
        <a:xfrm>
          <a:off x="0" y="0"/>
          <a:ext cx="0" cy="0"/>
          <a:chOff x="0" y="0"/>
          <a:chExt cx="0" cy="0"/>
        </a:xfrm>
      </p:grpSpPr>
      <p:sp>
        <p:nvSpPr>
          <p:cNvPr id="106" name="Google Shape;106;p23"/>
          <p:cNvSpPr txBox="1"/>
          <p:nvPr/>
        </p:nvSpPr>
        <p:spPr>
          <a:xfrm>
            <a:off x="1372209" y="2967688"/>
            <a:ext cx="776650" cy="71527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000"/>
              <a:buFont typeface="Arial"/>
              <a:buNone/>
            </a:pPr>
            <a:endParaRPr sz="4000" b="1" dirty="0">
              <a:solidFill>
                <a:schemeClr val="lt1"/>
              </a:solidFill>
              <a:latin typeface="Calibri"/>
              <a:ea typeface="Calibri"/>
              <a:cs typeface="Calibri"/>
              <a:sym typeface="Calibri"/>
            </a:endParaRPr>
          </a:p>
        </p:txBody>
      </p:sp>
      <p:sp>
        <p:nvSpPr>
          <p:cNvPr id="107" name="Google Shape;107;p23"/>
          <p:cNvSpPr txBox="1">
            <a:spLocks noGrp="1"/>
          </p:cNvSpPr>
          <p:nvPr>
            <p:ph type="body" idx="1"/>
          </p:nvPr>
        </p:nvSpPr>
        <p:spPr>
          <a:xfrm>
            <a:off x="1832482" y="1885364"/>
            <a:ext cx="807638" cy="7152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A1AAB3"/>
              </a:buClr>
              <a:buSzPts val="4000"/>
              <a:buFont typeface="Arial"/>
              <a:buNone/>
              <a:defRPr sz="4000" b="1" i="0" u="none" strike="noStrike" cap="none">
                <a:solidFill>
                  <a:srgbClr val="A1AAB3"/>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23"/>
          <p:cNvSpPr txBox="1">
            <a:spLocks noGrp="1"/>
          </p:cNvSpPr>
          <p:nvPr>
            <p:ph type="body" idx="2"/>
          </p:nvPr>
        </p:nvSpPr>
        <p:spPr>
          <a:xfrm>
            <a:off x="1832482" y="2986454"/>
            <a:ext cx="807638" cy="7152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A1AAB3"/>
              </a:buClr>
              <a:buSzPts val="4000"/>
              <a:buFont typeface="Arial"/>
              <a:buNone/>
              <a:defRPr sz="4000" b="1" i="0" u="none" strike="noStrike" cap="none">
                <a:solidFill>
                  <a:srgbClr val="A1AAB3"/>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23"/>
          <p:cNvSpPr txBox="1">
            <a:spLocks noGrp="1"/>
          </p:cNvSpPr>
          <p:nvPr>
            <p:ph type="body" idx="3"/>
          </p:nvPr>
        </p:nvSpPr>
        <p:spPr>
          <a:xfrm>
            <a:off x="1832482" y="4087544"/>
            <a:ext cx="807638" cy="7152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A1AAB3"/>
              </a:buClr>
              <a:buSzPts val="4000"/>
              <a:buFont typeface="Arial"/>
              <a:buNone/>
              <a:defRPr sz="4000" b="1" i="0" u="none" strike="noStrike" cap="none">
                <a:solidFill>
                  <a:srgbClr val="A1AAB3"/>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23"/>
          <p:cNvSpPr txBox="1">
            <a:spLocks noGrp="1"/>
          </p:cNvSpPr>
          <p:nvPr>
            <p:ph type="body" idx="4"/>
          </p:nvPr>
        </p:nvSpPr>
        <p:spPr>
          <a:xfrm>
            <a:off x="1832482" y="5188634"/>
            <a:ext cx="807638" cy="7152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A1AAB3"/>
              </a:buClr>
              <a:buSzPts val="4000"/>
              <a:buFont typeface="Arial"/>
              <a:buNone/>
              <a:defRPr sz="4000" b="1" i="0" u="none" strike="noStrike" cap="none">
                <a:solidFill>
                  <a:srgbClr val="A1AAB3"/>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23"/>
          <p:cNvSpPr/>
          <p:nvPr/>
        </p:nvSpPr>
        <p:spPr>
          <a:xfrm>
            <a:off x="0" y="0"/>
            <a:ext cx="12192000" cy="1517792"/>
          </a:xfrm>
          <a:prstGeom prst="rect">
            <a:avLst/>
          </a:prstGeom>
          <a:solidFill>
            <a:srgbClr val="43536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30BDD4"/>
              </a:solidFill>
              <a:latin typeface="Calibri"/>
              <a:ea typeface="Calibri"/>
              <a:cs typeface="Calibri"/>
              <a:sym typeface="Calibri"/>
            </a:endParaRPr>
          </a:p>
        </p:txBody>
      </p:sp>
      <p:sp>
        <p:nvSpPr>
          <p:cNvPr id="112" name="Google Shape;112;p23"/>
          <p:cNvSpPr txBox="1">
            <a:spLocks noGrp="1"/>
          </p:cNvSpPr>
          <p:nvPr>
            <p:ph type="title"/>
          </p:nvPr>
        </p:nvSpPr>
        <p:spPr>
          <a:xfrm>
            <a:off x="789999" y="0"/>
            <a:ext cx="10515600" cy="1015379"/>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113" name="Google Shape;113;p23"/>
          <p:cNvCxnSpPr/>
          <p:nvPr/>
        </p:nvCxnSpPr>
        <p:spPr>
          <a:xfrm>
            <a:off x="880650" y="1278756"/>
            <a:ext cx="951832" cy="0"/>
          </a:xfrm>
          <a:prstGeom prst="straightConnector1">
            <a:avLst/>
          </a:prstGeom>
          <a:noFill/>
          <a:ln w="130175" cap="flat" cmpd="sng">
            <a:solidFill>
              <a:srgbClr val="A1AAB3"/>
            </a:solidFill>
            <a:prstDash val="solid"/>
            <a:miter lim="800000"/>
            <a:headEnd type="none" w="sm" len="sm"/>
            <a:tailEnd type="none" w="sm" len="sm"/>
          </a:ln>
        </p:spPr>
      </p:cxnSp>
      <p:sp>
        <p:nvSpPr>
          <p:cNvPr id="114" name="Google Shape;114;p23"/>
          <p:cNvSpPr txBox="1">
            <a:spLocks noGrp="1"/>
          </p:cNvSpPr>
          <p:nvPr>
            <p:ph type="body" idx="5"/>
          </p:nvPr>
        </p:nvSpPr>
        <p:spPr>
          <a:xfrm>
            <a:off x="2494311" y="1951936"/>
            <a:ext cx="4369809" cy="3300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35362"/>
              </a:buClr>
              <a:buSzPts val="2000"/>
              <a:buFont typeface="Arial"/>
              <a:buNone/>
              <a:defRPr sz="2000" b="1"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23"/>
          <p:cNvSpPr txBox="1">
            <a:spLocks noGrp="1"/>
          </p:cNvSpPr>
          <p:nvPr>
            <p:ph type="body" idx="6"/>
          </p:nvPr>
        </p:nvSpPr>
        <p:spPr>
          <a:xfrm>
            <a:off x="2494311" y="3027806"/>
            <a:ext cx="4369809" cy="3300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35362"/>
              </a:buClr>
              <a:buSzPts val="2000"/>
              <a:buFont typeface="Arial"/>
              <a:buNone/>
              <a:defRPr sz="2000" b="1"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23"/>
          <p:cNvSpPr txBox="1">
            <a:spLocks noGrp="1"/>
          </p:cNvSpPr>
          <p:nvPr>
            <p:ph type="body" idx="7"/>
          </p:nvPr>
        </p:nvSpPr>
        <p:spPr>
          <a:xfrm>
            <a:off x="2494311" y="4135574"/>
            <a:ext cx="4369809" cy="3300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35362"/>
              </a:buClr>
              <a:buSzPts val="2000"/>
              <a:buFont typeface="Arial"/>
              <a:buNone/>
              <a:defRPr sz="2000" b="1"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23"/>
          <p:cNvSpPr txBox="1">
            <a:spLocks noGrp="1"/>
          </p:cNvSpPr>
          <p:nvPr>
            <p:ph type="body" idx="8"/>
          </p:nvPr>
        </p:nvSpPr>
        <p:spPr>
          <a:xfrm>
            <a:off x="2494311" y="5240022"/>
            <a:ext cx="4369809" cy="3300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35362"/>
              </a:buClr>
              <a:buSzPts val="2000"/>
              <a:buFont typeface="Arial"/>
              <a:buNone/>
              <a:defRPr sz="2000" b="1"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23"/>
          <p:cNvSpPr txBox="1">
            <a:spLocks noGrp="1"/>
          </p:cNvSpPr>
          <p:nvPr>
            <p:ph type="body" idx="9"/>
          </p:nvPr>
        </p:nvSpPr>
        <p:spPr>
          <a:xfrm>
            <a:off x="2494311" y="3381728"/>
            <a:ext cx="8157869" cy="286232"/>
          </a:xfrm>
          <a:prstGeom prst="rect">
            <a:avLst/>
          </a:prstGeom>
          <a:noFill/>
          <a:ln>
            <a:noFill/>
          </a:ln>
        </p:spPr>
        <p:txBody>
          <a:bodyPr spcFirstLastPara="1" wrap="square" lIns="91425" tIns="45700" rIns="91425" bIns="45700" anchor="t" anchorCtr="0">
            <a:spAutoFit/>
          </a:bodyPr>
          <a:lstStyle>
            <a:lvl1pPr marL="457200" marR="0" lvl="0" indent="-228600" algn="l" rtl="0">
              <a:lnSpc>
                <a:spcPct val="90000"/>
              </a:lnSpc>
              <a:spcBef>
                <a:spcPts val="10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23"/>
          <p:cNvSpPr txBox="1">
            <a:spLocks noGrp="1"/>
          </p:cNvSpPr>
          <p:nvPr>
            <p:ph type="body" idx="13"/>
          </p:nvPr>
        </p:nvSpPr>
        <p:spPr>
          <a:xfrm>
            <a:off x="2494311" y="4471669"/>
            <a:ext cx="8157869" cy="286232"/>
          </a:xfrm>
          <a:prstGeom prst="rect">
            <a:avLst/>
          </a:prstGeom>
          <a:noFill/>
          <a:ln>
            <a:noFill/>
          </a:ln>
        </p:spPr>
        <p:txBody>
          <a:bodyPr spcFirstLastPara="1" wrap="square" lIns="91425" tIns="45700" rIns="91425" bIns="45700" anchor="t" anchorCtr="0">
            <a:spAutoFit/>
          </a:bodyPr>
          <a:lstStyle>
            <a:lvl1pPr marL="457200" marR="0" lvl="0" indent="-228600" algn="l" rtl="0">
              <a:lnSpc>
                <a:spcPct val="90000"/>
              </a:lnSpc>
              <a:spcBef>
                <a:spcPts val="10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23"/>
          <p:cNvSpPr txBox="1">
            <a:spLocks noGrp="1"/>
          </p:cNvSpPr>
          <p:nvPr>
            <p:ph type="body" idx="14"/>
          </p:nvPr>
        </p:nvSpPr>
        <p:spPr>
          <a:xfrm>
            <a:off x="2494311" y="5577702"/>
            <a:ext cx="8157869" cy="286232"/>
          </a:xfrm>
          <a:prstGeom prst="rect">
            <a:avLst/>
          </a:prstGeom>
          <a:noFill/>
          <a:ln>
            <a:noFill/>
          </a:ln>
        </p:spPr>
        <p:txBody>
          <a:bodyPr spcFirstLastPara="1" wrap="square" lIns="91425" tIns="45700" rIns="91425" bIns="45700" anchor="t" anchorCtr="0">
            <a:spAutoFit/>
          </a:bodyPr>
          <a:lstStyle>
            <a:lvl1pPr marL="457200" marR="0" lvl="0" indent="-228600" algn="l" rtl="0">
              <a:lnSpc>
                <a:spcPct val="90000"/>
              </a:lnSpc>
              <a:spcBef>
                <a:spcPts val="10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23"/>
          <p:cNvSpPr txBox="1">
            <a:spLocks noGrp="1"/>
          </p:cNvSpPr>
          <p:nvPr>
            <p:ph type="body" idx="15"/>
          </p:nvPr>
        </p:nvSpPr>
        <p:spPr>
          <a:xfrm>
            <a:off x="2494311" y="2297984"/>
            <a:ext cx="8156575" cy="3300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35362"/>
              </a:buClr>
              <a:buSzPts val="1400"/>
              <a:buFont typeface="Arial"/>
              <a:buNone/>
              <a:defRPr sz="1400" b="0"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23"/>
          <p:cNvSpPr txBox="1"/>
          <p:nvPr/>
        </p:nvSpPr>
        <p:spPr>
          <a:xfrm>
            <a:off x="8952552" y="6424070"/>
            <a:ext cx="111317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2020.</a:t>
            </a:r>
            <a:endParaRPr dirty="0"/>
          </a:p>
        </p:txBody>
      </p:sp>
      <p:sp>
        <p:nvSpPr>
          <p:cNvPr id="123" name="Google Shape;123;p23"/>
          <p:cNvSpPr txBox="1"/>
          <p:nvPr/>
        </p:nvSpPr>
        <p:spPr>
          <a:xfrm>
            <a:off x="10265126" y="6424070"/>
            <a:ext cx="201221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Inc. All rights reserved. | </a:t>
            </a:r>
            <a:fld id="{00000000-1234-1234-1234-123412341234}" type="slidenum">
              <a:rPr lang="en-US" sz="1000" b="1">
                <a:solidFill>
                  <a:srgbClr val="425563"/>
                </a:solidFill>
                <a:latin typeface="Calibri"/>
                <a:ea typeface="Calibri"/>
                <a:cs typeface="Calibri"/>
                <a:sym typeface="Calibri"/>
              </a:rPr>
              <a:t>‹#›</a:t>
            </a:fld>
            <a:endParaRPr sz="1000" b="1" dirty="0">
              <a:solidFill>
                <a:srgbClr val="425563"/>
              </a:solidFill>
              <a:latin typeface="Calibri"/>
              <a:ea typeface="Calibri"/>
              <a:cs typeface="Calibri"/>
              <a:sym typeface="Calibri"/>
            </a:endParaRPr>
          </a:p>
        </p:txBody>
      </p:sp>
      <p:pic>
        <p:nvPicPr>
          <p:cNvPr id="124" name="Google Shape;124;p23"/>
          <p:cNvPicPr preferRelativeResize="0"/>
          <p:nvPr/>
        </p:nvPicPr>
        <p:blipFill rotWithShape="1">
          <a:blip r:embed="rId2">
            <a:alphaModFix/>
          </a:blip>
          <a:srcRect/>
          <a:stretch/>
        </p:blipFill>
        <p:spPr>
          <a:xfrm>
            <a:off x="9509689" y="6503123"/>
            <a:ext cx="865727" cy="120965"/>
          </a:xfrm>
          <a:prstGeom prst="rect">
            <a:avLst/>
          </a:prstGeom>
          <a:noFill/>
          <a:ln>
            <a:noFill/>
          </a:ln>
        </p:spPr>
      </p:pic>
    </p:spTree>
    <p:extLst>
      <p:ext uri="{BB962C8B-B14F-4D97-AF65-F5344CB8AC3E}">
        <p14:creationId xmlns:p14="http://schemas.microsoft.com/office/powerpoint/2010/main" val="4444782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agenda 3">
  <p:cSld name="agenda 3">
    <p:spTree>
      <p:nvGrpSpPr>
        <p:cNvPr id="1" name="Shape 125"/>
        <p:cNvGrpSpPr/>
        <p:nvPr/>
      </p:nvGrpSpPr>
      <p:grpSpPr>
        <a:xfrm>
          <a:off x="0" y="0"/>
          <a:ext cx="0" cy="0"/>
          <a:chOff x="0" y="0"/>
          <a:chExt cx="0" cy="0"/>
        </a:xfrm>
      </p:grpSpPr>
      <p:sp>
        <p:nvSpPr>
          <p:cNvPr id="126" name="Google Shape;126;p24"/>
          <p:cNvSpPr txBox="1"/>
          <p:nvPr/>
        </p:nvSpPr>
        <p:spPr>
          <a:xfrm>
            <a:off x="718002" y="2271438"/>
            <a:ext cx="544187" cy="71527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4800"/>
              <a:buFont typeface="Arial"/>
              <a:buNone/>
            </a:pPr>
            <a:r>
              <a:rPr lang="en-US" sz="4800" b="1" dirty="0">
                <a:solidFill>
                  <a:schemeClr val="accent1"/>
                </a:solidFill>
                <a:latin typeface="Calibri"/>
                <a:ea typeface="Calibri"/>
                <a:cs typeface="Calibri"/>
                <a:sym typeface="Calibri"/>
              </a:rPr>
              <a:t>1</a:t>
            </a:r>
            <a:endParaRPr dirty="0"/>
          </a:p>
        </p:txBody>
      </p:sp>
      <p:sp>
        <p:nvSpPr>
          <p:cNvPr id="127" name="Google Shape;127;p24"/>
          <p:cNvSpPr txBox="1"/>
          <p:nvPr/>
        </p:nvSpPr>
        <p:spPr>
          <a:xfrm>
            <a:off x="4288822" y="2271438"/>
            <a:ext cx="544187" cy="71527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4800"/>
              <a:buFont typeface="Arial"/>
              <a:buNone/>
            </a:pPr>
            <a:r>
              <a:rPr lang="en-US" sz="4800" b="1" dirty="0">
                <a:solidFill>
                  <a:schemeClr val="accent1"/>
                </a:solidFill>
                <a:latin typeface="Calibri"/>
                <a:ea typeface="Calibri"/>
                <a:cs typeface="Calibri"/>
                <a:sym typeface="Calibri"/>
              </a:rPr>
              <a:t>2</a:t>
            </a:r>
            <a:endParaRPr sz="4400" b="1" dirty="0">
              <a:solidFill>
                <a:schemeClr val="accent1"/>
              </a:solidFill>
              <a:latin typeface="Calibri"/>
              <a:ea typeface="Calibri"/>
              <a:cs typeface="Calibri"/>
              <a:sym typeface="Calibri"/>
            </a:endParaRPr>
          </a:p>
        </p:txBody>
      </p:sp>
      <p:sp>
        <p:nvSpPr>
          <p:cNvPr id="128" name="Google Shape;128;p24"/>
          <p:cNvSpPr txBox="1"/>
          <p:nvPr/>
        </p:nvSpPr>
        <p:spPr>
          <a:xfrm>
            <a:off x="8134672" y="2287219"/>
            <a:ext cx="544187" cy="71527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4800"/>
              <a:buFont typeface="Arial"/>
              <a:buNone/>
            </a:pPr>
            <a:r>
              <a:rPr lang="en-US" sz="4800" b="1" dirty="0">
                <a:solidFill>
                  <a:schemeClr val="accent1"/>
                </a:solidFill>
                <a:latin typeface="Calibri"/>
                <a:ea typeface="Calibri"/>
                <a:cs typeface="Calibri"/>
                <a:sym typeface="Calibri"/>
              </a:rPr>
              <a:t>3</a:t>
            </a:r>
            <a:endParaRPr dirty="0"/>
          </a:p>
        </p:txBody>
      </p:sp>
      <p:sp>
        <p:nvSpPr>
          <p:cNvPr id="129" name="Google Shape;129;p24"/>
          <p:cNvSpPr txBox="1">
            <a:spLocks noGrp="1"/>
          </p:cNvSpPr>
          <p:nvPr>
            <p:ph type="body" idx="1"/>
          </p:nvPr>
        </p:nvSpPr>
        <p:spPr>
          <a:xfrm>
            <a:off x="1297673" y="2355397"/>
            <a:ext cx="2674937" cy="3857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2100"/>
              <a:buFont typeface="Arial"/>
              <a:buNone/>
              <a:defRPr sz="2100" b="1"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24"/>
          <p:cNvSpPr txBox="1">
            <a:spLocks noGrp="1"/>
          </p:cNvSpPr>
          <p:nvPr>
            <p:ph type="body" idx="2"/>
          </p:nvPr>
        </p:nvSpPr>
        <p:spPr>
          <a:xfrm>
            <a:off x="1297674" y="2700450"/>
            <a:ext cx="2674938" cy="7152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35362"/>
              </a:buClr>
              <a:buSzPts val="1400"/>
              <a:buFont typeface="Arial"/>
              <a:buNone/>
              <a:defRPr sz="1400" b="0"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24"/>
          <p:cNvSpPr txBox="1">
            <a:spLocks noGrp="1"/>
          </p:cNvSpPr>
          <p:nvPr>
            <p:ph type="body" idx="3"/>
          </p:nvPr>
        </p:nvSpPr>
        <p:spPr>
          <a:xfrm>
            <a:off x="4851578" y="2355397"/>
            <a:ext cx="3033707" cy="3857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2100"/>
              <a:buFont typeface="Arial"/>
              <a:buNone/>
              <a:defRPr sz="2100" b="1"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24"/>
          <p:cNvSpPr txBox="1">
            <a:spLocks noGrp="1"/>
          </p:cNvSpPr>
          <p:nvPr>
            <p:ph type="body" idx="4"/>
          </p:nvPr>
        </p:nvSpPr>
        <p:spPr>
          <a:xfrm>
            <a:off x="4851579" y="2700450"/>
            <a:ext cx="3033708" cy="7152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35362"/>
              </a:buClr>
              <a:buSzPts val="1400"/>
              <a:buFont typeface="Arial"/>
              <a:buNone/>
              <a:defRPr sz="1400" b="0"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Google Shape;133;p24"/>
          <p:cNvSpPr txBox="1">
            <a:spLocks noGrp="1"/>
          </p:cNvSpPr>
          <p:nvPr>
            <p:ph type="body" idx="5"/>
          </p:nvPr>
        </p:nvSpPr>
        <p:spPr>
          <a:xfrm>
            <a:off x="8678861" y="2355397"/>
            <a:ext cx="2817895" cy="3857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2100"/>
              <a:buFont typeface="Arial"/>
              <a:buNone/>
              <a:defRPr sz="2100" b="1"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Google Shape;134;p24"/>
          <p:cNvSpPr txBox="1">
            <a:spLocks noGrp="1"/>
          </p:cNvSpPr>
          <p:nvPr>
            <p:ph type="body" idx="6"/>
          </p:nvPr>
        </p:nvSpPr>
        <p:spPr>
          <a:xfrm>
            <a:off x="8678861" y="2700450"/>
            <a:ext cx="2817895" cy="7152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35362"/>
              </a:buClr>
              <a:buSzPts val="1400"/>
              <a:buFont typeface="Arial"/>
              <a:buNone/>
              <a:defRPr sz="1400" b="0"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24"/>
          <p:cNvSpPr txBox="1"/>
          <p:nvPr/>
        </p:nvSpPr>
        <p:spPr>
          <a:xfrm>
            <a:off x="718002" y="4276084"/>
            <a:ext cx="544187" cy="71527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4800"/>
              <a:buFont typeface="Arial"/>
              <a:buNone/>
            </a:pPr>
            <a:r>
              <a:rPr lang="en-US" sz="4800" b="1" dirty="0">
                <a:solidFill>
                  <a:schemeClr val="accent1"/>
                </a:solidFill>
                <a:latin typeface="Calibri"/>
                <a:ea typeface="Calibri"/>
                <a:cs typeface="Calibri"/>
                <a:sym typeface="Calibri"/>
              </a:rPr>
              <a:t>4</a:t>
            </a:r>
            <a:endParaRPr dirty="0"/>
          </a:p>
        </p:txBody>
      </p:sp>
      <p:sp>
        <p:nvSpPr>
          <p:cNvPr id="136" name="Google Shape;136;p24"/>
          <p:cNvSpPr txBox="1"/>
          <p:nvPr/>
        </p:nvSpPr>
        <p:spPr>
          <a:xfrm>
            <a:off x="4288822" y="4276084"/>
            <a:ext cx="544187" cy="71527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4800"/>
              <a:buFont typeface="Arial"/>
              <a:buNone/>
            </a:pPr>
            <a:r>
              <a:rPr lang="en-US" sz="4800" b="1" dirty="0">
                <a:solidFill>
                  <a:schemeClr val="accent1"/>
                </a:solidFill>
                <a:latin typeface="Calibri"/>
                <a:ea typeface="Calibri"/>
                <a:cs typeface="Calibri"/>
                <a:sym typeface="Calibri"/>
              </a:rPr>
              <a:t>5</a:t>
            </a:r>
            <a:endParaRPr sz="4400" b="1" dirty="0">
              <a:solidFill>
                <a:schemeClr val="accent1"/>
              </a:solidFill>
              <a:latin typeface="Calibri"/>
              <a:ea typeface="Calibri"/>
              <a:cs typeface="Calibri"/>
              <a:sym typeface="Calibri"/>
            </a:endParaRPr>
          </a:p>
        </p:txBody>
      </p:sp>
      <p:sp>
        <p:nvSpPr>
          <p:cNvPr id="137" name="Google Shape;137;p24"/>
          <p:cNvSpPr txBox="1"/>
          <p:nvPr/>
        </p:nvSpPr>
        <p:spPr>
          <a:xfrm>
            <a:off x="8134672" y="4291865"/>
            <a:ext cx="544187" cy="71527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4800"/>
              <a:buFont typeface="Arial"/>
              <a:buNone/>
            </a:pPr>
            <a:r>
              <a:rPr lang="en-US" sz="4800" b="1" dirty="0">
                <a:solidFill>
                  <a:schemeClr val="accent1"/>
                </a:solidFill>
                <a:latin typeface="Calibri"/>
                <a:ea typeface="Calibri"/>
                <a:cs typeface="Calibri"/>
                <a:sym typeface="Calibri"/>
              </a:rPr>
              <a:t>6</a:t>
            </a:r>
            <a:endParaRPr dirty="0"/>
          </a:p>
        </p:txBody>
      </p:sp>
      <p:sp>
        <p:nvSpPr>
          <p:cNvPr id="138" name="Google Shape;138;p24"/>
          <p:cNvSpPr txBox="1">
            <a:spLocks noGrp="1"/>
          </p:cNvSpPr>
          <p:nvPr>
            <p:ph type="body" idx="7"/>
          </p:nvPr>
        </p:nvSpPr>
        <p:spPr>
          <a:xfrm>
            <a:off x="1297673" y="4360043"/>
            <a:ext cx="2696355" cy="3857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2100"/>
              <a:buFont typeface="Arial"/>
              <a:buNone/>
              <a:defRPr sz="2100" b="1"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24"/>
          <p:cNvSpPr txBox="1">
            <a:spLocks noGrp="1"/>
          </p:cNvSpPr>
          <p:nvPr>
            <p:ph type="body" idx="8"/>
          </p:nvPr>
        </p:nvSpPr>
        <p:spPr>
          <a:xfrm>
            <a:off x="1297674" y="4705096"/>
            <a:ext cx="2674938" cy="7152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35362"/>
              </a:buClr>
              <a:buSzPts val="1400"/>
              <a:buFont typeface="Arial"/>
              <a:buNone/>
              <a:defRPr sz="1400" b="0"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24"/>
          <p:cNvSpPr txBox="1">
            <a:spLocks noGrp="1"/>
          </p:cNvSpPr>
          <p:nvPr>
            <p:ph type="body" idx="9"/>
          </p:nvPr>
        </p:nvSpPr>
        <p:spPr>
          <a:xfrm>
            <a:off x="4851579" y="4360043"/>
            <a:ext cx="3033706" cy="3857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2100"/>
              <a:buFont typeface="Arial"/>
              <a:buNone/>
              <a:defRPr sz="2100" b="1"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24"/>
          <p:cNvSpPr txBox="1">
            <a:spLocks noGrp="1"/>
          </p:cNvSpPr>
          <p:nvPr>
            <p:ph type="body" idx="13"/>
          </p:nvPr>
        </p:nvSpPr>
        <p:spPr>
          <a:xfrm>
            <a:off x="4851579" y="4705096"/>
            <a:ext cx="3033708" cy="7152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35362"/>
              </a:buClr>
              <a:buSzPts val="1400"/>
              <a:buFont typeface="Arial"/>
              <a:buNone/>
              <a:defRPr sz="1400" b="0"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24"/>
          <p:cNvSpPr txBox="1">
            <a:spLocks noGrp="1"/>
          </p:cNvSpPr>
          <p:nvPr>
            <p:ph type="body" idx="14"/>
          </p:nvPr>
        </p:nvSpPr>
        <p:spPr>
          <a:xfrm>
            <a:off x="8678861" y="4360043"/>
            <a:ext cx="2817894" cy="3857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2100"/>
              <a:buFont typeface="Arial"/>
              <a:buNone/>
              <a:defRPr sz="2100" b="1"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24"/>
          <p:cNvSpPr txBox="1">
            <a:spLocks noGrp="1"/>
          </p:cNvSpPr>
          <p:nvPr>
            <p:ph type="body" idx="15"/>
          </p:nvPr>
        </p:nvSpPr>
        <p:spPr>
          <a:xfrm>
            <a:off x="8678861" y="4705096"/>
            <a:ext cx="2817895" cy="7152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35362"/>
              </a:buClr>
              <a:buSzPts val="1400"/>
              <a:buFont typeface="Arial"/>
              <a:buNone/>
              <a:defRPr sz="1400" b="0"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24"/>
          <p:cNvSpPr/>
          <p:nvPr/>
        </p:nvSpPr>
        <p:spPr>
          <a:xfrm>
            <a:off x="0" y="0"/>
            <a:ext cx="12192000" cy="151779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30BDD4"/>
              </a:solidFill>
              <a:latin typeface="Calibri"/>
              <a:ea typeface="Calibri"/>
              <a:cs typeface="Calibri"/>
              <a:sym typeface="Calibri"/>
            </a:endParaRPr>
          </a:p>
        </p:txBody>
      </p:sp>
      <p:sp>
        <p:nvSpPr>
          <p:cNvPr id="145" name="Google Shape;145;p24"/>
          <p:cNvSpPr txBox="1">
            <a:spLocks noGrp="1"/>
          </p:cNvSpPr>
          <p:nvPr>
            <p:ph type="title"/>
          </p:nvPr>
        </p:nvSpPr>
        <p:spPr>
          <a:xfrm>
            <a:off x="789999" y="0"/>
            <a:ext cx="10515600" cy="1015379"/>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146" name="Google Shape;146;p24"/>
          <p:cNvCxnSpPr/>
          <p:nvPr/>
        </p:nvCxnSpPr>
        <p:spPr>
          <a:xfrm>
            <a:off x="880650" y="1278756"/>
            <a:ext cx="951832" cy="0"/>
          </a:xfrm>
          <a:prstGeom prst="straightConnector1">
            <a:avLst/>
          </a:prstGeom>
          <a:noFill/>
          <a:ln w="130175" cap="flat" cmpd="sng">
            <a:solidFill>
              <a:srgbClr val="435362"/>
            </a:solidFill>
            <a:prstDash val="solid"/>
            <a:miter lim="800000"/>
            <a:headEnd type="none" w="sm" len="sm"/>
            <a:tailEnd type="none" w="sm" len="sm"/>
          </a:ln>
        </p:spPr>
      </p:cxnSp>
      <p:sp>
        <p:nvSpPr>
          <p:cNvPr id="147" name="Google Shape;147;p24"/>
          <p:cNvSpPr txBox="1"/>
          <p:nvPr/>
        </p:nvSpPr>
        <p:spPr>
          <a:xfrm>
            <a:off x="8952552" y="6424070"/>
            <a:ext cx="111317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2020.</a:t>
            </a:r>
            <a:endParaRPr dirty="0"/>
          </a:p>
        </p:txBody>
      </p:sp>
      <p:sp>
        <p:nvSpPr>
          <p:cNvPr id="148" name="Google Shape;148;p24"/>
          <p:cNvSpPr txBox="1"/>
          <p:nvPr/>
        </p:nvSpPr>
        <p:spPr>
          <a:xfrm>
            <a:off x="10265126" y="6424070"/>
            <a:ext cx="201221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Inc. All rights reserved. | </a:t>
            </a:r>
            <a:fld id="{00000000-1234-1234-1234-123412341234}" type="slidenum">
              <a:rPr lang="en-US" sz="1000" b="1">
                <a:solidFill>
                  <a:srgbClr val="425563"/>
                </a:solidFill>
                <a:latin typeface="Calibri"/>
                <a:ea typeface="Calibri"/>
                <a:cs typeface="Calibri"/>
                <a:sym typeface="Calibri"/>
              </a:rPr>
              <a:t>‹#›</a:t>
            </a:fld>
            <a:endParaRPr sz="1000" b="1" dirty="0">
              <a:solidFill>
                <a:srgbClr val="425563"/>
              </a:solidFill>
              <a:latin typeface="Calibri"/>
              <a:ea typeface="Calibri"/>
              <a:cs typeface="Calibri"/>
              <a:sym typeface="Calibri"/>
            </a:endParaRPr>
          </a:p>
        </p:txBody>
      </p:sp>
      <p:pic>
        <p:nvPicPr>
          <p:cNvPr id="149" name="Google Shape;149;p24"/>
          <p:cNvPicPr preferRelativeResize="0"/>
          <p:nvPr/>
        </p:nvPicPr>
        <p:blipFill rotWithShape="1">
          <a:blip r:embed="rId2">
            <a:alphaModFix/>
          </a:blip>
          <a:srcRect/>
          <a:stretch/>
        </p:blipFill>
        <p:spPr>
          <a:xfrm>
            <a:off x="9509689" y="6503123"/>
            <a:ext cx="865727" cy="120965"/>
          </a:xfrm>
          <a:prstGeom prst="rect">
            <a:avLst/>
          </a:prstGeom>
          <a:noFill/>
          <a:ln>
            <a:noFill/>
          </a:ln>
        </p:spPr>
      </p:pic>
    </p:spTree>
    <p:extLst>
      <p:ext uri="{BB962C8B-B14F-4D97-AF65-F5344CB8AC3E}">
        <p14:creationId xmlns:p14="http://schemas.microsoft.com/office/powerpoint/2010/main" val="34417407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agenda 4 ">
  <p:cSld name="agenda 4 ">
    <p:spTree>
      <p:nvGrpSpPr>
        <p:cNvPr id="1" name="Shape 150"/>
        <p:cNvGrpSpPr/>
        <p:nvPr/>
      </p:nvGrpSpPr>
      <p:grpSpPr>
        <a:xfrm>
          <a:off x="0" y="0"/>
          <a:ext cx="0" cy="0"/>
          <a:chOff x="0" y="0"/>
          <a:chExt cx="0" cy="0"/>
        </a:xfrm>
      </p:grpSpPr>
      <p:sp>
        <p:nvSpPr>
          <p:cNvPr id="151" name="Google Shape;151;p25"/>
          <p:cNvSpPr txBox="1">
            <a:spLocks noGrp="1"/>
          </p:cNvSpPr>
          <p:nvPr>
            <p:ph type="body" idx="1"/>
          </p:nvPr>
        </p:nvSpPr>
        <p:spPr>
          <a:xfrm>
            <a:off x="1297673" y="2355397"/>
            <a:ext cx="2674937" cy="3857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2"/>
              </a:buClr>
              <a:buSzPts val="2100"/>
              <a:buFont typeface="Arial"/>
              <a:buNone/>
              <a:defRPr sz="2100" b="1"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 name="Google Shape;152;p25"/>
          <p:cNvSpPr txBox="1">
            <a:spLocks noGrp="1"/>
          </p:cNvSpPr>
          <p:nvPr>
            <p:ph type="body" idx="2"/>
          </p:nvPr>
        </p:nvSpPr>
        <p:spPr>
          <a:xfrm>
            <a:off x="1297674" y="2700450"/>
            <a:ext cx="2674938" cy="7152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 name="Google Shape;153;p25"/>
          <p:cNvSpPr txBox="1">
            <a:spLocks noGrp="1"/>
          </p:cNvSpPr>
          <p:nvPr>
            <p:ph type="body" idx="3"/>
          </p:nvPr>
        </p:nvSpPr>
        <p:spPr>
          <a:xfrm>
            <a:off x="4851578" y="2355397"/>
            <a:ext cx="3033707" cy="3857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2"/>
              </a:buClr>
              <a:buSzPts val="2100"/>
              <a:buFont typeface="Arial"/>
              <a:buNone/>
              <a:defRPr sz="2100" b="1"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25"/>
          <p:cNvSpPr txBox="1">
            <a:spLocks noGrp="1"/>
          </p:cNvSpPr>
          <p:nvPr>
            <p:ph type="body" idx="4"/>
          </p:nvPr>
        </p:nvSpPr>
        <p:spPr>
          <a:xfrm>
            <a:off x="4851579" y="2700450"/>
            <a:ext cx="3033708" cy="7152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25"/>
          <p:cNvSpPr txBox="1">
            <a:spLocks noGrp="1"/>
          </p:cNvSpPr>
          <p:nvPr>
            <p:ph type="body" idx="5"/>
          </p:nvPr>
        </p:nvSpPr>
        <p:spPr>
          <a:xfrm>
            <a:off x="8678861" y="2355397"/>
            <a:ext cx="2817895" cy="3857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2"/>
              </a:buClr>
              <a:buSzPts val="2100"/>
              <a:buFont typeface="Arial"/>
              <a:buNone/>
              <a:defRPr sz="2100" b="1"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p25"/>
          <p:cNvSpPr txBox="1">
            <a:spLocks noGrp="1"/>
          </p:cNvSpPr>
          <p:nvPr>
            <p:ph type="body" idx="6"/>
          </p:nvPr>
        </p:nvSpPr>
        <p:spPr>
          <a:xfrm>
            <a:off x="8678861" y="2700450"/>
            <a:ext cx="2817895" cy="7152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25"/>
          <p:cNvSpPr txBox="1">
            <a:spLocks noGrp="1"/>
          </p:cNvSpPr>
          <p:nvPr>
            <p:ph type="body" idx="7"/>
          </p:nvPr>
        </p:nvSpPr>
        <p:spPr>
          <a:xfrm>
            <a:off x="1297673" y="4360043"/>
            <a:ext cx="2696355" cy="3857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2"/>
              </a:buClr>
              <a:buSzPts val="2100"/>
              <a:buFont typeface="Arial"/>
              <a:buNone/>
              <a:defRPr sz="2100" b="1"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25"/>
          <p:cNvSpPr txBox="1">
            <a:spLocks noGrp="1"/>
          </p:cNvSpPr>
          <p:nvPr>
            <p:ph type="body" idx="8"/>
          </p:nvPr>
        </p:nvSpPr>
        <p:spPr>
          <a:xfrm>
            <a:off x="1297674" y="4705096"/>
            <a:ext cx="2674938" cy="7152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 name="Google Shape;159;p25"/>
          <p:cNvSpPr txBox="1">
            <a:spLocks noGrp="1"/>
          </p:cNvSpPr>
          <p:nvPr>
            <p:ph type="body" idx="9"/>
          </p:nvPr>
        </p:nvSpPr>
        <p:spPr>
          <a:xfrm>
            <a:off x="4851579" y="4360043"/>
            <a:ext cx="3033706" cy="3857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2"/>
              </a:buClr>
              <a:buSzPts val="2100"/>
              <a:buFont typeface="Arial"/>
              <a:buNone/>
              <a:defRPr sz="2100" b="1"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25"/>
          <p:cNvSpPr txBox="1">
            <a:spLocks noGrp="1"/>
          </p:cNvSpPr>
          <p:nvPr>
            <p:ph type="body" idx="13"/>
          </p:nvPr>
        </p:nvSpPr>
        <p:spPr>
          <a:xfrm>
            <a:off x="4851579" y="4705096"/>
            <a:ext cx="3033708" cy="7152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25"/>
          <p:cNvSpPr txBox="1">
            <a:spLocks noGrp="1"/>
          </p:cNvSpPr>
          <p:nvPr>
            <p:ph type="body" idx="14"/>
          </p:nvPr>
        </p:nvSpPr>
        <p:spPr>
          <a:xfrm>
            <a:off x="8678861" y="4360043"/>
            <a:ext cx="2817894" cy="3857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2"/>
              </a:buClr>
              <a:buSzPts val="2100"/>
              <a:buFont typeface="Arial"/>
              <a:buNone/>
              <a:defRPr sz="2100" b="1"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25"/>
          <p:cNvSpPr txBox="1">
            <a:spLocks noGrp="1"/>
          </p:cNvSpPr>
          <p:nvPr>
            <p:ph type="body" idx="15"/>
          </p:nvPr>
        </p:nvSpPr>
        <p:spPr>
          <a:xfrm>
            <a:off x="8678861" y="4705096"/>
            <a:ext cx="2817895" cy="7152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3" name="Google Shape;163;p25"/>
          <p:cNvSpPr txBox="1"/>
          <p:nvPr/>
        </p:nvSpPr>
        <p:spPr>
          <a:xfrm>
            <a:off x="718002" y="2271438"/>
            <a:ext cx="544187" cy="71527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A1AAB3"/>
              </a:buClr>
              <a:buSzPts val="4800"/>
              <a:buFont typeface="Arial"/>
              <a:buNone/>
            </a:pPr>
            <a:r>
              <a:rPr lang="en-US" sz="4800" b="1" dirty="0">
                <a:solidFill>
                  <a:srgbClr val="A1AAB3"/>
                </a:solidFill>
                <a:latin typeface="Calibri"/>
                <a:ea typeface="Calibri"/>
                <a:cs typeface="Calibri"/>
                <a:sym typeface="Calibri"/>
              </a:rPr>
              <a:t>1</a:t>
            </a:r>
            <a:endParaRPr dirty="0"/>
          </a:p>
        </p:txBody>
      </p:sp>
      <p:sp>
        <p:nvSpPr>
          <p:cNvPr id="164" name="Google Shape;164;p25"/>
          <p:cNvSpPr txBox="1"/>
          <p:nvPr/>
        </p:nvSpPr>
        <p:spPr>
          <a:xfrm>
            <a:off x="4288822" y="2271438"/>
            <a:ext cx="544187" cy="71527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A1AAB3"/>
              </a:buClr>
              <a:buSzPts val="4800"/>
              <a:buFont typeface="Arial"/>
              <a:buNone/>
            </a:pPr>
            <a:r>
              <a:rPr lang="en-US" sz="4800" b="1" dirty="0">
                <a:solidFill>
                  <a:srgbClr val="A1AAB3"/>
                </a:solidFill>
                <a:latin typeface="Calibri"/>
                <a:ea typeface="Calibri"/>
                <a:cs typeface="Calibri"/>
                <a:sym typeface="Calibri"/>
              </a:rPr>
              <a:t>2</a:t>
            </a:r>
            <a:endParaRPr sz="4400" b="1" dirty="0">
              <a:solidFill>
                <a:srgbClr val="A1AAB3"/>
              </a:solidFill>
              <a:latin typeface="Calibri"/>
              <a:ea typeface="Calibri"/>
              <a:cs typeface="Calibri"/>
              <a:sym typeface="Calibri"/>
            </a:endParaRPr>
          </a:p>
        </p:txBody>
      </p:sp>
      <p:sp>
        <p:nvSpPr>
          <p:cNvPr id="165" name="Google Shape;165;p25"/>
          <p:cNvSpPr txBox="1"/>
          <p:nvPr/>
        </p:nvSpPr>
        <p:spPr>
          <a:xfrm>
            <a:off x="8134672" y="2287219"/>
            <a:ext cx="544187" cy="71527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A1AAB3"/>
              </a:buClr>
              <a:buSzPts val="4800"/>
              <a:buFont typeface="Arial"/>
              <a:buNone/>
            </a:pPr>
            <a:r>
              <a:rPr lang="en-US" sz="4800" b="1" dirty="0">
                <a:solidFill>
                  <a:srgbClr val="A1AAB3"/>
                </a:solidFill>
                <a:latin typeface="Calibri"/>
                <a:ea typeface="Calibri"/>
                <a:cs typeface="Calibri"/>
                <a:sym typeface="Calibri"/>
              </a:rPr>
              <a:t>3</a:t>
            </a:r>
            <a:endParaRPr dirty="0"/>
          </a:p>
        </p:txBody>
      </p:sp>
      <p:sp>
        <p:nvSpPr>
          <p:cNvPr id="166" name="Google Shape;166;p25"/>
          <p:cNvSpPr txBox="1"/>
          <p:nvPr/>
        </p:nvSpPr>
        <p:spPr>
          <a:xfrm>
            <a:off x="718002" y="4276084"/>
            <a:ext cx="544187" cy="71527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A1AAB3"/>
              </a:buClr>
              <a:buSzPts val="4800"/>
              <a:buFont typeface="Arial"/>
              <a:buNone/>
            </a:pPr>
            <a:r>
              <a:rPr lang="en-US" sz="4800" b="1" dirty="0">
                <a:solidFill>
                  <a:srgbClr val="A1AAB3"/>
                </a:solidFill>
                <a:latin typeface="Calibri"/>
                <a:ea typeface="Calibri"/>
                <a:cs typeface="Calibri"/>
                <a:sym typeface="Calibri"/>
              </a:rPr>
              <a:t>4</a:t>
            </a:r>
            <a:endParaRPr dirty="0"/>
          </a:p>
        </p:txBody>
      </p:sp>
      <p:sp>
        <p:nvSpPr>
          <p:cNvPr id="167" name="Google Shape;167;p25"/>
          <p:cNvSpPr txBox="1"/>
          <p:nvPr/>
        </p:nvSpPr>
        <p:spPr>
          <a:xfrm>
            <a:off x="4288822" y="4276084"/>
            <a:ext cx="544187" cy="71527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A1AAB3"/>
              </a:buClr>
              <a:buSzPts val="4800"/>
              <a:buFont typeface="Arial"/>
              <a:buNone/>
            </a:pPr>
            <a:r>
              <a:rPr lang="en-US" sz="4800" b="1" dirty="0">
                <a:solidFill>
                  <a:srgbClr val="A1AAB3"/>
                </a:solidFill>
                <a:latin typeface="Calibri"/>
                <a:ea typeface="Calibri"/>
                <a:cs typeface="Calibri"/>
                <a:sym typeface="Calibri"/>
              </a:rPr>
              <a:t>5</a:t>
            </a:r>
            <a:endParaRPr sz="4400" b="1" dirty="0">
              <a:solidFill>
                <a:srgbClr val="A1AAB3"/>
              </a:solidFill>
              <a:latin typeface="Calibri"/>
              <a:ea typeface="Calibri"/>
              <a:cs typeface="Calibri"/>
              <a:sym typeface="Calibri"/>
            </a:endParaRPr>
          </a:p>
        </p:txBody>
      </p:sp>
      <p:sp>
        <p:nvSpPr>
          <p:cNvPr id="168" name="Google Shape;168;p25"/>
          <p:cNvSpPr txBox="1"/>
          <p:nvPr/>
        </p:nvSpPr>
        <p:spPr>
          <a:xfrm>
            <a:off x="8134672" y="4291865"/>
            <a:ext cx="544187" cy="71527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A1AAB3"/>
              </a:buClr>
              <a:buSzPts val="4800"/>
              <a:buFont typeface="Arial"/>
              <a:buNone/>
            </a:pPr>
            <a:r>
              <a:rPr lang="en-US" sz="4800" b="1" dirty="0">
                <a:solidFill>
                  <a:srgbClr val="A1AAB3"/>
                </a:solidFill>
                <a:latin typeface="Calibri"/>
                <a:ea typeface="Calibri"/>
                <a:cs typeface="Calibri"/>
                <a:sym typeface="Calibri"/>
              </a:rPr>
              <a:t>6</a:t>
            </a:r>
            <a:endParaRPr dirty="0"/>
          </a:p>
        </p:txBody>
      </p:sp>
      <p:sp>
        <p:nvSpPr>
          <p:cNvPr id="169" name="Google Shape;169;p25"/>
          <p:cNvSpPr/>
          <p:nvPr/>
        </p:nvSpPr>
        <p:spPr>
          <a:xfrm>
            <a:off x="0" y="0"/>
            <a:ext cx="12192000" cy="1517792"/>
          </a:xfrm>
          <a:prstGeom prst="rect">
            <a:avLst/>
          </a:prstGeom>
          <a:solidFill>
            <a:srgbClr val="43536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30BDD4"/>
              </a:solidFill>
              <a:latin typeface="Calibri"/>
              <a:ea typeface="Calibri"/>
              <a:cs typeface="Calibri"/>
              <a:sym typeface="Calibri"/>
            </a:endParaRPr>
          </a:p>
        </p:txBody>
      </p:sp>
      <p:sp>
        <p:nvSpPr>
          <p:cNvPr id="170" name="Google Shape;170;p25"/>
          <p:cNvSpPr txBox="1">
            <a:spLocks noGrp="1"/>
          </p:cNvSpPr>
          <p:nvPr>
            <p:ph type="title"/>
          </p:nvPr>
        </p:nvSpPr>
        <p:spPr>
          <a:xfrm>
            <a:off x="789999" y="0"/>
            <a:ext cx="10515600" cy="1015379"/>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171" name="Google Shape;171;p25"/>
          <p:cNvCxnSpPr/>
          <p:nvPr/>
        </p:nvCxnSpPr>
        <p:spPr>
          <a:xfrm>
            <a:off x="880650" y="1278756"/>
            <a:ext cx="951832" cy="0"/>
          </a:xfrm>
          <a:prstGeom prst="straightConnector1">
            <a:avLst/>
          </a:prstGeom>
          <a:noFill/>
          <a:ln w="130175" cap="flat" cmpd="sng">
            <a:solidFill>
              <a:srgbClr val="A1AAB3"/>
            </a:solidFill>
            <a:prstDash val="solid"/>
            <a:miter lim="800000"/>
            <a:headEnd type="none" w="sm" len="sm"/>
            <a:tailEnd type="none" w="sm" len="sm"/>
          </a:ln>
        </p:spPr>
      </p:cxnSp>
      <p:sp>
        <p:nvSpPr>
          <p:cNvPr id="172" name="Google Shape;172;p25"/>
          <p:cNvSpPr txBox="1"/>
          <p:nvPr/>
        </p:nvSpPr>
        <p:spPr>
          <a:xfrm>
            <a:off x="8952552" y="6424070"/>
            <a:ext cx="111317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2020.</a:t>
            </a:r>
            <a:endParaRPr dirty="0"/>
          </a:p>
        </p:txBody>
      </p:sp>
      <p:sp>
        <p:nvSpPr>
          <p:cNvPr id="173" name="Google Shape;173;p25"/>
          <p:cNvSpPr txBox="1"/>
          <p:nvPr/>
        </p:nvSpPr>
        <p:spPr>
          <a:xfrm>
            <a:off x="10265126" y="6424070"/>
            <a:ext cx="201221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Inc. All rights reserved. | </a:t>
            </a:r>
            <a:fld id="{00000000-1234-1234-1234-123412341234}" type="slidenum">
              <a:rPr lang="en-US" sz="1000" b="1">
                <a:solidFill>
                  <a:srgbClr val="425563"/>
                </a:solidFill>
                <a:latin typeface="Calibri"/>
                <a:ea typeface="Calibri"/>
                <a:cs typeface="Calibri"/>
                <a:sym typeface="Calibri"/>
              </a:rPr>
              <a:t>‹#›</a:t>
            </a:fld>
            <a:endParaRPr sz="1000" b="1" dirty="0">
              <a:solidFill>
                <a:srgbClr val="425563"/>
              </a:solidFill>
              <a:latin typeface="Calibri"/>
              <a:ea typeface="Calibri"/>
              <a:cs typeface="Calibri"/>
              <a:sym typeface="Calibri"/>
            </a:endParaRPr>
          </a:p>
        </p:txBody>
      </p:sp>
      <p:pic>
        <p:nvPicPr>
          <p:cNvPr id="174" name="Google Shape;174;p25"/>
          <p:cNvPicPr preferRelativeResize="0"/>
          <p:nvPr/>
        </p:nvPicPr>
        <p:blipFill rotWithShape="1">
          <a:blip r:embed="rId2">
            <a:alphaModFix/>
          </a:blip>
          <a:srcRect/>
          <a:stretch/>
        </p:blipFill>
        <p:spPr>
          <a:xfrm>
            <a:off x="9509689" y="6503123"/>
            <a:ext cx="865727" cy="120965"/>
          </a:xfrm>
          <a:prstGeom prst="rect">
            <a:avLst/>
          </a:prstGeom>
          <a:noFill/>
          <a:ln>
            <a:noFill/>
          </a:ln>
        </p:spPr>
      </p:pic>
    </p:spTree>
    <p:extLst>
      <p:ext uri="{BB962C8B-B14F-4D97-AF65-F5344CB8AC3E}">
        <p14:creationId xmlns:p14="http://schemas.microsoft.com/office/powerpoint/2010/main" val="19790839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75"/>
        <p:cNvGrpSpPr/>
        <p:nvPr/>
      </p:nvGrpSpPr>
      <p:grpSpPr>
        <a:xfrm>
          <a:off x="0" y="0"/>
          <a:ext cx="0" cy="0"/>
          <a:chOff x="0" y="0"/>
          <a:chExt cx="0" cy="0"/>
        </a:xfrm>
      </p:grpSpPr>
      <p:sp>
        <p:nvSpPr>
          <p:cNvPr id="176" name="Google Shape;176;p26"/>
          <p:cNvSpPr txBox="1">
            <a:spLocks noGrp="1"/>
          </p:cNvSpPr>
          <p:nvPr>
            <p:ph type="title"/>
          </p:nvPr>
        </p:nvSpPr>
        <p:spPr>
          <a:xfrm>
            <a:off x="722519" y="1623330"/>
            <a:ext cx="10515600" cy="2852737"/>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accent1"/>
              </a:buClr>
              <a:buSzPts val="5400"/>
              <a:buFont typeface="Calibri"/>
              <a:buNone/>
              <a:defRPr sz="5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7" name="Google Shape;177;p26"/>
          <p:cNvSpPr txBox="1">
            <a:spLocks noGrp="1"/>
          </p:cNvSpPr>
          <p:nvPr>
            <p:ph type="body" idx="1"/>
          </p:nvPr>
        </p:nvSpPr>
        <p:spPr>
          <a:xfrm>
            <a:off x="722519" y="4929384"/>
            <a:ext cx="10515600" cy="150018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435362"/>
              </a:buClr>
              <a:buSzPts val="2000"/>
              <a:buFont typeface="Arial"/>
              <a:buNone/>
              <a:defRPr sz="2000" b="1" i="0" u="none" strike="noStrike" cap="none">
                <a:solidFill>
                  <a:srgbClr val="435362"/>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cxnSp>
        <p:nvCxnSpPr>
          <p:cNvPr id="178" name="Google Shape;178;p26"/>
          <p:cNvCxnSpPr/>
          <p:nvPr/>
        </p:nvCxnSpPr>
        <p:spPr>
          <a:xfrm>
            <a:off x="831850" y="4655530"/>
            <a:ext cx="951832" cy="0"/>
          </a:xfrm>
          <a:prstGeom prst="straightConnector1">
            <a:avLst/>
          </a:prstGeom>
          <a:noFill/>
          <a:ln w="127000" cap="flat" cmpd="sng">
            <a:solidFill>
              <a:schemeClr val="dk2"/>
            </a:solidFill>
            <a:prstDash val="solid"/>
            <a:miter lim="800000"/>
            <a:headEnd type="none" w="sm" len="sm"/>
            <a:tailEnd type="none" w="sm" len="sm"/>
          </a:ln>
        </p:spPr>
      </p:cxnSp>
      <p:pic>
        <p:nvPicPr>
          <p:cNvPr id="179" name="Google Shape;179;p26"/>
          <p:cNvPicPr preferRelativeResize="0"/>
          <p:nvPr/>
        </p:nvPicPr>
        <p:blipFill rotWithShape="1">
          <a:blip r:embed="rId2">
            <a:alphaModFix amt="85000"/>
          </a:blip>
          <a:srcRect/>
          <a:stretch/>
        </p:blipFill>
        <p:spPr>
          <a:xfrm>
            <a:off x="-2904897" y="0"/>
            <a:ext cx="20109617" cy="6858134"/>
          </a:xfrm>
          <a:prstGeom prst="rect">
            <a:avLst/>
          </a:prstGeom>
          <a:noFill/>
          <a:ln>
            <a:noFill/>
          </a:ln>
        </p:spPr>
      </p:pic>
      <p:sp>
        <p:nvSpPr>
          <p:cNvPr id="180" name="Google Shape;180;p26"/>
          <p:cNvSpPr txBox="1"/>
          <p:nvPr/>
        </p:nvSpPr>
        <p:spPr>
          <a:xfrm>
            <a:off x="8952552" y="6424070"/>
            <a:ext cx="111317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2020.</a:t>
            </a:r>
            <a:endParaRPr dirty="0"/>
          </a:p>
        </p:txBody>
      </p:sp>
      <p:sp>
        <p:nvSpPr>
          <p:cNvPr id="181" name="Google Shape;181;p26"/>
          <p:cNvSpPr txBox="1"/>
          <p:nvPr/>
        </p:nvSpPr>
        <p:spPr>
          <a:xfrm>
            <a:off x="10265126" y="6424070"/>
            <a:ext cx="201221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Inc. All rights reserved. | </a:t>
            </a:r>
            <a:fld id="{00000000-1234-1234-1234-123412341234}" type="slidenum">
              <a:rPr lang="en-US" sz="1000" b="1">
                <a:solidFill>
                  <a:srgbClr val="425563"/>
                </a:solidFill>
                <a:latin typeface="Calibri"/>
                <a:ea typeface="Calibri"/>
                <a:cs typeface="Calibri"/>
                <a:sym typeface="Calibri"/>
              </a:rPr>
              <a:t>‹#›</a:t>
            </a:fld>
            <a:endParaRPr sz="1000" b="1" dirty="0">
              <a:solidFill>
                <a:srgbClr val="425563"/>
              </a:solidFill>
              <a:latin typeface="Calibri"/>
              <a:ea typeface="Calibri"/>
              <a:cs typeface="Calibri"/>
              <a:sym typeface="Calibri"/>
            </a:endParaRPr>
          </a:p>
        </p:txBody>
      </p:sp>
      <p:pic>
        <p:nvPicPr>
          <p:cNvPr id="182" name="Google Shape;182;p26"/>
          <p:cNvPicPr preferRelativeResize="0"/>
          <p:nvPr/>
        </p:nvPicPr>
        <p:blipFill rotWithShape="1">
          <a:blip r:embed="rId3">
            <a:alphaModFix/>
          </a:blip>
          <a:srcRect/>
          <a:stretch/>
        </p:blipFill>
        <p:spPr>
          <a:xfrm>
            <a:off x="9509689" y="6503123"/>
            <a:ext cx="865727" cy="120965"/>
          </a:xfrm>
          <a:prstGeom prst="rect">
            <a:avLst/>
          </a:prstGeom>
          <a:noFill/>
          <a:ln>
            <a:noFill/>
          </a:ln>
        </p:spPr>
      </p:pic>
    </p:spTree>
    <p:extLst>
      <p:ext uri="{BB962C8B-B14F-4D97-AF65-F5344CB8AC3E}">
        <p14:creationId xmlns:p14="http://schemas.microsoft.com/office/powerpoint/2010/main" val="1842863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01"/>
        <p:cNvGrpSpPr/>
        <p:nvPr/>
      </p:nvGrpSpPr>
      <p:grpSpPr>
        <a:xfrm>
          <a:off x="0" y="0"/>
          <a:ext cx="0" cy="0"/>
          <a:chOff x="0" y="0"/>
          <a:chExt cx="0" cy="0"/>
        </a:xfrm>
      </p:grpSpPr>
      <p:sp>
        <p:nvSpPr>
          <p:cNvPr id="202" name="Google Shape;202;p29"/>
          <p:cNvSpPr/>
          <p:nvPr/>
        </p:nvSpPr>
        <p:spPr>
          <a:xfrm>
            <a:off x="0" y="-28576"/>
            <a:ext cx="6096000" cy="6886576"/>
          </a:xfrm>
          <a:prstGeom prst="rect">
            <a:avLst/>
          </a:prstGeom>
          <a:solidFill>
            <a:srgbClr val="43536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2"/>
              </a:solidFill>
              <a:latin typeface="Calibri"/>
              <a:ea typeface="Calibri"/>
              <a:cs typeface="Calibri"/>
              <a:sym typeface="Calibri"/>
            </a:endParaRPr>
          </a:p>
        </p:txBody>
      </p:sp>
      <p:sp>
        <p:nvSpPr>
          <p:cNvPr id="203" name="Google Shape;203;p29"/>
          <p:cNvSpPr txBox="1">
            <a:spLocks noGrp="1"/>
          </p:cNvSpPr>
          <p:nvPr>
            <p:ph type="body" idx="1"/>
          </p:nvPr>
        </p:nvSpPr>
        <p:spPr>
          <a:xfrm>
            <a:off x="499603" y="3366680"/>
            <a:ext cx="5457852" cy="156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4" name="Google Shape;204;p29"/>
          <p:cNvSpPr txBox="1">
            <a:spLocks noGrp="1"/>
          </p:cNvSpPr>
          <p:nvPr>
            <p:ph type="body" idx="2"/>
          </p:nvPr>
        </p:nvSpPr>
        <p:spPr>
          <a:xfrm>
            <a:off x="531916" y="5368259"/>
            <a:ext cx="5425539" cy="27054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205" name="Google Shape;205;p29"/>
          <p:cNvCxnSpPr/>
          <p:nvPr/>
        </p:nvCxnSpPr>
        <p:spPr>
          <a:xfrm>
            <a:off x="646202" y="5083489"/>
            <a:ext cx="951832" cy="0"/>
          </a:xfrm>
          <a:prstGeom prst="straightConnector1">
            <a:avLst/>
          </a:prstGeom>
          <a:noFill/>
          <a:ln w="127000" cap="flat" cmpd="sng">
            <a:solidFill>
              <a:srgbClr val="A1AAB3"/>
            </a:solidFill>
            <a:prstDash val="solid"/>
            <a:miter lim="800000"/>
            <a:headEnd type="none" w="sm" len="sm"/>
            <a:tailEnd type="none" w="sm" len="sm"/>
          </a:ln>
        </p:spPr>
      </p:cxnSp>
      <p:pic>
        <p:nvPicPr>
          <p:cNvPr id="206" name="Google Shape;206;p29" descr="A group of people sitting at a table&#10;&#10;Description automatically generated"/>
          <p:cNvPicPr preferRelativeResize="0"/>
          <p:nvPr/>
        </p:nvPicPr>
        <p:blipFill rotWithShape="1">
          <a:blip r:embed="rId2">
            <a:alphaModFix/>
          </a:blip>
          <a:srcRect/>
          <a:stretch/>
        </p:blipFill>
        <p:spPr>
          <a:xfrm>
            <a:off x="6096001" y="1"/>
            <a:ext cx="6095999" cy="6857999"/>
          </a:xfrm>
          <a:prstGeom prst="rect">
            <a:avLst/>
          </a:prstGeom>
          <a:noFill/>
          <a:ln>
            <a:noFill/>
          </a:ln>
        </p:spPr>
      </p:pic>
      <p:sp>
        <p:nvSpPr>
          <p:cNvPr id="207" name="Google Shape;207;p29"/>
          <p:cNvSpPr/>
          <p:nvPr/>
        </p:nvSpPr>
        <p:spPr>
          <a:xfrm>
            <a:off x="6096000" y="4276"/>
            <a:ext cx="6096000" cy="6853724"/>
          </a:xfrm>
          <a:prstGeom prst="rect">
            <a:avLst/>
          </a:prstGeom>
          <a:solidFill>
            <a:srgbClr val="435362">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1" dirty="0">
              <a:solidFill>
                <a:schemeClr val="lt1"/>
              </a:solidFill>
              <a:latin typeface="Calibri"/>
              <a:ea typeface="Calibri"/>
              <a:cs typeface="Calibri"/>
              <a:sym typeface="Calibri"/>
            </a:endParaRPr>
          </a:p>
        </p:txBody>
      </p:sp>
      <p:pic>
        <p:nvPicPr>
          <p:cNvPr id="208" name="Google Shape;208;p29"/>
          <p:cNvPicPr preferRelativeResize="0"/>
          <p:nvPr/>
        </p:nvPicPr>
        <p:blipFill rotWithShape="1">
          <a:blip r:embed="rId3">
            <a:alphaModFix/>
          </a:blip>
          <a:srcRect b="28570"/>
          <a:stretch/>
        </p:blipFill>
        <p:spPr>
          <a:xfrm>
            <a:off x="9509141" y="6495367"/>
            <a:ext cx="866275" cy="124889"/>
          </a:xfrm>
          <a:prstGeom prst="rect">
            <a:avLst/>
          </a:prstGeom>
          <a:noFill/>
          <a:ln>
            <a:noFill/>
          </a:ln>
        </p:spPr>
      </p:pic>
      <p:sp>
        <p:nvSpPr>
          <p:cNvPr id="209" name="Google Shape;209;p29"/>
          <p:cNvSpPr txBox="1"/>
          <p:nvPr/>
        </p:nvSpPr>
        <p:spPr>
          <a:xfrm>
            <a:off x="8952552" y="6424070"/>
            <a:ext cx="111317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chemeClr val="lt1"/>
                </a:solidFill>
                <a:latin typeface="Calibri"/>
                <a:ea typeface="Calibri"/>
                <a:cs typeface="Calibri"/>
                <a:sym typeface="Calibri"/>
              </a:rPr>
              <a:t>© 2020.</a:t>
            </a:r>
            <a:endParaRPr dirty="0"/>
          </a:p>
        </p:txBody>
      </p:sp>
      <p:sp>
        <p:nvSpPr>
          <p:cNvPr id="210" name="Google Shape;210;p29"/>
          <p:cNvSpPr txBox="1"/>
          <p:nvPr/>
        </p:nvSpPr>
        <p:spPr>
          <a:xfrm>
            <a:off x="10265126" y="6424070"/>
            <a:ext cx="201221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chemeClr val="lt1"/>
                </a:solidFill>
                <a:latin typeface="Calibri"/>
                <a:ea typeface="Calibri"/>
                <a:cs typeface="Calibri"/>
                <a:sym typeface="Calibri"/>
              </a:rPr>
              <a:t>,  Inc. All rights reserved. | </a:t>
            </a:r>
            <a:fld id="{00000000-1234-1234-1234-123412341234}" type="slidenum">
              <a:rPr lang="en-US" sz="1000" b="1">
                <a:solidFill>
                  <a:schemeClr val="lt1"/>
                </a:solidFill>
                <a:latin typeface="Calibri"/>
                <a:ea typeface="Calibri"/>
                <a:cs typeface="Calibri"/>
                <a:sym typeface="Calibri"/>
              </a:rPr>
              <a:t>‹#›</a:t>
            </a:fld>
            <a:endParaRPr sz="1000" b="1"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150391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11"/>
        <p:cNvGrpSpPr/>
        <p:nvPr/>
      </p:nvGrpSpPr>
      <p:grpSpPr>
        <a:xfrm>
          <a:off x="0" y="0"/>
          <a:ext cx="0" cy="0"/>
          <a:chOff x="0" y="0"/>
          <a:chExt cx="0" cy="0"/>
        </a:xfrm>
      </p:grpSpPr>
      <p:sp>
        <p:nvSpPr>
          <p:cNvPr id="212" name="Google Shape;212;p30"/>
          <p:cNvSpPr txBox="1">
            <a:spLocks noGrp="1"/>
          </p:cNvSpPr>
          <p:nvPr>
            <p:ph type="body" idx="1"/>
          </p:nvPr>
        </p:nvSpPr>
        <p:spPr>
          <a:xfrm>
            <a:off x="839788" y="1766194"/>
            <a:ext cx="5180013" cy="4615535"/>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435362"/>
              </a:buClr>
              <a:buSzPts val="2400"/>
              <a:buFont typeface="Arial"/>
              <a:buChar char="•"/>
              <a:defRPr sz="2400" b="0"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rgbClr val="435362"/>
              </a:buClr>
              <a:buSzPts val="2400"/>
              <a:buFont typeface="Arial"/>
              <a:buChar char="•"/>
              <a:defRPr sz="2400" b="0" i="0" u="none" strike="noStrike" cap="none">
                <a:solidFill>
                  <a:srgbClr val="435362"/>
                </a:solidFill>
                <a:latin typeface="Calibri"/>
                <a:ea typeface="Calibri"/>
                <a:cs typeface="Calibri"/>
                <a:sym typeface="Calibri"/>
              </a:defRPr>
            </a:lvl2pPr>
            <a:lvl3pPr marL="1371600" marR="0" lvl="2" indent="-381000" algn="l" rtl="0">
              <a:lnSpc>
                <a:spcPct val="90000"/>
              </a:lnSpc>
              <a:spcBef>
                <a:spcPts val="500"/>
              </a:spcBef>
              <a:spcAft>
                <a:spcPts val="0"/>
              </a:spcAft>
              <a:buClr>
                <a:srgbClr val="435362"/>
              </a:buClr>
              <a:buSzPts val="2400"/>
              <a:buFont typeface="Arial"/>
              <a:buChar char="•"/>
              <a:defRPr sz="2400" b="0" i="0" u="none" strike="noStrike" cap="none">
                <a:solidFill>
                  <a:srgbClr val="435362"/>
                </a:solidFill>
                <a:latin typeface="Calibri"/>
                <a:ea typeface="Calibri"/>
                <a:cs typeface="Calibri"/>
                <a:sym typeface="Calibri"/>
              </a:defRPr>
            </a:lvl3pPr>
            <a:lvl4pPr marL="1828800" marR="0" lvl="3" indent="-381000" algn="l" rtl="0">
              <a:lnSpc>
                <a:spcPct val="90000"/>
              </a:lnSpc>
              <a:spcBef>
                <a:spcPts val="500"/>
              </a:spcBef>
              <a:spcAft>
                <a:spcPts val="0"/>
              </a:spcAft>
              <a:buClr>
                <a:srgbClr val="435362"/>
              </a:buClr>
              <a:buSzPts val="2400"/>
              <a:buFont typeface="Arial"/>
              <a:buChar char="•"/>
              <a:defRPr sz="2400" b="0" i="0" u="none" strike="noStrike" cap="none">
                <a:solidFill>
                  <a:srgbClr val="435362"/>
                </a:solidFill>
                <a:latin typeface="Calibri"/>
                <a:ea typeface="Calibri"/>
                <a:cs typeface="Calibri"/>
                <a:sym typeface="Calibri"/>
              </a:defRPr>
            </a:lvl4pPr>
            <a:lvl5pPr marL="2286000" marR="0" lvl="4" indent="-381000" algn="l" rtl="0">
              <a:lnSpc>
                <a:spcPct val="90000"/>
              </a:lnSpc>
              <a:spcBef>
                <a:spcPts val="500"/>
              </a:spcBef>
              <a:spcAft>
                <a:spcPts val="0"/>
              </a:spcAft>
              <a:buClr>
                <a:srgbClr val="435362"/>
              </a:buClr>
              <a:buSzPts val="2400"/>
              <a:buFont typeface="Arial"/>
              <a:buChar char="•"/>
              <a:defRPr sz="2400" b="0" i="0" u="none" strike="noStrike" cap="none">
                <a:solidFill>
                  <a:srgbClr val="43536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3" name="Google Shape;213;p30"/>
          <p:cNvSpPr txBox="1">
            <a:spLocks noGrp="1"/>
          </p:cNvSpPr>
          <p:nvPr>
            <p:ph type="body" idx="2"/>
          </p:nvPr>
        </p:nvSpPr>
        <p:spPr>
          <a:xfrm>
            <a:off x="6172200" y="1766194"/>
            <a:ext cx="5183188" cy="4615535"/>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435362"/>
              </a:buClr>
              <a:buSzPts val="2400"/>
              <a:buFont typeface="Arial"/>
              <a:buChar char="•"/>
              <a:defRPr sz="2400" b="0"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rgbClr val="435362"/>
              </a:buClr>
              <a:buSzPts val="2400"/>
              <a:buFont typeface="Arial"/>
              <a:buChar char="•"/>
              <a:defRPr sz="2400" b="0" i="0" u="none" strike="noStrike" cap="none">
                <a:solidFill>
                  <a:srgbClr val="435362"/>
                </a:solidFill>
                <a:latin typeface="Calibri"/>
                <a:ea typeface="Calibri"/>
                <a:cs typeface="Calibri"/>
                <a:sym typeface="Calibri"/>
              </a:defRPr>
            </a:lvl2pPr>
            <a:lvl3pPr marL="1371600" marR="0" lvl="2" indent="-381000" algn="l" rtl="0">
              <a:lnSpc>
                <a:spcPct val="90000"/>
              </a:lnSpc>
              <a:spcBef>
                <a:spcPts val="500"/>
              </a:spcBef>
              <a:spcAft>
                <a:spcPts val="0"/>
              </a:spcAft>
              <a:buClr>
                <a:srgbClr val="435362"/>
              </a:buClr>
              <a:buSzPts val="2400"/>
              <a:buFont typeface="Arial"/>
              <a:buChar char="•"/>
              <a:defRPr sz="2400" b="0" i="0" u="none" strike="noStrike" cap="none">
                <a:solidFill>
                  <a:srgbClr val="435362"/>
                </a:solidFill>
                <a:latin typeface="Calibri"/>
                <a:ea typeface="Calibri"/>
                <a:cs typeface="Calibri"/>
                <a:sym typeface="Calibri"/>
              </a:defRPr>
            </a:lvl3pPr>
            <a:lvl4pPr marL="1828800" marR="0" lvl="3" indent="-381000" algn="l" rtl="0">
              <a:lnSpc>
                <a:spcPct val="90000"/>
              </a:lnSpc>
              <a:spcBef>
                <a:spcPts val="500"/>
              </a:spcBef>
              <a:spcAft>
                <a:spcPts val="0"/>
              </a:spcAft>
              <a:buClr>
                <a:srgbClr val="435362"/>
              </a:buClr>
              <a:buSzPts val="2400"/>
              <a:buFont typeface="Arial"/>
              <a:buChar char="•"/>
              <a:defRPr sz="2400" b="0" i="0" u="none" strike="noStrike" cap="none">
                <a:solidFill>
                  <a:srgbClr val="435362"/>
                </a:solidFill>
                <a:latin typeface="Calibri"/>
                <a:ea typeface="Calibri"/>
                <a:cs typeface="Calibri"/>
                <a:sym typeface="Calibri"/>
              </a:defRPr>
            </a:lvl4pPr>
            <a:lvl5pPr marL="2286000" marR="0" lvl="4" indent="-381000" algn="l" rtl="0">
              <a:lnSpc>
                <a:spcPct val="90000"/>
              </a:lnSpc>
              <a:spcBef>
                <a:spcPts val="500"/>
              </a:spcBef>
              <a:spcAft>
                <a:spcPts val="0"/>
              </a:spcAft>
              <a:buClr>
                <a:srgbClr val="435362"/>
              </a:buClr>
              <a:buSzPts val="2400"/>
              <a:buFont typeface="Arial"/>
              <a:buChar char="•"/>
              <a:defRPr sz="2400" b="0" i="0" u="none" strike="noStrike" cap="none">
                <a:solidFill>
                  <a:srgbClr val="43536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4" name="Google Shape;214;p30"/>
          <p:cNvSpPr txBox="1"/>
          <p:nvPr/>
        </p:nvSpPr>
        <p:spPr>
          <a:xfrm>
            <a:off x="8952552" y="6424070"/>
            <a:ext cx="111317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2020.</a:t>
            </a:r>
            <a:endParaRPr dirty="0"/>
          </a:p>
        </p:txBody>
      </p:sp>
      <p:sp>
        <p:nvSpPr>
          <p:cNvPr id="215" name="Google Shape;215;p30"/>
          <p:cNvSpPr txBox="1"/>
          <p:nvPr/>
        </p:nvSpPr>
        <p:spPr>
          <a:xfrm>
            <a:off x="10265126" y="6424070"/>
            <a:ext cx="201221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Inc. All rights reserved. | </a:t>
            </a:r>
            <a:fld id="{00000000-1234-1234-1234-123412341234}" type="slidenum">
              <a:rPr lang="en-US" sz="1000" b="1">
                <a:solidFill>
                  <a:srgbClr val="425563"/>
                </a:solidFill>
                <a:latin typeface="Calibri"/>
                <a:ea typeface="Calibri"/>
                <a:cs typeface="Calibri"/>
                <a:sym typeface="Calibri"/>
              </a:rPr>
              <a:t>‹#›</a:t>
            </a:fld>
            <a:endParaRPr sz="1000" b="1" dirty="0">
              <a:solidFill>
                <a:srgbClr val="425563"/>
              </a:solidFill>
              <a:latin typeface="Calibri"/>
              <a:ea typeface="Calibri"/>
              <a:cs typeface="Calibri"/>
              <a:sym typeface="Calibri"/>
            </a:endParaRPr>
          </a:p>
        </p:txBody>
      </p:sp>
      <p:pic>
        <p:nvPicPr>
          <p:cNvPr id="216" name="Google Shape;216;p30"/>
          <p:cNvPicPr preferRelativeResize="0"/>
          <p:nvPr/>
        </p:nvPicPr>
        <p:blipFill rotWithShape="1">
          <a:blip r:embed="rId2">
            <a:alphaModFix/>
          </a:blip>
          <a:srcRect/>
          <a:stretch/>
        </p:blipFill>
        <p:spPr>
          <a:xfrm>
            <a:off x="9509689" y="6503123"/>
            <a:ext cx="865727" cy="120965"/>
          </a:xfrm>
          <a:prstGeom prst="rect">
            <a:avLst/>
          </a:prstGeom>
          <a:noFill/>
          <a:ln>
            <a:noFill/>
          </a:ln>
        </p:spPr>
      </p:pic>
      <p:sp>
        <p:nvSpPr>
          <p:cNvPr id="217" name="Google Shape;217;p30"/>
          <p:cNvSpPr txBox="1">
            <a:spLocks noGrp="1"/>
          </p:cNvSpPr>
          <p:nvPr>
            <p:ph type="title"/>
          </p:nvPr>
        </p:nvSpPr>
        <p:spPr>
          <a:xfrm>
            <a:off x="789999" y="0"/>
            <a:ext cx="10515600" cy="1015379"/>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rgbClr val="435362"/>
              </a:buClr>
              <a:buSzPts val="4000"/>
              <a:buFont typeface="Calibri"/>
              <a:buNone/>
              <a:defRPr sz="4000" b="1" i="0" u="none" strike="noStrike" cap="none">
                <a:solidFill>
                  <a:srgbClr val="43536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218" name="Google Shape;218;p30"/>
          <p:cNvCxnSpPr/>
          <p:nvPr/>
        </p:nvCxnSpPr>
        <p:spPr>
          <a:xfrm>
            <a:off x="880650" y="1278756"/>
            <a:ext cx="951832" cy="0"/>
          </a:xfrm>
          <a:prstGeom prst="straightConnector1">
            <a:avLst/>
          </a:prstGeom>
          <a:noFill/>
          <a:ln w="13017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7147431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228"/>
        <p:cNvGrpSpPr/>
        <p:nvPr/>
      </p:nvGrpSpPr>
      <p:grpSpPr>
        <a:xfrm>
          <a:off x="0" y="0"/>
          <a:ext cx="0" cy="0"/>
          <a:chOff x="0" y="0"/>
          <a:chExt cx="0" cy="0"/>
        </a:xfrm>
      </p:grpSpPr>
      <p:sp>
        <p:nvSpPr>
          <p:cNvPr id="229" name="Google Shape;229;p32"/>
          <p:cNvSpPr txBox="1">
            <a:spLocks noGrp="1"/>
          </p:cNvSpPr>
          <p:nvPr>
            <p:ph type="body" idx="1"/>
          </p:nvPr>
        </p:nvSpPr>
        <p:spPr>
          <a:xfrm>
            <a:off x="777427" y="1766196"/>
            <a:ext cx="5157787" cy="666754"/>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1000"/>
              </a:spcBef>
              <a:spcAft>
                <a:spcPts val="0"/>
              </a:spcAft>
              <a:buClr>
                <a:srgbClr val="415562"/>
              </a:buClr>
              <a:buSzPts val="2400"/>
              <a:buFont typeface="Arial"/>
              <a:buNone/>
              <a:defRPr sz="2400" b="1" i="0" u="none" strike="noStrike" cap="none">
                <a:solidFill>
                  <a:srgbClr val="415562"/>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30" name="Google Shape;230;p32"/>
          <p:cNvSpPr txBox="1">
            <a:spLocks noGrp="1"/>
          </p:cNvSpPr>
          <p:nvPr>
            <p:ph type="body" idx="2"/>
          </p:nvPr>
        </p:nvSpPr>
        <p:spPr>
          <a:xfrm>
            <a:off x="777427" y="2432950"/>
            <a:ext cx="5157787" cy="3923622"/>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435362"/>
              </a:buClr>
              <a:buSzPts val="2400"/>
              <a:buFont typeface="Arial"/>
              <a:buChar char="•"/>
              <a:defRPr sz="2400" b="0"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rgbClr val="415562"/>
              </a:buClr>
              <a:buSzPts val="2400"/>
              <a:buFont typeface="Arial"/>
              <a:buChar char="•"/>
              <a:defRPr sz="2400" b="0" i="0" u="none" strike="noStrike" cap="none">
                <a:solidFill>
                  <a:srgbClr val="415562"/>
                </a:solidFill>
                <a:latin typeface="Calibri"/>
                <a:ea typeface="Calibri"/>
                <a:cs typeface="Calibri"/>
                <a:sym typeface="Calibri"/>
              </a:defRPr>
            </a:lvl2pPr>
            <a:lvl3pPr marL="1371600" marR="0" lvl="2" indent="-381000" algn="l" rtl="0">
              <a:lnSpc>
                <a:spcPct val="90000"/>
              </a:lnSpc>
              <a:spcBef>
                <a:spcPts val="500"/>
              </a:spcBef>
              <a:spcAft>
                <a:spcPts val="0"/>
              </a:spcAft>
              <a:buClr>
                <a:srgbClr val="415562"/>
              </a:buClr>
              <a:buSzPts val="2400"/>
              <a:buFont typeface="Arial"/>
              <a:buChar char="•"/>
              <a:defRPr sz="2400" b="0" i="0" u="none" strike="noStrike" cap="none">
                <a:solidFill>
                  <a:srgbClr val="415562"/>
                </a:solidFill>
                <a:latin typeface="Calibri"/>
                <a:ea typeface="Calibri"/>
                <a:cs typeface="Calibri"/>
                <a:sym typeface="Calibri"/>
              </a:defRPr>
            </a:lvl3pPr>
            <a:lvl4pPr marL="1828800" marR="0" lvl="3" indent="-381000" algn="l" rtl="0">
              <a:lnSpc>
                <a:spcPct val="90000"/>
              </a:lnSpc>
              <a:spcBef>
                <a:spcPts val="500"/>
              </a:spcBef>
              <a:spcAft>
                <a:spcPts val="0"/>
              </a:spcAft>
              <a:buClr>
                <a:srgbClr val="415562"/>
              </a:buClr>
              <a:buSzPts val="2400"/>
              <a:buFont typeface="Arial"/>
              <a:buChar char="•"/>
              <a:defRPr sz="2400" b="0" i="0" u="none" strike="noStrike" cap="none">
                <a:solidFill>
                  <a:srgbClr val="415562"/>
                </a:solidFill>
                <a:latin typeface="Calibri"/>
                <a:ea typeface="Calibri"/>
                <a:cs typeface="Calibri"/>
                <a:sym typeface="Calibri"/>
              </a:defRPr>
            </a:lvl4pPr>
            <a:lvl5pPr marL="2286000" marR="0" lvl="4" indent="-381000" algn="l" rtl="0">
              <a:lnSpc>
                <a:spcPct val="90000"/>
              </a:lnSpc>
              <a:spcBef>
                <a:spcPts val="500"/>
              </a:spcBef>
              <a:spcAft>
                <a:spcPts val="0"/>
              </a:spcAft>
              <a:buClr>
                <a:srgbClr val="415562"/>
              </a:buClr>
              <a:buSzPts val="2400"/>
              <a:buFont typeface="Arial"/>
              <a:buChar char="•"/>
              <a:defRPr sz="2400" b="0" i="0" u="none" strike="noStrike" cap="none">
                <a:solidFill>
                  <a:srgbClr val="41556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1" name="Google Shape;231;p32"/>
          <p:cNvSpPr txBox="1">
            <a:spLocks noGrp="1"/>
          </p:cNvSpPr>
          <p:nvPr>
            <p:ph type="body" idx="3"/>
          </p:nvPr>
        </p:nvSpPr>
        <p:spPr>
          <a:xfrm>
            <a:off x="6109839" y="1766196"/>
            <a:ext cx="5183188" cy="666754"/>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1000"/>
              </a:spcBef>
              <a:spcAft>
                <a:spcPts val="0"/>
              </a:spcAft>
              <a:buClr>
                <a:schemeClr val="dk2"/>
              </a:buClr>
              <a:buSzPts val="2400"/>
              <a:buFont typeface="Arial"/>
              <a:buNone/>
              <a:defRPr sz="2400" b="1" i="0" u="none" strike="noStrike" cap="none">
                <a:solidFill>
                  <a:schemeClr val="dk2"/>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32" name="Google Shape;232;p32"/>
          <p:cNvSpPr txBox="1">
            <a:spLocks noGrp="1"/>
          </p:cNvSpPr>
          <p:nvPr>
            <p:ph type="body" idx="4"/>
          </p:nvPr>
        </p:nvSpPr>
        <p:spPr>
          <a:xfrm>
            <a:off x="6109839" y="2432950"/>
            <a:ext cx="5183188" cy="3923622"/>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435362"/>
              </a:buClr>
              <a:buSzPts val="2400"/>
              <a:buFont typeface="Arial"/>
              <a:buChar char="•"/>
              <a:defRPr sz="2400" b="0"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3pPr>
            <a:lvl4pPr marL="1828800" marR="0" lvl="3"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4pPr>
            <a:lvl5pPr marL="2286000" marR="0" lvl="4"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3" name="Google Shape;233;p32"/>
          <p:cNvSpPr txBox="1"/>
          <p:nvPr/>
        </p:nvSpPr>
        <p:spPr>
          <a:xfrm>
            <a:off x="8952552" y="6424070"/>
            <a:ext cx="111317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2020.</a:t>
            </a:r>
            <a:endParaRPr dirty="0"/>
          </a:p>
        </p:txBody>
      </p:sp>
      <p:sp>
        <p:nvSpPr>
          <p:cNvPr id="234" name="Google Shape;234;p32"/>
          <p:cNvSpPr txBox="1"/>
          <p:nvPr/>
        </p:nvSpPr>
        <p:spPr>
          <a:xfrm>
            <a:off x="10265126" y="6424070"/>
            <a:ext cx="201221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Inc. All rights reserved. | </a:t>
            </a:r>
            <a:fld id="{00000000-1234-1234-1234-123412341234}" type="slidenum">
              <a:rPr lang="en-US" sz="1000" b="1">
                <a:solidFill>
                  <a:srgbClr val="425563"/>
                </a:solidFill>
                <a:latin typeface="Calibri"/>
                <a:ea typeface="Calibri"/>
                <a:cs typeface="Calibri"/>
                <a:sym typeface="Calibri"/>
              </a:rPr>
              <a:t>‹#›</a:t>
            </a:fld>
            <a:endParaRPr sz="1000" b="1" dirty="0">
              <a:solidFill>
                <a:srgbClr val="425563"/>
              </a:solidFill>
              <a:latin typeface="Calibri"/>
              <a:ea typeface="Calibri"/>
              <a:cs typeface="Calibri"/>
              <a:sym typeface="Calibri"/>
            </a:endParaRPr>
          </a:p>
        </p:txBody>
      </p:sp>
      <p:pic>
        <p:nvPicPr>
          <p:cNvPr id="235" name="Google Shape;235;p32"/>
          <p:cNvPicPr preferRelativeResize="0"/>
          <p:nvPr/>
        </p:nvPicPr>
        <p:blipFill rotWithShape="1">
          <a:blip r:embed="rId2">
            <a:alphaModFix/>
          </a:blip>
          <a:srcRect/>
          <a:stretch/>
        </p:blipFill>
        <p:spPr>
          <a:xfrm>
            <a:off x="9509689" y="6503123"/>
            <a:ext cx="865727" cy="120965"/>
          </a:xfrm>
          <a:prstGeom prst="rect">
            <a:avLst/>
          </a:prstGeom>
          <a:noFill/>
          <a:ln>
            <a:noFill/>
          </a:ln>
        </p:spPr>
      </p:pic>
      <p:sp>
        <p:nvSpPr>
          <p:cNvPr id="236" name="Google Shape;236;p32"/>
          <p:cNvSpPr txBox="1">
            <a:spLocks noGrp="1"/>
          </p:cNvSpPr>
          <p:nvPr>
            <p:ph type="title"/>
          </p:nvPr>
        </p:nvSpPr>
        <p:spPr>
          <a:xfrm>
            <a:off x="789999" y="0"/>
            <a:ext cx="10515600" cy="1015379"/>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rgbClr val="435362"/>
              </a:buClr>
              <a:buSzPts val="4000"/>
              <a:buFont typeface="Calibri"/>
              <a:buNone/>
              <a:defRPr sz="4000" b="1" i="0" u="none" strike="noStrike" cap="none">
                <a:solidFill>
                  <a:srgbClr val="43536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237" name="Google Shape;237;p32"/>
          <p:cNvCxnSpPr/>
          <p:nvPr/>
        </p:nvCxnSpPr>
        <p:spPr>
          <a:xfrm>
            <a:off x="880650" y="1278756"/>
            <a:ext cx="951832" cy="0"/>
          </a:xfrm>
          <a:prstGeom prst="straightConnector1">
            <a:avLst/>
          </a:prstGeom>
          <a:noFill/>
          <a:ln w="13017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24519455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_Comparison">
  <p:cSld name="3_Comparison">
    <p:spTree>
      <p:nvGrpSpPr>
        <p:cNvPr id="1" name="Shape 258"/>
        <p:cNvGrpSpPr/>
        <p:nvPr/>
      </p:nvGrpSpPr>
      <p:grpSpPr>
        <a:xfrm>
          <a:off x="0" y="0"/>
          <a:ext cx="0" cy="0"/>
          <a:chOff x="0" y="0"/>
          <a:chExt cx="0" cy="0"/>
        </a:xfrm>
      </p:grpSpPr>
      <p:sp>
        <p:nvSpPr>
          <p:cNvPr id="259" name="Google Shape;259;p35"/>
          <p:cNvSpPr/>
          <p:nvPr/>
        </p:nvSpPr>
        <p:spPr>
          <a:xfrm>
            <a:off x="14872" y="0"/>
            <a:ext cx="6034236" cy="6858000"/>
          </a:xfrm>
          <a:prstGeom prst="rect">
            <a:avLst/>
          </a:prstGeom>
          <a:solidFill>
            <a:srgbClr val="435362"/>
          </a:solidFill>
          <a:ln w="12700" cap="flat" cmpd="sng">
            <a:solidFill>
              <a:srgbClr val="43536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2"/>
              </a:solidFill>
              <a:latin typeface="Calibri"/>
              <a:ea typeface="Calibri"/>
              <a:cs typeface="Calibri"/>
              <a:sym typeface="Calibri"/>
            </a:endParaRPr>
          </a:p>
        </p:txBody>
      </p:sp>
      <p:sp>
        <p:nvSpPr>
          <p:cNvPr id="260" name="Google Shape;260;p35"/>
          <p:cNvSpPr txBox="1">
            <a:spLocks noGrp="1"/>
          </p:cNvSpPr>
          <p:nvPr>
            <p:ph type="body" idx="1"/>
          </p:nvPr>
        </p:nvSpPr>
        <p:spPr>
          <a:xfrm>
            <a:off x="839788" y="1766194"/>
            <a:ext cx="5157787" cy="461554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4pPr>
            <a:lvl5pPr marL="2286000" marR="0" lvl="4"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1" name="Google Shape;261;p35"/>
          <p:cNvSpPr>
            <a:spLocks noGrp="1"/>
          </p:cNvSpPr>
          <p:nvPr>
            <p:ph type="pic" idx="2"/>
          </p:nvPr>
        </p:nvSpPr>
        <p:spPr>
          <a:xfrm>
            <a:off x="6096000" y="336551"/>
            <a:ext cx="6096000" cy="585311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62" name="Google Shape;262;p35"/>
          <p:cNvSpPr txBox="1">
            <a:spLocks noGrp="1"/>
          </p:cNvSpPr>
          <p:nvPr>
            <p:ph type="title"/>
          </p:nvPr>
        </p:nvSpPr>
        <p:spPr>
          <a:xfrm>
            <a:off x="789999" y="0"/>
            <a:ext cx="5157787" cy="1015379"/>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263" name="Google Shape;263;p35"/>
          <p:cNvCxnSpPr/>
          <p:nvPr/>
        </p:nvCxnSpPr>
        <p:spPr>
          <a:xfrm>
            <a:off x="880650" y="1278756"/>
            <a:ext cx="951832" cy="0"/>
          </a:xfrm>
          <a:prstGeom prst="straightConnector1">
            <a:avLst/>
          </a:prstGeom>
          <a:noFill/>
          <a:ln w="130175" cap="flat" cmpd="sng">
            <a:solidFill>
              <a:srgbClr val="A1AAB3"/>
            </a:solidFill>
            <a:prstDash val="solid"/>
            <a:miter lim="800000"/>
            <a:headEnd type="none" w="sm" len="sm"/>
            <a:tailEnd type="none" w="sm" len="sm"/>
          </a:ln>
        </p:spPr>
      </p:cxnSp>
      <p:sp>
        <p:nvSpPr>
          <p:cNvPr id="264" name="Google Shape;264;p35"/>
          <p:cNvSpPr txBox="1"/>
          <p:nvPr/>
        </p:nvSpPr>
        <p:spPr>
          <a:xfrm>
            <a:off x="8952552" y="6424070"/>
            <a:ext cx="111317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2020.</a:t>
            </a:r>
            <a:endParaRPr dirty="0"/>
          </a:p>
        </p:txBody>
      </p:sp>
      <p:sp>
        <p:nvSpPr>
          <p:cNvPr id="265" name="Google Shape;265;p35"/>
          <p:cNvSpPr txBox="1"/>
          <p:nvPr/>
        </p:nvSpPr>
        <p:spPr>
          <a:xfrm>
            <a:off x="10265126" y="6424070"/>
            <a:ext cx="201221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Inc. All rights reserved. | </a:t>
            </a:r>
            <a:fld id="{00000000-1234-1234-1234-123412341234}" type="slidenum">
              <a:rPr lang="en-US" sz="1000" b="1">
                <a:solidFill>
                  <a:srgbClr val="425563"/>
                </a:solidFill>
                <a:latin typeface="Calibri"/>
                <a:ea typeface="Calibri"/>
                <a:cs typeface="Calibri"/>
                <a:sym typeface="Calibri"/>
              </a:rPr>
              <a:t>‹#›</a:t>
            </a:fld>
            <a:endParaRPr sz="1000" b="1" dirty="0">
              <a:solidFill>
                <a:srgbClr val="425563"/>
              </a:solidFill>
              <a:latin typeface="Calibri"/>
              <a:ea typeface="Calibri"/>
              <a:cs typeface="Calibri"/>
              <a:sym typeface="Calibri"/>
            </a:endParaRPr>
          </a:p>
        </p:txBody>
      </p:sp>
      <p:pic>
        <p:nvPicPr>
          <p:cNvPr id="266" name="Google Shape;266;p35"/>
          <p:cNvPicPr preferRelativeResize="0"/>
          <p:nvPr/>
        </p:nvPicPr>
        <p:blipFill rotWithShape="1">
          <a:blip r:embed="rId2">
            <a:alphaModFix/>
          </a:blip>
          <a:srcRect/>
          <a:stretch/>
        </p:blipFill>
        <p:spPr>
          <a:xfrm>
            <a:off x="9509689" y="6503123"/>
            <a:ext cx="865727" cy="120965"/>
          </a:xfrm>
          <a:prstGeom prst="rect">
            <a:avLst/>
          </a:prstGeom>
          <a:noFill/>
          <a:ln>
            <a:noFill/>
          </a:ln>
        </p:spPr>
      </p:pic>
    </p:spTree>
    <p:extLst>
      <p:ext uri="{BB962C8B-B14F-4D97-AF65-F5344CB8AC3E}">
        <p14:creationId xmlns:p14="http://schemas.microsoft.com/office/powerpoint/2010/main" val="2865329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3" name="Text Placeholder 5">
            <a:extLst>
              <a:ext uri="{FF2B5EF4-FFF2-40B4-BE49-F238E27FC236}">
                <a16:creationId xmlns:a16="http://schemas.microsoft.com/office/drawing/2014/main" id="{99D1EDE5-BE2E-E64F-A0FD-989F9F17182A}"/>
              </a:ext>
            </a:extLst>
          </p:cNvPr>
          <p:cNvSpPr txBox="1">
            <a:spLocks/>
          </p:cNvSpPr>
          <p:nvPr userDrawn="1"/>
        </p:nvSpPr>
        <p:spPr>
          <a:xfrm>
            <a:off x="1372209" y="2967688"/>
            <a:ext cx="776650"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Calibri" panose="020F0502020204030204" pitchFamily="34" charset="0"/>
              <a:cs typeface="Calibri" panose="020F0502020204030204" pitchFamily="34" charset="0"/>
            </a:endParaRPr>
          </a:p>
        </p:txBody>
      </p:sp>
      <p:sp>
        <p:nvSpPr>
          <p:cNvPr id="27" name="Text Placeholder 41">
            <a:extLst>
              <a:ext uri="{FF2B5EF4-FFF2-40B4-BE49-F238E27FC236}">
                <a16:creationId xmlns:a16="http://schemas.microsoft.com/office/drawing/2014/main" id="{273E2386-FC79-F745-9E8A-3B68864C2F94}"/>
              </a:ext>
            </a:extLst>
          </p:cNvPr>
          <p:cNvSpPr>
            <a:spLocks noGrp="1"/>
          </p:cNvSpPr>
          <p:nvPr>
            <p:ph type="body" sz="quarter" idx="15" hasCustomPrompt="1"/>
          </p:nvPr>
        </p:nvSpPr>
        <p:spPr>
          <a:xfrm>
            <a:off x="1832482" y="1885364"/>
            <a:ext cx="807638" cy="715273"/>
          </a:xfrm>
          <a:prstGeom prst="rect">
            <a:avLst/>
          </a:prstGeom>
        </p:spPr>
        <p:txBody>
          <a:bodyPr>
            <a:noAutofit/>
          </a:bodyPr>
          <a:lstStyle>
            <a:lvl1pPr marL="0" indent="0">
              <a:buNone/>
              <a:defRPr sz="4000" b="1" i="0">
                <a:solidFill>
                  <a:srgbClr val="A1AAB3"/>
                </a:solidFill>
                <a:latin typeface="Calibri" panose="020F0502020204030204" pitchFamily="34" charset="0"/>
                <a:cs typeface="Calibri" panose="020F0502020204030204" pitchFamily="34" charset="0"/>
              </a:defRPr>
            </a:lvl1pPr>
          </a:lstStyle>
          <a:p>
            <a:pPr lvl="0"/>
            <a:r>
              <a:rPr lang="en-US" dirty="0"/>
              <a:t>1</a:t>
            </a:r>
          </a:p>
        </p:txBody>
      </p:sp>
      <p:sp>
        <p:nvSpPr>
          <p:cNvPr id="30" name="Text Placeholder 41">
            <a:extLst>
              <a:ext uri="{FF2B5EF4-FFF2-40B4-BE49-F238E27FC236}">
                <a16:creationId xmlns:a16="http://schemas.microsoft.com/office/drawing/2014/main" id="{4B98DEA4-17D7-4B4B-A7FF-6AC331ACF6CB}"/>
              </a:ext>
            </a:extLst>
          </p:cNvPr>
          <p:cNvSpPr>
            <a:spLocks noGrp="1"/>
          </p:cNvSpPr>
          <p:nvPr>
            <p:ph type="body" sz="quarter" idx="18" hasCustomPrompt="1"/>
          </p:nvPr>
        </p:nvSpPr>
        <p:spPr>
          <a:xfrm>
            <a:off x="1832482" y="2986454"/>
            <a:ext cx="807638" cy="715273"/>
          </a:xfrm>
          <a:prstGeom prst="rect">
            <a:avLst/>
          </a:prstGeom>
        </p:spPr>
        <p:txBody>
          <a:bodyPr>
            <a:noAutofit/>
          </a:bodyPr>
          <a:lstStyle>
            <a:lvl1pPr marL="0" indent="0">
              <a:buNone/>
              <a:defRPr sz="4000" b="1" i="0">
                <a:solidFill>
                  <a:srgbClr val="A1AAB3"/>
                </a:solidFill>
                <a:latin typeface="Calibri" panose="020F0502020204030204" pitchFamily="34" charset="0"/>
                <a:cs typeface="Calibri" panose="020F0502020204030204" pitchFamily="34" charset="0"/>
              </a:defRPr>
            </a:lvl1pPr>
          </a:lstStyle>
          <a:p>
            <a:pPr lvl="0"/>
            <a:r>
              <a:rPr lang="en-US" dirty="0"/>
              <a:t>2</a:t>
            </a:r>
          </a:p>
        </p:txBody>
      </p:sp>
      <p:sp>
        <p:nvSpPr>
          <p:cNvPr id="33" name="Text Placeholder 41">
            <a:extLst>
              <a:ext uri="{FF2B5EF4-FFF2-40B4-BE49-F238E27FC236}">
                <a16:creationId xmlns:a16="http://schemas.microsoft.com/office/drawing/2014/main" id="{45322956-8D80-E548-9867-54C3A1A12AA2}"/>
              </a:ext>
            </a:extLst>
          </p:cNvPr>
          <p:cNvSpPr>
            <a:spLocks noGrp="1"/>
          </p:cNvSpPr>
          <p:nvPr>
            <p:ph type="body" sz="quarter" idx="21" hasCustomPrompt="1"/>
          </p:nvPr>
        </p:nvSpPr>
        <p:spPr>
          <a:xfrm>
            <a:off x="1832482" y="4087544"/>
            <a:ext cx="807638" cy="715273"/>
          </a:xfrm>
          <a:prstGeom prst="rect">
            <a:avLst/>
          </a:prstGeom>
        </p:spPr>
        <p:txBody>
          <a:bodyPr>
            <a:noAutofit/>
          </a:bodyPr>
          <a:lstStyle>
            <a:lvl1pPr marL="0" indent="0">
              <a:buNone/>
              <a:defRPr sz="4000" b="1" i="0">
                <a:solidFill>
                  <a:srgbClr val="A1AAB3"/>
                </a:solidFill>
                <a:latin typeface="Calibri" panose="020F0502020204030204" pitchFamily="34" charset="0"/>
                <a:cs typeface="Calibri" panose="020F0502020204030204" pitchFamily="34" charset="0"/>
              </a:defRPr>
            </a:lvl1pPr>
          </a:lstStyle>
          <a:p>
            <a:pPr lvl="0"/>
            <a:r>
              <a:rPr lang="en-US" dirty="0"/>
              <a:t>3</a:t>
            </a:r>
          </a:p>
        </p:txBody>
      </p:sp>
      <p:sp>
        <p:nvSpPr>
          <p:cNvPr id="36" name="Text Placeholder 41">
            <a:extLst>
              <a:ext uri="{FF2B5EF4-FFF2-40B4-BE49-F238E27FC236}">
                <a16:creationId xmlns:a16="http://schemas.microsoft.com/office/drawing/2014/main" id="{E8FA3D78-A6EA-A842-A73C-CB90B5F192FF}"/>
              </a:ext>
            </a:extLst>
          </p:cNvPr>
          <p:cNvSpPr>
            <a:spLocks noGrp="1"/>
          </p:cNvSpPr>
          <p:nvPr>
            <p:ph type="body" sz="quarter" idx="24" hasCustomPrompt="1"/>
          </p:nvPr>
        </p:nvSpPr>
        <p:spPr>
          <a:xfrm>
            <a:off x="1832482" y="5188634"/>
            <a:ext cx="807638" cy="715273"/>
          </a:xfrm>
          <a:prstGeom prst="rect">
            <a:avLst/>
          </a:prstGeom>
        </p:spPr>
        <p:txBody>
          <a:bodyPr>
            <a:noAutofit/>
          </a:bodyPr>
          <a:lstStyle>
            <a:lvl1pPr marL="0" indent="0">
              <a:buNone/>
              <a:defRPr sz="4000" b="1" i="0">
                <a:solidFill>
                  <a:srgbClr val="A1AAB3"/>
                </a:solidFill>
                <a:latin typeface="Calibri" panose="020F0502020204030204" pitchFamily="34" charset="0"/>
                <a:cs typeface="Calibri" panose="020F0502020204030204" pitchFamily="34" charset="0"/>
              </a:defRPr>
            </a:lvl1pPr>
          </a:lstStyle>
          <a:p>
            <a:pPr lvl="0"/>
            <a:r>
              <a:rPr lang="en-US" dirty="0"/>
              <a:t>4</a:t>
            </a:r>
          </a:p>
        </p:txBody>
      </p:sp>
      <p:sp>
        <p:nvSpPr>
          <p:cNvPr id="19" name="Rectangle 18">
            <a:extLst>
              <a:ext uri="{FF2B5EF4-FFF2-40B4-BE49-F238E27FC236}">
                <a16:creationId xmlns:a16="http://schemas.microsoft.com/office/drawing/2014/main" id="{73709C32-8FDB-8E4F-926B-2428AED556E3}"/>
              </a:ext>
            </a:extLst>
          </p:cNvPr>
          <p:cNvSpPr/>
          <p:nvPr userDrawn="1"/>
        </p:nvSpPr>
        <p:spPr>
          <a:xfrm>
            <a:off x="0" y="0"/>
            <a:ext cx="12192000" cy="1517792"/>
          </a:xfrm>
          <a:prstGeom prst="rect">
            <a:avLst/>
          </a:prstGeom>
          <a:solidFill>
            <a:srgbClr val="435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20" name="Title 1">
            <a:extLst>
              <a:ext uri="{FF2B5EF4-FFF2-40B4-BE49-F238E27FC236}">
                <a16:creationId xmlns:a16="http://schemas.microsoft.com/office/drawing/2014/main" id="{EA466628-6657-8347-B398-A9309BAA7721}"/>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agenda</a:t>
            </a:r>
          </a:p>
        </p:txBody>
      </p:sp>
      <p:cxnSp>
        <p:nvCxnSpPr>
          <p:cNvPr id="22" name="Straight Connector 21">
            <a:extLst>
              <a:ext uri="{FF2B5EF4-FFF2-40B4-BE49-F238E27FC236}">
                <a16:creationId xmlns:a16="http://schemas.microsoft.com/office/drawing/2014/main" id="{64B8BD8D-58AB-F542-9C8E-166419199C36}"/>
              </a:ext>
            </a:extLst>
          </p:cNvPr>
          <p:cNvCxnSpPr>
            <a:cxnSpLocks/>
          </p:cNvCxnSpPr>
          <p:nvPr userDrawn="1"/>
        </p:nvCxnSpPr>
        <p:spPr>
          <a:xfrm>
            <a:off x="880650" y="1278756"/>
            <a:ext cx="951832" cy="0"/>
          </a:xfrm>
          <a:prstGeom prst="line">
            <a:avLst/>
          </a:prstGeom>
          <a:ln w="130175">
            <a:solidFill>
              <a:srgbClr val="A1AAB3"/>
            </a:solidFill>
          </a:ln>
        </p:spPr>
        <p:style>
          <a:lnRef idx="1">
            <a:schemeClr val="accent1"/>
          </a:lnRef>
          <a:fillRef idx="0">
            <a:schemeClr val="accent1"/>
          </a:fillRef>
          <a:effectRef idx="0">
            <a:schemeClr val="accent1"/>
          </a:effectRef>
          <a:fontRef idx="minor">
            <a:schemeClr val="tx1"/>
          </a:fontRef>
        </p:style>
      </p:cxnSp>
      <p:sp>
        <p:nvSpPr>
          <p:cNvPr id="32" name="Text Placeholder 23">
            <a:extLst>
              <a:ext uri="{FF2B5EF4-FFF2-40B4-BE49-F238E27FC236}">
                <a16:creationId xmlns:a16="http://schemas.microsoft.com/office/drawing/2014/main" id="{B9D9ADC9-6029-7A45-92A4-11EB403EE5E4}"/>
              </a:ext>
            </a:extLst>
          </p:cNvPr>
          <p:cNvSpPr>
            <a:spLocks noGrp="1"/>
          </p:cNvSpPr>
          <p:nvPr>
            <p:ph type="body" sz="quarter" idx="13" hasCustomPrompt="1"/>
          </p:nvPr>
        </p:nvSpPr>
        <p:spPr>
          <a:xfrm>
            <a:off x="2494311" y="1951936"/>
            <a:ext cx="4369809" cy="330047"/>
          </a:xfrm>
          <a:prstGeom prst="rect">
            <a:avLst/>
          </a:prstGeom>
        </p:spPr>
        <p:txBody>
          <a:bodyPr>
            <a:noAutofit/>
          </a:bodyPr>
          <a:lstStyle>
            <a:lvl1pPr marL="0" indent="0">
              <a:buNone/>
              <a:defRPr sz="2000" b="1" spc="300">
                <a:solidFill>
                  <a:srgbClr val="435362"/>
                </a:solidFill>
              </a:defRPr>
            </a:lvl1pPr>
          </a:lstStyle>
          <a:p>
            <a:pPr lvl="0"/>
            <a:r>
              <a:rPr lang="en-US" dirty="0"/>
              <a:t>TOPIC HEADER</a:t>
            </a:r>
          </a:p>
        </p:txBody>
      </p:sp>
      <p:sp>
        <p:nvSpPr>
          <p:cNvPr id="34" name="Text Placeholder 23">
            <a:extLst>
              <a:ext uri="{FF2B5EF4-FFF2-40B4-BE49-F238E27FC236}">
                <a16:creationId xmlns:a16="http://schemas.microsoft.com/office/drawing/2014/main" id="{88FE4A46-BD1F-614D-B31F-417F0EC3C70A}"/>
              </a:ext>
            </a:extLst>
          </p:cNvPr>
          <p:cNvSpPr>
            <a:spLocks noGrp="1"/>
          </p:cNvSpPr>
          <p:nvPr>
            <p:ph type="body" sz="quarter" idx="25" hasCustomPrompt="1"/>
          </p:nvPr>
        </p:nvSpPr>
        <p:spPr>
          <a:xfrm>
            <a:off x="2494311" y="3027806"/>
            <a:ext cx="4369809" cy="330047"/>
          </a:xfrm>
          <a:prstGeom prst="rect">
            <a:avLst/>
          </a:prstGeom>
        </p:spPr>
        <p:txBody>
          <a:bodyPr>
            <a:noAutofit/>
          </a:bodyPr>
          <a:lstStyle>
            <a:lvl1pPr marL="0" indent="0">
              <a:buNone/>
              <a:defRPr sz="2000" b="1" spc="300">
                <a:solidFill>
                  <a:srgbClr val="435362"/>
                </a:solidFill>
              </a:defRPr>
            </a:lvl1pPr>
          </a:lstStyle>
          <a:p>
            <a:pPr lvl="0"/>
            <a:r>
              <a:rPr lang="en-US" dirty="0"/>
              <a:t>TOPIC HEADER</a:t>
            </a:r>
          </a:p>
        </p:txBody>
      </p:sp>
      <p:sp>
        <p:nvSpPr>
          <p:cNvPr id="35" name="Text Placeholder 23">
            <a:extLst>
              <a:ext uri="{FF2B5EF4-FFF2-40B4-BE49-F238E27FC236}">
                <a16:creationId xmlns:a16="http://schemas.microsoft.com/office/drawing/2014/main" id="{EAE96675-9233-4540-9375-27276E5DEF2F}"/>
              </a:ext>
            </a:extLst>
          </p:cNvPr>
          <p:cNvSpPr>
            <a:spLocks noGrp="1"/>
          </p:cNvSpPr>
          <p:nvPr>
            <p:ph type="body" sz="quarter" idx="27" hasCustomPrompt="1"/>
          </p:nvPr>
        </p:nvSpPr>
        <p:spPr>
          <a:xfrm>
            <a:off x="2494311" y="4135574"/>
            <a:ext cx="4369809" cy="330047"/>
          </a:xfrm>
          <a:prstGeom prst="rect">
            <a:avLst/>
          </a:prstGeom>
        </p:spPr>
        <p:txBody>
          <a:bodyPr>
            <a:noAutofit/>
          </a:bodyPr>
          <a:lstStyle>
            <a:lvl1pPr marL="0" indent="0">
              <a:buNone/>
              <a:defRPr sz="2000" b="1" spc="300">
                <a:solidFill>
                  <a:srgbClr val="435362"/>
                </a:solidFill>
              </a:defRPr>
            </a:lvl1pPr>
          </a:lstStyle>
          <a:p>
            <a:pPr lvl="0"/>
            <a:r>
              <a:rPr lang="en-US" dirty="0"/>
              <a:t>TOPIC HEADER</a:t>
            </a:r>
          </a:p>
        </p:txBody>
      </p:sp>
      <p:sp>
        <p:nvSpPr>
          <p:cNvPr id="37" name="Text Placeholder 23">
            <a:extLst>
              <a:ext uri="{FF2B5EF4-FFF2-40B4-BE49-F238E27FC236}">
                <a16:creationId xmlns:a16="http://schemas.microsoft.com/office/drawing/2014/main" id="{81EC26F9-C607-924A-A142-35C3BE8F4114}"/>
              </a:ext>
            </a:extLst>
          </p:cNvPr>
          <p:cNvSpPr>
            <a:spLocks noGrp="1"/>
          </p:cNvSpPr>
          <p:nvPr>
            <p:ph type="body" sz="quarter" idx="29" hasCustomPrompt="1"/>
          </p:nvPr>
        </p:nvSpPr>
        <p:spPr>
          <a:xfrm>
            <a:off x="2494311" y="5240022"/>
            <a:ext cx="4369809" cy="330047"/>
          </a:xfrm>
          <a:prstGeom prst="rect">
            <a:avLst/>
          </a:prstGeom>
        </p:spPr>
        <p:txBody>
          <a:bodyPr>
            <a:noAutofit/>
          </a:bodyPr>
          <a:lstStyle>
            <a:lvl1pPr marL="0" indent="0">
              <a:buNone/>
              <a:defRPr sz="2000" b="1" spc="300">
                <a:solidFill>
                  <a:srgbClr val="435362"/>
                </a:solidFill>
              </a:defRPr>
            </a:lvl1pPr>
          </a:lstStyle>
          <a:p>
            <a:pPr lvl="0"/>
            <a:r>
              <a:rPr lang="en-US" dirty="0"/>
              <a:t>TOPIC HEADER</a:t>
            </a:r>
          </a:p>
        </p:txBody>
      </p:sp>
      <p:sp>
        <p:nvSpPr>
          <p:cNvPr id="48" name="Text Placeholder 25">
            <a:extLst>
              <a:ext uri="{FF2B5EF4-FFF2-40B4-BE49-F238E27FC236}">
                <a16:creationId xmlns:a16="http://schemas.microsoft.com/office/drawing/2014/main" id="{E8AA6700-A116-984B-B26E-193557952135}"/>
              </a:ext>
            </a:extLst>
          </p:cNvPr>
          <p:cNvSpPr>
            <a:spLocks noGrp="1"/>
          </p:cNvSpPr>
          <p:nvPr>
            <p:ph type="body" sz="quarter" idx="26" hasCustomPrompt="1"/>
          </p:nvPr>
        </p:nvSpPr>
        <p:spPr>
          <a:xfrm>
            <a:off x="2494311" y="3381728"/>
            <a:ext cx="8157869" cy="286232"/>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2"/>
                </a:solidFill>
              </a:defRPr>
            </a:lvl1pPr>
          </a:lstStyle>
          <a:p>
            <a:pPr lvl="0"/>
            <a:r>
              <a:rPr lang="en-US" dirty="0"/>
              <a:t>Description inserted here. Keep one to two sentences.</a:t>
            </a:r>
          </a:p>
        </p:txBody>
      </p:sp>
      <p:sp>
        <p:nvSpPr>
          <p:cNvPr id="49" name="Text Placeholder 25">
            <a:extLst>
              <a:ext uri="{FF2B5EF4-FFF2-40B4-BE49-F238E27FC236}">
                <a16:creationId xmlns:a16="http://schemas.microsoft.com/office/drawing/2014/main" id="{FF7E925E-A1B2-824C-B254-008127524EC9}"/>
              </a:ext>
            </a:extLst>
          </p:cNvPr>
          <p:cNvSpPr>
            <a:spLocks noGrp="1"/>
          </p:cNvSpPr>
          <p:nvPr>
            <p:ph type="body" sz="quarter" idx="28" hasCustomPrompt="1"/>
          </p:nvPr>
        </p:nvSpPr>
        <p:spPr>
          <a:xfrm>
            <a:off x="2494311" y="4471669"/>
            <a:ext cx="8157869" cy="286232"/>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2"/>
                </a:solidFill>
              </a:defRPr>
            </a:lvl1pPr>
          </a:lstStyle>
          <a:p>
            <a:pPr lvl="0"/>
            <a:r>
              <a:rPr lang="en-US" dirty="0"/>
              <a:t>Description inserted here. Keep one to two sentences.</a:t>
            </a:r>
          </a:p>
        </p:txBody>
      </p:sp>
      <p:sp>
        <p:nvSpPr>
          <p:cNvPr id="50" name="Text Placeholder 25">
            <a:extLst>
              <a:ext uri="{FF2B5EF4-FFF2-40B4-BE49-F238E27FC236}">
                <a16:creationId xmlns:a16="http://schemas.microsoft.com/office/drawing/2014/main" id="{957E7F80-3587-384F-ABE4-F7EFDBC8B468}"/>
              </a:ext>
            </a:extLst>
          </p:cNvPr>
          <p:cNvSpPr>
            <a:spLocks noGrp="1"/>
          </p:cNvSpPr>
          <p:nvPr>
            <p:ph type="body" sz="quarter" idx="34" hasCustomPrompt="1"/>
          </p:nvPr>
        </p:nvSpPr>
        <p:spPr>
          <a:xfrm>
            <a:off x="2494311" y="5577702"/>
            <a:ext cx="8157869" cy="286232"/>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2"/>
                </a:solidFill>
              </a:defRPr>
            </a:lvl1pPr>
          </a:lstStyle>
          <a:p>
            <a:pPr lvl="0"/>
            <a:r>
              <a:rPr lang="en-US" dirty="0"/>
              <a:t>Description inserted here. Keep one to two sentences.</a:t>
            </a:r>
          </a:p>
        </p:txBody>
      </p:sp>
      <p:sp>
        <p:nvSpPr>
          <p:cNvPr id="51" name="Text Placeholder 3">
            <a:extLst>
              <a:ext uri="{FF2B5EF4-FFF2-40B4-BE49-F238E27FC236}">
                <a16:creationId xmlns:a16="http://schemas.microsoft.com/office/drawing/2014/main" id="{1677A259-69CE-0343-8F87-DD9A00283909}"/>
              </a:ext>
            </a:extLst>
          </p:cNvPr>
          <p:cNvSpPr>
            <a:spLocks noGrp="1"/>
          </p:cNvSpPr>
          <p:nvPr>
            <p:ph type="body" sz="quarter" idx="35" hasCustomPrompt="1"/>
          </p:nvPr>
        </p:nvSpPr>
        <p:spPr>
          <a:xfrm>
            <a:off x="2494311" y="2297984"/>
            <a:ext cx="8156575" cy="330048"/>
          </a:xfrm>
          <a:prstGeom prst="rect">
            <a:avLst/>
          </a:prstGeom>
        </p:spPr>
        <p:txBody>
          <a:bodyPr/>
          <a:lstStyle>
            <a:lvl1pPr>
              <a:buNone/>
              <a:defRPr sz="1400">
                <a:solidFill>
                  <a:srgbClr val="435362"/>
                </a:solidFill>
              </a:defRPr>
            </a:lvl1pPr>
          </a:lstStyle>
          <a:p>
            <a:pPr lvl="0"/>
            <a:r>
              <a:rPr lang="en-US" dirty="0"/>
              <a:t>Description inserted here. Keep one to two sentences.</a:t>
            </a:r>
          </a:p>
        </p:txBody>
      </p:sp>
      <p:sp>
        <p:nvSpPr>
          <p:cNvPr id="25" name="TextBox 24">
            <a:extLst>
              <a:ext uri="{FF2B5EF4-FFF2-40B4-BE49-F238E27FC236}">
                <a16:creationId xmlns:a16="http://schemas.microsoft.com/office/drawing/2014/main" id="{F5098D1D-0B7E-4A1F-B164-D3E23F016D30}"/>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26" name="TextBox 25">
            <a:extLst>
              <a:ext uri="{FF2B5EF4-FFF2-40B4-BE49-F238E27FC236}">
                <a16:creationId xmlns:a16="http://schemas.microsoft.com/office/drawing/2014/main" id="{C4DC4F37-3889-4FC7-9CE1-B8D9E2EEAD19}"/>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28" name="Picture 27">
            <a:extLst>
              <a:ext uri="{FF2B5EF4-FFF2-40B4-BE49-F238E27FC236}">
                <a16:creationId xmlns:a16="http://schemas.microsoft.com/office/drawing/2014/main" id="{B6B8F437-CB94-4330-B808-F4477EABC87F}"/>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27391871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7"/>
        <p:cNvGrpSpPr/>
        <p:nvPr/>
      </p:nvGrpSpPr>
      <p:grpSpPr>
        <a:xfrm>
          <a:off x="0" y="0"/>
          <a:ext cx="0" cy="0"/>
          <a:chOff x="0" y="0"/>
          <a:chExt cx="0" cy="0"/>
        </a:xfrm>
      </p:grpSpPr>
      <p:sp>
        <p:nvSpPr>
          <p:cNvPr id="268" name="Google Shape;268;p36"/>
          <p:cNvSpPr txBox="1">
            <a:spLocks noGrp="1"/>
          </p:cNvSpPr>
          <p:nvPr>
            <p:ph type="body" idx="1"/>
          </p:nvPr>
        </p:nvSpPr>
        <p:spPr>
          <a:xfrm>
            <a:off x="2749550" y="4420241"/>
            <a:ext cx="7715249" cy="3804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2400"/>
              <a:buFont typeface="Arial"/>
              <a:buNone/>
              <a:defRPr sz="2400" b="1"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9" name="Google Shape;269;p36"/>
          <p:cNvSpPr txBox="1">
            <a:spLocks noGrp="1"/>
          </p:cNvSpPr>
          <p:nvPr>
            <p:ph type="body" idx="2"/>
          </p:nvPr>
        </p:nvSpPr>
        <p:spPr>
          <a:xfrm>
            <a:off x="2749550" y="4818553"/>
            <a:ext cx="7715249" cy="3804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800"/>
              <a:buFont typeface="Arial"/>
              <a:buNone/>
              <a:defRPr sz="1800" b="0"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0" name="Google Shape;270;p36"/>
          <p:cNvSpPr txBox="1">
            <a:spLocks noGrp="1"/>
          </p:cNvSpPr>
          <p:nvPr>
            <p:ph type="body" idx="3"/>
          </p:nvPr>
        </p:nvSpPr>
        <p:spPr>
          <a:xfrm>
            <a:off x="2749550" y="1732684"/>
            <a:ext cx="7715250" cy="247611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accent3"/>
              </a:buClr>
              <a:buSzPts val="5400"/>
              <a:buFont typeface="Arial"/>
              <a:buNone/>
              <a:defRPr sz="5400" b="1" i="0" u="none" strike="noStrike" cap="none">
                <a:solidFill>
                  <a:schemeClr val="accent3"/>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1" name="Google Shape;271;p36"/>
          <p:cNvSpPr txBox="1"/>
          <p:nvPr/>
        </p:nvSpPr>
        <p:spPr>
          <a:xfrm>
            <a:off x="1603505" y="1041176"/>
            <a:ext cx="1202499" cy="2246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3"/>
              </a:buClr>
              <a:buSzPts val="14000"/>
              <a:buFont typeface="Times"/>
              <a:buNone/>
            </a:pPr>
            <a:r>
              <a:rPr lang="en-US" sz="14000" b="1" i="0" dirty="0">
                <a:solidFill>
                  <a:schemeClr val="accent3"/>
                </a:solidFill>
                <a:latin typeface="Times"/>
                <a:ea typeface="Times"/>
                <a:cs typeface="Times"/>
                <a:sym typeface="Times"/>
              </a:rPr>
              <a:t>“</a:t>
            </a:r>
            <a:endParaRPr dirty="0"/>
          </a:p>
        </p:txBody>
      </p:sp>
      <p:sp>
        <p:nvSpPr>
          <p:cNvPr id="272" name="Google Shape;272;p36"/>
          <p:cNvSpPr txBox="1"/>
          <p:nvPr/>
        </p:nvSpPr>
        <p:spPr>
          <a:xfrm>
            <a:off x="8952552" y="6424070"/>
            <a:ext cx="111317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2020.</a:t>
            </a:r>
            <a:endParaRPr dirty="0"/>
          </a:p>
        </p:txBody>
      </p:sp>
      <p:sp>
        <p:nvSpPr>
          <p:cNvPr id="273" name="Google Shape;273;p36"/>
          <p:cNvSpPr txBox="1"/>
          <p:nvPr/>
        </p:nvSpPr>
        <p:spPr>
          <a:xfrm>
            <a:off x="10265126" y="6424070"/>
            <a:ext cx="201221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Inc. All rights reserved. | </a:t>
            </a:r>
            <a:fld id="{00000000-1234-1234-1234-123412341234}" type="slidenum">
              <a:rPr lang="en-US" sz="1000" b="1">
                <a:solidFill>
                  <a:srgbClr val="425563"/>
                </a:solidFill>
                <a:latin typeface="Calibri"/>
                <a:ea typeface="Calibri"/>
                <a:cs typeface="Calibri"/>
                <a:sym typeface="Calibri"/>
              </a:rPr>
              <a:t>‹#›</a:t>
            </a:fld>
            <a:endParaRPr sz="1000" b="1" dirty="0">
              <a:solidFill>
                <a:srgbClr val="425563"/>
              </a:solidFill>
              <a:latin typeface="Calibri"/>
              <a:ea typeface="Calibri"/>
              <a:cs typeface="Calibri"/>
              <a:sym typeface="Calibri"/>
            </a:endParaRPr>
          </a:p>
        </p:txBody>
      </p:sp>
      <p:pic>
        <p:nvPicPr>
          <p:cNvPr id="274" name="Google Shape;274;p36"/>
          <p:cNvPicPr preferRelativeResize="0"/>
          <p:nvPr/>
        </p:nvPicPr>
        <p:blipFill rotWithShape="1">
          <a:blip r:embed="rId2">
            <a:alphaModFix/>
          </a:blip>
          <a:srcRect/>
          <a:stretch/>
        </p:blipFill>
        <p:spPr>
          <a:xfrm>
            <a:off x="9509689" y="6503123"/>
            <a:ext cx="865727" cy="120965"/>
          </a:xfrm>
          <a:prstGeom prst="rect">
            <a:avLst/>
          </a:prstGeom>
          <a:noFill/>
          <a:ln>
            <a:noFill/>
          </a:ln>
        </p:spPr>
      </p:pic>
    </p:spTree>
    <p:extLst>
      <p:ext uri="{BB962C8B-B14F-4D97-AF65-F5344CB8AC3E}">
        <p14:creationId xmlns:p14="http://schemas.microsoft.com/office/powerpoint/2010/main" val="5226062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275"/>
        <p:cNvGrpSpPr/>
        <p:nvPr/>
      </p:nvGrpSpPr>
      <p:grpSpPr>
        <a:xfrm>
          <a:off x="0" y="0"/>
          <a:ext cx="0" cy="0"/>
          <a:chOff x="0" y="0"/>
          <a:chExt cx="0" cy="0"/>
        </a:xfrm>
      </p:grpSpPr>
      <p:sp>
        <p:nvSpPr>
          <p:cNvPr id="276" name="Google Shape;276;p37"/>
          <p:cNvSpPr/>
          <p:nvPr/>
        </p:nvSpPr>
        <p:spPr>
          <a:xfrm>
            <a:off x="0" y="4381359"/>
            <a:ext cx="12192000" cy="2476641"/>
          </a:xfrm>
          <a:prstGeom prst="rect">
            <a:avLst/>
          </a:prstGeom>
          <a:solidFill>
            <a:schemeClr val="accent1"/>
          </a:solidFill>
          <a:ln>
            <a:noFill/>
          </a:ln>
        </p:spPr>
        <p:txBody>
          <a:bodyPr spcFirstLastPara="1" wrap="square" lIns="91425" tIns="51425" rIns="91425" bIns="51425" anchor="t" anchorCtr="0">
            <a:noAutofit/>
          </a:bodyPr>
          <a:lstStyle/>
          <a:p>
            <a:pPr marL="0" marR="0" lvl="0" indent="0" algn="ctr" rtl="0">
              <a:spcBef>
                <a:spcPts val="0"/>
              </a:spcBef>
              <a:spcAft>
                <a:spcPts val="0"/>
              </a:spcAft>
              <a:buNone/>
            </a:pPr>
            <a:endParaRPr sz="3038" b="1" dirty="0">
              <a:solidFill>
                <a:schemeClr val="dk1"/>
              </a:solidFill>
              <a:latin typeface="Calibri"/>
              <a:ea typeface="Calibri"/>
              <a:cs typeface="Calibri"/>
              <a:sym typeface="Calibri"/>
            </a:endParaRPr>
          </a:p>
        </p:txBody>
      </p:sp>
      <p:sp>
        <p:nvSpPr>
          <p:cNvPr id="277" name="Google Shape;277;p37"/>
          <p:cNvSpPr txBox="1">
            <a:spLocks noGrp="1"/>
          </p:cNvSpPr>
          <p:nvPr>
            <p:ph type="body" idx="1"/>
          </p:nvPr>
        </p:nvSpPr>
        <p:spPr>
          <a:xfrm>
            <a:off x="2749551" y="1732684"/>
            <a:ext cx="6862536" cy="251215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435362"/>
              </a:buClr>
              <a:buSzPts val="4400"/>
              <a:buFont typeface="Arial"/>
              <a:buNone/>
              <a:defRPr sz="4400" b="1"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8" name="Google Shape;278;p37"/>
          <p:cNvSpPr txBox="1">
            <a:spLocks noGrp="1"/>
          </p:cNvSpPr>
          <p:nvPr>
            <p:ph type="body" idx="2"/>
          </p:nvPr>
        </p:nvSpPr>
        <p:spPr>
          <a:xfrm>
            <a:off x="2735263" y="4655124"/>
            <a:ext cx="6877050" cy="33540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35362"/>
              </a:buClr>
              <a:buSzPts val="2400"/>
              <a:buFont typeface="Arial"/>
              <a:buNone/>
              <a:defRPr sz="2400" b="1"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9" name="Google Shape;279;p37"/>
          <p:cNvSpPr txBox="1">
            <a:spLocks noGrp="1"/>
          </p:cNvSpPr>
          <p:nvPr>
            <p:ph type="body" idx="3"/>
          </p:nvPr>
        </p:nvSpPr>
        <p:spPr>
          <a:xfrm>
            <a:off x="2735037" y="5096040"/>
            <a:ext cx="6877050" cy="4095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0" name="Google Shape;280;p37"/>
          <p:cNvSpPr txBox="1"/>
          <p:nvPr/>
        </p:nvSpPr>
        <p:spPr>
          <a:xfrm>
            <a:off x="1603505" y="1041176"/>
            <a:ext cx="1202499" cy="2246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35362"/>
              </a:buClr>
              <a:buSzPts val="14000"/>
              <a:buFont typeface="Times"/>
              <a:buNone/>
            </a:pPr>
            <a:r>
              <a:rPr lang="en-US" sz="14000" b="1" i="0" dirty="0">
                <a:solidFill>
                  <a:srgbClr val="435362"/>
                </a:solidFill>
                <a:latin typeface="Times"/>
                <a:ea typeface="Times"/>
                <a:cs typeface="Times"/>
                <a:sym typeface="Times"/>
              </a:rPr>
              <a:t>“</a:t>
            </a:r>
            <a:endParaRPr dirty="0"/>
          </a:p>
        </p:txBody>
      </p:sp>
      <p:pic>
        <p:nvPicPr>
          <p:cNvPr id="281" name="Google Shape;281;p37"/>
          <p:cNvPicPr preferRelativeResize="0"/>
          <p:nvPr/>
        </p:nvPicPr>
        <p:blipFill rotWithShape="1">
          <a:blip r:embed="rId2">
            <a:alphaModFix/>
          </a:blip>
          <a:srcRect b="28570"/>
          <a:stretch/>
        </p:blipFill>
        <p:spPr>
          <a:xfrm>
            <a:off x="9509141" y="6495367"/>
            <a:ext cx="866275" cy="124889"/>
          </a:xfrm>
          <a:prstGeom prst="rect">
            <a:avLst/>
          </a:prstGeom>
          <a:noFill/>
          <a:ln>
            <a:noFill/>
          </a:ln>
        </p:spPr>
      </p:pic>
      <p:sp>
        <p:nvSpPr>
          <p:cNvPr id="282" name="Google Shape;282;p37"/>
          <p:cNvSpPr txBox="1"/>
          <p:nvPr/>
        </p:nvSpPr>
        <p:spPr>
          <a:xfrm>
            <a:off x="8952552" y="6424070"/>
            <a:ext cx="111317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chemeClr val="lt1"/>
                </a:solidFill>
                <a:latin typeface="Calibri"/>
                <a:ea typeface="Calibri"/>
                <a:cs typeface="Calibri"/>
                <a:sym typeface="Calibri"/>
              </a:rPr>
              <a:t>© 2020.</a:t>
            </a:r>
            <a:endParaRPr dirty="0"/>
          </a:p>
        </p:txBody>
      </p:sp>
      <p:sp>
        <p:nvSpPr>
          <p:cNvPr id="283" name="Google Shape;283;p37"/>
          <p:cNvSpPr txBox="1"/>
          <p:nvPr/>
        </p:nvSpPr>
        <p:spPr>
          <a:xfrm>
            <a:off x="10265126" y="6424070"/>
            <a:ext cx="201221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chemeClr val="lt1"/>
                </a:solidFill>
                <a:latin typeface="Calibri"/>
                <a:ea typeface="Calibri"/>
                <a:cs typeface="Calibri"/>
                <a:sym typeface="Calibri"/>
              </a:rPr>
              <a:t>,  Inc. All rights reserved. | </a:t>
            </a:r>
            <a:fld id="{00000000-1234-1234-1234-123412341234}" type="slidenum">
              <a:rPr lang="en-US" sz="1000" b="1">
                <a:solidFill>
                  <a:schemeClr val="lt1"/>
                </a:solidFill>
                <a:latin typeface="Calibri"/>
                <a:ea typeface="Calibri"/>
                <a:cs typeface="Calibri"/>
                <a:sym typeface="Calibri"/>
              </a:rPr>
              <a:t>‹#›</a:t>
            </a:fld>
            <a:endParaRPr sz="1000" b="1"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348873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quote 3">
  <p:cSld name="quote 3">
    <p:spTree>
      <p:nvGrpSpPr>
        <p:cNvPr id="1" name="Shape 284"/>
        <p:cNvGrpSpPr/>
        <p:nvPr/>
      </p:nvGrpSpPr>
      <p:grpSpPr>
        <a:xfrm>
          <a:off x="0" y="0"/>
          <a:ext cx="0" cy="0"/>
          <a:chOff x="0" y="0"/>
          <a:chExt cx="0" cy="0"/>
        </a:xfrm>
      </p:grpSpPr>
      <p:sp>
        <p:nvSpPr>
          <p:cNvPr id="285" name="Google Shape;285;p38"/>
          <p:cNvSpPr/>
          <p:nvPr/>
        </p:nvSpPr>
        <p:spPr>
          <a:xfrm>
            <a:off x="-2" y="8046"/>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286" name="Google Shape;286;p38"/>
          <p:cNvCxnSpPr/>
          <p:nvPr/>
        </p:nvCxnSpPr>
        <p:spPr>
          <a:xfrm>
            <a:off x="5394133" y="807949"/>
            <a:ext cx="1403731" cy="0"/>
          </a:xfrm>
          <a:prstGeom prst="straightConnector1">
            <a:avLst/>
          </a:prstGeom>
          <a:noFill/>
          <a:ln w="180975" cap="flat" cmpd="sng">
            <a:solidFill>
              <a:srgbClr val="F8B17D"/>
            </a:solidFill>
            <a:prstDash val="solid"/>
            <a:miter lim="800000"/>
            <a:headEnd type="none" w="sm" len="sm"/>
            <a:tailEnd type="none" w="sm" len="sm"/>
          </a:ln>
        </p:spPr>
      </p:cxnSp>
      <p:sp>
        <p:nvSpPr>
          <p:cNvPr id="287" name="Google Shape;287;p38"/>
          <p:cNvSpPr txBox="1">
            <a:spLocks noGrp="1"/>
          </p:cNvSpPr>
          <p:nvPr>
            <p:ph type="body" idx="1"/>
          </p:nvPr>
        </p:nvSpPr>
        <p:spPr>
          <a:xfrm>
            <a:off x="639716" y="2171248"/>
            <a:ext cx="10912564" cy="317790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3600"/>
              <a:buFont typeface="Arial"/>
              <a:buNone/>
              <a:defRPr sz="3600" b="1"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8" name="Google Shape;288;p38"/>
          <p:cNvSpPr txBox="1">
            <a:spLocks noGrp="1"/>
          </p:cNvSpPr>
          <p:nvPr>
            <p:ph type="body" idx="2"/>
          </p:nvPr>
        </p:nvSpPr>
        <p:spPr>
          <a:xfrm>
            <a:off x="639716" y="1555837"/>
            <a:ext cx="10912564" cy="43021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2000"/>
              <a:buFont typeface="Arial"/>
              <a:buNone/>
              <a:defRPr sz="2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9" name="Google Shape;289;p38"/>
          <p:cNvSpPr txBox="1">
            <a:spLocks noGrp="1"/>
          </p:cNvSpPr>
          <p:nvPr>
            <p:ph type="body" idx="3"/>
          </p:nvPr>
        </p:nvSpPr>
        <p:spPr>
          <a:xfrm>
            <a:off x="639674" y="5416875"/>
            <a:ext cx="10912564" cy="43021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90" name="Google Shape;290;p38"/>
          <p:cNvPicPr preferRelativeResize="0"/>
          <p:nvPr/>
        </p:nvPicPr>
        <p:blipFill rotWithShape="1">
          <a:blip r:embed="rId2">
            <a:alphaModFix/>
          </a:blip>
          <a:srcRect b="28570"/>
          <a:stretch/>
        </p:blipFill>
        <p:spPr>
          <a:xfrm>
            <a:off x="9509141" y="6495367"/>
            <a:ext cx="866275" cy="124889"/>
          </a:xfrm>
          <a:prstGeom prst="rect">
            <a:avLst/>
          </a:prstGeom>
          <a:noFill/>
          <a:ln>
            <a:noFill/>
          </a:ln>
        </p:spPr>
      </p:pic>
      <p:sp>
        <p:nvSpPr>
          <p:cNvPr id="291" name="Google Shape;291;p38"/>
          <p:cNvSpPr txBox="1"/>
          <p:nvPr/>
        </p:nvSpPr>
        <p:spPr>
          <a:xfrm>
            <a:off x="8952552" y="6424070"/>
            <a:ext cx="111317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chemeClr val="lt1"/>
                </a:solidFill>
                <a:latin typeface="Calibri"/>
                <a:ea typeface="Calibri"/>
                <a:cs typeface="Calibri"/>
                <a:sym typeface="Calibri"/>
              </a:rPr>
              <a:t>© 2020.</a:t>
            </a:r>
            <a:endParaRPr dirty="0"/>
          </a:p>
        </p:txBody>
      </p:sp>
      <p:sp>
        <p:nvSpPr>
          <p:cNvPr id="292" name="Google Shape;292;p38"/>
          <p:cNvSpPr txBox="1"/>
          <p:nvPr/>
        </p:nvSpPr>
        <p:spPr>
          <a:xfrm>
            <a:off x="10265126" y="6424070"/>
            <a:ext cx="201221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chemeClr val="lt1"/>
                </a:solidFill>
                <a:latin typeface="Calibri"/>
                <a:ea typeface="Calibri"/>
                <a:cs typeface="Calibri"/>
                <a:sym typeface="Calibri"/>
              </a:rPr>
              <a:t>,  Inc. All rights reserved. | </a:t>
            </a:r>
            <a:fld id="{00000000-1234-1234-1234-123412341234}" type="slidenum">
              <a:rPr lang="en-US" sz="1000" b="1">
                <a:solidFill>
                  <a:schemeClr val="lt1"/>
                </a:solidFill>
                <a:latin typeface="Calibri"/>
                <a:ea typeface="Calibri"/>
                <a:cs typeface="Calibri"/>
                <a:sym typeface="Calibri"/>
              </a:rPr>
              <a:t>‹#›</a:t>
            </a:fld>
            <a:endParaRPr sz="1000" b="1"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675457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peaker">
  <p:cSld name="speaker">
    <p:spTree>
      <p:nvGrpSpPr>
        <p:cNvPr id="1" name="Shape 293"/>
        <p:cNvGrpSpPr/>
        <p:nvPr/>
      </p:nvGrpSpPr>
      <p:grpSpPr>
        <a:xfrm>
          <a:off x="0" y="0"/>
          <a:ext cx="0" cy="0"/>
          <a:chOff x="0" y="0"/>
          <a:chExt cx="0" cy="0"/>
        </a:xfrm>
      </p:grpSpPr>
      <p:sp>
        <p:nvSpPr>
          <p:cNvPr id="294" name="Google Shape;294;p39"/>
          <p:cNvSpPr txBox="1">
            <a:spLocks noGrp="1"/>
          </p:cNvSpPr>
          <p:nvPr>
            <p:ph type="body" idx="1"/>
          </p:nvPr>
        </p:nvSpPr>
        <p:spPr>
          <a:xfrm>
            <a:off x="838128" y="1781795"/>
            <a:ext cx="3189288" cy="2084623"/>
          </a:xfrm>
          <a:prstGeom prst="rect">
            <a:avLst/>
          </a:prstGeom>
          <a:solidFill>
            <a:srgbClr val="D8D8D8"/>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39"/>
          <p:cNvSpPr txBox="1">
            <a:spLocks noGrp="1"/>
          </p:cNvSpPr>
          <p:nvPr>
            <p:ph type="body" idx="2"/>
          </p:nvPr>
        </p:nvSpPr>
        <p:spPr>
          <a:xfrm>
            <a:off x="838128" y="4127953"/>
            <a:ext cx="3189288" cy="2084623"/>
          </a:xfrm>
          <a:prstGeom prst="rect">
            <a:avLst/>
          </a:prstGeom>
          <a:solidFill>
            <a:srgbClr val="D8D8D8"/>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6" name="Google Shape;296;p39"/>
          <p:cNvSpPr txBox="1">
            <a:spLocks noGrp="1"/>
          </p:cNvSpPr>
          <p:nvPr>
            <p:ph type="body" idx="3"/>
          </p:nvPr>
        </p:nvSpPr>
        <p:spPr>
          <a:xfrm>
            <a:off x="4354512" y="4792803"/>
            <a:ext cx="6936906" cy="101537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435362"/>
              </a:buClr>
              <a:buSzPts val="1800"/>
              <a:buFont typeface="Arial"/>
              <a:buNone/>
              <a:defRPr sz="1800" b="0"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7" name="Google Shape;297;p39"/>
          <p:cNvSpPr txBox="1">
            <a:spLocks noGrp="1"/>
          </p:cNvSpPr>
          <p:nvPr>
            <p:ph type="body" idx="4"/>
          </p:nvPr>
        </p:nvSpPr>
        <p:spPr>
          <a:xfrm>
            <a:off x="4368693" y="2413621"/>
            <a:ext cx="6936906" cy="101537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435362"/>
              </a:buClr>
              <a:buSzPts val="1800"/>
              <a:buFont typeface="Arial"/>
              <a:buNone/>
              <a:defRPr sz="1800" b="0"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8" name="Google Shape;298;p39"/>
          <p:cNvSpPr/>
          <p:nvPr/>
        </p:nvSpPr>
        <p:spPr>
          <a:xfrm>
            <a:off x="0" y="0"/>
            <a:ext cx="12192000" cy="151779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30BDD4"/>
              </a:solidFill>
              <a:latin typeface="Calibri"/>
              <a:ea typeface="Calibri"/>
              <a:cs typeface="Calibri"/>
              <a:sym typeface="Calibri"/>
            </a:endParaRPr>
          </a:p>
        </p:txBody>
      </p:sp>
      <p:sp>
        <p:nvSpPr>
          <p:cNvPr id="299" name="Google Shape;299;p39"/>
          <p:cNvSpPr txBox="1">
            <a:spLocks noGrp="1"/>
          </p:cNvSpPr>
          <p:nvPr>
            <p:ph type="title"/>
          </p:nvPr>
        </p:nvSpPr>
        <p:spPr>
          <a:xfrm>
            <a:off x="789999" y="0"/>
            <a:ext cx="10515600" cy="1015379"/>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300" name="Google Shape;300;p39"/>
          <p:cNvCxnSpPr/>
          <p:nvPr/>
        </p:nvCxnSpPr>
        <p:spPr>
          <a:xfrm>
            <a:off x="880650" y="1278756"/>
            <a:ext cx="951832" cy="0"/>
          </a:xfrm>
          <a:prstGeom prst="straightConnector1">
            <a:avLst/>
          </a:prstGeom>
          <a:noFill/>
          <a:ln w="130175" cap="flat" cmpd="sng">
            <a:solidFill>
              <a:srgbClr val="435362"/>
            </a:solidFill>
            <a:prstDash val="solid"/>
            <a:miter lim="800000"/>
            <a:headEnd type="none" w="sm" len="sm"/>
            <a:tailEnd type="none" w="sm" len="sm"/>
          </a:ln>
        </p:spPr>
      </p:cxnSp>
      <p:sp>
        <p:nvSpPr>
          <p:cNvPr id="301" name="Google Shape;301;p39"/>
          <p:cNvSpPr txBox="1">
            <a:spLocks noGrp="1"/>
          </p:cNvSpPr>
          <p:nvPr>
            <p:ph type="body" idx="5"/>
          </p:nvPr>
        </p:nvSpPr>
        <p:spPr>
          <a:xfrm>
            <a:off x="4363304" y="1882215"/>
            <a:ext cx="6985000" cy="6000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2800"/>
              <a:buFont typeface="Arial"/>
              <a:buNone/>
              <a:defRPr sz="2800" b="1"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2" name="Google Shape;302;p39"/>
          <p:cNvSpPr txBox="1">
            <a:spLocks noGrp="1"/>
          </p:cNvSpPr>
          <p:nvPr>
            <p:ph type="body" idx="6"/>
          </p:nvPr>
        </p:nvSpPr>
        <p:spPr>
          <a:xfrm>
            <a:off x="4368693" y="4239049"/>
            <a:ext cx="6985000" cy="6000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2800"/>
              <a:buFont typeface="Arial"/>
              <a:buNone/>
              <a:defRPr sz="2800" b="1"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39"/>
          <p:cNvSpPr txBox="1"/>
          <p:nvPr/>
        </p:nvSpPr>
        <p:spPr>
          <a:xfrm>
            <a:off x="8952552" y="6424070"/>
            <a:ext cx="111317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2020.</a:t>
            </a:r>
            <a:endParaRPr dirty="0"/>
          </a:p>
        </p:txBody>
      </p:sp>
      <p:sp>
        <p:nvSpPr>
          <p:cNvPr id="304" name="Google Shape;304;p39"/>
          <p:cNvSpPr txBox="1"/>
          <p:nvPr/>
        </p:nvSpPr>
        <p:spPr>
          <a:xfrm>
            <a:off x="10265126" y="6424070"/>
            <a:ext cx="201221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Inc. All rights reserved. | </a:t>
            </a:r>
            <a:fld id="{00000000-1234-1234-1234-123412341234}" type="slidenum">
              <a:rPr lang="en-US" sz="1000" b="1">
                <a:solidFill>
                  <a:srgbClr val="425563"/>
                </a:solidFill>
                <a:latin typeface="Calibri"/>
                <a:ea typeface="Calibri"/>
                <a:cs typeface="Calibri"/>
                <a:sym typeface="Calibri"/>
              </a:rPr>
              <a:t>‹#›</a:t>
            </a:fld>
            <a:endParaRPr sz="1000" b="1" dirty="0">
              <a:solidFill>
                <a:srgbClr val="425563"/>
              </a:solidFill>
              <a:latin typeface="Calibri"/>
              <a:ea typeface="Calibri"/>
              <a:cs typeface="Calibri"/>
              <a:sym typeface="Calibri"/>
            </a:endParaRPr>
          </a:p>
        </p:txBody>
      </p:sp>
      <p:pic>
        <p:nvPicPr>
          <p:cNvPr id="305" name="Google Shape;305;p39"/>
          <p:cNvPicPr preferRelativeResize="0"/>
          <p:nvPr/>
        </p:nvPicPr>
        <p:blipFill rotWithShape="1">
          <a:blip r:embed="rId2">
            <a:alphaModFix/>
          </a:blip>
          <a:srcRect/>
          <a:stretch/>
        </p:blipFill>
        <p:spPr>
          <a:xfrm>
            <a:off x="9509689" y="6503123"/>
            <a:ext cx="865727" cy="120965"/>
          </a:xfrm>
          <a:prstGeom prst="rect">
            <a:avLst/>
          </a:prstGeom>
          <a:noFill/>
          <a:ln>
            <a:noFill/>
          </a:ln>
        </p:spPr>
      </p:pic>
    </p:spTree>
    <p:extLst>
      <p:ext uri="{BB962C8B-B14F-4D97-AF65-F5344CB8AC3E}">
        <p14:creationId xmlns:p14="http://schemas.microsoft.com/office/powerpoint/2010/main" val="26123279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peaker 2">
  <p:cSld name="speaker 2">
    <p:spTree>
      <p:nvGrpSpPr>
        <p:cNvPr id="1" name="Shape 306"/>
        <p:cNvGrpSpPr/>
        <p:nvPr/>
      </p:nvGrpSpPr>
      <p:grpSpPr>
        <a:xfrm>
          <a:off x="0" y="0"/>
          <a:ext cx="0" cy="0"/>
          <a:chOff x="0" y="0"/>
          <a:chExt cx="0" cy="0"/>
        </a:xfrm>
      </p:grpSpPr>
      <p:sp>
        <p:nvSpPr>
          <p:cNvPr id="307" name="Google Shape;307;p40"/>
          <p:cNvSpPr/>
          <p:nvPr/>
        </p:nvSpPr>
        <p:spPr>
          <a:xfrm>
            <a:off x="0" y="0"/>
            <a:ext cx="12192000" cy="1517792"/>
          </a:xfrm>
          <a:prstGeom prst="rect">
            <a:avLst/>
          </a:prstGeom>
          <a:solidFill>
            <a:srgbClr val="43536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30BDD4"/>
              </a:solidFill>
              <a:latin typeface="Calibri"/>
              <a:ea typeface="Calibri"/>
              <a:cs typeface="Calibri"/>
              <a:sym typeface="Calibri"/>
            </a:endParaRPr>
          </a:p>
        </p:txBody>
      </p:sp>
      <p:sp>
        <p:nvSpPr>
          <p:cNvPr id="308" name="Google Shape;308;p40"/>
          <p:cNvSpPr txBox="1">
            <a:spLocks noGrp="1"/>
          </p:cNvSpPr>
          <p:nvPr>
            <p:ph type="title"/>
          </p:nvPr>
        </p:nvSpPr>
        <p:spPr>
          <a:xfrm>
            <a:off x="789999" y="0"/>
            <a:ext cx="10515600" cy="1015379"/>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309" name="Google Shape;309;p40"/>
          <p:cNvCxnSpPr/>
          <p:nvPr/>
        </p:nvCxnSpPr>
        <p:spPr>
          <a:xfrm>
            <a:off x="880650" y="1278756"/>
            <a:ext cx="951832" cy="0"/>
          </a:xfrm>
          <a:prstGeom prst="straightConnector1">
            <a:avLst/>
          </a:prstGeom>
          <a:noFill/>
          <a:ln w="130175" cap="flat" cmpd="sng">
            <a:solidFill>
              <a:srgbClr val="A1AAB3"/>
            </a:solidFill>
            <a:prstDash val="solid"/>
            <a:miter lim="800000"/>
            <a:headEnd type="none" w="sm" len="sm"/>
            <a:tailEnd type="none" w="sm" len="sm"/>
          </a:ln>
        </p:spPr>
      </p:cxnSp>
      <p:sp>
        <p:nvSpPr>
          <p:cNvPr id="310" name="Google Shape;310;p40"/>
          <p:cNvSpPr txBox="1">
            <a:spLocks noGrp="1"/>
          </p:cNvSpPr>
          <p:nvPr>
            <p:ph type="body" idx="1"/>
          </p:nvPr>
        </p:nvSpPr>
        <p:spPr>
          <a:xfrm>
            <a:off x="838128" y="1781795"/>
            <a:ext cx="3189288" cy="2084623"/>
          </a:xfrm>
          <a:prstGeom prst="rect">
            <a:avLst/>
          </a:prstGeom>
          <a:solidFill>
            <a:srgbClr val="D8D8D8"/>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1" name="Google Shape;311;p40"/>
          <p:cNvSpPr txBox="1">
            <a:spLocks noGrp="1"/>
          </p:cNvSpPr>
          <p:nvPr>
            <p:ph type="body" idx="2"/>
          </p:nvPr>
        </p:nvSpPr>
        <p:spPr>
          <a:xfrm>
            <a:off x="838128" y="4127953"/>
            <a:ext cx="3189288" cy="2084623"/>
          </a:xfrm>
          <a:prstGeom prst="rect">
            <a:avLst/>
          </a:prstGeom>
          <a:solidFill>
            <a:srgbClr val="D8D8D8"/>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2" name="Google Shape;312;p40"/>
          <p:cNvSpPr txBox="1">
            <a:spLocks noGrp="1"/>
          </p:cNvSpPr>
          <p:nvPr>
            <p:ph type="body" idx="3"/>
          </p:nvPr>
        </p:nvSpPr>
        <p:spPr>
          <a:xfrm>
            <a:off x="4368695" y="4232115"/>
            <a:ext cx="6936907" cy="3339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35362"/>
              </a:buClr>
              <a:buSzPts val="2800"/>
              <a:buFont typeface="Arial"/>
              <a:buNone/>
              <a:defRPr sz="2800" b="1"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3" name="Google Shape;313;p40"/>
          <p:cNvSpPr txBox="1">
            <a:spLocks noGrp="1"/>
          </p:cNvSpPr>
          <p:nvPr>
            <p:ph type="body" idx="4"/>
          </p:nvPr>
        </p:nvSpPr>
        <p:spPr>
          <a:xfrm>
            <a:off x="4368695" y="4788112"/>
            <a:ext cx="6936906" cy="101537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435362"/>
              </a:buClr>
              <a:buSzPts val="1800"/>
              <a:buFont typeface="Arial"/>
              <a:buNone/>
              <a:defRPr sz="1800" b="0"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4" name="Google Shape;314;p40"/>
          <p:cNvSpPr txBox="1">
            <a:spLocks noGrp="1"/>
          </p:cNvSpPr>
          <p:nvPr>
            <p:ph type="body" idx="5"/>
          </p:nvPr>
        </p:nvSpPr>
        <p:spPr>
          <a:xfrm>
            <a:off x="4368693" y="1883489"/>
            <a:ext cx="6936907" cy="3339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35362"/>
              </a:buClr>
              <a:buSzPts val="2800"/>
              <a:buFont typeface="Arial"/>
              <a:buNone/>
              <a:defRPr sz="2800" b="1"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5" name="Google Shape;315;p40"/>
          <p:cNvSpPr txBox="1">
            <a:spLocks noGrp="1"/>
          </p:cNvSpPr>
          <p:nvPr>
            <p:ph type="body" idx="6"/>
          </p:nvPr>
        </p:nvSpPr>
        <p:spPr>
          <a:xfrm>
            <a:off x="4368693" y="2439486"/>
            <a:ext cx="6936906" cy="101537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435362"/>
              </a:buClr>
              <a:buSzPts val="1800"/>
              <a:buFont typeface="Arial"/>
              <a:buNone/>
              <a:defRPr sz="1800" b="0"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6" name="Google Shape;316;p40"/>
          <p:cNvSpPr txBox="1"/>
          <p:nvPr/>
        </p:nvSpPr>
        <p:spPr>
          <a:xfrm>
            <a:off x="8952552" y="6424070"/>
            <a:ext cx="111317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2020.</a:t>
            </a:r>
            <a:endParaRPr dirty="0"/>
          </a:p>
        </p:txBody>
      </p:sp>
      <p:sp>
        <p:nvSpPr>
          <p:cNvPr id="317" name="Google Shape;317;p40"/>
          <p:cNvSpPr txBox="1"/>
          <p:nvPr/>
        </p:nvSpPr>
        <p:spPr>
          <a:xfrm>
            <a:off x="10265126" y="6424070"/>
            <a:ext cx="201221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Inc. All rights reserved. | </a:t>
            </a:r>
            <a:fld id="{00000000-1234-1234-1234-123412341234}" type="slidenum">
              <a:rPr lang="en-US" sz="1000" b="1">
                <a:solidFill>
                  <a:srgbClr val="425563"/>
                </a:solidFill>
                <a:latin typeface="Calibri"/>
                <a:ea typeface="Calibri"/>
                <a:cs typeface="Calibri"/>
                <a:sym typeface="Calibri"/>
              </a:rPr>
              <a:t>‹#›</a:t>
            </a:fld>
            <a:endParaRPr sz="1000" b="1" dirty="0">
              <a:solidFill>
                <a:srgbClr val="425563"/>
              </a:solidFill>
              <a:latin typeface="Calibri"/>
              <a:ea typeface="Calibri"/>
              <a:cs typeface="Calibri"/>
              <a:sym typeface="Calibri"/>
            </a:endParaRPr>
          </a:p>
        </p:txBody>
      </p:sp>
      <p:pic>
        <p:nvPicPr>
          <p:cNvPr id="318" name="Google Shape;318;p40"/>
          <p:cNvPicPr preferRelativeResize="0"/>
          <p:nvPr/>
        </p:nvPicPr>
        <p:blipFill rotWithShape="1">
          <a:blip r:embed="rId2">
            <a:alphaModFix/>
          </a:blip>
          <a:srcRect/>
          <a:stretch/>
        </p:blipFill>
        <p:spPr>
          <a:xfrm>
            <a:off x="9509689" y="6503123"/>
            <a:ext cx="865727" cy="120965"/>
          </a:xfrm>
          <a:prstGeom prst="rect">
            <a:avLst/>
          </a:prstGeom>
          <a:noFill/>
          <a:ln>
            <a:noFill/>
          </a:ln>
        </p:spPr>
      </p:pic>
    </p:spTree>
    <p:extLst>
      <p:ext uri="{BB962C8B-B14F-4D97-AF65-F5344CB8AC3E}">
        <p14:creationId xmlns:p14="http://schemas.microsoft.com/office/powerpoint/2010/main" val="1236674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peaker 4">
  <p:cSld name="speaker 4">
    <p:spTree>
      <p:nvGrpSpPr>
        <p:cNvPr id="1" name="Shape 335"/>
        <p:cNvGrpSpPr/>
        <p:nvPr/>
      </p:nvGrpSpPr>
      <p:grpSpPr>
        <a:xfrm>
          <a:off x="0" y="0"/>
          <a:ext cx="0" cy="0"/>
          <a:chOff x="0" y="0"/>
          <a:chExt cx="0" cy="0"/>
        </a:xfrm>
      </p:grpSpPr>
      <p:sp>
        <p:nvSpPr>
          <p:cNvPr id="336" name="Google Shape;336;p42"/>
          <p:cNvSpPr/>
          <p:nvPr/>
        </p:nvSpPr>
        <p:spPr>
          <a:xfrm>
            <a:off x="0" y="0"/>
            <a:ext cx="12192000" cy="1517792"/>
          </a:xfrm>
          <a:prstGeom prst="rect">
            <a:avLst/>
          </a:prstGeom>
          <a:solidFill>
            <a:srgbClr val="43536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30BDD4"/>
              </a:solidFill>
              <a:latin typeface="Calibri"/>
              <a:ea typeface="Calibri"/>
              <a:cs typeface="Calibri"/>
              <a:sym typeface="Calibri"/>
            </a:endParaRPr>
          </a:p>
        </p:txBody>
      </p:sp>
      <p:sp>
        <p:nvSpPr>
          <p:cNvPr id="337" name="Google Shape;337;p42"/>
          <p:cNvSpPr txBox="1">
            <a:spLocks noGrp="1"/>
          </p:cNvSpPr>
          <p:nvPr>
            <p:ph type="title"/>
          </p:nvPr>
        </p:nvSpPr>
        <p:spPr>
          <a:xfrm>
            <a:off x="789999" y="0"/>
            <a:ext cx="10515600" cy="1015379"/>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338" name="Google Shape;338;p42"/>
          <p:cNvCxnSpPr/>
          <p:nvPr/>
        </p:nvCxnSpPr>
        <p:spPr>
          <a:xfrm>
            <a:off x="880650" y="1267870"/>
            <a:ext cx="951832" cy="0"/>
          </a:xfrm>
          <a:prstGeom prst="straightConnector1">
            <a:avLst/>
          </a:prstGeom>
          <a:noFill/>
          <a:ln w="130175" cap="flat" cmpd="sng">
            <a:solidFill>
              <a:srgbClr val="A1AAB3"/>
            </a:solidFill>
            <a:prstDash val="solid"/>
            <a:miter lim="800000"/>
            <a:headEnd type="none" w="sm" len="sm"/>
            <a:tailEnd type="none" w="sm" len="sm"/>
          </a:ln>
        </p:spPr>
      </p:cxnSp>
      <p:sp>
        <p:nvSpPr>
          <p:cNvPr id="339" name="Google Shape;339;p42"/>
          <p:cNvSpPr>
            <a:spLocks noGrp="1"/>
          </p:cNvSpPr>
          <p:nvPr>
            <p:ph type="pic" idx="2"/>
          </p:nvPr>
        </p:nvSpPr>
        <p:spPr>
          <a:xfrm>
            <a:off x="666626" y="1899395"/>
            <a:ext cx="3209925" cy="2728913"/>
          </a:xfrm>
          <a:prstGeom prst="rect">
            <a:avLst/>
          </a:prstGeom>
          <a:solidFill>
            <a:schemeClr val="lt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40" name="Google Shape;340;p42"/>
          <p:cNvSpPr>
            <a:spLocks noGrp="1"/>
          </p:cNvSpPr>
          <p:nvPr>
            <p:ph type="pic" idx="3"/>
          </p:nvPr>
        </p:nvSpPr>
        <p:spPr>
          <a:xfrm>
            <a:off x="4470727" y="1909380"/>
            <a:ext cx="3209925" cy="2728913"/>
          </a:xfrm>
          <a:prstGeom prst="rect">
            <a:avLst/>
          </a:prstGeom>
          <a:solidFill>
            <a:schemeClr val="lt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41" name="Google Shape;341;p42"/>
          <p:cNvSpPr>
            <a:spLocks noGrp="1"/>
          </p:cNvSpPr>
          <p:nvPr>
            <p:ph type="pic" idx="4"/>
          </p:nvPr>
        </p:nvSpPr>
        <p:spPr>
          <a:xfrm>
            <a:off x="8274828" y="1911515"/>
            <a:ext cx="3209925" cy="2728913"/>
          </a:xfrm>
          <a:prstGeom prst="rect">
            <a:avLst/>
          </a:prstGeom>
          <a:solidFill>
            <a:schemeClr val="lt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42" name="Google Shape;342;p42"/>
          <p:cNvSpPr txBox="1">
            <a:spLocks noGrp="1"/>
          </p:cNvSpPr>
          <p:nvPr>
            <p:ph type="body" idx="1"/>
          </p:nvPr>
        </p:nvSpPr>
        <p:spPr>
          <a:xfrm>
            <a:off x="669902" y="4931747"/>
            <a:ext cx="3206650" cy="3339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2800"/>
              <a:buFont typeface="Arial"/>
              <a:buNone/>
              <a:defRPr sz="2800" b="1"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3" name="Google Shape;343;p42"/>
          <p:cNvSpPr txBox="1">
            <a:spLocks noGrp="1"/>
          </p:cNvSpPr>
          <p:nvPr>
            <p:ph type="body" idx="5"/>
          </p:nvPr>
        </p:nvSpPr>
        <p:spPr>
          <a:xfrm>
            <a:off x="669901" y="5487744"/>
            <a:ext cx="3206650" cy="101537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435362"/>
              </a:buClr>
              <a:buSzPts val="1800"/>
              <a:buFont typeface="Arial"/>
              <a:buNone/>
              <a:defRPr sz="1800" b="0"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4" name="Google Shape;344;p42"/>
          <p:cNvSpPr txBox="1">
            <a:spLocks noGrp="1"/>
          </p:cNvSpPr>
          <p:nvPr>
            <p:ph type="body" idx="6"/>
          </p:nvPr>
        </p:nvSpPr>
        <p:spPr>
          <a:xfrm>
            <a:off x="4433828" y="4931747"/>
            <a:ext cx="3206650" cy="3339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2800"/>
              <a:buFont typeface="Arial"/>
              <a:buNone/>
              <a:defRPr sz="2800" b="1"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5" name="Google Shape;345;p42"/>
          <p:cNvSpPr txBox="1">
            <a:spLocks noGrp="1"/>
          </p:cNvSpPr>
          <p:nvPr>
            <p:ph type="body" idx="7"/>
          </p:nvPr>
        </p:nvSpPr>
        <p:spPr>
          <a:xfrm>
            <a:off x="4433827" y="5487744"/>
            <a:ext cx="3206650" cy="101537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435362"/>
              </a:buClr>
              <a:buSzPts val="1800"/>
              <a:buFont typeface="Arial"/>
              <a:buNone/>
              <a:defRPr sz="1800" b="0"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6" name="Google Shape;346;p42"/>
          <p:cNvSpPr txBox="1">
            <a:spLocks noGrp="1"/>
          </p:cNvSpPr>
          <p:nvPr>
            <p:ph type="body" idx="8"/>
          </p:nvPr>
        </p:nvSpPr>
        <p:spPr>
          <a:xfrm>
            <a:off x="8240283" y="4931747"/>
            <a:ext cx="3206650" cy="3339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2800"/>
              <a:buFont typeface="Arial"/>
              <a:buNone/>
              <a:defRPr sz="2800" b="1"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7" name="Google Shape;347;p42"/>
          <p:cNvSpPr txBox="1">
            <a:spLocks noGrp="1"/>
          </p:cNvSpPr>
          <p:nvPr>
            <p:ph type="body" idx="9"/>
          </p:nvPr>
        </p:nvSpPr>
        <p:spPr>
          <a:xfrm>
            <a:off x="8240282" y="5487744"/>
            <a:ext cx="3206650" cy="101537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435362"/>
              </a:buClr>
              <a:buSzPts val="1800"/>
              <a:buFont typeface="Arial"/>
              <a:buNone/>
              <a:defRPr sz="1800" b="0"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8" name="Google Shape;348;p42"/>
          <p:cNvSpPr txBox="1"/>
          <p:nvPr/>
        </p:nvSpPr>
        <p:spPr>
          <a:xfrm>
            <a:off x="8952552" y="6424070"/>
            <a:ext cx="111317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2020.</a:t>
            </a:r>
            <a:endParaRPr dirty="0"/>
          </a:p>
        </p:txBody>
      </p:sp>
      <p:sp>
        <p:nvSpPr>
          <p:cNvPr id="349" name="Google Shape;349;p42"/>
          <p:cNvSpPr txBox="1"/>
          <p:nvPr/>
        </p:nvSpPr>
        <p:spPr>
          <a:xfrm>
            <a:off x="10265126" y="6424070"/>
            <a:ext cx="201221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Inc. All rights reserved. | </a:t>
            </a:r>
            <a:fld id="{00000000-1234-1234-1234-123412341234}" type="slidenum">
              <a:rPr lang="en-US" sz="1000" b="1">
                <a:solidFill>
                  <a:srgbClr val="425563"/>
                </a:solidFill>
                <a:latin typeface="Calibri"/>
                <a:ea typeface="Calibri"/>
                <a:cs typeface="Calibri"/>
                <a:sym typeface="Calibri"/>
              </a:rPr>
              <a:t>‹#›</a:t>
            </a:fld>
            <a:endParaRPr sz="1000" b="1" dirty="0">
              <a:solidFill>
                <a:srgbClr val="425563"/>
              </a:solidFill>
              <a:latin typeface="Calibri"/>
              <a:ea typeface="Calibri"/>
              <a:cs typeface="Calibri"/>
              <a:sym typeface="Calibri"/>
            </a:endParaRPr>
          </a:p>
        </p:txBody>
      </p:sp>
      <p:pic>
        <p:nvPicPr>
          <p:cNvPr id="350" name="Google Shape;350;p42"/>
          <p:cNvPicPr preferRelativeResize="0"/>
          <p:nvPr/>
        </p:nvPicPr>
        <p:blipFill rotWithShape="1">
          <a:blip r:embed="rId2">
            <a:alphaModFix/>
          </a:blip>
          <a:srcRect/>
          <a:stretch/>
        </p:blipFill>
        <p:spPr>
          <a:xfrm>
            <a:off x="9509689" y="6503123"/>
            <a:ext cx="865727" cy="120965"/>
          </a:xfrm>
          <a:prstGeom prst="rect">
            <a:avLst/>
          </a:prstGeom>
          <a:noFill/>
          <a:ln>
            <a:noFill/>
          </a:ln>
        </p:spPr>
      </p:pic>
    </p:spTree>
    <p:extLst>
      <p:ext uri="{BB962C8B-B14F-4D97-AF65-F5344CB8AC3E}">
        <p14:creationId xmlns:p14="http://schemas.microsoft.com/office/powerpoint/2010/main" val="5635508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ending">
  <p:cSld name="ending">
    <p:spTree>
      <p:nvGrpSpPr>
        <p:cNvPr id="1" name="Shape 351"/>
        <p:cNvGrpSpPr/>
        <p:nvPr/>
      </p:nvGrpSpPr>
      <p:grpSpPr>
        <a:xfrm>
          <a:off x="0" y="0"/>
          <a:ext cx="0" cy="0"/>
          <a:chOff x="0" y="0"/>
          <a:chExt cx="0" cy="0"/>
        </a:xfrm>
      </p:grpSpPr>
      <p:pic>
        <p:nvPicPr>
          <p:cNvPr id="352" name="Google Shape;352;p43"/>
          <p:cNvPicPr preferRelativeResize="0"/>
          <p:nvPr/>
        </p:nvPicPr>
        <p:blipFill rotWithShape="1">
          <a:blip r:embed="rId2">
            <a:alphaModFix/>
          </a:blip>
          <a:srcRect/>
          <a:stretch/>
        </p:blipFill>
        <p:spPr>
          <a:xfrm>
            <a:off x="0" y="-369912"/>
            <a:ext cx="12192000" cy="7227912"/>
          </a:xfrm>
          <a:prstGeom prst="rect">
            <a:avLst/>
          </a:prstGeom>
          <a:noFill/>
          <a:ln>
            <a:noFill/>
          </a:ln>
        </p:spPr>
      </p:pic>
      <p:sp>
        <p:nvSpPr>
          <p:cNvPr id="353" name="Google Shape;353;p43"/>
          <p:cNvSpPr txBox="1">
            <a:spLocks noGrp="1"/>
          </p:cNvSpPr>
          <p:nvPr>
            <p:ph type="body" idx="1"/>
          </p:nvPr>
        </p:nvSpPr>
        <p:spPr>
          <a:xfrm>
            <a:off x="2952750" y="4129302"/>
            <a:ext cx="6286500" cy="3762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435362"/>
              </a:buClr>
              <a:buSzPts val="2600"/>
              <a:buFont typeface="Arial"/>
              <a:buNone/>
              <a:defRPr sz="2600" b="1"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4" name="Google Shape;354;p43"/>
          <p:cNvSpPr txBox="1">
            <a:spLocks noGrp="1"/>
          </p:cNvSpPr>
          <p:nvPr>
            <p:ph type="body" idx="2"/>
          </p:nvPr>
        </p:nvSpPr>
        <p:spPr>
          <a:xfrm>
            <a:off x="2952750" y="4602830"/>
            <a:ext cx="6286500" cy="3762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435362"/>
              </a:buClr>
              <a:buSzPts val="2000"/>
              <a:buFont typeface="Arial"/>
              <a:buNone/>
              <a:defRPr sz="2000" b="0"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5" name="Google Shape;355;p43"/>
          <p:cNvSpPr txBox="1">
            <a:spLocks noGrp="1"/>
          </p:cNvSpPr>
          <p:nvPr>
            <p:ph type="body" idx="3"/>
          </p:nvPr>
        </p:nvSpPr>
        <p:spPr>
          <a:xfrm>
            <a:off x="2952750" y="5161239"/>
            <a:ext cx="6286500" cy="3762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435362"/>
              </a:buClr>
              <a:buSzPts val="2600"/>
              <a:buFont typeface="Arial"/>
              <a:buNone/>
              <a:defRPr sz="2600" b="1"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6" name="Google Shape;356;p43"/>
          <p:cNvSpPr txBox="1">
            <a:spLocks noGrp="1"/>
          </p:cNvSpPr>
          <p:nvPr>
            <p:ph type="body" idx="4"/>
          </p:nvPr>
        </p:nvSpPr>
        <p:spPr>
          <a:xfrm>
            <a:off x="2952750" y="5634767"/>
            <a:ext cx="6286500" cy="3762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435362"/>
              </a:buClr>
              <a:buSzPts val="2000"/>
              <a:buFont typeface="Arial"/>
              <a:buNone/>
              <a:defRPr sz="2000" b="0" i="0" u="none" strike="noStrike" cap="none">
                <a:solidFill>
                  <a:srgbClr val="43536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57" name="Google Shape;357;p43"/>
          <p:cNvCxnSpPr/>
          <p:nvPr/>
        </p:nvCxnSpPr>
        <p:spPr>
          <a:xfrm>
            <a:off x="5394135" y="3704852"/>
            <a:ext cx="1403731" cy="0"/>
          </a:xfrm>
          <a:prstGeom prst="straightConnector1">
            <a:avLst/>
          </a:prstGeom>
          <a:noFill/>
          <a:ln w="180975" cap="flat" cmpd="sng">
            <a:solidFill>
              <a:srgbClr val="A1AAB3"/>
            </a:solidFill>
            <a:prstDash val="solid"/>
            <a:miter lim="800000"/>
            <a:headEnd type="none" w="sm" len="sm"/>
            <a:tailEnd type="none" w="sm" len="sm"/>
          </a:ln>
        </p:spPr>
      </p:cxnSp>
      <p:sp>
        <p:nvSpPr>
          <p:cNvPr id="358" name="Google Shape;358;p43"/>
          <p:cNvSpPr txBox="1">
            <a:spLocks noGrp="1"/>
          </p:cNvSpPr>
          <p:nvPr>
            <p:ph type="title"/>
          </p:nvPr>
        </p:nvSpPr>
        <p:spPr>
          <a:xfrm>
            <a:off x="3250404" y="1578660"/>
            <a:ext cx="5691192" cy="1913968"/>
          </a:xfrm>
          <a:prstGeom prst="rect">
            <a:avLst/>
          </a:prstGeom>
          <a:noFill/>
          <a:ln>
            <a:noFill/>
          </a:ln>
        </p:spPr>
        <p:txBody>
          <a:bodyPr spcFirstLastPara="1" wrap="square" lIns="91425" tIns="45700" rIns="91425" bIns="45700" anchor="t" anchorCtr="0">
            <a:noAutofit/>
          </a:bodyPr>
          <a:lstStyle>
            <a:lvl1pPr marR="0" lvl="0" algn="ctr" rtl="0">
              <a:lnSpc>
                <a:spcPct val="100555"/>
              </a:lnSpc>
              <a:spcBef>
                <a:spcPts val="0"/>
              </a:spcBef>
              <a:spcAft>
                <a:spcPts val="0"/>
              </a:spcAft>
              <a:buClr>
                <a:schemeClr val="accent1"/>
              </a:buClr>
              <a:buSzPts val="7200"/>
              <a:buFont typeface="Calibri"/>
              <a:buNone/>
              <a:defRPr sz="72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9" name="Google Shape;359;p43"/>
          <p:cNvSpPr txBox="1"/>
          <p:nvPr/>
        </p:nvSpPr>
        <p:spPr>
          <a:xfrm>
            <a:off x="8952552" y="6424070"/>
            <a:ext cx="111317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2020.</a:t>
            </a:r>
            <a:endParaRPr dirty="0"/>
          </a:p>
        </p:txBody>
      </p:sp>
      <p:sp>
        <p:nvSpPr>
          <p:cNvPr id="360" name="Google Shape;360;p43"/>
          <p:cNvSpPr txBox="1"/>
          <p:nvPr/>
        </p:nvSpPr>
        <p:spPr>
          <a:xfrm>
            <a:off x="10265126" y="6424070"/>
            <a:ext cx="201221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Inc. All rights reserved. | </a:t>
            </a:r>
            <a:fld id="{00000000-1234-1234-1234-123412341234}" type="slidenum">
              <a:rPr lang="en-US" sz="1000" b="1">
                <a:solidFill>
                  <a:srgbClr val="425563"/>
                </a:solidFill>
                <a:latin typeface="Calibri"/>
                <a:ea typeface="Calibri"/>
                <a:cs typeface="Calibri"/>
                <a:sym typeface="Calibri"/>
              </a:rPr>
              <a:t>‹#›</a:t>
            </a:fld>
            <a:endParaRPr sz="1000" b="1" dirty="0">
              <a:solidFill>
                <a:srgbClr val="425563"/>
              </a:solidFill>
              <a:latin typeface="Calibri"/>
              <a:ea typeface="Calibri"/>
              <a:cs typeface="Calibri"/>
              <a:sym typeface="Calibri"/>
            </a:endParaRPr>
          </a:p>
        </p:txBody>
      </p:sp>
      <p:pic>
        <p:nvPicPr>
          <p:cNvPr id="361" name="Google Shape;361;p43"/>
          <p:cNvPicPr preferRelativeResize="0"/>
          <p:nvPr/>
        </p:nvPicPr>
        <p:blipFill rotWithShape="1">
          <a:blip r:embed="rId3">
            <a:alphaModFix/>
          </a:blip>
          <a:srcRect/>
          <a:stretch/>
        </p:blipFill>
        <p:spPr>
          <a:xfrm>
            <a:off x="9509689" y="6503123"/>
            <a:ext cx="865727" cy="120965"/>
          </a:xfrm>
          <a:prstGeom prst="rect">
            <a:avLst/>
          </a:prstGeom>
          <a:noFill/>
          <a:ln>
            <a:noFill/>
          </a:ln>
        </p:spPr>
      </p:pic>
    </p:spTree>
    <p:extLst>
      <p:ext uri="{BB962C8B-B14F-4D97-AF65-F5344CB8AC3E}">
        <p14:creationId xmlns:p14="http://schemas.microsoft.com/office/powerpoint/2010/main" val="13618357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ending 2">
  <p:cSld name="ending 2">
    <p:spTree>
      <p:nvGrpSpPr>
        <p:cNvPr id="1" name="Shape 362"/>
        <p:cNvGrpSpPr/>
        <p:nvPr/>
      </p:nvGrpSpPr>
      <p:grpSpPr>
        <a:xfrm>
          <a:off x="0" y="0"/>
          <a:ext cx="0" cy="0"/>
          <a:chOff x="0" y="0"/>
          <a:chExt cx="0" cy="0"/>
        </a:xfrm>
      </p:grpSpPr>
      <p:pic>
        <p:nvPicPr>
          <p:cNvPr id="363" name="Google Shape;363;p44"/>
          <p:cNvPicPr preferRelativeResize="0"/>
          <p:nvPr/>
        </p:nvPicPr>
        <p:blipFill rotWithShape="1">
          <a:blip r:embed="rId2">
            <a:alphaModFix/>
          </a:blip>
          <a:srcRect/>
          <a:stretch/>
        </p:blipFill>
        <p:spPr>
          <a:xfrm>
            <a:off x="1" y="1"/>
            <a:ext cx="12277344" cy="6943224"/>
          </a:xfrm>
          <a:prstGeom prst="rect">
            <a:avLst/>
          </a:prstGeom>
          <a:noFill/>
          <a:ln>
            <a:noFill/>
          </a:ln>
        </p:spPr>
      </p:pic>
      <p:pic>
        <p:nvPicPr>
          <p:cNvPr id="364" name="Google Shape;364;p44"/>
          <p:cNvPicPr preferRelativeResize="0"/>
          <p:nvPr/>
        </p:nvPicPr>
        <p:blipFill rotWithShape="1">
          <a:blip r:embed="rId3">
            <a:alphaModFix/>
          </a:blip>
          <a:srcRect/>
          <a:stretch/>
        </p:blipFill>
        <p:spPr>
          <a:xfrm>
            <a:off x="1" y="0"/>
            <a:ext cx="12277344" cy="6943225"/>
          </a:xfrm>
          <a:prstGeom prst="rect">
            <a:avLst/>
          </a:prstGeom>
          <a:noFill/>
          <a:ln>
            <a:noFill/>
          </a:ln>
        </p:spPr>
      </p:pic>
      <p:sp>
        <p:nvSpPr>
          <p:cNvPr id="365" name="Google Shape;365;p44"/>
          <p:cNvSpPr txBox="1">
            <a:spLocks noGrp="1"/>
          </p:cNvSpPr>
          <p:nvPr>
            <p:ph type="body" idx="1"/>
          </p:nvPr>
        </p:nvSpPr>
        <p:spPr>
          <a:xfrm>
            <a:off x="2952750" y="4129302"/>
            <a:ext cx="6286500" cy="3762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2600"/>
              <a:buFont typeface="Arial"/>
              <a:buNone/>
              <a:defRPr sz="2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6" name="Google Shape;366;p44"/>
          <p:cNvSpPr txBox="1">
            <a:spLocks noGrp="1"/>
          </p:cNvSpPr>
          <p:nvPr>
            <p:ph type="body" idx="2"/>
          </p:nvPr>
        </p:nvSpPr>
        <p:spPr>
          <a:xfrm>
            <a:off x="2952750" y="4602830"/>
            <a:ext cx="6286500" cy="3762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7" name="Google Shape;367;p44"/>
          <p:cNvSpPr txBox="1">
            <a:spLocks noGrp="1"/>
          </p:cNvSpPr>
          <p:nvPr>
            <p:ph type="body" idx="3"/>
          </p:nvPr>
        </p:nvSpPr>
        <p:spPr>
          <a:xfrm>
            <a:off x="2952750" y="5161239"/>
            <a:ext cx="6286500" cy="3762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2600"/>
              <a:buFont typeface="Arial"/>
              <a:buNone/>
              <a:defRPr sz="2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8" name="Google Shape;368;p44"/>
          <p:cNvSpPr txBox="1">
            <a:spLocks noGrp="1"/>
          </p:cNvSpPr>
          <p:nvPr>
            <p:ph type="body" idx="4"/>
          </p:nvPr>
        </p:nvSpPr>
        <p:spPr>
          <a:xfrm>
            <a:off x="2952750" y="5634767"/>
            <a:ext cx="6286500" cy="3762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69" name="Google Shape;369;p44"/>
          <p:cNvCxnSpPr/>
          <p:nvPr/>
        </p:nvCxnSpPr>
        <p:spPr>
          <a:xfrm>
            <a:off x="5394135" y="3704852"/>
            <a:ext cx="1403731" cy="0"/>
          </a:xfrm>
          <a:prstGeom prst="straightConnector1">
            <a:avLst/>
          </a:prstGeom>
          <a:noFill/>
          <a:ln w="180975" cap="flat" cmpd="sng">
            <a:solidFill>
              <a:srgbClr val="A1AAB3"/>
            </a:solidFill>
            <a:prstDash val="solid"/>
            <a:miter lim="800000"/>
            <a:headEnd type="none" w="sm" len="sm"/>
            <a:tailEnd type="none" w="sm" len="sm"/>
          </a:ln>
        </p:spPr>
      </p:cxnSp>
      <p:pic>
        <p:nvPicPr>
          <p:cNvPr id="370" name="Google Shape;370;p44"/>
          <p:cNvPicPr preferRelativeResize="0"/>
          <p:nvPr/>
        </p:nvPicPr>
        <p:blipFill rotWithShape="1">
          <a:blip r:embed="rId4">
            <a:alphaModFix/>
          </a:blip>
          <a:srcRect b="28570"/>
          <a:stretch/>
        </p:blipFill>
        <p:spPr>
          <a:xfrm>
            <a:off x="9509141" y="6495367"/>
            <a:ext cx="866275" cy="124889"/>
          </a:xfrm>
          <a:prstGeom prst="rect">
            <a:avLst/>
          </a:prstGeom>
          <a:noFill/>
          <a:ln>
            <a:noFill/>
          </a:ln>
        </p:spPr>
      </p:pic>
      <p:sp>
        <p:nvSpPr>
          <p:cNvPr id="371" name="Google Shape;371;p44"/>
          <p:cNvSpPr txBox="1"/>
          <p:nvPr/>
        </p:nvSpPr>
        <p:spPr>
          <a:xfrm>
            <a:off x="8952552" y="6424070"/>
            <a:ext cx="111317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chemeClr val="lt1"/>
                </a:solidFill>
                <a:latin typeface="Calibri"/>
                <a:ea typeface="Calibri"/>
                <a:cs typeface="Calibri"/>
                <a:sym typeface="Calibri"/>
              </a:rPr>
              <a:t>© 2020.</a:t>
            </a:r>
            <a:endParaRPr dirty="0"/>
          </a:p>
        </p:txBody>
      </p:sp>
      <p:sp>
        <p:nvSpPr>
          <p:cNvPr id="372" name="Google Shape;372;p44"/>
          <p:cNvSpPr txBox="1"/>
          <p:nvPr/>
        </p:nvSpPr>
        <p:spPr>
          <a:xfrm>
            <a:off x="10265126" y="6424070"/>
            <a:ext cx="201221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chemeClr val="lt1"/>
                </a:solidFill>
                <a:latin typeface="Calibri"/>
                <a:ea typeface="Calibri"/>
                <a:cs typeface="Calibri"/>
                <a:sym typeface="Calibri"/>
              </a:rPr>
              <a:t>,  Inc. All rights reserved. | </a:t>
            </a:r>
            <a:fld id="{00000000-1234-1234-1234-123412341234}" type="slidenum">
              <a:rPr lang="en-US" sz="1000" b="1">
                <a:solidFill>
                  <a:schemeClr val="lt1"/>
                </a:solidFill>
                <a:latin typeface="Calibri"/>
                <a:ea typeface="Calibri"/>
                <a:cs typeface="Calibri"/>
                <a:sym typeface="Calibri"/>
              </a:rPr>
              <a:t>‹#›</a:t>
            </a:fld>
            <a:endParaRPr sz="1000" b="1" dirty="0">
              <a:solidFill>
                <a:schemeClr val="lt1"/>
              </a:solidFill>
              <a:latin typeface="Calibri"/>
              <a:ea typeface="Calibri"/>
              <a:cs typeface="Calibri"/>
              <a:sym typeface="Calibri"/>
            </a:endParaRPr>
          </a:p>
        </p:txBody>
      </p:sp>
      <p:sp>
        <p:nvSpPr>
          <p:cNvPr id="373" name="Google Shape;373;p44"/>
          <p:cNvSpPr txBox="1">
            <a:spLocks noGrp="1"/>
          </p:cNvSpPr>
          <p:nvPr>
            <p:ph type="title"/>
          </p:nvPr>
        </p:nvSpPr>
        <p:spPr>
          <a:xfrm>
            <a:off x="3250404" y="1578660"/>
            <a:ext cx="5691192" cy="1913968"/>
          </a:xfrm>
          <a:prstGeom prst="rect">
            <a:avLst/>
          </a:prstGeom>
          <a:noFill/>
          <a:ln>
            <a:noFill/>
          </a:ln>
        </p:spPr>
        <p:txBody>
          <a:bodyPr spcFirstLastPara="1" wrap="square" lIns="91425" tIns="45700" rIns="91425" bIns="45700" anchor="t" anchorCtr="0">
            <a:noAutofit/>
          </a:bodyPr>
          <a:lstStyle>
            <a:lvl1pPr marR="0" lvl="0" algn="ctr" rtl="0">
              <a:lnSpc>
                <a:spcPct val="100555"/>
              </a:lnSpc>
              <a:spcBef>
                <a:spcPts val="0"/>
              </a:spcBef>
              <a:spcAft>
                <a:spcPts val="0"/>
              </a:spcAft>
              <a:buClr>
                <a:schemeClr val="accent1"/>
              </a:buClr>
              <a:buSzPts val="7200"/>
              <a:buFont typeface="Calibri"/>
              <a:buNone/>
              <a:defRPr sz="72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9862708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74"/>
        <p:cNvGrpSpPr/>
        <p:nvPr/>
      </p:nvGrpSpPr>
      <p:grpSpPr>
        <a:xfrm>
          <a:off x="0" y="0"/>
          <a:ext cx="0" cy="0"/>
          <a:chOff x="0" y="0"/>
          <a:chExt cx="0" cy="0"/>
        </a:xfrm>
      </p:grpSpPr>
      <p:pic>
        <p:nvPicPr>
          <p:cNvPr id="375" name="Google Shape;375;p45"/>
          <p:cNvPicPr preferRelativeResize="0"/>
          <p:nvPr/>
        </p:nvPicPr>
        <p:blipFill rotWithShape="1">
          <a:blip r:embed="rId2">
            <a:alphaModFix/>
          </a:blip>
          <a:srcRect/>
          <a:stretch/>
        </p:blipFill>
        <p:spPr>
          <a:xfrm>
            <a:off x="0" y="-369912"/>
            <a:ext cx="12192000" cy="7227912"/>
          </a:xfrm>
          <a:prstGeom prst="rect">
            <a:avLst/>
          </a:prstGeom>
          <a:noFill/>
          <a:ln>
            <a:noFill/>
          </a:ln>
        </p:spPr>
      </p:pic>
      <p:sp>
        <p:nvSpPr>
          <p:cNvPr id="376" name="Google Shape;376;p45"/>
          <p:cNvSpPr txBox="1"/>
          <p:nvPr/>
        </p:nvSpPr>
        <p:spPr>
          <a:xfrm>
            <a:off x="974780" y="5307058"/>
            <a:ext cx="1024244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rgbClr val="435362"/>
                </a:solidFill>
                <a:latin typeface="Calibri"/>
                <a:ea typeface="Calibri"/>
                <a:cs typeface="Calibri"/>
                <a:sym typeface="Calibri"/>
              </a:rPr>
              <a:t>Visit us at </a:t>
            </a:r>
            <a:r>
              <a:rPr lang="en-US" sz="2000" b="1" u="sng" dirty="0">
                <a:solidFill>
                  <a:srgbClr val="E8772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StriveTogether.org</a:t>
            </a:r>
            <a:r>
              <a:rPr lang="en-US" sz="2000" b="1" dirty="0">
                <a:solidFill>
                  <a:srgbClr val="E87722"/>
                </a:solidFill>
                <a:latin typeface="Calibri"/>
                <a:ea typeface="Calibri"/>
                <a:cs typeface="Calibri"/>
                <a:sym typeface="Calibri"/>
              </a:rPr>
              <a:t> </a:t>
            </a:r>
            <a:r>
              <a:rPr lang="en-US" sz="2000" b="1" dirty="0">
                <a:solidFill>
                  <a:srgbClr val="435362"/>
                </a:solidFill>
                <a:latin typeface="Calibri"/>
                <a:ea typeface="Calibri"/>
                <a:cs typeface="Calibri"/>
                <a:sym typeface="Calibri"/>
              </a:rPr>
              <a:t>| Listen at </a:t>
            </a:r>
            <a:r>
              <a:rPr lang="en-US" sz="2000" b="1" u="sng" dirty="0">
                <a:solidFill>
                  <a:srgbClr val="E8772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TogetherforChange</a:t>
            </a:r>
            <a:endParaRPr sz="2000" b="1" u="sng" dirty="0">
              <a:solidFill>
                <a:srgbClr val="E87722"/>
              </a:solidFill>
              <a:latin typeface="Calibri"/>
              <a:ea typeface="Calibri"/>
              <a:cs typeface="Calibri"/>
              <a:sym typeface="Calibri"/>
            </a:endParaRPr>
          </a:p>
        </p:txBody>
      </p:sp>
      <p:grpSp>
        <p:nvGrpSpPr>
          <p:cNvPr id="377" name="Google Shape;377;p45"/>
          <p:cNvGrpSpPr/>
          <p:nvPr/>
        </p:nvGrpSpPr>
        <p:grpSpPr>
          <a:xfrm>
            <a:off x="4440484" y="4550484"/>
            <a:ext cx="3311029" cy="552266"/>
            <a:chOff x="4068249" y="4754365"/>
            <a:chExt cx="4055502" cy="676441"/>
          </a:xfrm>
        </p:grpSpPr>
        <p:pic>
          <p:nvPicPr>
            <p:cNvPr id="378" name="Google Shape;378;p45">
              <a:hlinkClick r:id="rId5"/>
            </p:cNvPr>
            <p:cNvPicPr preferRelativeResize="0"/>
            <p:nvPr/>
          </p:nvPicPr>
          <p:blipFill rotWithShape="1">
            <a:blip r:embed="rId6">
              <a:alphaModFix/>
            </a:blip>
            <a:srcRect t="-2862" r="83004"/>
            <a:stretch/>
          </p:blipFill>
          <p:spPr>
            <a:xfrm>
              <a:off x="4068249" y="4754365"/>
              <a:ext cx="714494" cy="676441"/>
            </a:xfrm>
            <a:prstGeom prst="rect">
              <a:avLst/>
            </a:prstGeom>
            <a:noFill/>
            <a:ln>
              <a:noFill/>
            </a:ln>
          </p:spPr>
        </p:pic>
        <p:pic>
          <p:nvPicPr>
            <p:cNvPr id="379" name="Google Shape;379;p45">
              <a:hlinkClick r:id="rId7"/>
            </p:cNvPr>
            <p:cNvPicPr preferRelativeResize="0"/>
            <p:nvPr/>
          </p:nvPicPr>
          <p:blipFill rotWithShape="1">
            <a:blip r:embed="rId6">
              <a:alphaModFix/>
            </a:blip>
            <a:srcRect l="20625" t="-2862" r="62379"/>
            <a:stretch/>
          </p:blipFill>
          <p:spPr>
            <a:xfrm>
              <a:off x="4903501" y="4754365"/>
              <a:ext cx="714494" cy="676441"/>
            </a:xfrm>
            <a:prstGeom prst="rect">
              <a:avLst/>
            </a:prstGeom>
            <a:noFill/>
            <a:ln>
              <a:noFill/>
            </a:ln>
          </p:spPr>
        </p:pic>
        <p:pic>
          <p:nvPicPr>
            <p:cNvPr id="380" name="Google Shape;380;p45">
              <a:hlinkClick r:id="rId8"/>
            </p:cNvPr>
            <p:cNvPicPr preferRelativeResize="0"/>
            <p:nvPr/>
          </p:nvPicPr>
          <p:blipFill rotWithShape="1">
            <a:blip r:embed="rId6">
              <a:alphaModFix/>
            </a:blip>
            <a:srcRect l="41533" t="-2862" r="41471"/>
            <a:stretch/>
          </p:blipFill>
          <p:spPr>
            <a:xfrm>
              <a:off x="5738753" y="4754365"/>
              <a:ext cx="714494" cy="676441"/>
            </a:xfrm>
            <a:prstGeom prst="rect">
              <a:avLst/>
            </a:prstGeom>
            <a:noFill/>
            <a:ln>
              <a:noFill/>
            </a:ln>
          </p:spPr>
        </p:pic>
        <p:pic>
          <p:nvPicPr>
            <p:cNvPr id="381" name="Google Shape;381;p45">
              <a:hlinkClick r:id="rId9"/>
            </p:cNvPr>
            <p:cNvPicPr preferRelativeResize="0"/>
            <p:nvPr/>
          </p:nvPicPr>
          <p:blipFill rotWithShape="1">
            <a:blip r:embed="rId6">
              <a:alphaModFix/>
            </a:blip>
            <a:srcRect l="62252" t="-2862" r="20752"/>
            <a:stretch/>
          </p:blipFill>
          <p:spPr>
            <a:xfrm>
              <a:off x="6574005" y="4754365"/>
              <a:ext cx="714494" cy="676441"/>
            </a:xfrm>
            <a:prstGeom prst="rect">
              <a:avLst/>
            </a:prstGeom>
            <a:noFill/>
            <a:ln>
              <a:noFill/>
            </a:ln>
          </p:spPr>
        </p:pic>
        <p:pic>
          <p:nvPicPr>
            <p:cNvPr id="382" name="Google Shape;382;p45">
              <a:hlinkClick r:id="rId10"/>
            </p:cNvPr>
            <p:cNvPicPr preferRelativeResize="0"/>
            <p:nvPr/>
          </p:nvPicPr>
          <p:blipFill rotWithShape="1">
            <a:blip r:embed="rId6">
              <a:alphaModFix/>
            </a:blip>
            <a:srcRect l="83348" t="-2862" r="-344"/>
            <a:stretch/>
          </p:blipFill>
          <p:spPr>
            <a:xfrm>
              <a:off x="7409257" y="4754365"/>
              <a:ext cx="714494" cy="676441"/>
            </a:xfrm>
            <a:prstGeom prst="rect">
              <a:avLst/>
            </a:prstGeom>
            <a:noFill/>
            <a:ln>
              <a:noFill/>
            </a:ln>
          </p:spPr>
        </p:pic>
      </p:grpSp>
      <p:pic>
        <p:nvPicPr>
          <p:cNvPr id="383" name="Google Shape;383;p45"/>
          <p:cNvPicPr preferRelativeResize="0"/>
          <p:nvPr/>
        </p:nvPicPr>
        <p:blipFill rotWithShape="1">
          <a:blip r:embed="rId11">
            <a:alphaModFix/>
          </a:blip>
          <a:srcRect/>
          <a:stretch/>
        </p:blipFill>
        <p:spPr>
          <a:xfrm>
            <a:off x="2679699" y="2388409"/>
            <a:ext cx="6832600" cy="1435100"/>
          </a:xfrm>
          <a:prstGeom prst="rect">
            <a:avLst/>
          </a:prstGeom>
          <a:noFill/>
          <a:ln>
            <a:noFill/>
          </a:ln>
        </p:spPr>
      </p:pic>
      <p:sp>
        <p:nvSpPr>
          <p:cNvPr id="384" name="Google Shape;384;p45"/>
          <p:cNvSpPr txBox="1"/>
          <p:nvPr/>
        </p:nvSpPr>
        <p:spPr>
          <a:xfrm>
            <a:off x="8952552" y="6424070"/>
            <a:ext cx="111317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2020.</a:t>
            </a:r>
            <a:endParaRPr dirty="0"/>
          </a:p>
        </p:txBody>
      </p:sp>
      <p:sp>
        <p:nvSpPr>
          <p:cNvPr id="385" name="Google Shape;385;p45"/>
          <p:cNvSpPr txBox="1"/>
          <p:nvPr/>
        </p:nvSpPr>
        <p:spPr>
          <a:xfrm>
            <a:off x="10265126" y="6424070"/>
            <a:ext cx="201221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dirty="0">
                <a:solidFill>
                  <a:srgbClr val="425563"/>
                </a:solidFill>
                <a:latin typeface="Calibri"/>
                <a:ea typeface="Calibri"/>
                <a:cs typeface="Calibri"/>
                <a:sym typeface="Calibri"/>
              </a:rPr>
              <a:t>,  Inc. All rights reserved. | </a:t>
            </a:r>
            <a:fld id="{00000000-1234-1234-1234-123412341234}" type="slidenum">
              <a:rPr lang="en-US" sz="1000" b="1">
                <a:solidFill>
                  <a:srgbClr val="425563"/>
                </a:solidFill>
                <a:latin typeface="Calibri"/>
                <a:ea typeface="Calibri"/>
                <a:cs typeface="Calibri"/>
                <a:sym typeface="Calibri"/>
              </a:rPr>
              <a:t>‹#›</a:t>
            </a:fld>
            <a:endParaRPr sz="1000" b="1" dirty="0">
              <a:solidFill>
                <a:srgbClr val="425563"/>
              </a:solidFill>
              <a:latin typeface="Calibri"/>
              <a:ea typeface="Calibri"/>
              <a:cs typeface="Calibri"/>
              <a:sym typeface="Calibri"/>
            </a:endParaRPr>
          </a:p>
        </p:txBody>
      </p:sp>
      <p:pic>
        <p:nvPicPr>
          <p:cNvPr id="386" name="Google Shape;386;p45"/>
          <p:cNvPicPr preferRelativeResize="0"/>
          <p:nvPr/>
        </p:nvPicPr>
        <p:blipFill rotWithShape="1">
          <a:blip r:embed="rId12">
            <a:alphaModFix/>
          </a:blip>
          <a:srcRect/>
          <a:stretch/>
        </p:blipFill>
        <p:spPr>
          <a:xfrm>
            <a:off x="9509689" y="6503123"/>
            <a:ext cx="865727" cy="120965"/>
          </a:xfrm>
          <a:prstGeom prst="rect">
            <a:avLst/>
          </a:prstGeom>
          <a:noFill/>
          <a:ln>
            <a:noFill/>
          </a:ln>
        </p:spPr>
      </p:pic>
    </p:spTree>
    <p:extLst>
      <p:ext uri="{BB962C8B-B14F-4D97-AF65-F5344CB8AC3E}">
        <p14:creationId xmlns:p14="http://schemas.microsoft.com/office/powerpoint/2010/main" val="40482611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6D9A90-5CE8-2941-AFC8-131620C3EBF9}" type="datetimeFigureOut">
              <a:rPr lang="en-US" smtClean="0"/>
              <a:t>4/22/2022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27DED9D-66D0-2F4B-9F01-1CA17159206C}" type="slidenum">
              <a:rPr lang="en-US" smtClean="0"/>
              <a:t>‹#›</a:t>
            </a:fld>
            <a:endParaRPr lang="en-US" dirty="0"/>
          </a:p>
        </p:txBody>
      </p:sp>
    </p:spTree>
    <p:extLst>
      <p:ext uri="{BB962C8B-B14F-4D97-AF65-F5344CB8AC3E}">
        <p14:creationId xmlns:p14="http://schemas.microsoft.com/office/powerpoint/2010/main" val="1779485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5" name="Text Placeholder 5">
            <a:extLst>
              <a:ext uri="{FF2B5EF4-FFF2-40B4-BE49-F238E27FC236}">
                <a16:creationId xmlns:a16="http://schemas.microsoft.com/office/drawing/2014/main" id="{838E1F79-D43C-C54E-ABFA-75AB95C956E6}"/>
              </a:ext>
            </a:extLst>
          </p:cNvPr>
          <p:cNvSpPr txBox="1">
            <a:spLocks/>
          </p:cNvSpPr>
          <p:nvPr userDrawn="1"/>
        </p:nvSpPr>
        <p:spPr>
          <a:xfrm>
            <a:off x="718002" y="2271438"/>
            <a:ext cx="544187"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1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chemeClr val="accent1"/>
                </a:solidFill>
                <a:latin typeface="Calibri" panose="020F0502020204030204" pitchFamily="34" charset="0"/>
                <a:cs typeface="Calibri" panose="020F0502020204030204" pitchFamily="34" charset="0"/>
              </a:rPr>
              <a:t>1</a:t>
            </a:r>
          </a:p>
        </p:txBody>
      </p:sp>
      <p:sp>
        <p:nvSpPr>
          <p:cNvPr id="39" name="Text Placeholder 5">
            <a:extLst>
              <a:ext uri="{FF2B5EF4-FFF2-40B4-BE49-F238E27FC236}">
                <a16:creationId xmlns:a16="http://schemas.microsoft.com/office/drawing/2014/main" id="{801F5F22-394C-694B-AFD5-4B3C3DE73EA3}"/>
              </a:ext>
            </a:extLst>
          </p:cNvPr>
          <p:cNvSpPr txBox="1">
            <a:spLocks/>
          </p:cNvSpPr>
          <p:nvPr userDrawn="1"/>
        </p:nvSpPr>
        <p:spPr>
          <a:xfrm>
            <a:off x="4288822" y="2271438"/>
            <a:ext cx="544187"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1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chemeClr val="accent1"/>
                </a:solidFill>
                <a:latin typeface="Calibri" panose="020F0502020204030204" pitchFamily="34" charset="0"/>
                <a:cs typeface="Calibri" panose="020F0502020204030204" pitchFamily="34" charset="0"/>
              </a:rPr>
              <a:t>2</a:t>
            </a:r>
            <a:endParaRPr lang="en-US" sz="4400" dirty="0">
              <a:solidFill>
                <a:schemeClr val="accent1"/>
              </a:solidFill>
              <a:latin typeface="Calibri" panose="020F0502020204030204" pitchFamily="34" charset="0"/>
              <a:cs typeface="Calibri" panose="020F0502020204030204" pitchFamily="34" charset="0"/>
            </a:endParaRPr>
          </a:p>
        </p:txBody>
      </p:sp>
      <p:sp>
        <p:nvSpPr>
          <p:cNvPr id="42" name="Text Placeholder 5">
            <a:extLst>
              <a:ext uri="{FF2B5EF4-FFF2-40B4-BE49-F238E27FC236}">
                <a16:creationId xmlns:a16="http://schemas.microsoft.com/office/drawing/2014/main" id="{C1F0B951-F91B-FF4A-93AC-0E5B63CA6762}"/>
              </a:ext>
            </a:extLst>
          </p:cNvPr>
          <p:cNvSpPr txBox="1">
            <a:spLocks/>
          </p:cNvSpPr>
          <p:nvPr userDrawn="1"/>
        </p:nvSpPr>
        <p:spPr>
          <a:xfrm>
            <a:off x="8134672" y="2287219"/>
            <a:ext cx="544187"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1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chemeClr val="accent1"/>
                </a:solidFill>
                <a:latin typeface="Calibri" panose="020F0502020204030204" pitchFamily="34" charset="0"/>
                <a:cs typeface="Calibri" panose="020F0502020204030204" pitchFamily="34" charset="0"/>
              </a:rPr>
              <a:t>3</a:t>
            </a:r>
          </a:p>
        </p:txBody>
      </p:sp>
      <p:sp>
        <p:nvSpPr>
          <p:cNvPr id="8" name="Text Placeholder 7">
            <a:extLst>
              <a:ext uri="{FF2B5EF4-FFF2-40B4-BE49-F238E27FC236}">
                <a16:creationId xmlns:a16="http://schemas.microsoft.com/office/drawing/2014/main" id="{2523FE89-CB65-E644-84B4-27E0B166528C}"/>
              </a:ext>
            </a:extLst>
          </p:cNvPr>
          <p:cNvSpPr>
            <a:spLocks noGrp="1"/>
          </p:cNvSpPr>
          <p:nvPr>
            <p:ph type="body" sz="quarter" idx="13" hasCustomPrompt="1"/>
          </p:nvPr>
        </p:nvSpPr>
        <p:spPr>
          <a:xfrm>
            <a:off x="1297673" y="2355397"/>
            <a:ext cx="2674937" cy="385762"/>
          </a:xfrm>
          <a:prstGeom prst="rect">
            <a:avLst/>
          </a:prstGeom>
        </p:spPr>
        <p:txBody>
          <a:bodyPr>
            <a:noAutofit/>
          </a:bodyPr>
          <a:lstStyle>
            <a:lvl1pPr marL="0" indent="0">
              <a:buNone/>
              <a:defRPr sz="2100" b="1" spc="300">
                <a:solidFill>
                  <a:schemeClr val="accent1"/>
                </a:solidFill>
              </a:defRPr>
            </a:lvl1pPr>
          </a:lstStyle>
          <a:p>
            <a:pPr lvl="0"/>
            <a:r>
              <a:rPr lang="en-US" dirty="0"/>
              <a:t>TOPIC HEADER</a:t>
            </a:r>
          </a:p>
        </p:txBody>
      </p:sp>
      <p:sp>
        <p:nvSpPr>
          <p:cNvPr id="10" name="Text Placeholder 9">
            <a:extLst>
              <a:ext uri="{FF2B5EF4-FFF2-40B4-BE49-F238E27FC236}">
                <a16:creationId xmlns:a16="http://schemas.microsoft.com/office/drawing/2014/main" id="{404DEE03-6A79-5A47-A087-FC0A56B749CC}"/>
              </a:ext>
            </a:extLst>
          </p:cNvPr>
          <p:cNvSpPr>
            <a:spLocks noGrp="1"/>
          </p:cNvSpPr>
          <p:nvPr>
            <p:ph type="body" sz="quarter" idx="14" hasCustomPrompt="1"/>
          </p:nvPr>
        </p:nvSpPr>
        <p:spPr>
          <a:xfrm>
            <a:off x="1297674" y="2700450"/>
            <a:ext cx="2674938" cy="715273"/>
          </a:xfrm>
          <a:prstGeom prst="rect">
            <a:avLst/>
          </a:prstGeom>
        </p:spPr>
        <p:txBody>
          <a:bodyPr>
            <a:noAutofit/>
          </a:bodyPr>
          <a:lstStyle>
            <a:lvl1pPr marL="0" indent="0">
              <a:buNone/>
              <a:defRPr sz="1400">
                <a:solidFill>
                  <a:srgbClr val="435362"/>
                </a:solidFill>
              </a:defRPr>
            </a:lvl1pPr>
          </a:lstStyle>
          <a:p>
            <a:r>
              <a:rPr lang="en-US" dirty="0">
                <a:solidFill>
                  <a:schemeClr val="tx2"/>
                </a:solidFill>
              </a:rPr>
              <a:t>Description inserted here.</a:t>
            </a:r>
          </a:p>
        </p:txBody>
      </p:sp>
      <p:sp>
        <p:nvSpPr>
          <p:cNvPr id="56" name="Text Placeholder 7">
            <a:extLst>
              <a:ext uri="{FF2B5EF4-FFF2-40B4-BE49-F238E27FC236}">
                <a16:creationId xmlns:a16="http://schemas.microsoft.com/office/drawing/2014/main" id="{E6083F5F-8D0E-C944-84D1-6B5D64F1E88C}"/>
              </a:ext>
            </a:extLst>
          </p:cNvPr>
          <p:cNvSpPr>
            <a:spLocks noGrp="1"/>
          </p:cNvSpPr>
          <p:nvPr>
            <p:ph type="body" sz="quarter" idx="15" hasCustomPrompt="1"/>
          </p:nvPr>
        </p:nvSpPr>
        <p:spPr>
          <a:xfrm>
            <a:off x="4851578" y="2355397"/>
            <a:ext cx="3033707" cy="385762"/>
          </a:xfrm>
          <a:prstGeom prst="rect">
            <a:avLst/>
          </a:prstGeom>
        </p:spPr>
        <p:txBody>
          <a:bodyPr>
            <a:noAutofit/>
          </a:bodyPr>
          <a:lstStyle>
            <a:lvl1pPr marL="0" indent="0">
              <a:buNone/>
              <a:defRPr sz="2100" b="1" spc="300">
                <a:solidFill>
                  <a:schemeClr val="accent1"/>
                </a:solidFill>
              </a:defRPr>
            </a:lvl1pPr>
          </a:lstStyle>
          <a:p>
            <a:pPr lvl="0"/>
            <a:r>
              <a:rPr lang="en-US" dirty="0"/>
              <a:t>TOPIC HEADER</a:t>
            </a:r>
          </a:p>
        </p:txBody>
      </p:sp>
      <p:sp>
        <p:nvSpPr>
          <p:cNvPr id="57" name="Text Placeholder 9">
            <a:extLst>
              <a:ext uri="{FF2B5EF4-FFF2-40B4-BE49-F238E27FC236}">
                <a16:creationId xmlns:a16="http://schemas.microsoft.com/office/drawing/2014/main" id="{E8C0C7E9-8765-EC49-BD36-AACBC51E0004}"/>
              </a:ext>
            </a:extLst>
          </p:cNvPr>
          <p:cNvSpPr>
            <a:spLocks noGrp="1"/>
          </p:cNvSpPr>
          <p:nvPr>
            <p:ph type="body" sz="quarter" idx="16" hasCustomPrompt="1"/>
          </p:nvPr>
        </p:nvSpPr>
        <p:spPr>
          <a:xfrm>
            <a:off x="4851579" y="2700450"/>
            <a:ext cx="3033708" cy="715273"/>
          </a:xfrm>
          <a:prstGeom prst="rect">
            <a:avLst/>
          </a:prstGeom>
        </p:spPr>
        <p:txBody>
          <a:bodyPr>
            <a:noAutofit/>
          </a:bodyPr>
          <a:lstStyle>
            <a:lvl1pPr marL="0" indent="0">
              <a:buNone/>
              <a:defRPr sz="1400">
                <a:solidFill>
                  <a:srgbClr val="435362"/>
                </a:solidFill>
              </a:defRPr>
            </a:lvl1pPr>
          </a:lstStyle>
          <a:p>
            <a:r>
              <a:rPr lang="en-US" dirty="0">
                <a:solidFill>
                  <a:schemeClr val="tx2"/>
                </a:solidFill>
              </a:rPr>
              <a:t>Description inserted here.</a:t>
            </a:r>
          </a:p>
        </p:txBody>
      </p:sp>
      <p:sp>
        <p:nvSpPr>
          <p:cNvPr id="58" name="Text Placeholder 7">
            <a:extLst>
              <a:ext uri="{FF2B5EF4-FFF2-40B4-BE49-F238E27FC236}">
                <a16:creationId xmlns:a16="http://schemas.microsoft.com/office/drawing/2014/main" id="{283409A8-7B68-7B41-91F1-0519DBE6ABC2}"/>
              </a:ext>
            </a:extLst>
          </p:cNvPr>
          <p:cNvSpPr>
            <a:spLocks noGrp="1"/>
          </p:cNvSpPr>
          <p:nvPr>
            <p:ph type="body" sz="quarter" idx="17" hasCustomPrompt="1"/>
          </p:nvPr>
        </p:nvSpPr>
        <p:spPr>
          <a:xfrm>
            <a:off x="8678861" y="2355397"/>
            <a:ext cx="2817895" cy="385762"/>
          </a:xfrm>
          <a:prstGeom prst="rect">
            <a:avLst/>
          </a:prstGeom>
        </p:spPr>
        <p:txBody>
          <a:bodyPr>
            <a:noAutofit/>
          </a:bodyPr>
          <a:lstStyle>
            <a:lvl1pPr marL="0" indent="0">
              <a:buNone/>
              <a:defRPr sz="2100" b="1" spc="300">
                <a:solidFill>
                  <a:schemeClr val="accent1"/>
                </a:solidFill>
              </a:defRPr>
            </a:lvl1pPr>
          </a:lstStyle>
          <a:p>
            <a:pPr lvl="0"/>
            <a:r>
              <a:rPr lang="en-US" dirty="0"/>
              <a:t>TOPIC HEADER</a:t>
            </a:r>
          </a:p>
        </p:txBody>
      </p:sp>
      <p:sp>
        <p:nvSpPr>
          <p:cNvPr id="59" name="Text Placeholder 9">
            <a:extLst>
              <a:ext uri="{FF2B5EF4-FFF2-40B4-BE49-F238E27FC236}">
                <a16:creationId xmlns:a16="http://schemas.microsoft.com/office/drawing/2014/main" id="{71CD4FD3-FD50-B04D-8BF8-9506FCC618F2}"/>
              </a:ext>
            </a:extLst>
          </p:cNvPr>
          <p:cNvSpPr>
            <a:spLocks noGrp="1"/>
          </p:cNvSpPr>
          <p:nvPr>
            <p:ph type="body" sz="quarter" idx="18" hasCustomPrompt="1"/>
          </p:nvPr>
        </p:nvSpPr>
        <p:spPr>
          <a:xfrm>
            <a:off x="8678861" y="2700450"/>
            <a:ext cx="2817895" cy="715273"/>
          </a:xfrm>
          <a:prstGeom prst="rect">
            <a:avLst/>
          </a:prstGeom>
        </p:spPr>
        <p:txBody>
          <a:bodyPr>
            <a:noAutofit/>
          </a:bodyPr>
          <a:lstStyle>
            <a:lvl1pPr marL="0" indent="0">
              <a:buNone/>
              <a:defRPr sz="1400">
                <a:solidFill>
                  <a:srgbClr val="435362"/>
                </a:solidFill>
              </a:defRPr>
            </a:lvl1pPr>
          </a:lstStyle>
          <a:p>
            <a:r>
              <a:rPr lang="en-US" dirty="0">
                <a:solidFill>
                  <a:schemeClr val="tx2"/>
                </a:solidFill>
              </a:rPr>
              <a:t>Description inserted here.</a:t>
            </a:r>
          </a:p>
        </p:txBody>
      </p:sp>
      <p:sp>
        <p:nvSpPr>
          <p:cNvPr id="60" name="Text Placeholder 5">
            <a:extLst>
              <a:ext uri="{FF2B5EF4-FFF2-40B4-BE49-F238E27FC236}">
                <a16:creationId xmlns:a16="http://schemas.microsoft.com/office/drawing/2014/main" id="{58EF51C4-7CA6-2A4E-B48D-37F748C8BF93}"/>
              </a:ext>
            </a:extLst>
          </p:cNvPr>
          <p:cNvSpPr txBox="1">
            <a:spLocks/>
          </p:cNvSpPr>
          <p:nvPr userDrawn="1"/>
        </p:nvSpPr>
        <p:spPr>
          <a:xfrm>
            <a:off x="718002" y="4276084"/>
            <a:ext cx="544187"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1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chemeClr val="accent1"/>
                </a:solidFill>
                <a:latin typeface="Calibri" panose="020F0502020204030204" pitchFamily="34" charset="0"/>
                <a:cs typeface="Calibri" panose="020F0502020204030204" pitchFamily="34" charset="0"/>
              </a:rPr>
              <a:t>4</a:t>
            </a:r>
          </a:p>
        </p:txBody>
      </p:sp>
      <p:sp>
        <p:nvSpPr>
          <p:cNvPr id="61" name="Text Placeholder 5">
            <a:extLst>
              <a:ext uri="{FF2B5EF4-FFF2-40B4-BE49-F238E27FC236}">
                <a16:creationId xmlns:a16="http://schemas.microsoft.com/office/drawing/2014/main" id="{E242E35C-08F7-824E-A9F1-6AD7E1C2FCCD}"/>
              </a:ext>
            </a:extLst>
          </p:cNvPr>
          <p:cNvSpPr txBox="1">
            <a:spLocks/>
          </p:cNvSpPr>
          <p:nvPr userDrawn="1"/>
        </p:nvSpPr>
        <p:spPr>
          <a:xfrm>
            <a:off x="4288822" y="4276084"/>
            <a:ext cx="544187"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1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chemeClr val="accent1"/>
                </a:solidFill>
                <a:latin typeface="Calibri" panose="020F0502020204030204" pitchFamily="34" charset="0"/>
                <a:cs typeface="Calibri" panose="020F0502020204030204" pitchFamily="34" charset="0"/>
              </a:rPr>
              <a:t>5</a:t>
            </a:r>
            <a:endParaRPr lang="en-US" sz="4400" dirty="0">
              <a:solidFill>
                <a:schemeClr val="accent1"/>
              </a:solidFill>
              <a:latin typeface="Calibri" panose="020F0502020204030204" pitchFamily="34" charset="0"/>
              <a:cs typeface="Calibri" panose="020F0502020204030204" pitchFamily="34" charset="0"/>
            </a:endParaRPr>
          </a:p>
        </p:txBody>
      </p:sp>
      <p:sp>
        <p:nvSpPr>
          <p:cNvPr id="62" name="Text Placeholder 5">
            <a:extLst>
              <a:ext uri="{FF2B5EF4-FFF2-40B4-BE49-F238E27FC236}">
                <a16:creationId xmlns:a16="http://schemas.microsoft.com/office/drawing/2014/main" id="{81E73DE7-ED7C-F34E-BFFC-2E0F95FD53EF}"/>
              </a:ext>
            </a:extLst>
          </p:cNvPr>
          <p:cNvSpPr txBox="1">
            <a:spLocks/>
          </p:cNvSpPr>
          <p:nvPr userDrawn="1"/>
        </p:nvSpPr>
        <p:spPr>
          <a:xfrm>
            <a:off x="8134672" y="4291865"/>
            <a:ext cx="544187"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1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chemeClr val="accent1"/>
                </a:solidFill>
                <a:latin typeface="Calibri" panose="020F0502020204030204" pitchFamily="34" charset="0"/>
                <a:cs typeface="Calibri" panose="020F0502020204030204" pitchFamily="34" charset="0"/>
              </a:rPr>
              <a:t>6</a:t>
            </a:r>
          </a:p>
        </p:txBody>
      </p:sp>
      <p:sp>
        <p:nvSpPr>
          <p:cNvPr id="63" name="Text Placeholder 7">
            <a:extLst>
              <a:ext uri="{FF2B5EF4-FFF2-40B4-BE49-F238E27FC236}">
                <a16:creationId xmlns:a16="http://schemas.microsoft.com/office/drawing/2014/main" id="{A631B717-0509-6C46-9521-D190B7CA39F3}"/>
              </a:ext>
            </a:extLst>
          </p:cNvPr>
          <p:cNvSpPr>
            <a:spLocks noGrp="1"/>
          </p:cNvSpPr>
          <p:nvPr>
            <p:ph type="body" sz="quarter" idx="19" hasCustomPrompt="1"/>
          </p:nvPr>
        </p:nvSpPr>
        <p:spPr>
          <a:xfrm>
            <a:off x="1297673" y="4360043"/>
            <a:ext cx="2696355" cy="385762"/>
          </a:xfrm>
          <a:prstGeom prst="rect">
            <a:avLst/>
          </a:prstGeom>
        </p:spPr>
        <p:txBody>
          <a:bodyPr>
            <a:noAutofit/>
          </a:bodyPr>
          <a:lstStyle>
            <a:lvl1pPr marL="0" indent="0">
              <a:buNone/>
              <a:defRPr sz="2100" b="1" spc="300">
                <a:solidFill>
                  <a:schemeClr val="accent1"/>
                </a:solidFill>
              </a:defRPr>
            </a:lvl1pPr>
          </a:lstStyle>
          <a:p>
            <a:pPr lvl="0"/>
            <a:r>
              <a:rPr lang="en-US" dirty="0"/>
              <a:t>TOPIC HEADER</a:t>
            </a:r>
          </a:p>
        </p:txBody>
      </p:sp>
      <p:sp>
        <p:nvSpPr>
          <p:cNvPr id="64" name="Text Placeholder 9">
            <a:extLst>
              <a:ext uri="{FF2B5EF4-FFF2-40B4-BE49-F238E27FC236}">
                <a16:creationId xmlns:a16="http://schemas.microsoft.com/office/drawing/2014/main" id="{443DB619-656F-3149-AF6E-33B866E2F5B4}"/>
              </a:ext>
            </a:extLst>
          </p:cNvPr>
          <p:cNvSpPr>
            <a:spLocks noGrp="1"/>
          </p:cNvSpPr>
          <p:nvPr>
            <p:ph type="body" sz="quarter" idx="20" hasCustomPrompt="1"/>
          </p:nvPr>
        </p:nvSpPr>
        <p:spPr>
          <a:xfrm>
            <a:off x="1297674" y="4705096"/>
            <a:ext cx="2674938" cy="715273"/>
          </a:xfrm>
          <a:prstGeom prst="rect">
            <a:avLst/>
          </a:prstGeom>
        </p:spPr>
        <p:txBody>
          <a:bodyPr>
            <a:noAutofit/>
          </a:bodyPr>
          <a:lstStyle>
            <a:lvl1pPr marL="0" indent="0">
              <a:buNone/>
              <a:defRPr sz="1400">
                <a:solidFill>
                  <a:srgbClr val="435362"/>
                </a:solidFill>
              </a:defRPr>
            </a:lvl1pPr>
          </a:lstStyle>
          <a:p>
            <a:r>
              <a:rPr lang="en-US" dirty="0">
                <a:solidFill>
                  <a:schemeClr val="tx2"/>
                </a:solidFill>
              </a:rPr>
              <a:t>Description inserted here.</a:t>
            </a:r>
          </a:p>
        </p:txBody>
      </p:sp>
      <p:sp>
        <p:nvSpPr>
          <p:cNvPr id="65" name="Text Placeholder 7">
            <a:extLst>
              <a:ext uri="{FF2B5EF4-FFF2-40B4-BE49-F238E27FC236}">
                <a16:creationId xmlns:a16="http://schemas.microsoft.com/office/drawing/2014/main" id="{9FA41FFB-9459-8C49-8086-F22B839B1315}"/>
              </a:ext>
            </a:extLst>
          </p:cNvPr>
          <p:cNvSpPr>
            <a:spLocks noGrp="1"/>
          </p:cNvSpPr>
          <p:nvPr>
            <p:ph type="body" sz="quarter" idx="21" hasCustomPrompt="1"/>
          </p:nvPr>
        </p:nvSpPr>
        <p:spPr>
          <a:xfrm>
            <a:off x="4851579" y="4360043"/>
            <a:ext cx="3033706" cy="385762"/>
          </a:xfrm>
          <a:prstGeom prst="rect">
            <a:avLst/>
          </a:prstGeom>
        </p:spPr>
        <p:txBody>
          <a:bodyPr>
            <a:noAutofit/>
          </a:bodyPr>
          <a:lstStyle>
            <a:lvl1pPr marL="0" indent="0">
              <a:buNone/>
              <a:defRPr sz="2100" b="1" spc="300">
                <a:solidFill>
                  <a:schemeClr val="accent1"/>
                </a:solidFill>
              </a:defRPr>
            </a:lvl1pPr>
          </a:lstStyle>
          <a:p>
            <a:pPr lvl="0"/>
            <a:r>
              <a:rPr lang="en-US" dirty="0"/>
              <a:t>TOPIC HEADER</a:t>
            </a:r>
          </a:p>
        </p:txBody>
      </p:sp>
      <p:sp>
        <p:nvSpPr>
          <p:cNvPr id="66" name="Text Placeholder 9">
            <a:extLst>
              <a:ext uri="{FF2B5EF4-FFF2-40B4-BE49-F238E27FC236}">
                <a16:creationId xmlns:a16="http://schemas.microsoft.com/office/drawing/2014/main" id="{99C5E4B6-A487-2E46-B2FA-B0C7945ECC0C}"/>
              </a:ext>
            </a:extLst>
          </p:cNvPr>
          <p:cNvSpPr>
            <a:spLocks noGrp="1"/>
          </p:cNvSpPr>
          <p:nvPr>
            <p:ph type="body" sz="quarter" idx="22" hasCustomPrompt="1"/>
          </p:nvPr>
        </p:nvSpPr>
        <p:spPr>
          <a:xfrm>
            <a:off x="4851579" y="4705096"/>
            <a:ext cx="3033708" cy="715273"/>
          </a:xfrm>
          <a:prstGeom prst="rect">
            <a:avLst/>
          </a:prstGeom>
        </p:spPr>
        <p:txBody>
          <a:bodyPr>
            <a:noAutofit/>
          </a:bodyPr>
          <a:lstStyle>
            <a:lvl1pPr marL="0" indent="0">
              <a:buNone/>
              <a:defRPr sz="1400">
                <a:solidFill>
                  <a:srgbClr val="435362"/>
                </a:solidFill>
              </a:defRPr>
            </a:lvl1pPr>
          </a:lstStyle>
          <a:p>
            <a:r>
              <a:rPr lang="en-US" dirty="0">
                <a:solidFill>
                  <a:schemeClr val="tx2"/>
                </a:solidFill>
              </a:rPr>
              <a:t>Description inserted here.</a:t>
            </a:r>
          </a:p>
        </p:txBody>
      </p:sp>
      <p:sp>
        <p:nvSpPr>
          <p:cNvPr id="67" name="Text Placeholder 7">
            <a:extLst>
              <a:ext uri="{FF2B5EF4-FFF2-40B4-BE49-F238E27FC236}">
                <a16:creationId xmlns:a16="http://schemas.microsoft.com/office/drawing/2014/main" id="{24F47FB4-E722-5347-BB5E-3059D735E5A1}"/>
              </a:ext>
            </a:extLst>
          </p:cNvPr>
          <p:cNvSpPr>
            <a:spLocks noGrp="1"/>
          </p:cNvSpPr>
          <p:nvPr>
            <p:ph type="body" sz="quarter" idx="23" hasCustomPrompt="1"/>
          </p:nvPr>
        </p:nvSpPr>
        <p:spPr>
          <a:xfrm>
            <a:off x="8678861" y="4360043"/>
            <a:ext cx="2817894" cy="385762"/>
          </a:xfrm>
          <a:prstGeom prst="rect">
            <a:avLst/>
          </a:prstGeom>
        </p:spPr>
        <p:txBody>
          <a:bodyPr>
            <a:noAutofit/>
          </a:bodyPr>
          <a:lstStyle>
            <a:lvl1pPr marL="0" indent="0">
              <a:buNone/>
              <a:defRPr sz="2100" b="1" spc="300">
                <a:solidFill>
                  <a:schemeClr val="accent1"/>
                </a:solidFill>
              </a:defRPr>
            </a:lvl1pPr>
          </a:lstStyle>
          <a:p>
            <a:pPr lvl="0"/>
            <a:r>
              <a:rPr lang="en-US" dirty="0"/>
              <a:t>TOPIC HEADER</a:t>
            </a:r>
          </a:p>
        </p:txBody>
      </p:sp>
      <p:sp>
        <p:nvSpPr>
          <p:cNvPr id="68" name="Text Placeholder 9">
            <a:extLst>
              <a:ext uri="{FF2B5EF4-FFF2-40B4-BE49-F238E27FC236}">
                <a16:creationId xmlns:a16="http://schemas.microsoft.com/office/drawing/2014/main" id="{7F55BDA4-9F6F-0040-A329-C811C7C86F9E}"/>
              </a:ext>
            </a:extLst>
          </p:cNvPr>
          <p:cNvSpPr>
            <a:spLocks noGrp="1"/>
          </p:cNvSpPr>
          <p:nvPr>
            <p:ph type="body" sz="quarter" idx="24" hasCustomPrompt="1"/>
          </p:nvPr>
        </p:nvSpPr>
        <p:spPr>
          <a:xfrm>
            <a:off x="8678861" y="4705096"/>
            <a:ext cx="2817895" cy="715273"/>
          </a:xfrm>
          <a:prstGeom prst="rect">
            <a:avLst/>
          </a:prstGeom>
        </p:spPr>
        <p:txBody>
          <a:bodyPr>
            <a:noAutofit/>
          </a:bodyPr>
          <a:lstStyle>
            <a:lvl1pPr marL="0" indent="0">
              <a:buNone/>
              <a:defRPr sz="1400">
                <a:solidFill>
                  <a:srgbClr val="435362"/>
                </a:solidFill>
              </a:defRPr>
            </a:lvl1pPr>
          </a:lstStyle>
          <a:p>
            <a:r>
              <a:rPr lang="en-US" dirty="0">
                <a:solidFill>
                  <a:schemeClr val="tx2"/>
                </a:solidFill>
              </a:rPr>
              <a:t>Description inserted here.</a:t>
            </a:r>
          </a:p>
        </p:txBody>
      </p:sp>
      <p:sp>
        <p:nvSpPr>
          <p:cNvPr id="23" name="Rectangle 22">
            <a:extLst>
              <a:ext uri="{FF2B5EF4-FFF2-40B4-BE49-F238E27FC236}">
                <a16:creationId xmlns:a16="http://schemas.microsoft.com/office/drawing/2014/main" id="{3C1ACC67-54E5-5C46-88BE-02A17C62B734}"/>
              </a:ext>
            </a:extLst>
          </p:cNvPr>
          <p:cNvSpPr/>
          <p:nvPr userDrawn="1"/>
        </p:nvSpPr>
        <p:spPr>
          <a:xfrm>
            <a:off x="0" y="0"/>
            <a:ext cx="12192000" cy="15177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24" name="Title 1">
            <a:extLst>
              <a:ext uri="{FF2B5EF4-FFF2-40B4-BE49-F238E27FC236}">
                <a16:creationId xmlns:a16="http://schemas.microsoft.com/office/drawing/2014/main" id="{53FB0EC6-97F8-574D-9FA7-7999CAB3D9D2}"/>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agenda</a:t>
            </a:r>
          </a:p>
        </p:txBody>
      </p:sp>
      <p:cxnSp>
        <p:nvCxnSpPr>
          <p:cNvPr id="26" name="Straight Connector 25">
            <a:extLst>
              <a:ext uri="{FF2B5EF4-FFF2-40B4-BE49-F238E27FC236}">
                <a16:creationId xmlns:a16="http://schemas.microsoft.com/office/drawing/2014/main" id="{7E0FA992-967C-9B41-8476-6BD65E2C1B20}"/>
              </a:ext>
            </a:extLst>
          </p:cNvPr>
          <p:cNvCxnSpPr>
            <a:cxnSpLocks/>
          </p:cNvCxnSpPr>
          <p:nvPr userDrawn="1"/>
        </p:nvCxnSpPr>
        <p:spPr>
          <a:xfrm>
            <a:off x="880650" y="1278756"/>
            <a:ext cx="951832" cy="0"/>
          </a:xfrm>
          <a:prstGeom prst="line">
            <a:avLst/>
          </a:prstGeom>
          <a:ln w="130175">
            <a:solidFill>
              <a:srgbClr val="43536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30824C8-0CF8-4DB7-A2A4-6639547440BF}"/>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31" name="TextBox 30">
            <a:extLst>
              <a:ext uri="{FF2B5EF4-FFF2-40B4-BE49-F238E27FC236}">
                <a16:creationId xmlns:a16="http://schemas.microsoft.com/office/drawing/2014/main" id="{1C2955E0-1BF6-47E9-95FD-D44D899BAB11}"/>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32" name="Picture 31">
            <a:extLst>
              <a:ext uri="{FF2B5EF4-FFF2-40B4-BE49-F238E27FC236}">
                <a16:creationId xmlns:a16="http://schemas.microsoft.com/office/drawing/2014/main" id="{5FF1B8F6-7E96-453E-8DBA-4119A1A40348}"/>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9108703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Only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91143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1_Two Content">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A99774D0-A20F-164E-AC80-416B58E555E6}"/>
              </a:ext>
            </a:extLst>
          </p:cNvPr>
          <p:cNvSpPr>
            <a:spLocks noGrp="1"/>
          </p:cNvSpPr>
          <p:nvPr>
            <p:ph sz="half" idx="2"/>
          </p:nvPr>
        </p:nvSpPr>
        <p:spPr>
          <a:xfrm>
            <a:off x="839788" y="1766195"/>
            <a:ext cx="5180013" cy="4615535"/>
          </a:xfrm>
          <a:prstGeom prst="rect">
            <a:avLst/>
          </a:prstGeom>
        </p:spPr>
        <p:txBody>
          <a:bodyPr/>
          <a:lstStyle>
            <a:lvl1pPr>
              <a:defRPr sz="2400">
                <a:solidFill>
                  <a:srgbClr val="435362"/>
                </a:solidFill>
              </a:defRPr>
            </a:lvl1pPr>
            <a:lvl2pPr>
              <a:defRPr sz="2400">
                <a:solidFill>
                  <a:srgbClr val="435362"/>
                </a:solidFill>
              </a:defRPr>
            </a:lvl2pPr>
            <a:lvl3pPr>
              <a:defRPr sz="2400">
                <a:solidFill>
                  <a:srgbClr val="435362"/>
                </a:solidFill>
              </a:defRPr>
            </a:lvl3pPr>
            <a:lvl4pPr>
              <a:defRPr sz="2400">
                <a:solidFill>
                  <a:srgbClr val="435362"/>
                </a:solidFill>
              </a:defRPr>
            </a:lvl4pPr>
            <a:lvl5pPr>
              <a:defRPr sz="2400">
                <a:solidFill>
                  <a:srgbClr val="43536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a:extLst>
              <a:ext uri="{FF2B5EF4-FFF2-40B4-BE49-F238E27FC236}">
                <a16:creationId xmlns:a16="http://schemas.microsoft.com/office/drawing/2014/main" id="{BF8D687A-66A4-5847-98A7-5AC156A633FF}"/>
              </a:ext>
            </a:extLst>
          </p:cNvPr>
          <p:cNvSpPr>
            <a:spLocks noGrp="1"/>
          </p:cNvSpPr>
          <p:nvPr>
            <p:ph sz="quarter" idx="4"/>
          </p:nvPr>
        </p:nvSpPr>
        <p:spPr>
          <a:xfrm>
            <a:off x="6172201" y="1766195"/>
            <a:ext cx="5183188" cy="4615535"/>
          </a:xfrm>
          <a:prstGeom prst="rect">
            <a:avLst/>
          </a:prstGeom>
        </p:spPr>
        <p:txBody>
          <a:bodyPr/>
          <a:lstStyle>
            <a:lvl1pPr>
              <a:defRPr sz="2400">
                <a:solidFill>
                  <a:srgbClr val="435362"/>
                </a:solidFill>
              </a:defRPr>
            </a:lvl1pPr>
            <a:lvl2pPr>
              <a:defRPr sz="2400">
                <a:solidFill>
                  <a:srgbClr val="435362"/>
                </a:solidFill>
              </a:defRPr>
            </a:lvl2pPr>
            <a:lvl3pPr>
              <a:defRPr sz="2400">
                <a:solidFill>
                  <a:srgbClr val="435362"/>
                </a:solidFill>
              </a:defRPr>
            </a:lvl3pPr>
            <a:lvl4pPr>
              <a:defRPr sz="2400">
                <a:solidFill>
                  <a:srgbClr val="435362"/>
                </a:solidFill>
              </a:defRPr>
            </a:lvl4pPr>
            <a:lvl5pPr>
              <a:defRPr sz="2400">
                <a:solidFill>
                  <a:srgbClr val="43536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Rectangle 14">
            <a:extLst>
              <a:ext uri="{FF2B5EF4-FFF2-40B4-BE49-F238E27FC236}">
                <a16:creationId xmlns:a16="http://schemas.microsoft.com/office/drawing/2014/main" id="{596BE614-3152-CC4B-A1AE-714179EF6604}"/>
              </a:ext>
            </a:extLst>
          </p:cNvPr>
          <p:cNvSpPr/>
          <p:nvPr userDrawn="1"/>
        </p:nvSpPr>
        <p:spPr>
          <a:xfrm>
            <a:off x="0" y="0"/>
            <a:ext cx="12192000" cy="1517792"/>
          </a:xfrm>
          <a:prstGeom prst="rect">
            <a:avLst/>
          </a:prstGeom>
          <a:solidFill>
            <a:srgbClr val="435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rgbClr val="30BDD4"/>
              </a:solidFill>
            </a:endParaRPr>
          </a:p>
        </p:txBody>
      </p:sp>
      <p:sp>
        <p:nvSpPr>
          <p:cNvPr id="17" name="Title 1">
            <a:extLst>
              <a:ext uri="{FF2B5EF4-FFF2-40B4-BE49-F238E27FC236}">
                <a16:creationId xmlns:a16="http://schemas.microsoft.com/office/drawing/2014/main" id="{58FF4029-F4B7-164B-AA5F-11C54E462875}"/>
              </a:ext>
            </a:extLst>
          </p:cNvPr>
          <p:cNvSpPr>
            <a:spLocks noGrp="1"/>
          </p:cNvSpPr>
          <p:nvPr>
            <p:ph type="title" hasCustomPrompt="1"/>
          </p:nvPr>
        </p:nvSpPr>
        <p:spPr>
          <a:xfrm>
            <a:off x="789999" y="1"/>
            <a:ext cx="10515600" cy="1015379"/>
          </a:xfrm>
          <a:prstGeom prst="rect">
            <a:avLst/>
          </a:prstGeom>
        </p:spPr>
        <p:txBody>
          <a:bodyPr anchor="b">
            <a:normAutofit/>
          </a:bodyPr>
          <a:lstStyle>
            <a:lvl1pPr>
              <a:defRPr sz="4000" b="1">
                <a:solidFill>
                  <a:schemeClr val="bg1"/>
                </a:solidFill>
              </a:defRPr>
            </a:lvl1pPr>
          </a:lstStyle>
          <a:p>
            <a:r>
              <a:rPr lang="en-US" dirty="0"/>
              <a:t>insert title</a:t>
            </a:r>
          </a:p>
        </p:txBody>
      </p:sp>
      <p:cxnSp>
        <p:nvCxnSpPr>
          <p:cNvPr id="19" name="Straight Connector 18">
            <a:extLst>
              <a:ext uri="{FF2B5EF4-FFF2-40B4-BE49-F238E27FC236}">
                <a16:creationId xmlns:a16="http://schemas.microsoft.com/office/drawing/2014/main" id="{A1C6DB8C-8A5D-624D-980E-DC379F1C8C14}"/>
              </a:ext>
            </a:extLst>
          </p:cNvPr>
          <p:cNvCxnSpPr>
            <a:cxnSpLocks/>
          </p:cNvCxnSpPr>
          <p:nvPr userDrawn="1"/>
        </p:nvCxnSpPr>
        <p:spPr>
          <a:xfrm>
            <a:off x="880651" y="1278756"/>
            <a:ext cx="951832" cy="0"/>
          </a:xfrm>
          <a:prstGeom prst="line">
            <a:avLst/>
          </a:prstGeom>
          <a:ln w="130175">
            <a:solidFill>
              <a:srgbClr val="A1AAB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B424886-2658-4765-AA11-D17B23D296B0}"/>
              </a:ext>
            </a:extLst>
          </p:cNvPr>
          <p:cNvSpPr txBox="1"/>
          <p:nvPr userDrawn="1"/>
        </p:nvSpPr>
        <p:spPr>
          <a:xfrm>
            <a:off x="9029701" y="6424071"/>
            <a:ext cx="1036031"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1" name="TextBox 10">
            <a:extLst>
              <a:ext uri="{FF2B5EF4-FFF2-40B4-BE49-F238E27FC236}">
                <a16:creationId xmlns:a16="http://schemas.microsoft.com/office/drawing/2014/main" id="{A1AC29F5-7A4D-4172-BAF8-D3F2469AD0B6}"/>
              </a:ext>
            </a:extLst>
          </p:cNvPr>
          <p:cNvSpPr txBox="1"/>
          <p:nvPr userDrawn="1"/>
        </p:nvSpPr>
        <p:spPr>
          <a:xfrm>
            <a:off x="10265125" y="6424071"/>
            <a:ext cx="2012219"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2" name="Picture 11">
            <a:extLst>
              <a:ext uri="{FF2B5EF4-FFF2-40B4-BE49-F238E27FC236}">
                <a16:creationId xmlns:a16="http://schemas.microsoft.com/office/drawing/2014/main" id="{4C11C505-C6CA-4559-A16D-8D6ED2649694}"/>
              </a:ext>
            </a:extLst>
          </p:cNvPr>
          <p:cNvPicPr>
            <a:picLocks noChangeAspect="1"/>
          </p:cNvPicPr>
          <p:nvPr userDrawn="1"/>
        </p:nvPicPr>
        <p:blipFill>
          <a:blip r:embed="rId2"/>
          <a:srcRect/>
          <a:stretch/>
        </p:blipFill>
        <p:spPr>
          <a:xfrm>
            <a:off x="9589069" y="6503125"/>
            <a:ext cx="793183" cy="111649"/>
          </a:xfrm>
          <a:prstGeom prst="rect">
            <a:avLst/>
          </a:prstGeom>
        </p:spPr>
      </p:pic>
    </p:spTree>
    <p:extLst>
      <p:ext uri="{BB962C8B-B14F-4D97-AF65-F5344CB8AC3E}">
        <p14:creationId xmlns:p14="http://schemas.microsoft.com/office/powerpoint/2010/main" val="14940104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29F175-CD42-7246-8EC8-B31C92FDB7DE}"/>
              </a:ext>
            </a:extLst>
          </p:cNvPr>
          <p:cNvSpPr>
            <a:spLocks noGrp="1"/>
          </p:cNvSpPr>
          <p:nvPr>
            <p:ph type="title" hasCustomPrompt="1"/>
          </p:nvPr>
        </p:nvSpPr>
        <p:spPr>
          <a:xfrm>
            <a:off x="2208212" y="2086533"/>
            <a:ext cx="7775575" cy="1913968"/>
          </a:xfrm>
          <a:prstGeom prst="rect">
            <a:avLst/>
          </a:prstGeom>
        </p:spPr>
        <p:txBody>
          <a:bodyPr/>
          <a:lstStyle>
            <a:lvl1pPr algn="ctr">
              <a:defRPr sz="6000" b="1">
                <a:solidFill>
                  <a:schemeClr val="accent1"/>
                </a:solidFill>
              </a:defRPr>
            </a:lvl1pPr>
          </a:lstStyle>
          <a:p>
            <a:r>
              <a:rPr lang="en-US" dirty="0"/>
              <a:t>Click Here to Edit </a:t>
            </a:r>
            <a:br>
              <a:rPr lang="en-US" dirty="0"/>
            </a:br>
            <a:r>
              <a:rPr lang="en-US" dirty="0"/>
              <a:t>Your Title</a:t>
            </a:r>
          </a:p>
        </p:txBody>
      </p:sp>
      <p:pic>
        <p:nvPicPr>
          <p:cNvPr id="4" name="Picture 3" descr="Logo, company name&#10;&#10;Description automatically generated">
            <a:extLst>
              <a:ext uri="{FF2B5EF4-FFF2-40B4-BE49-F238E27FC236}">
                <a16:creationId xmlns:a16="http://schemas.microsoft.com/office/drawing/2014/main" id="{0ED56154-955C-464D-8846-59F24F982738}"/>
              </a:ext>
            </a:extLst>
          </p:cNvPr>
          <p:cNvPicPr>
            <a:picLocks noChangeAspect="1"/>
          </p:cNvPicPr>
          <p:nvPr userDrawn="1"/>
        </p:nvPicPr>
        <p:blipFill>
          <a:blip r:embed="rId2"/>
          <a:stretch>
            <a:fillRect/>
          </a:stretch>
        </p:blipFill>
        <p:spPr>
          <a:xfrm>
            <a:off x="4436534" y="4817168"/>
            <a:ext cx="3579282" cy="751782"/>
          </a:xfrm>
          <a:prstGeom prst="rect">
            <a:avLst/>
          </a:prstGeom>
        </p:spPr>
      </p:pic>
    </p:spTree>
    <p:extLst>
      <p:ext uri="{BB962C8B-B14F-4D97-AF65-F5344CB8AC3E}">
        <p14:creationId xmlns:p14="http://schemas.microsoft.com/office/powerpoint/2010/main" val="3879751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F5098D1D-0B7E-4A1F-B164-D3E23F016D30}"/>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2022.</a:t>
            </a:r>
          </a:p>
        </p:txBody>
      </p:sp>
      <p:sp>
        <p:nvSpPr>
          <p:cNvPr id="26" name="TextBox 25">
            <a:extLst>
              <a:ext uri="{FF2B5EF4-FFF2-40B4-BE49-F238E27FC236}">
                <a16:creationId xmlns:a16="http://schemas.microsoft.com/office/drawing/2014/main" id="{C4DC4F37-3889-4FC7-9CE1-B8D9E2EEAD19}"/>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28" name="Picture 27">
            <a:extLst>
              <a:ext uri="{FF2B5EF4-FFF2-40B4-BE49-F238E27FC236}">
                <a16:creationId xmlns:a16="http://schemas.microsoft.com/office/drawing/2014/main" id="{B6B8F437-CB94-4330-B808-F4477EABC87F}"/>
              </a:ext>
            </a:extLst>
          </p:cNvPr>
          <p:cNvPicPr>
            <a:picLocks noChangeAspect="1"/>
          </p:cNvPicPr>
          <p:nvPr userDrawn="1"/>
        </p:nvPicPr>
        <p:blipFill rotWithShape="1">
          <a:blip r:embed="rId2"/>
          <a:srcRect t="2" b="24675"/>
          <a:stretch/>
        </p:blipFill>
        <p:spPr>
          <a:xfrm>
            <a:off x="9579100" y="6495689"/>
            <a:ext cx="784941" cy="124184"/>
          </a:xfrm>
          <a:prstGeom prst="rect">
            <a:avLst/>
          </a:prstGeom>
        </p:spPr>
      </p:pic>
      <p:cxnSp>
        <p:nvCxnSpPr>
          <p:cNvPr id="4" name="Straight Connector 3">
            <a:extLst>
              <a:ext uri="{FF2B5EF4-FFF2-40B4-BE49-F238E27FC236}">
                <a16:creationId xmlns:a16="http://schemas.microsoft.com/office/drawing/2014/main" id="{B79A7CF7-9EE6-304E-9CEC-461C5005A1DB}"/>
              </a:ext>
            </a:extLst>
          </p:cNvPr>
          <p:cNvCxnSpPr>
            <a:cxnSpLocks/>
          </p:cNvCxnSpPr>
          <p:nvPr userDrawn="1"/>
        </p:nvCxnSpPr>
        <p:spPr>
          <a:xfrm>
            <a:off x="347729" y="6308159"/>
            <a:ext cx="11513713" cy="0"/>
          </a:xfrm>
          <a:prstGeom prst="line">
            <a:avLst/>
          </a:prstGeom>
          <a:ln>
            <a:solidFill>
              <a:srgbClr val="A1AAB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240AAAE-137A-9C4A-A615-6DC6625B7844}"/>
              </a:ext>
            </a:extLst>
          </p:cNvPr>
          <p:cNvSpPr txBox="1"/>
          <p:nvPr userDrawn="1"/>
        </p:nvSpPr>
        <p:spPr>
          <a:xfrm>
            <a:off x="9958039" y="674648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007794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agenda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6681E3-BF66-F74F-A4E2-896798686E40}"/>
              </a:ext>
            </a:extLst>
          </p:cNvPr>
          <p:cNvSpPr/>
          <p:nvPr userDrawn="1"/>
        </p:nvSpPr>
        <p:spPr>
          <a:xfrm>
            <a:off x="0" y="6299144"/>
            <a:ext cx="12236588" cy="631255"/>
          </a:xfrm>
          <a:prstGeom prst="rect">
            <a:avLst/>
          </a:prstGeom>
          <a:solidFill>
            <a:srgbClr val="435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25" name="TextBox 24">
            <a:extLst>
              <a:ext uri="{FF2B5EF4-FFF2-40B4-BE49-F238E27FC236}">
                <a16:creationId xmlns:a16="http://schemas.microsoft.com/office/drawing/2014/main" id="{F5098D1D-0B7E-4A1F-B164-D3E23F016D30}"/>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2022.</a:t>
            </a:r>
          </a:p>
        </p:txBody>
      </p:sp>
      <p:sp>
        <p:nvSpPr>
          <p:cNvPr id="26" name="TextBox 25">
            <a:extLst>
              <a:ext uri="{FF2B5EF4-FFF2-40B4-BE49-F238E27FC236}">
                <a16:creationId xmlns:a16="http://schemas.microsoft.com/office/drawing/2014/main" id="{C4DC4F37-3889-4FC7-9CE1-B8D9E2EEAD19}"/>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E87722"/>
                </a:solidFill>
                <a:ea typeface="Open Sans Semibold" panose="020B0606030504020204" pitchFamily="34" charset="0"/>
                <a:cs typeface="Open Sans Semibold" panose="020B0606030504020204" pitchFamily="34" charset="0"/>
              </a:rPr>
              <a:t>‹#›</a:t>
            </a:fld>
            <a:endParaRPr lang="en-US" sz="1000" b="1" dirty="0">
              <a:solidFill>
                <a:srgbClr val="E87722"/>
              </a:solidFill>
              <a:ea typeface="Open Sans Semibold" panose="020B0606030504020204" pitchFamily="34" charset="0"/>
              <a:cs typeface="Open Sans Semibold" panose="020B0606030504020204" pitchFamily="34" charset="0"/>
            </a:endParaRPr>
          </a:p>
        </p:txBody>
      </p:sp>
      <p:pic>
        <p:nvPicPr>
          <p:cNvPr id="28" name="Picture 27">
            <a:extLst>
              <a:ext uri="{FF2B5EF4-FFF2-40B4-BE49-F238E27FC236}">
                <a16:creationId xmlns:a16="http://schemas.microsoft.com/office/drawing/2014/main" id="{B6B8F437-CB94-4330-B808-F4477EABC87F}"/>
              </a:ext>
            </a:extLst>
          </p:cNvPr>
          <p:cNvPicPr>
            <a:picLocks noChangeAspect="1"/>
          </p:cNvPicPr>
          <p:nvPr userDrawn="1"/>
        </p:nvPicPr>
        <p:blipFill rotWithShape="1">
          <a:blip r:embed="rId2"/>
          <a:srcRect t="1" b="30880"/>
          <a:stretch/>
        </p:blipFill>
        <p:spPr>
          <a:xfrm>
            <a:off x="9595561" y="6495536"/>
            <a:ext cx="777618" cy="108464"/>
          </a:xfrm>
          <a:prstGeom prst="rect">
            <a:avLst/>
          </a:prstGeom>
        </p:spPr>
      </p:pic>
    </p:spTree>
    <p:extLst>
      <p:ext uri="{BB962C8B-B14F-4D97-AF65-F5344CB8AC3E}">
        <p14:creationId xmlns:p14="http://schemas.microsoft.com/office/powerpoint/2010/main" val="13591079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agenda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6681E3-BF66-F74F-A4E2-896798686E40}"/>
              </a:ext>
            </a:extLst>
          </p:cNvPr>
          <p:cNvSpPr/>
          <p:nvPr userDrawn="1"/>
        </p:nvSpPr>
        <p:spPr>
          <a:xfrm>
            <a:off x="0" y="6299144"/>
            <a:ext cx="12236588" cy="631255"/>
          </a:xfrm>
          <a:prstGeom prst="rect">
            <a:avLst/>
          </a:prstGeom>
          <a:solidFill>
            <a:srgbClr val="979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25" name="TextBox 24">
            <a:extLst>
              <a:ext uri="{FF2B5EF4-FFF2-40B4-BE49-F238E27FC236}">
                <a16:creationId xmlns:a16="http://schemas.microsoft.com/office/drawing/2014/main" id="{F5098D1D-0B7E-4A1F-B164-D3E23F016D30}"/>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2022.</a:t>
            </a:r>
          </a:p>
        </p:txBody>
      </p:sp>
      <p:sp>
        <p:nvSpPr>
          <p:cNvPr id="26" name="TextBox 25">
            <a:extLst>
              <a:ext uri="{FF2B5EF4-FFF2-40B4-BE49-F238E27FC236}">
                <a16:creationId xmlns:a16="http://schemas.microsoft.com/office/drawing/2014/main" id="{C4DC4F37-3889-4FC7-9CE1-B8D9E2EEAD19}"/>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E87722"/>
                </a:solidFill>
                <a:ea typeface="Open Sans Semibold" panose="020B0606030504020204" pitchFamily="34" charset="0"/>
                <a:cs typeface="Open Sans Semibold" panose="020B0606030504020204" pitchFamily="34" charset="0"/>
              </a:rPr>
              <a:t>‹#›</a:t>
            </a:fld>
            <a:endParaRPr lang="en-US" sz="1000" b="1" dirty="0">
              <a:solidFill>
                <a:srgbClr val="E87722"/>
              </a:solidFill>
              <a:ea typeface="Open Sans Semibold" panose="020B0606030504020204" pitchFamily="34" charset="0"/>
              <a:cs typeface="Open Sans Semibold" panose="020B0606030504020204" pitchFamily="34" charset="0"/>
            </a:endParaRPr>
          </a:p>
        </p:txBody>
      </p:sp>
      <p:pic>
        <p:nvPicPr>
          <p:cNvPr id="28" name="Picture 27">
            <a:extLst>
              <a:ext uri="{FF2B5EF4-FFF2-40B4-BE49-F238E27FC236}">
                <a16:creationId xmlns:a16="http://schemas.microsoft.com/office/drawing/2014/main" id="{B6B8F437-CB94-4330-B808-F4477EABC87F}"/>
              </a:ext>
            </a:extLst>
          </p:cNvPr>
          <p:cNvPicPr>
            <a:picLocks noChangeAspect="1"/>
          </p:cNvPicPr>
          <p:nvPr userDrawn="1"/>
        </p:nvPicPr>
        <p:blipFill rotWithShape="1">
          <a:blip r:embed="rId2"/>
          <a:srcRect t="1" b="30880"/>
          <a:stretch/>
        </p:blipFill>
        <p:spPr>
          <a:xfrm>
            <a:off x="9595561" y="6495536"/>
            <a:ext cx="777618" cy="108464"/>
          </a:xfrm>
          <a:prstGeom prst="rect">
            <a:avLst/>
          </a:prstGeom>
        </p:spPr>
      </p:pic>
    </p:spTree>
    <p:extLst>
      <p:ext uri="{BB962C8B-B14F-4D97-AF65-F5344CB8AC3E}">
        <p14:creationId xmlns:p14="http://schemas.microsoft.com/office/powerpoint/2010/main" val="17595629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24F52E6-CAEE-4145-9250-5F5FA52DFE48}"/>
              </a:ext>
            </a:extLst>
          </p:cNvPr>
          <p:cNvSpPr>
            <a:spLocks noGrp="1"/>
          </p:cNvSpPr>
          <p:nvPr>
            <p:ph type="body" sz="quarter" idx="11" hasCustomPrompt="1"/>
          </p:nvPr>
        </p:nvSpPr>
        <p:spPr>
          <a:xfrm>
            <a:off x="2749550" y="4420241"/>
            <a:ext cx="7715249" cy="38048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spc="300" baseline="0">
                <a:solidFill>
                  <a:schemeClr val="accent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accent1"/>
                </a:solidFill>
              </a:rPr>
              <a:t>JOHN SNOW</a:t>
            </a:r>
          </a:p>
          <a:p>
            <a:pPr lvl="0"/>
            <a:endParaRPr lang="en-US" dirty="0"/>
          </a:p>
        </p:txBody>
      </p:sp>
      <p:sp>
        <p:nvSpPr>
          <p:cNvPr id="16" name="Text Placeholder 6">
            <a:extLst>
              <a:ext uri="{FF2B5EF4-FFF2-40B4-BE49-F238E27FC236}">
                <a16:creationId xmlns:a16="http://schemas.microsoft.com/office/drawing/2014/main" id="{5240D003-A5FD-E143-8C56-8F30CA3EE839}"/>
              </a:ext>
            </a:extLst>
          </p:cNvPr>
          <p:cNvSpPr>
            <a:spLocks noGrp="1"/>
          </p:cNvSpPr>
          <p:nvPr>
            <p:ph type="body" sz="quarter" idx="12" hasCustomPrompt="1"/>
          </p:nvPr>
        </p:nvSpPr>
        <p:spPr>
          <a:xfrm>
            <a:off x="2749550" y="4818553"/>
            <a:ext cx="7715249" cy="38048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spc="200" baseline="0">
                <a:solidFill>
                  <a:schemeClr val="accent1"/>
                </a:solidFill>
              </a:defRPr>
            </a:lvl1pPr>
          </a:lstStyle>
          <a:p>
            <a:r>
              <a:rPr lang="en-US" dirty="0">
                <a:solidFill>
                  <a:schemeClr val="accent1"/>
                </a:solidFill>
              </a:rPr>
              <a:t>Director of Thrones</a:t>
            </a:r>
          </a:p>
          <a:p>
            <a:pPr lvl="0"/>
            <a:endParaRPr lang="en-US" dirty="0"/>
          </a:p>
        </p:txBody>
      </p:sp>
      <p:sp>
        <p:nvSpPr>
          <p:cNvPr id="8" name="Text Placeholder 7">
            <a:extLst>
              <a:ext uri="{FF2B5EF4-FFF2-40B4-BE49-F238E27FC236}">
                <a16:creationId xmlns:a16="http://schemas.microsoft.com/office/drawing/2014/main" id="{CE18D6BE-56BA-744D-BCDF-85E4AC29AFEE}"/>
              </a:ext>
            </a:extLst>
          </p:cNvPr>
          <p:cNvSpPr>
            <a:spLocks noGrp="1"/>
          </p:cNvSpPr>
          <p:nvPr>
            <p:ph type="body" sz="quarter" idx="13" hasCustomPrompt="1"/>
          </p:nvPr>
        </p:nvSpPr>
        <p:spPr>
          <a:xfrm>
            <a:off x="2749550" y="1732684"/>
            <a:ext cx="7715250" cy="2476115"/>
          </a:xfrm>
          <a:prstGeom prst="rect">
            <a:avLst/>
          </a:prstGeom>
        </p:spPr>
        <p:txBody>
          <a:bodyPr>
            <a:normAutofit/>
          </a:bodyPr>
          <a:lstStyle>
            <a:lvl1pPr marL="0" indent="0">
              <a:buNone/>
              <a:defRPr sz="5400" b="1">
                <a:solidFill>
                  <a:schemeClr val="accent3"/>
                </a:solidFill>
              </a:defRPr>
            </a:lvl1pPr>
          </a:lstStyle>
          <a:p>
            <a:pPr lvl="0"/>
            <a:r>
              <a:rPr lang="en-US" dirty="0"/>
              <a:t>My opinions may have changed, but not the fact that I’m right.”</a:t>
            </a:r>
          </a:p>
        </p:txBody>
      </p:sp>
      <p:sp>
        <p:nvSpPr>
          <p:cNvPr id="3" name="TextBox 2">
            <a:extLst>
              <a:ext uri="{FF2B5EF4-FFF2-40B4-BE49-F238E27FC236}">
                <a16:creationId xmlns:a16="http://schemas.microsoft.com/office/drawing/2014/main" id="{2FF26751-AC33-2140-880A-0C10E09306FD}"/>
              </a:ext>
            </a:extLst>
          </p:cNvPr>
          <p:cNvSpPr txBox="1"/>
          <p:nvPr userDrawn="1"/>
        </p:nvSpPr>
        <p:spPr>
          <a:xfrm>
            <a:off x="1603505" y="1041176"/>
            <a:ext cx="120249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0" b="1" i="0" dirty="0">
                <a:solidFill>
                  <a:schemeClr val="accent3"/>
                </a:solidFill>
                <a:latin typeface="Times" pitchFamily="2" charset="0"/>
                <a:cs typeface="Calibri" panose="020F0502020204030204" pitchFamily="34" charset="0"/>
              </a:rPr>
              <a:t>“</a:t>
            </a:r>
          </a:p>
        </p:txBody>
      </p:sp>
      <p:sp>
        <p:nvSpPr>
          <p:cNvPr id="12" name="TextBox 11">
            <a:extLst>
              <a:ext uri="{FF2B5EF4-FFF2-40B4-BE49-F238E27FC236}">
                <a16:creationId xmlns:a16="http://schemas.microsoft.com/office/drawing/2014/main" id="{06B8DC62-7C33-43EF-9853-F74FCB4D6C44}"/>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2022.</a:t>
            </a:r>
          </a:p>
        </p:txBody>
      </p:sp>
      <p:sp>
        <p:nvSpPr>
          <p:cNvPr id="13" name="TextBox 12">
            <a:extLst>
              <a:ext uri="{FF2B5EF4-FFF2-40B4-BE49-F238E27FC236}">
                <a16:creationId xmlns:a16="http://schemas.microsoft.com/office/drawing/2014/main" id="{4F92E874-5A45-4BAC-AA9A-038A2FACAFD8}"/>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4" name="Picture 13">
            <a:extLst>
              <a:ext uri="{FF2B5EF4-FFF2-40B4-BE49-F238E27FC236}">
                <a16:creationId xmlns:a16="http://schemas.microsoft.com/office/drawing/2014/main" id="{214943D3-4254-4E3E-B368-74EC614CA027}"/>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6981337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D2501A-704B-7744-B133-1B8ED3427F5A}"/>
              </a:ext>
            </a:extLst>
          </p:cNvPr>
          <p:cNvSpPr/>
          <p:nvPr userDrawn="1"/>
        </p:nvSpPr>
        <p:spPr>
          <a:xfrm>
            <a:off x="0" y="4381359"/>
            <a:ext cx="12192000" cy="2476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51435" bIns="51435" rtlCol="0" anchor="t" anchorCtr="0"/>
          <a:lstStyle/>
          <a:p>
            <a:pPr algn="ctr"/>
            <a:endParaRPr lang="en-US" sz="3038" b="1" dirty="0">
              <a:solidFill>
                <a:schemeClr val="tx1">
                  <a:lumMod val="75000"/>
                </a:schemeClr>
              </a:solidFill>
              <a:latin typeface="Calibri" panose="020F0502020204030204" pitchFamily="34" charset="0"/>
              <a:cs typeface="Calibri" panose="020F0502020204030204" pitchFamily="34" charset="0"/>
            </a:endParaRPr>
          </a:p>
        </p:txBody>
      </p:sp>
      <p:sp>
        <p:nvSpPr>
          <p:cNvPr id="16" name="Text Placeholder 7">
            <a:extLst>
              <a:ext uri="{FF2B5EF4-FFF2-40B4-BE49-F238E27FC236}">
                <a16:creationId xmlns:a16="http://schemas.microsoft.com/office/drawing/2014/main" id="{75FD1A25-8B52-4644-A2F0-3D29977E43AB}"/>
              </a:ext>
            </a:extLst>
          </p:cNvPr>
          <p:cNvSpPr>
            <a:spLocks noGrp="1"/>
          </p:cNvSpPr>
          <p:nvPr>
            <p:ph type="body" sz="quarter" idx="14" hasCustomPrompt="1"/>
          </p:nvPr>
        </p:nvSpPr>
        <p:spPr>
          <a:xfrm>
            <a:off x="2749551" y="1732684"/>
            <a:ext cx="6862536" cy="2512150"/>
          </a:xfrm>
          <a:prstGeom prst="rect">
            <a:avLst/>
          </a:prstGeom>
        </p:spPr>
        <p:txBody>
          <a:bodyPr>
            <a:normAutofit/>
          </a:bodyPr>
          <a:lstStyle>
            <a:lvl1pPr marL="0" indent="0">
              <a:buNone/>
              <a:defRPr sz="4400" b="1">
                <a:solidFill>
                  <a:srgbClr val="435362"/>
                </a:solidFill>
              </a:defRPr>
            </a:lvl1pPr>
          </a:lstStyle>
          <a:p>
            <a:r>
              <a:rPr lang="en-US" sz="4400" b="1" dirty="0">
                <a:solidFill>
                  <a:schemeClr val="tx2"/>
                </a:solidFill>
              </a:rPr>
              <a:t>Education is learning what you didn’t even know you didn’t know.”</a:t>
            </a:r>
          </a:p>
        </p:txBody>
      </p:sp>
      <p:sp>
        <p:nvSpPr>
          <p:cNvPr id="11" name="Text Placeholder 10">
            <a:extLst>
              <a:ext uri="{FF2B5EF4-FFF2-40B4-BE49-F238E27FC236}">
                <a16:creationId xmlns:a16="http://schemas.microsoft.com/office/drawing/2014/main" id="{D1688BC4-0D47-D740-8CE4-AFAF64726C10}"/>
              </a:ext>
            </a:extLst>
          </p:cNvPr>
          <p:cNvSpPr>
            <a:spLocks noGrp="1"/>
          </p:cNvSpPr>
          <p:nvPr>
            <p:ph type="body" sz="quarter" idx="15" hasCustomPrompt="1"/>
          </p:nvPr>
        </p:nvSpPr>
        <p:spPr>
          <a:xfrm>
            <a:off x="2735263" y="4655124"/>
            <a:ext cx="6877050" cy="335409"/>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spc="300">
                <a:solidFill>
                  <a:srgbClr val="435362"/>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tx2"/>
                </a:solidFill>
              </a:rPr>
              <a:t>ELMO’S WORLD</a:t>
            </a:r>
          </a:p>
          <a:p>
            <a:pPr lvl="0"/>
            <a:endParaRPr lang="en-US" dirty="0"/>
          </a:p>
        </p:txBody>
      </p:sp>
      <p:sp>
        <p:nvSpPr>
          <p:cNvPr id="20" name="Text Placeholder 19">
            <a:extLst>
              <a:ext uri="{FF2B5EF4-FFF2-40B4-BE49-F238E27FC236}">
                <a16:creationId xmlns:a16="http://schemas.microsoft.com/office/drawing/2014/main" id="{EDFEE811-67AA-8443-8D8B-44DFA34517CA}"/>
              </a:ext>
            </a:extLst>
          </p:cNvPr>
          <p:cNvSpPr>
            <a:spLocks noGrp="1"/>
          </p:cNvSpPr>
          <p:nvPr>
            <p:ph type="body" sz="quarter" idx="16" hasCustomPrompt="1"/>
          </p:nvPr>
        </p:nvSpPr>
        <p:spPr>
          <a:xfrm>
            <a:off x="2735037" y="5096040"/>
            <a:ext cx="6877050" cy="409575"/>
          </a:xfrm>
          <a:prstGeom prst="rect">
            <a:avLst/>
          </a:prstGeom>
        </p:spPr>
        <p:txBody>
          <a:bodyPr/>
          <a:lstStyle>
            <a:lvl1pPr>
              <a:buNone/>
              <a:defRPr lang="en-US" sz="2000" b="0" kern="1200" spc="0" baseline="0" dirty="0" smtClean="0">
                <a:solidFill>
                  <a:schemeClr val="bg1"/>
                </a:solidFill>
                <a:latin typeface="+mn-lt"/>
                <a:ea typeface="+mn-ea"/>
                <a:cs typeface="+mn-cs"/>
              </a:defRPr>
            </a:lvl1pPr>
          </a:lstStyle>
          <a:p>
            <a:pPr lvl="0"/>
            <a:r>
              <a:rPr lang="en-US" dirty="0"/>
              <a:t>Vice President of Quotes</a:t>
            </a:r>
          </a:p>
        </p:txBody>
      </p:sp>
      <p:sp>
        <p:nvSpPr>
          <p:cNvPr id="22" name="TextBox 21">
            <a:extLst>
              <a:ext uri="{FF2B5EF4-FFF2-40B4-BE49-F238E27FC236}">
                <a16:creationId xmlns:a16="http://schemas.microsoft.com/office/drawing/2014/main" id="{5FB8A463-8AFC-924E-87E9-7B2CE4699515}"/>
              </a:ext>
            </a:extLst>
          </p:cNvPr>
          <p:cNvSpPr txBox="1"/>
          <p:nvPr userDrawn="1"/>
        </p:nvSpPr>
        <p:spPr>
          <a:xfrm>
            <a:off x="1603505" y="1041176"/>
            <a:ext cx="120249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0" b="1" i="0" dirty="0">
                <a:solidFill>
                  <a:srgbClr val="435362"/>
                </a:solidFill>
                <a:latin typeface="Times" pitchFamily="2" charset="0"/>
                <a:cs typeface="Calibri" panose="020F0502020204030204" pitchFamily="34" charset="0"/>
              </a:rPr>
              <a:t>“</a:t>
            </a:r>
          </a:p>
        </p:txBody>
      </p:sp>
      <p:pic>
        <p:nvPicPr>
          <p:cNvPr id="10" name="Picture 9">
            <a:extLst>
              <a:ext uri="{FF2B5EF4-FFF2-40B4-BE49-F238E27FC236}">
                <a16:creationId xmlns:a16="http://schemas.microsoft.com/office/drawing/2014/main" id="{6022F36F-B6DF-4B6D-9FD4-B2DB6117D077}"/>
              </a:ext>
            </a:extLst>
          </p:cNvPr>
          <p:cNvPicPr>
            <a:picLocks noChangeAspect="1"/>
          </p:cNvPicPr>
          <p:nvPr userDrawn="1"/>
        </p:nvPicPr>
        <p:blipFill rotWithShape="1">
          <a:blip r:embed="rId2"/>
          <a:srcRect t="1" b="24435"/>
          <a:stretch/>
        </p:blipFill>
        <p:spPr>
          <a:xfrm>
            <a:off x="9588930" y="6501384"/>
            <a:ext cx="795528" cy="121733"/>
          </a:xfrm>
          <a:prstGeom prst="rect">
            <a:avLst/>
          </a:prstGeom>
        </p:spPr>
      </p:pic>
      <p:sp>
        <p:nvSpPr>
          <p:cNvPr id="12" name="TextBox 11">
            <a:extLst>
              <a:ext uri="{FF2B5EF4-FFF2-40B4-BE49-F238E27FC236}">
                <a16:creationId xmlns:a16="http://schemas.microsoft.com/office/drawing/2014/main" id="{A71F9005-F0FF-4EFD-BC43-FBCC8A995559}"/>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2022.</a:t>
            </a:r>
          </a:p>
        </p:txBody>
      </p:sp>
      <p:sp>
        <p:nvSpPr>
          <p:cNvPr id="13" name="TextBox 12">
            <a:extLst>
              <a:ext uri="{FF2B5EF4-FFF2-40B4-BE49-F238E27FC236}">
                <a16:creationId xmlns:a16="http://schemas.microsoft.com/office/drawing/2014/main" id="{DEB397D0-0400-4C97-8CA3-02D49ECE4AFF}"/>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chemeClr val="bg1"/>
                </a:solidFill>
                <a:ea typeface="Open Sans Semibold" panose="020B0606030504020204" pitchFamily="34" charset="0"/>
                <a:cs typeface="Open Sans Semibold" panose="020B0606030504020204" pitchFamily="34" charset="0"/>
              </a:rPr>
              <a:t>‹#›</a:t>
            </a:fld>
            <a:endParaRPr lang="en-US" sz="1000" b="1" dirty="0">
              <a:solidFill>
                <a:schemeClr val="bg1"/>
              </a:solidFill>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16970582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endin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5E1AF7-360C-6C47-A2A0-188CE1F667E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369912"/>
            <a:ext cx="12192000" cy="7227912"/>
          </a:xfrm>
          <a:prstGeom prst="rect">
            <a:avLst/>
          </a:prstGeom>
        </p:spPr>
      </p:pic>
      <p:sp>
        <p:nvSpPr>
          <p:cNvPr id="14" name="Text Placeholder 13">
            <a:extLst>
              <a:ext uri="{FF2B5EF4-FFF2-40B4-BE49-F238E27FC236}">
                <a16:creationId xmlns:a16="http://schemas.microsoft.com/office/drawing/2014/main" id="{DC9C0FB7-129F-7040-B6C4-5262A455FF1D}"/>
              </a:ext>
            </a:extLst>
          </p:cNvPr>
          <p:cNvSpPr>
            <a:spLocks noGrp="1"/>
          </p:cNvSpPr>
          <p:nvPr>
            <p:ph type="body" sz="quarter" idx="12" hasCustomPrompt="1"/>
          </p:nvPr>
        </p:nvSpPr>
        <p:spPr>
          <a:xfrm>
            <a:off x="2952750" y="4129302"/>
            <a:ext cx="6286500" cy="376237"/>
          </a:xfrm>
          <a:prstGeom prst="rect">
            <a:avLst/>
          </a:prstGeom>
        </p:spPr>
        <p:txBody>
          <a:bodyPr/>
          <a:lstStyle>
            <a:lvl1pPr algn="ctr">
              <a:buNone/>
              <a:defRPr sz="2600" b="1">
                <a:solidFill>
                  <a:srgbClr val="435362"/>
                </a:solidFill>
              </a:defRPr>
            </a:lvl1pPr>
          </a:lstStyle>
          <a:p>
            <a:pPr lvl="0"/>
            <a:r>
              <a:rPr lang="en-US" dirty="0"/>
              <a:t>&lt;Insert Name, </a:t>
            </a:r>
            <a:r>
              <a:rPr lang="en-US" dirty="0" err="1"/>
              <a:t>Positon</a:t>
            </a:r>
            <a:r>
              <a:rPr lang="en-US" dirty="0"/>
              <a:t>/title&gt;</a:t>
            </a:r>
          </a:p>
        </p:txBody>
      </p:sp>
      <p:sp>
        <p:nvSpPr>
          <p:cNvPr id="15" name="Text Placeholder 13">
            <a:extLst>
              <a:ext uri="{FF2B5EF4-FFF2-40B4-BE49-F238E27FC236}">
                <a16:creationId xmlns:a16="http://schemas.microsoft.com/office/drawing/2014/main" id="{78C2B013-CBE4-034D-BA5F-1A80FAAC2E71}"/>
              </a:ext>
            </a:extLst>
          </p:cNvPr>
          <p:cNvSpPr>
            <a:spLocks noGrp="1"/>
          </p:cNvSpPr>
          <p:nvPr>
            <p:ph type="body" sz="quarter" idx="13" hasCustomPrompt="1"/>
          </p:nvPr>
        </p:nvSpPr>
        <p:spPr>
          <a:xfrm>
            <a:off x="2952750" y="4602830"/>
            <a:ext cx="6286500" cy="376237"/>
          </a:xfrm>
          <a:prstGeom prst="rect">
            <a:avLst/>
          </a:prstGeom>
        </p:spPr>
        <p:txBody>
          <a:bodyPr/>
          <a:lstStyle>
            <a:lvl1pPr algn="ctr">
              <a:buNone/>
              <a:defRPr sz="2000" b="0" i="0">
                <a:solidFill>
                  <a:srgbClr val="435362"/>
                </a:solidFill>
                <a:latin typeface="Calibri Light" panose="020F0302020204030204" pitchFamily="34" charset="0"/>
                <a:cs typeface="Calibri Light" panose="020F0302020204030204" pitchFamily="34" charset="0"/>
              </a:defRPr>
            </a:lvl1pPr>
          </a:lstStyle>
          <a:p>
            <a:pPr lvl="0"/>
            <a:r>
              <a:rPr lang="en-US" dirty="0" err="1"/>
              <a:t>lastnamef@strivetogether.org</a:t>
            </a:r>
            <a:endParaRPr lang="en-US" dirty="0"/>
          </a:p>
        </p:txBody>
      </p:sp>
      <p:sp>
        <p:nvSpPr>
          <p:cNvPr id="11" name="Text Placeholder 13">
            <a:extLst>
              <a:ext uri="{FF2B5EF4-FFF2-40B4-BE49-F238E27FC236}">
                <a16:creationId xmlns:a16="http://schemas.microsoft.com/office/drawing/2014/main" id="{F68414D5-84AB-0146-8B63-95E6084718DB}"/>
              </a:ext>
            </a:extLst>
          </p:cNvPr>
          <p:cNvSpPr>
            <a:spLocks noGrp="1"/>
          </p:cNvSpPr>
          <p:nvPr>
            <p:ph type="body" sz="quarter" idx="14" hasCustomPrompt="1"/>
          </p:nvPr>
        </p:nvSpPr>
        <p:spPr>
          <a:xfrm>
            <a:off x="2952750" y="5161239"/>
            <a:ext cx="6286500" cy="376237"/>
          </a:xfrm>
          <a:prstGeom prst="rect">
            <a:avLst/>
          </a:prstGeom>
        </p:spPr>
        <p:txBody>
          <a:bodyPr/>
          <a:lstStyle>
            <a:lvl1pPr algn="ctr">
              <a:buNone/>
              <a:defRPr sz="2600" b="1">
                <a:solidFill>
                  <a:srgbClr val="435362"/>
                </a:solidFill>
              </a:defRPr>
            </a:lvl1pPr>
          </a:lstStyle>
          <a:p>
            <a:pPr lvl="0"/>
            <a:r>
              <a:rPr lang="en-US" dirty="0"/>
              <a:t>&lt;Insert Name, </a:t>
            </a:r>
            <a:r>
              <a:rPr lang="en-US" dirty="0" err="1"/>
              <a:t>Positon</a:t>
            </a:r>
            <a:r>
              <a:rPr lang="en-US" dirty="0"/>
              <a:t>/title&gt;</a:t>
            </a:r>
          </a:p>
        </p:txBody>
      </p:sp>
      <p:sp>
        <p:nvSpPr>
          <p:cNvPr id="13" name="Text Placeholder 13">
            <a:extLst>
              <a:ext uri="{FF2B5EF4-FFF2-40B4-BE49-F238E27FC236}">
                <a16:creationId xmlns:a16="http://schemas.microsoft.com/office/drawing/2014/main" id="{06C382CF-F416-8C40-8C1F-93098A5428C3}"/>
              </a:ext>
            </a:extLst>
          </p:cNvPr>
          <p:cNvSpPr>
            <a:spLocks noGrp="1"/>
          </p:cNvSpPr>
          <p:nvPr>
            <p:ph type="body" sz="quarter" idx="15" hasCustomPrompt="1"/>
          </p:nvPr>
        </p:nvSpPr>
        <p:spPr>
          <a:xfrm>
            <a:off x="2952750" y="5634767"/>
            <a:ext cx="6286500" cy="376237"/>
          </a:xfrm>
          <a:prstGeom prst="rect">
            <a:avLst/>
          </a:prstGeom>
        </p:spPr>
        <p:txBody>
          <a:bodyPr/>
          <a:lstStyle>
            <a:lvl1pPr algn="ctr">
              <a:buNone/>
              <a:defRPr sz="2000" b="0" i="0">
                <a:solidFill>
                  <a:srgbClr val="435362"/>
                </a:solidFill>
                <a:latin typeface="Calibri Light" panose="020F0302020204030204" pitchFamily="34" charset="0"/>
                <a:cs typeface="Calibri Light" panose="020F0302020204030204" pitchFamily="34" charset="0"/>
              </a:defRPr>
            </a:lvl1pPr>
          </a:lstStyle>
          <a:p>
            <a:pPr lvl="0"/>
            <a:r>
              <a:rPr lang="en-US" dirty="0" err="1"/>
              <a:t>lastnamef@strivetogether.org</a:t>
            </a:r>
            <a:endParaRPr lang="en-US" dirty="0"/>
          </a:p>
        </p:txBody>
      </p:sp>
      <p:cxnSp>
        <p:nvCxnSpPr>
          <p:cNvPr id="20" name="Straight Connector 19">
            <a:extLst>
              <a:ext uri="{FF2B5EF4-FFF2-40B4-BE49-F238E27FC236}">
                <a16:creationId xmlns:a16="http://schemas.microsoft.com/office/drawing/2014/main" id="{ED17AD32-4FDD-444A-BAC2-7568F68F573F}"/>
              </a:ext>
            </a:extLst>
          </p:cNvPr>
          <p:cNvCxnSpPr>
            <a:cxnSpLocks/>
          </p:cNvCxnSpPr>
          <p:nvPr userDrawn="1"/>
        </p:nvCxnSpPr>
        <p:spPr>
          <a:xfrm>
            <a:off x="5394135" y="3704852"/>
            <a:ext cx="1403731" cy="0"/>
          </a:xfrm>
          <a:prstGeom prst="line">
            <a:avLst/>
          </a:prstGeom>
          <a:ln w="180975">
            <a:solidFill>
              <a:srgbClr val="A1AAB3"/>
            </a:solidFill>
          </a:ln>
        </p:spPr>
        <p:style>
          <a:lnRef idx="1">
            <a:schemeClr val="accent1"/>
          </a:lnRef>
          <a:fillRef idx="0">
            <a:schemeClr val="accent1"/>
          </a:fillRef>
          <a:effectRef idx="0">
            <a:schemeClr val="accent1"/>
          </a:effectRef>
          <a:fontRef idx="minor">
            <a:schemeClr val="tx1"/>
          </a:fontRef>
        </p:style>
      </p:cxnSp>
      <p:sp>
        <p:nvSpPr>
          <p:cNvPr id="21" name="Title 4">
            <a:extLst>
              <a:ext uri="{FF2B5EF4-FFF2-40B4-BE49-F238E27FC236}">
                <a16:creationId xmlns:a16="http://schemas.microsoft.com/office/drawing/2014/main" id="{7C1E9D02-47D8-5548-8E20-AD9D1DC7F694}"/>
              </a:ext>
            </a:extLst>
          </p:cNvPr>
          <p:cNvSpPr>
            <a:spLocks noGrp="1"/>
          </p:cNvSpPr>
          <p:nvPr>
            <p:ph type="title" hasCustomPrompt="1"/>
          </p:nvPr>
        </p:nvSpPr>
        <p:spPr>
          <a:xfrm>
            <a:off x="3250404" y="1578660"/>
            <a:ext cx="5691192" cy="1913968"/>
          </a:xfrm>
          <a:prstGeom prst="rect">
            <a:avLst/>
          </a:prstGeom>
        </p:spPr>
        <p:txBody>
          <a:bodyPr/>
          <a:lstStyle>
            <a:lvl1pPr algn="ctr">
              <a:lnSpc>
                <a:spcPts val="7240"/>
              </a:lnSpc>
              <a:defRPr sz="7200" b="1">
                <a:solidFill>
                  <a:schemeClr val="accent1"/>
                </a:solidFill>
              </a:defRPr>
            </a:lvl1pPr>
          </a:lstStyle>
          <a:p>
            <a:r>
              <a:rPr lang="en-US" dirty="0"/>
              <a:t>Join the movement</a:t>
            </a:r>
          </a:p>
        </p:txBody>
      </p:sp>
      <p:sp>
        <p:nvSpPr>
          <p:cNvPr id="12" name="TextBox 11">
            <a:extLst>
              <a:ext uri="{FF2B5EF4-FFF2-40B4-BE49-F238E27FC236}">
                <a16:creationId xmlns:a16="http://schemas.microsoft.com/office/drawing/2014/main" id="{8E91A6DC-F956-4FB3-BBDC-1F9DE82CAED8}"/>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2022.</a:t>
            </a:r>
          </a:p>
        </p:txBody>
      </p:sp>
      <p:sp>
        <p:nvSpPr>
          <p:cNvPr id="16" name="TextBox 15">
            <a:extLst>
              <a:ext uri="{FF2B5EF4-FFF2-40B4-BE49-F238E27FC236}">
                <a16:creationId xmlns:a16="http://schemas.microsoft.com/office/drawing/2014/main" id="{FB48C0B6-1980-4E7E-95BA-0C920918921D}"/>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7" name="Picture 16">
            <a:extLst>
              <a:ext uri="{FF2B5EF4-FFF2-40B4-BE49-F238E27FC236}">
                <a16:creationId xmlns:a16="http://schemas.microsoft.com/office/drawing/2014/main" id="{858C6049-5314-4B36-9E12-4BF401C09A04}"/>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26967115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nding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4D74D04-B7DC-9441-937E-C63EC5DF91B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1"/>
            <a:ext cx="12277344" cy="6943224"/>
          </a:xfrm>
          <a:prstGeom prst="rect">
            <a:avLst/>
          </a:prstGeom>
        </p:spPr>
      </p:pic>
      <p:pic>
        <p:nvPicPr>
          <p:cNvPr id="16" name="Picture 15">
            <a:extLst>
              <a:ext uri="{FF2B5EF4-FFF2-40B4-BE49-F238E27FC236}">
                <a16:creationId xmlns:a16="http://schemas.microsoft.com/office/drawing/2014/main" id="{564D7F8E-8DBC-D14D-9954-06F71E1117F3}"/>
              </a:ext>
            </a:extLst>
          </p:cNvPr>
          <p:cNvPicPr>
            <a:picLocks noChangeAspect="1"/>
          </p:cNvPicPr>
          <p:nvPr userDrawn="1"/>
        </p:nvPicPr>
        <p:blipFill>
          <a:blip r:embed="rId2"/>
          <a:stretch>
            <a:fillRect/>
          </a:stretch>
        </p:blipFill>
        <p:spPr>
          <a:xfrm>
            <a:off x="1" y="0"/>
            <a:ext cx="12277344" cy="6943225"/>
          </a:xfrm>
          <a:prstGeom prst="rect">
            <a:avLst/>
          </a:prstGeom>
        </p:spPr>
      </p:pic>
      <p:sp>
        <p:nvSpPr>
          <p:cNvPr id="14" name="Text Placeholder 13">
            <a:extLst>
              <a:ext uri="{FF2B5EF4-FFF2-40B4-BE49-F238E27FC236}">
                <a16:creationId xmlns:a16="http://schemas.microsoft.com/office/drawing/2014/main" id="{DC9C0FB7-129F-7040-B6C4-5262A455FF1D}"/>
              </a:ext>
            </a:extLst>
          </p:cNvPr>
          <p:cNvSpPr>
            <a:spLocks noGrp="1"/>
          </p:cNvSpPr>
          <p:nvPr>
            <p:ph type="body" sz="quarter" idx="12" hasCustomPrompt="1"/>
          </p:nvPr>
        </p:nvSpPr>
        <p:spPr>
          <a:xfrm>
            <a:off x="2952750" y="4129302"/>
            <a:ext cx="6286500" cy="376237"/>
          </a:xfrm>
          <a:prstGeom prst="rect">
            <a:avLst/>
          </a:prstGeom>
        </p:spPr>
        <p:txBody>
          <a:bodyPr/>
          <a:lstStyle>
            <a:lvl1pPr algn="ctr">
              <a:buNone/>
              <a:defRPr sz="2600" b="1">
                <a:solidFill>
                  <a:schemeClr val="bg1"/>
                </a:solidFill>
              </a:defRPr>
            </a:lvl1pPr>
          </a:lstStyle>
          <a:p>
            <a:pPr lvl="0"/>
            <a:r>
              <a:rPr lang="en-US" dirty="0"/>
              <a:t>&lt;Insert Name, </a:t>
            </a:r>
            <a:r>
              <a:rPr lang="en-US" dirty="0" err="1"/>
              <a:t>Positon</a:t>
            </a:r>
            <a:r>
              <a:rPr lang="en-US" dirty="0"/>
              <a:t>/title&gt;</a:t>
            </a:r>
          </a:p>
        </p:txBody>
      </p:sp>
      <p:sp>
        <p:nvSpPr>
          <p:cNvPr id="15" name="Text Placeholder 13">
            <a:extLst>
              <a:ext uri="{FF2B5EF4-FFF2-40B4-BE49-F238E27FC236}">
                <a16:creationId xmlns:a16="http://schemas.microsoft.com/office/drawing/2014/main" id="{78C2B013-CBE4-034D-BA5F-1A80FAAC2E71}"/>
              </a:ext>
            </a:extLst>
          </p:cNvPr>
          <p:cNvSpPr>
            <a:spLocks noGrp="1"/>
          </p:cNvSpPr>
          <p:nvPr>
            <p:ph type="body" sz="quarter" idx="13" hasCustomPrompt="1"/>
          </p:nvPr>
        </p:nvSpPr>
        <p:spPr>
          <a:xfrm>
            <a:off x="2952750" y="4602830"/>
            <a:ext cx="6286500" cy="376237"/>
          </a:xfrm>
          <a:prstGeom prst="rect">
            <a:avLst/>
          </a:prstGeom>
        </p:spPr>
        <p:txBody>
          <a:bodyPr/>
          <a:lstStyle>
            <a:lvl1pPr algn="ctr">
              <a:buNone/>
              <a:defRPr sz="2000" b="0" i="0">
                <a:solidFill>
                  <a:schemeClr val="bg1"/>
                </a:solidFill>
                <a:latin typeface="Calibri Light" panose="020F0302020204030204" pitchFamily="34" charset="0"/>
                <a:cs typeface="Calibri Light" panose="020F0302020204030204" pitchFamily="34" charset="0"/>
              </a:defRPr>
            </a:lvl1pPr>
          </a:lstStyle>
          <a:p>
            <a:pPr lvl="0"/>
            <a:r>
              <a:rPr lang="en-US" dirty="0" err="1"/>
              <a:t>lastnamef@strivetogether.org</a:t>
            </a:r>
            <a:endParaRPr lang="en-US" dirty="0"/>
          </a:p>
        </p:txBody>
      </p:sp>
      <p:sp>
        <p:nvSpPr>
          <p:cNvPr id="11" name="Text Placeholder 13">
            <a:extLst>
              <a:ext uri="{FF2B5EF4-FFF2-40B4-BE49-F238E27FC236}">
                <a16:creationId xmlns:a16="http://schemas.microsoft.com/office/drawing/2014/main" id="{F68414D5-84AB-0146-8B63-95E6084718DB}"/>
              </a:ext>
            </a:extLst>
          </p:cNvPr>
          <p:cNvSpPr>
            <a:spLocks noGrp="1"/>
          </p:cNvSpPr>
          <p:nvPr>
            <p:ph type="body" sz="quarter" idx="14" hasCustomPrompt="1"/>
          </p:nvPr>
        </p:nvSpPr>
        <p:spPr>
          <a:xfrm>
            <a:off x="2952750" y="5161239"/>
            <a:ext cx="6286500" cy="376237"/>
          </a:xfrm>
          <a:prstGeom prst="rect">
            <a:avLst/>
          </a:prstGeom>
        </p:spPr>
        <p:txBody>
          <a:bodyPr/>
          <a:lstStyle>
            <a:lvl1pPr algn="ctr">
              <a:buNone/>
              <a:defRPr sz="2600" b="1">
                <a:solidFill>
                  <a:schemeClr val="bg1"/>
                </a:solidFill>
              </a:defRPr>
            </a:lvl1pPr>
          </a:lstStyle>
          <a:p>
            <a:pPr lvl="0"/>
            <a:r>
              <a:rPr lang="en-US" dirty="0"/>
              <a:t>&lt;Insert Name, </a:t>
            </a:r>
            <a:r>
              <a:rPr lang="en-US" dirty="0" err="1"/>
              <a:t>Positon</a:t>
            </a:r>
            <a:r>
              <a:rPr lang="en-US" dirty="0"/>
              <a:t>/title&gt;</a:t>
            </a:r>
          </a:p>
        </p:txBody>
      </p:sp>
      <p:sp>
        <p:nvSpPr>
          <p:cNvPr id="13" name="Text Placeholder 13">
            <a:extLst>
              <a:ext uri="{FF2B5EF4-FFF2-40B4-BE49-F238E27FC236}">
                <a16:creationId xmlns:a16="http://schemas.microsoft.com/office/drawing/2014/main" id="{06C382CF-F416-8C40-8C1F-93098A5428C3}"/>
              </a:ext>
            </a:extLst>
          </p:cNvPr>
          <p:cNvSpPr>
            <a:spLocks noGrp="1"/>
          </p:cNvSpPr>
          <p:nvPr>
            <p:ph type="body" sz="quarter" idx="15" hasCustomPrompt="1"/>
          </p:nvPr>
        </p:nvSpPr>
        <p:spPr>
          <a:xfrm>
            <a:off x="2952750" y="5634767"/>
            <a:ext cx="6286500" cy="376237"/>
          </a:xfrm>
          <a:prstGeom prst="rect">
            <a:avLst/>
          </a:prstGeom>
        </p:spPr>
        <p:txBody>
          <a:bodyPr/>
          <a:lstStyle>
            <a:lvl1pPr algn="ctr">
              <a:buNone/>
              <a:defRPr sz="2000" b="0" i="0">
                <a:solidFill>
                  <a:schemeClr val="bg1"/>
                </a:solidFill>
                <a:latin typeface="Calibri Light" panose="020F0302020204030204" pitchFamily="34" charset="0"/>
                <a:cs typeface="Calibri Light" panose="020F0302020204030204" pitchFamily="34" charset="0"/>
              </a:defRPr>
            </a:lvl1pPr>
          </a:lstStyle>
          <a:p>
            <a:pPr lvl="0"/>
            <a:r>
              <a:rPr lang="en-US" dirty="0" err="1"/>
              <a:t>lastnamef@strivetogether.org</a:t>
            </a:r>
            <a:endParaRPr lang="en-US" dirty="0"/>
          </a:p>
        </p:txBody>
      </p:sp>
      <p:cxnSp>
        <p:nvCxnSpPr>
          <p:cNvPr id="20" name="Straight Connector 19">
            <a:extLst>
              <a:ext uri="{FF2B5EF4-FFF2-40B4-BE49-F238E27FC236}">
                <a16:creationId xmlns:a16="http://schemas.microsoft.com/office/drawing/2014/main" id="{ED17AD32-4FDD-444A-BAC2-7568F68F573F}"/>
              </a:ext>
            </a:extLst>
          </p:cNvPr>
          <p:cNvCxnSpPr>
            <a:cxnSpLocks/>
          </p:cNvCxnSpPr>
          <p:nvPr userDrawn="1"/>
        </p:nvCxnSpPr>
        <p:spPr>
          <a:xfrm>
            <a:off x="5394135" y="3704852"/>
            <a:ext cx="1403731" cy="0"/>
          </a:xfrm>
          <a:prstGeom prst="line">
            <a:avLst/>
          </a:prstGeom>
          <a:ln w="180975">
            <a:solidFill>
              <a:srgbClr val="A1AAB3"/>
            </a:solidFill>
          </a:ln>
        </p:spPr>
        <p:style>
          <a:lnRef idx="1">
            <a:schemeClr val="accent1"/>
          </a:lnRef>
          <a:fillRef idx="0">
            <a:schemeClr val="accent1"/>
          </a:fillRef>
          <a:effectRef idx="0">
            <a:schemeClr val="accent1"/>
          </a:effectRef>
          <a:fontRef idx="minor">
            <a:schemeClr val="tx1"/>
          </a:fontRef>
        </p:style>
      </p:cxnSp>
      <p:sp>
        <p:nvSpPr>
          <p:cNvPr id="26" name="Title 4">
            <a:extLst>
              <a:ext uri="{FF2B5EF4-FFF2-40B4-BE49-F238E27FC236}">
                <a16:creationId xmlns:a16="http://schemas.microsoft.com/office/drawing/2014/main" id="{5EF08380-4FA5-B340-B9D9-82D2B6027092}"/>
              </a:ext>
            </a:extLst>
          </p:cNvPr>
          <p:cNvSpPr>
            <a:spLocks noGrp="1"/>
          </p:cNvSpPr>
          <p:nvPr>
            <p:ph type="title" hasCustomPrompt="1"/>
          </p:nvPr>
        </p:nvSpPr>
        <p:spPr>
          <a:xfrm>
            <a:off x="3250404" y="1578660"/>
            <a:ext cx="5691192" cy="1913968"/>
          </a:xfrm>
          <a:prstGeom prst="rect">
            <a:avLst/>
          </a:prstGeom>
        </p:spPr>
        <p:txBody>
          <a:bodyPr/>
          <a:lstStyle>
            <a:lvl1pPr algn="ctr">
              <a:lnSpc>
                <a:spcPts val="7240"/>
              </a:lnSpc>
              <a:defRPr sz="7200" b="1">
                <a:solidFill>
                  <a:schemeClr val="accent1"/>
                </a:solidFill>
              </a:defRPr>
            </a:lvl1pPr>
          </a:lstStyle>
          <a:p>
            <a:r>
              <a:rPr lang="en-US" dirty="0"/>
              <a:t>Join the movement</a:t>
            </a:r>
          </a:p>
        </p:txBody>
      </p:sp>
      <p:pic>
        <p:nvPicPr>
          <p:cNvPr id="21" name="Picture 20">
            <a:extLst>
              <a:ext uri="{FF2B5EF4-FFF2-40B4-BE49-F238E27FC236}">
                <a16:creationId xmlns:a16="http://schemas.microsoft.com/office/drawing/2014/main" id="{FB49841F-A49B-4615-9A3E-83E69F46084F}"/>
              </a:ext>
            </a:extLst>
          </p:cNvPr>
          <p:cNvPicPr>
            <a:picLocks noChangeAspect="1"/>
          </p:cNvPicPr>
          <p:nvPr userDrawn="1"/>
        </p:nvPicPr>
        <p:blipFill rotWithShape="1">
          <a:blip r:embed="rId3"/>
          <a:srcRect t="1" b="24435"/>
          <a:stretch/>
        </p:blipFill>
        <p:spPr>
          <a:xfrm>
            <a:off x="9588930" y="6501384"/>
            <a:ext cx="795528" cy="121733"/>
          </a:xfrm>
          <a:prstGeom prst="rect">
            <a:avLst/>
          </a:prstGeom>
        </p:spPr>
      </p:pic>
      <p:sp>
        <p:nvSpPr>
          <p:cNvPr id="22" name="TextBox 21">
            <a:extLst>
              <a:ext uri="{FF2B5EF4-FFF2-40B4-BE49-F238E27FC236}">
                <a16:creationId xmlns:a16="http://schemas.microsoft.com/office/drawing/2014/main" id="{6DE6A08F-BA9C-46CE-94FA-04EB8721C738}"/>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2022.</a:t>
            </a:r>
          </a:p>
        </p:txBody>
      </p:sp>
      <p:sp>
        <p:nvSpPr>
          <p:cNvPr id="23" name="TextBox 22">
            <a:extLst>
              <a:ext uri="{FF2B5EF4-FFF2-40B4-BE49-F238E27FC236}">
                <a16:creationId xmlns:a16="http://schemas.microsoft.com/office/drawing/2014/main" id="{6E65983E-41FE-4D9A-8874-B8DB299B4B1A}"/>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chemeClr val="bg1"/>
                </a:solidFill>
                <a:ea typeface="Open Sans Semibold" panose="020B0606030504020204" pitchFamily="34" charset="0"/>
                <a:cs typeface="Open Sans Semibold" panose="020B0606030504020204" pitchFamily="34" charset="0"/>
              </a:rPr>
              <a:t>‹#›</a:t>
            </a:fld>
            <a:endParaRPr lang="en-US" sz="1000" b="1" dirty="0">
              <a:solidFill>
                <a:schemeClr val="bg1"/>
              </a:solidFill>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2906940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4 ">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523FE89-CB65-E644-84B4-27E0B166528C}"/>
              </a:ext>
            </a:extLst>
          </p:cNvPr>
          <p:cNvSpPr>
            <a:spLocks noGrp="1"/>
          </p:cNvSpPr>
          <p:nvPr>
            <p:ph type="body" sz="quarter" idx="13" hasCustomPrompt="1"/>
          </p:nvPr>
        </p:nvSpPr>
        <p:spPr>
          <a:xfrm>
            <a:off x="1297673" y="2355397"/>
            <a:ext cx="2674937" cy="385762"/>
          </a:xfrm>
          <a:prstGeom prst="rect">
            <a:avLst/>
          </a:prstGeom>
        </p:spPr>
        <p:txBody>
          <a:bodyPr>
            <a:noAutofit/>
          </a:bodyPr>
          <a:lstStyle>
            <a:lvl1pPr marL="0" indent="0">
              <a:buNone/>
              <a:defRPr sz="2100" b="1" spc="300">
                <a:solidFill>
                  <a:schemeClr val="tx2"/>
                </a:solidFill>
              </a:defRPr>
            </a:lvl1pPr>
          </a:lstStyle>
          <a:p>
            <a:pPr lvl="0"/>
            <a:r>
              <a:rPr lang="en-US" dirty="0"/>
              <a:t>TOPIC HEADER</a:t>
            </a:r>
          </a:p>
        </p:txBody>
      </p:sp>
      <p:sp>
        <p:nvSpPr>
          <p:cNvPr id="10" name="Text Placeholder 9">
            <a:extLst>
              <a:ext uri="{FF2B5EF4-FFF2-40B4-BE49-F238E27FC236}">
                <a16:creationId xmlns:a16="http://schemas.microsoft.com/office/drawing/2014/main" id="{404DEE03-6A79-5A47-A087-FC0A56B749CC}"/>
              </a:ext>
            </a:extLst>
          </p:cNvPr>
          <p:cNvSpPr>
            <a:spLocks noGrp="1"/>
          </p:cNvSpPr>
          <p:nvPr>
            <p:ph type="body" sz="quarter" idx="14" hasCustomPrompt="1"/>
          </p:nvPr>
        </p:nvSpPr>
        <p:spPr>
          <a:xfrm>
            <a:off x="1297674" y="2700450"/>
            <a:ext cx="2674938" cy="715273"/>
          </a:xfrm>
          <a:prstGeom prst="rect">
            <a:avLst/>
          </a:prstGeom>
        </p:spPr>
        <p:txBody>
          <a:bodyPr>
            <a:noAutofit/>
          </a:bodyPr>
          <a:lstStyle>
            <a:lvl1pPr marL="0" indent="0">
              <a:buNone/>
              <a:defRPr sz="1400"/>
            </a:lvl1pPr>
          </a:lstStyle>
          <a:p>
            <a:r>
              <a:rPr lang="en-US" dirty="0">
                <a:solidFill>
                  <a:schemeClr val="tx2"/>
                </a:solidFill>
              </a:rPr>
              <a:t>Description inserted here.</a:t>
            </a:r>
          </a:p>
        </p:txBody>
      </p:sp>
      <p:sp>
        <p:nvSpPr>
          <p:cNvPr id="56" name="Text Placeholder 7">
            <a:extLst>
              <a:ext uri="{FF2B5EF4-FFF2-40B4-BE49-F238E27FC236}">
                <a16:creationId xmlns:a16="http://schemas.microsoft.com/office/drawing/2014/main" id="{E6083F5F-8D0E-C944-84D1-6B5D64F1E88C}"/>
              </a:ext>
            </a:extLst>
          </p:cNvPr>
          <p:cNvSpPr>
            <a:spLocks noGrp="1"/>
          </p:cNvSpPr>
          <p:nvPr>
            <p:ph type="body" sz="quarter" idx="15" hasCustomPrompt="1"/>
          </p:nvPr>
        </p:nvSpPr>
        <p:spPr>
          <a:xfrm>
            <a:off x="4851578" y="2355397"/>
            <a:ext cx="3033707" cy="385762"/>
          </a:xfrm>
          <a:prstGeom prst="rect">
            <a:avLst/>
          </a:prstGeom>
        </p:spPr>
        <p:txBody>
          <a:bodyPr>
            <a:noAutofit/>
          </a:bodyPr>
          <a:lstStyle>
            <a:lvl1pPr marL="0" indent="0">
              <a:buNone/>
              <a:defRPr sz="2100" b="1" spc="300">
                <a:solidFill>
                  <a:schemeClr val="tx2"/>
                </a:solidFill>
              </a:defRPr>
            </a:lvl1pPr>
          </a:lstStyle>
          <a:p>
            <a:pPr lvl="0"/>
            <a:r>
              <a:rPr lang="en-US" dirty="0"/>
              <a:t>TOPIC HEADER</a:t>
            </a:r>
          </a:p>
        </p:txBody>
      </p:sp>
      <p:sp>
        <p:nvSpPr>
          <p:cNvPr id="57" name="Text Placeholder 9">
            <a:extLst>
              <a:ext uri="{FF2B5EF4-FFF2-40B4-BE49-F238E27FC236}">
                <a16:creationId xmlns:a16="http://schemas.microsoft.com/office/drawing/2014/main" id="{E8C0C7E9-8765-EC49-BD36-AACBC51E0004}"/>
              </a:ext>
            </a:extLst>
          </p:cNvPr>
          <p:cNvSpPr>
            <a:spLocks noGrp="1"/>
          </p:cNvSpPr>
          <p:nvPr>
            <p:ph type="body" sz="quarter" idx="16" hasCustomPrompt="1"/>
          </p:nvPr>
        </p:nvSpPr>
        <p:spPr>
          <a:xfrm>
            <a:off x="4851579" y="2700450"/>
            <a:ext cx="3033708" cy="715273"/>
          </a:xfrm>
          <a:prstGeom prst="rect">
            <a:avLst/>
          </a:prstGeom>
        </p:spPr>
        <p:txBody>
          <a:bodyPr>
            <a:noAutofit/>
          </a:bodyPr>
          <a:lstStyle>
            <a:lvl1pPr marL="0" indent="0">
              <a:buNone/>
              <a:defRPr sz="1400"/>
            </a:lvl1pPr>
          </a:lstStyle>
          <a:p>
            <a:r>
              <a:rPr lang="en-US" dirty="0">
                <a:solidFill>
                  <a:schemeClr val="tx2"/>
                </a:solidFill>
              </a:rPr>
              <a:t>Description inserted here.</a:t>
            </a:r>
          </a:p>
        </p:txBody>
      </p:sp>
      <p:sp>
        <p:nvSpPr>
          <p:cNvPr id="58" name="Text Placeholder 7">
            <a:extLst>
              <a:ext uri="{FF2B5EF4-FFF2-40B4-BE49-F238E27FC236}">
                <a16:creationId xmlns:a16="http://schemas.microsoft.com/office/drawing/2014/main" id="{283409A8-7B68-7B41-91F1-0519DBE6ABC2}"/>
              </a:ext>
            </a:extLst>
          </p:cNvPr>
          <p:cNvSpPr>
            <a:spLocks noGrp="1"/>
          </p:cNvSpPr>
          <p:nvPr>
            <p:ph type="body" sz="quarter" idx="17" hasCustomPrompt="1"/>
          </p:nvPr>
        </p:nvSpPr>
        <p:spPr>
          <a:xfrm>
            <a:off x="8678861" y="2355397"/>
            <a:ext cx="2817895" cy="385762"/>
          </a:xfrm>
          <a:prstGeom prst="rect">
            <a:avLst/>
          </a:prstGeom>
        </p:spPr>
        <p:txBody>
          <a:bodyPr>
            <a:noAutofit/>
          </a:bodyPr>
          <a:lstStyle>
            <a:lvl1pPr marL="0" indent="0">
              <a:buNone/>
              <a:defRPr sz="2100" b="1" spc="300">
                <a:solidFill>
                  <a:schemeClr val="tx2"/>
                </a:solidFill>
              </a:defRPr>
            </a:lvl1pPr>
          </a:lstStyle>
          <a:p>
            <a:pPr lvl="0"/>
            <a:r>
              <a:rPr lang="en-US" dirty="0"/>
              <a:t>TOPIC HEADER</a:t>
            </a:r>
          </a:p>
        </p:txBody>
      </p:sp>
      <p:sp>
        <p:nvSpPr>
          <p:cNvPr id="59" name="Text Placeholder 9">
            <a:extLst>
              <a:ext uri="{FF2B5EF4-FFF2-40B4-BE49-F238E27FC236}">
                <a16:creationId xmlns:a16="http://schemas.microsoft.com/office/drawing/2014/main" id="{71CD4FD3-FD50-B04D-8BF8-9506FCC618F2}"/>
              </a:ext>
            </a:extLst>
          </p:cNvPr>
          <p:cNvSpPr>
            <a:spLocks noGrp="1"/>
          </p:cNvSpPr>
          <p:nvPr>
            <p:ph type="body" sz="quarter" idx="18" hasCustomPrompt="1"/>
          </p:nvPr>
        </p:nvSpPr>
        <p:spPr>
          <a:xfrm>
            <a:off x="8678861" y="2700450"/>
            <a:ext cx="2817895" cy="715273"/>
          </a:xfrm>
          <a:prstGeom prst="rect">
            <a:avLst/>
          </a:prstGeom>
        </p:spPr>
        <p:txBody>
          <a:bodyPr>
            <a:noAutofit/>
          </a:bodyPr>
          <a:lstStyle>
            <a:lvl1pPr marL="0" indent="0">
              <a:buNone/>
              <a:defRPr sz="1400"/>
            </a:lvl1pPr>
          </a:lstStyle>
          <a:p>
            <a:r>
              <a:rPr lang="en-US" dirty="0">
                <a:solidFill>
                  <a:schemeClr val="tx2"/>
                </a:solidFill>
              </a:rPr>
              <a:t>Description inserted here.</a:t>
            </a:r>
          </a:p>
        </p:txBody>
      </p:sp>
      <p:sp>
        <p:nvSpPr>
          <p:cNvPr id="63" name="Text Placeholder 7">
            <a:extLst>
              <a:ext uri="{FF2B5EF4-FFF2-40B4-BE49-F238E27FC236}">
                <a16:creationId xmlns:a16="http://schemas.microsoft.com/office/drawing/2014/main" id="{A631B717-0509-6C46-9521-D190B7CA39F3}"/>
              </a:ext>
            </a:extLst>
          </p:cNvPr>
          <p:cNvSpPr>
            <a:spLocks noGrp="1"/>
          </p:cNvSpPr>
          <p:nvPr>
            <p:ph type="body" sz="quarter" idx="19" hasCustomPrompt="1"/>
          </p:nvPr>
        </p:nvSpPr>
        <p:spPr>
          <a:xfrm>
            <a:off x="1297673" y="4360043"/>
            <a:ext cx="2696355" cy="385762"/>
          </a:xfrm>
          <a:prstGeom prst="rect">
            <a:avLst/>
          </a:prstGeom>
        </p:spPr>
        <p:txBody>
          <a:bodyPr>
            <a:noAutofit/>
          </a:bodyPr>
          <a:lstStyle>
            <a:lvl1pPr marL="0" indent="0">
              <a:buNone/>
              <a:defRPr sz="2100" b="1" spc="300">
                <a:solidFill>
                  <a:schemeClr val="tx2"/>
                </a:solidFill>
              </a:defRPr>
            </a:lvl1pPr>
          </a:lstStyle>
          <a:p>
            <a:pPr lvl="0"/>
            <a:r>
              <a:rPr lang="en-US" dirty="0"/>
              <a:t>TOPIC HEADER</a:t>
            </a:r>
          </a:p>
        </p:txBody>
      </p:sp>
      <p:sp>
        <p:nvSpPr>
          <p:cNvPr id="64" name="Text Placeholder 9">
            <a:extLst>
              <a:ext uri="{FF2B5EF4-FFF2-40B4-BE49-F238E27FC236}">
                <a16:creationId xmlns:a16="http://schemas.microsoft.com/office/drawing/2014/main" id="{443DB619-656F-3149-AF6E-33B866E2F5B4}"/>
              </a:ext>
            </a:extLst>
          </p:cNvPr>
          <p:cNvSpPr>
            <a:spLocks noGrp="1"/>
          </p:cNvSpPr>
          <p:nvPr>
            <p:ph type="body" sz="quarter" idx="20" hasCustomPrompt="1"/>
          </p:nvPr>
        </p:nvSpPr>
        <p:spPr>
          <a:xfrm>
            <a:off x="1297674" y="4705096"/>
            <a:ext cx="2674938" cy="715273"/>
          </a:xfrm>
          <a:prstGeom prst="rect">
            <a:avLst/>
          </a:prstGeom>
        </p:spPr>
        <p:txBody>
          <a:bodyPr>
            <a:noAutofit/>
          </a:bodyPr>
          <a:lstStyle>
            <a:lvl1pPr marL="0" indent="0">
              <a:buNone/>
              <a:defRPr sz="1400"/>
            </a:lvl1pPr>
          </a:lstStyle>
          <a:p>
            <a:r>
              <a:rPr lang="en-US" dirty="0">
                <a:solidFill>
                  <a:schemeClr val="tx2"/>
                </a:solidFill>
              </a:rPr>
              <a:t>Description inserted here.</a:t>
            </a:r>
          </a:p>
        </p:txBody>
      </p:sp>
      <p:sp>
        <p:nvSpPr>
          <p:cNvPr id="65" name="Text Placeholder 7">
            <a:extLst>
              <a:ext uri="{FF2B5EF4-FFF2-40B4-BE49-F238E27FC236}">
                <a16:creationId xmlns:a16="http://schemas.microsoft.com/office/drawing/2014/main" id="{9FA41FFB-9459-8C49-8086-F22B839B1315}"/>
              </a:ext>
            </a:extLst>
          </p:cNvPr>
          <p:cNvSpPr>
            <a:spLocks noGrp="1"/>
          </p:cNvSpPr>
          <p:nvPr>
            <p:ph type="body" sz="quarter" idx="21" hasCustomPrompt="1"/>
          </p:nvPr>
        </p:nvSpPr>
        <p:spPr>
          <a:xfrm>
            <a:off x="4851579" y="4360043"/>
            <a:ext cx="3033706" cy="385762"/>
          </a:xfrm>
          <a:prstGeom prst="rect">
            <a:avLst/>
          </a:prstGeom>
        </p:spPr>
        <p:txBody>
          <a:bodyPr>
            <a:noAutofit/>
          </a:bodyPr>
          <a:lstStyle>
            <a:lvl1pPr marL="0" indent="0">
              <a:buNone/>
              <a:defRPr sz="2100" b="1" spc="300">
                <a:solidFill>
                  <a:schemeClr val="tx2"/>
                </a:solidFill>
              </a:defRPr>
            </a:lvl1pPr>
          </a:lstStyle>
          <a:p>
            <a:pPr lvl="0"/>
            <a:r>
              <a:rPr lang="en-US" dirty="0"/>
              <a:t>TOPIC HEADER</a:t>
            </a:r>
          </a:p>
        </p:txBody>
      </p:sp>
      <p:sp>
        <p:nvSpPr>
          <p:cNvPr id="66" name="Text Placeholder 9">
            <a:extLst>
              <a:ext uri="{FF2B5EF4-FFF2-40B4-BE49-F238E27FC236}">
                <a16:creationId xmlns:a16="http://schemas.microsoft.com/office/drawing/2014/main" id="{99C5E4B6-A487-2E46-B2FA-B0C7945ECC0C}"/>
              </a:ext>
            </a:extLst>
          </p:cNvPr>
          <p:cNvSpPr>
            <a:spLocks noGrp="1"/>
          </p:cNvSpPr>
          <p:nvPr>
            <p:ph type="body" sz="quarter" idx="22" hasCustomPrompt="1"/>
          </p:nvPr>
        </p:nvSpPr>
        <p:spPr>
          <a:xfrm>
            <a:off x="4851579" y="4705096"/>
            <a:ext cx="3033708" cy="715273"/>
          </a:xfrm>
          <a:prstGeom prst="rect">
            <a:avLst/>
          </a:prstGeom>
        </p:spPr>
        <p:txBody>
          <a:bodyPr>
            <a:noAutofit/>
          </a:bodyPr>
          <a:lstStyle>
            <a:lvl1pPr marL="0" indent="0">
              <a:buNone/>
              <a:defRPr sz="1400"/>
            </a:lvl1pPr>
          </a:lstStyle>
          <a:p>
            <a:r>
              <a:rPr lang="en-US" dirty="0">
                <a:solidFill>
                  <a:schemeClr val="tx2"/>
                </a:solidFill>
              </a:rPr>
              <a:t>Description inserted here.</a:t>
            </a:r>
          </a:p>
        </p:txBody>
      </p:sp>
      <p:sp>
        <p:nvSpPr>
          <p:cNvPr id="67" name="Text Placeholder 7">
            <a:extLst>
              <a:ext uri="{FF2B5EF4-FFF2-40B4-BE49-F238E27FC236}">
                <a16:creationId xmlns:a16="http://schemas.microsoft.com/office/drawing/2014/main" id="{24F47FB4-E722-5347-BB5E-3059D735E5A1}"/>
              </a:ext>
            </a:extLst>
          </p:cNvPr>
          <p:cNvSpPr>
            <a:spLocks noGrp="1"/>
          </p:cNvSpPr>
          <p:nvPr>
            <p:ph type="body" sz="quarter" idx="23" hasCustomPrompt="1"/>
          </p:nvPr>
        </p:nvSpPr>
        <p:spPr>
          <a:xfrm>
            <a:off x="8678861" y="4360043"/>
            <a:ext cx="2817894" cy="385762"/>
          </a:xfrm>
          <a:prstGeom prst="rect">
            <a:avLst/>
          </a:prstGeom>
        </p:spPr>
        <p:txBody>
          <a:bodyPr>
            <a:noAutofit/>
          </a:bodyPr>
          <a:lstStyle>
            <a:lvl1pPr marL="0" indent="0">
              <a:buNone/>
              <a:defRPr sz="2100" b="1" spc="300">
                <a:solidFill>
                  <a:schemeClr val="tx2"/>
                </a:solidFill>
              </a:defRPr>
            </a:lvl1pPr>
          </a:lstStyle>
          <a:p>
            <a:pPr lvl="0"/>
            <a:r>
              <a:rPr lang="en-US" dirty="0"/>
              <a:t>TOPIC HEADER</a:t>
            </a:r>
          </a:p>
        </p:txBody>
      </p:sp>
      <p:sp>
        <p:nvSpPr>
          <p:cNvPr id="68" name="Text Placeholder 9">
            <a:extLst>
              <a:ext uri="{FF2B5EF4-FFF2-40B4-BE49-F238E27FC236}">
                <a16:creationId xmlns:a16="http://schemas.microsoft.com/office/drawing/2014/main" id="{7F55BDA4-9F6F-0040-A329-C811C7C86F9E}"/>
              </a:ext>
            </a:extLst>
          </p:cNvPr>
          <p:cNvSpPr>
            <a:spLocks noGrp="1"/>
          </p:cNvSpPr>
          <p:nvPr>
            <p:ph type="body" sz="quarter" idx="24" hasCustomPrompt="1"/>
          </p:nvPr>
        </p:nvSpPr>
        <p:spPr>
          <a:xfrm>
            <a:off x="8678861" y="4705096"/>
            <a:ext cx="2817895" cy="715273"/>
          </a:xfrm>
          <a:prstGeom prst="rect">
            <a:avLst/>
          </a:prstGeom>
        </p:spPr>
        <p:txBody>
          <a:bodyPr>
            <a:noAutofit/>
          </a:bodyPr>
          <a:lstStyle>
            <a:lvl1pPr marL="0" indent="0">
              <a:buNone/>
              <a:defRPr sz="1400"/>
            </a:lvl1pPr>
          </a:lstStyle>
          <a:p>
            <a:r>
              <a:rPr lang="en-US" dirty="0">
                <a:solidFill>
                  <a:schemeClr val="tx2"/>
                </a:solidFill>
              </a:rPr>
              <a:t>Description inserted here.</a:t>
            </a:r>
          </a:p>
        </p:txBody>
      </p:sp>
      <p:sp>
        <p:nvSpPr>
          <p:cNvPr id="26" name="Text Placeholder 5">
            <a:extLst>
              <a:ext uri="{FF2B5EF4-FFF2-40B4-BE49-F238E27FC236}">
                <a16:creationId xmlns:a16="http://schemas.microsoft.com/office/drawing/2014/main" id="{B0B3324F-395B-A74D-A565-CC49668F6A8B}"/>
              </a:ext>
            </a:extLst>
          </p:cNvPr>
          <p:cNvSpPr txBox="1">
            <a:spLocks/>
          </p:cNvSpPr>
          <p:nvPr userDrawn="1"/>
        </p:nvSpPr>
        <p:spPr>
          <a:xfrm>
            <a:off x="718002" y="2271438"/>
            <a:ext cx="544187"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1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rgbClr val="A1AAB3"/>
                </a:solidFill>
                <a:latin typeface="Calibri" panose="020F0502020204030204" pitchFamily="34" charset="0"/>
                <a:cs typeface="Calibri" panose="020F0502020204030204" pitchFamily="34" charset="0"/>
              </a:rPr>
              <a:t>1</a:t>
            </a:r>
          </a:p>
        </p:txBody>
      </p:sp>
      <p:sp>
        <p:nvSpPr>
          <p:cNvPr id="27" name="Text Placeholder 5">
            <a:extLst>
              <a:ext uri="{FF2B5EF4-FFF2-40B4-BE49-F238E27FC236}">
                <a16:creationId xmlns:a16="http://schemas.microsoft.com/office/drawing/2014/main" id="{7B4EBDEC-0B58-C344-A82C-28C9A178D889}"/>
              </a:ext>
            </a:extLst>
          </p:cNvPr>
          <p:cNvSpPr txBox="1">
            <a:spLocks/>
          </p:cNvSpPr>
          <p:nvPr userDrawn="1"/>
        </p:nvSpPr>
        <p:spPr>
          <a:xfrm>
            <a:off x="4288822" y="2271438"/>
            <a:ext cx="544187"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1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rgbClr val="A1AAB3"/>
                </a:solidFill>
                <a:latin typeface="Calibri" panose="020F0502020204030204" pitchFamily="34" charset="0"/>
                <a:cs typeface="Calibri" panose="020F0502020204030204" pitchFamily="34" charset="0"/>
              </a:rPr>
              <a:t>2</a:t>
            </a:r>
            <a:endParaRPr lang="en-US" sz="4400" dirty="0">
              <a:solidFill>
                <a:srgbClr val="A1AAB3"/>
              </a:solidFill>
              <a:latin typeface="Calibri" panose="020F0502020204030204" pitchFamily="34" charset="0"/>
              <a:cs typeface="Calibri" panose="020F0502020204030204" pitchFamily="34" charset="0"/>
            </a:endParaRPr>
          </a:p>
        </p:txBody>
      </p:sp>
      <p:sp>
        <p:nvSpPr>
          <p:cNvPr id="28" name="Text Placeholder 5">
            <a:extLst>
              <a:ext uri="{FF2B5EF4-FFF2-40B4-BE49-F238E27FC236}">
                <a16:creationId xmlns:a16="http://schemas.microsoft.com/office/drawing/2014/main" id="{99EAA257-E39D-E242-BFD4-C627CCED60E4}"/>
              </a:ext>
            </a:extLst>
          </p:cNvPr>
          <p:cNvSpPr txBox="1">
            <a:spLocks/>
          </p:cNvSpPr>
          <p:nvPr userDrawn="1"/>
        </p:nvSpPr>
        <p:spPr>
          <a:xfrm>
            <a:off x="8134672" y="2287219"/>
            <a:ext cx="544187"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1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rgbClr val="A1AAB3"/>
                </a:solidFill>
                <a:latin typeface="Calibri" panose="020F0502020204030204" pitchFamily="34" charset="0"/>
                <a:cs typeface="Calibri" panose="020F0502020204030204" pitchFamily="34" charset="0"/>
              </a:rPr>
              <a:t>3</a:t>
            </a:r>
          </a:p>
        </p:txBody>
      </p:sp>
      <p:sp>
        <p:nvSpPr>
          <p:cNvPr id="29" name="Text Placeholder 5">
            <a:extLst>
              <a:ext uri="{FF2B5EF4-FFF2-40B4-BE49-F238E27FC236}">
                <a16:creationId xmlns:a16="http://schemas.microsoft.com/office/drawing/2014/main" id="{8D4E9A8E-6450-FB4C-BD12-A91F73D963A8}"/>
              </a:ext>
            </a:extLst>
          </p:cNvPr>
          <p:cNvSpPr txBox="1">
            <a:spLocks/>
          </p:cNvSpPr>
          <p:nvPr userDrawn="1"/>
        </p:nvSpPr>
        <p:spPr>
          <a:xfrm>
            <a:off x="718002" y="4276084"/>
            <a:ext cx="544187"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1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rgbClr val="A1AAB3"/>
                </a:solidFill>
                <a:latin typeface="Calibri" panose="020F0502020204030204" pitchFamily="34" charset="0"/>
                <a:cs typeface="Calibri" panose="020F0502020204030204" pitchFamily="34" charset="0"/>
              </a:rPr>
              <a:t>4</a:t>
            </a:r>
          </a:p>
        </p:txBody>
      </p:sp>
      <p:sp>
        <p:nvSpPr>
          <p:cNvPr id="31" name="Text Placeholder 5">
            <a:extLst>
              <a:ext uri="{FF2B5EF4-FFF2-40B4-BE49-F238E27FC236}">
                <a16:creationId xmlns:a16="http://schemas.microsoft.com/office/drawing/2014/main" id="{E999F652-3059-C74E-A3C8-5618A9D65DBE}"/>
              </a:ext>
            </a:extLst>
          </p:cNvPr>
          <p:cNvSpPr txBox="1">
            <a:spLocks/>
          </p:cNvSpPr>
          <p:nvPr userDrawn="1"/>
        </p:nvSpPr>
        <p:spPr>
          <a:xfrm>
            <a:off x="4288822" y="4276084"/>
            <a:ext cx="544187"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1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rgbClr val="A1AAB3"/>
                </a:solidFill>
                <a:latin typeface="Calibri" panose="020F0502020204030204" pitchFamily="34" charset="0"/>
                <a:cs typeface="Calibri" panose="020F0502020204030204" pitchFamily="34" charset="0"/>
              </a:rPr>
              <a:t>5</a:t>
            </a:r>
            <a:endParaRPr lang="en-US" sz="4400" dirty="0">
              <a:solidFill>
                <a:srgbClr val="A1AAB3"/>
              </a:solidFill>
              <a:latin typeface="Calibri" panose="020F0502020204030204" pitchFamily="34" charset="0"/>
              <a:cs typeface="Calibri" panose="020F0502020204030204" pitchFamily="34" charset="0"/>
            </a:endParaRPr>
          </a:p>
        </p:txBody>
      </p:sp>
      <p:sp>
        <p:nvSpPr>
          <p:cNvPr id="37" name="Text Placeholder 5">
            <a:extLst>
              <a:ext uri="{FF2B5EF4-FFF2-40B4-BE49-F238E27FC236}">
                <a16:creationId xmlns:a16="http://schemas.microsoft.com/office/drawing/2014/main" id="{30D8D23B-3356-0B49-BA80-D3F1FDFFF44A}"/>
              </a:ext>
            </a:extLst>
          </p:cNvPr>
          <p:cNvSpPr txBox="1">
            <a:spLocks/>
          </p:cNvSpPr>
          <p:nvPr userDrawn="1"/>
        </p:nvSpPr>
        <p:spPr>
          <a:xfrm>
            <a:off x="8134672" y="4291865"/>
            <a:ext cx="544187"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1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rgbClr val="A1AAB3"/>
                </a:solidFill>
                <a:latin typeface="Calibri" panose="020F0502020204030204" pitchFamily="34" charset="0"/>
                <a:cs typeface="Calibri" panose="020F0502020204030204" pitchFamily="34" charset="0"/>
              </a:rPr>
              <a:t>6</a:t>
            </a:r>
          </a:p>
        </p:txBody>
      </p:sp>
      <p:sp>
        <p:nvSpPr>
          <p:cNvPr id="22" name="Rectangle 21">
            <a:extLst>
              <a:ext uri="{FF2B5EF4-FFF2-40B4-BE49-F238E27FC236}">
                <a16:creationId xmlns:a16="http://schemas.microsoft.com/office/drawing/2014/main" id="{EB657E06-D44D-5947-9D4C-F434014CDF5B}"/>
              </a:ext>
            </a:extLst>
          </p:cNvPr>
          <p:cNvSpPr/>
          <p:nvPr userDrawn="1"/>
        </p:nvSpPr>
        <p:spPr>
          <a:xfrm>
            <a:off x="0" y="0"/>
            <a:ext cx="12192000" cy="1517792"/>
          </a:xfrm>
          <a:prstGeom prst="rect">
            <a:avLst/>
          </a:prstGeom>
          <a:solidFill>
            <a:srgbClr val="435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23" name="Title 1">
            <a:extLst>
              <a:ext uri="{FF2B5EF4-FFF2-40B4-BE49-F238E27FC236}">
                <a16:creationId xmlns:a16="http://schemas.microsoft.com/office/drawing/2014/main" id="{A6E42737-EA96-154C-98D3-8B77F01FA56E}"/>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agenda</a:t>
            </a:r>
          </a:p>
        </p:txBody>
      </p:sp>
      <p:cxnSp>
        <p:nvCxnSpPr>
          <p:cNvPr id="24" name="Straight Connector 23">
            <a:extLst>
              <a:ext uri="{FF2B5EF4-FFF2-40B4-BE49-F238E27FC236}">
                <a16:creationId xmlns:a16="http://schemas.microsoft.com/office/drawing/2014/main" id="{B0C93F43-6630-0A45-8801-90941F3CA43A}"/>
              </a:ext>
            </a:extLst>
          </p:cNvPr>
          <p:cNvCxnSpPr>
            <a:cxnSpLocks/>
          </p:cNvCxnSpPr>
          <p:nvPr userDrawn="1"/>
        </p:nvCxnSpPr>
        <p:spPr>
          <a:xfrm>
            <a:off x="880650" y="1278756"/>
            <a:ext cx="951832" cy="0"/>
          </a:xfrm>
          <a:prstGeom prst="line">
            <a:avLst/>
          </a:prstGeom>
          <a:ln w="130175">
            <a:solidFill>
              <a:srgbClr val="A1AAB3"/>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96EF67E-BD8C-46FB-B0F0-08644ED58523}"/>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34" name="TextBox 33">
            <a:extLst>
              <a:ext uri="{FF2B5EF4-FFF2-40B4-BE49-F238E27FC236}">
                <a16:creationId xmlns:a16="http://schemas.microsoft.com/office/drawing/2014/main" id="{6D5930BB-3EE7-4B83-AAF2-A0AAF78D1B06}"/>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35" name="Picture 34">
            <a:extLst>
              <a:ext uri="{FF2B5EF4-FFF2-40B4-BE49-F238E27FC236}">
                <a16:creationId xmlns:a16="http://schemas.microsoft.com/office/drawing/2014/main" id="{1ECCACC3-E19B-4E10-B21B-9A133147D1FF}"/>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10589097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605BE72-8907-EC41-AA5C-7BD537FDBA6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369912"/>
            <a:ext cx="12192000" cy="7227912"/>
          </a:xfrm>
          <a:prstGeom prst="rect">
            <a:avLst/>
          </a:prstGeom>
        </p:spPr>
      </p:pic>
      <p:sp>
        <p:nvSpPr>
          <p:cNvPr id="12" name="TextBox 11">
            <a:extLst>
              <a:ext uri="{FF2B5EF4-FFF2-40B4-BE49-F238E27FC236}">
                <a16:creationId xmlns:a16="http://schemas.microsoft.com/office/drawing/2014/main" id="{5CFA8DD5-8AEF-0C4C-957C-268F117A5075}"/>
              </a:ext>
            </a:extLst>
          </p:cNvPr>
          <p:cNvSpPr txBox="1"/>
          <p:nvPr userDrawn="1"/>
        </p:nvSpPr>
        <p:spPr>
          <a:xfrm>
            <a:off x="974780" y="5307058"/>
            <a:ext cx="10242441" cy="400110"/>
          </a:xfrm>
          <a:prstGeom prst="rect">
            <a:avLst/>
          </a:prstGeom>
          <a:noFill/>
        </p:spPr>
        <p:txBody>
          <a:bodyPr wrap="square" rtlCol="0">
            <a:spAutoFit/>
          </a:bodyPr>
          <a:lstStyle/>
          <a:p>
            <a:pPr algn="ctr"/>
            <a:r>
              <a:rPr lang="en-US" sz="2000" b="1" dirty="0">
                <a:solidFill>
                  <a:srgbClr val="435362"/>
                </a:solidFill>
                <a:ea typeface="Open Sans Semibold" panose="020B0606030504020204" pitchFamily="34" charset="0"/>
                <a:cs typeface="Open Sans Semibold" panose="020B0606030504020204" pitchFamily="34" charset="0"/>
              </a:rPr>
              <a:t>Visit us at </a:t>
            </a:r>
            <a:r>
              <a:rPr lang="en-US" sz="2000" b="1" u="sng" dirty="0">
                <a:solidFill>
                  <a:srgbClr val="E87722"/>
                </a:solidFill>
                <a:ea typeface="Open Sans Extrabold" panose="020B0606030504020204" pitchFamily="34" charset="0"/>
                <a:cs typeface="Open Sans Extrabold" panose="020B0606030504020204" pitchFamily="34" charset="0"/>
                <a:hlinkClick r:id="rId3">
                  <a:extLst>
                    <a:ext uri="{A12FA001-AC4F-418D-AE19-62706E023703}">
                      <ahyp:hlinkClr xmlns:ahyp="http://schemas.microsoft.com/office/drawing/2018/hyperlinkcolor" val="tx"/>
                    </a:ext>
                  </a:extLst>
                </a:hlinkClick>
              </a:rPr>
              <a:t>StriveTogether.org</a:t>
            </a:r>
            <a:r>
              <a:rPr lang="en-US" sz="2000" b="1" dirty="0">
                <a:solidFill>
                  <a:srgbClr val="E87722"/>
                </a:solidFill>
                <a:ea typeface="Open Sans Extrabold" panose="020B0606030504020204" pitchFamily="34" charset="0"/>
                <a:cs typeface="Open Sans Extrabold" panose="020B0606030504020204" pitchFamily="34" charset="0"/>
              </a:rPr>
              <a:t> </a:t>
            </a:r>
            <a:r>
              <a:rPr lang="en-US" sz="2000" b="1" dirty="0">
                <a:solidFill>
                  <a:srgbClr val="435362"/>
                </a:solidFill>
                <a:ea typeface="Open Sans Semibold" panose="020B0606030504020204" pitchFamily="34" charset="0"/>
                <a:cs typeface="Open Sans Semibold" panose="020B0606030504020204" pitchFamily="34" charset="0"/>
              </a:rPr>
              <a:t>| Listen at </a:t>
            </a:r>
            <a:r>
              <a:rPr lang="en-US" sz="2000" b="1" u="sng" dirty="0">
                <a:solidFill>
                  <a:srgbClr val="E87722"/>
                </a:solidFill>
                <a:ea typeface="Open Sans Extrabold" panose="020B0606030504020204" pitchFamily="34" charset="0"/>
                <a:cs typeface="Open Sans Extrabold" panose="020B0606030504020204" pitchFamily="34" charset="0"/>
                <a:hlinkClick r:id="rId4">
                  <a:extLst>
                    <a:ext uri="{A12FA001-AC4F-418D-AE19-62706E023703}">
                      <ahyp:hlinkClr xmlns:ahyp="http://schemas.microsoft.com/office/drawing/2018/hyperlinkcolor" val="tx"/>
                    </a:ext>
                  </a:extLst>
                </a:hlinkClick>
              </a:rPr>
              <a:t>TogetherforChange</a:t>
            </a:r>
            <a:endParaRPr lang="en-US" sz="2000" b="1" u="sng" dirty="0">
              <a:solidFill>
                <a:srgbClr val="E87722"/>
              </a:solidFill>
              <a:ea typeface="Open Sans Extrabold" panose="020B0606030504020204" pitchFamily="34" charset="0"/>
              <a:cs typeface="Open Sans Extrabold" panose="020B0606030504020204" pitchFamily="34" charset="0"/>
            </a:endParaRPr>
          </a:p>
        </p:txBody>
      </p:sp>
      <p:grpSp>
        <p:nvGrpSpPr>
          <p:cNvPr id="2" name="Group 1">
            <a:extLst>
              <a:ext uri="{FF2B5EF4-FFF2-40B4-BE49-F238E27FC236}">
                <a16:creationId xmlns:a16="http://schemas.microsoft.com/office/drawing/2014/main" id="{35EFBBCC-DF00-244E-A3C4-E3767D0DA55B}"/>
              </a:ext>
            </a:extLst>
          </p:cNvPr>
          <p:cNvGrpSpPr/>
          <p:nvPr userDrawn="1"/>
        </p:nvGrpSpPr>
        <p:grpSpPr>
          <a:xfrm>
            <a:off x="4440484" y="4550484"/>
            <a:ext cx="3311029" cy="552266"/>
            <a:chOff x="4068249" y="4754365"/>
            <a:chExt cx="4055502" cy="676441"/>
          </a:xfrm>
        </p:grpSpPr>
        <p:pic>
          <p:nvPicPr>
            <p:cNvPr id="14" name="Picture 13">
              <a:hlinkClick r:id="rId5"/>
              <a:extLst>
                <a:ext uri="{FF2B5EF4-FFF2-40B4-BE49-F238E27FC236}">
                  <a16:creationId xmlns:a16="http://schemas.microsoft.com/office/drawing/2014/main" id="{A9F30592-B319-CE44-BF12-3163E30E6BE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862" r="83004"/>
            <a:stretch/>
          </p:blipFill>
          <p:spPr>
            <a:xfrm>
              <a:off x="4068249" y="4754365"/>
              <a:ext cx="714494" cy="676441"/>
            </a:xfrm>
            <a:prstGeom prst="rect">
              <a:avLst/>
            </a:prstGeom>
          </p:spPr>
        </p:pic>
        <p:pic>
          <p:nvPicPr>
            <p:cNvPr id="15" name="Picture 14">
              <a:hlinkClick r:id="rId6"/>
              <a:extLst>
                <a:ext uri="{FF2B5EF4-FFF2-40B4-BE49-F238E27FC236}">
                  <a16:creationId xmlns:a16="http://schemas.microsoft.com/office/drawing/2014/main" id="{5EACDBEC-2368-D348-8BD3-9B84A9ACC7B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0625" t="-2862" r="62379"/>
            <a:stretch/>
          </p:blipFill>
          <p:spPr>
            <a:xfrm>
              <a:off x="4903501" y="4754365"/>
              <a:ext cx="714494" cy="676441"/>
            </a:xfrm>
            <a:prstGeom prst="rect">
              <a:avLst/>
            </a:prstGeom>
          </p:spPr>
        </p:pic>
        <p:pic>
          <p:nvPicPr>
            <p:cNvPr id="16" name="Picture 15">
              <a:hlinkClick r:id="rId7"/>
              <a:extLst>
                <a:ext uri="{FF2B5EF4-FFF2-40B4-BE49-F238E27FC236}">
                  <a16:creationId xmlns:a16="http://schemas.microsoft.com/office/drawing/2014/main" id="{0EBEAFFC-F965-C149-BA22-120D47A025E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41533" t="-2862" r="41471"/>
            <a:stretch/>
          </p:blipFill>
          <p:spPr>
            <a:xfrm>
              <a:off x="5738753" y="4754365"/>
              <a:ext cx="714494" cy="676441"/>
            </a:xfrm>
            <a:prstGeom prst="rect">
              <a:avLst/>
            </a:prstGeom>
          </p:spPr>
        </p:pic>
        <p:pic>
          <p:nvPicPr>
            <p:cNvPr id="17" name="Picture 16">
              <a:hlinkClick r:id="rId8"/>
              <a:extLst>
                <a:ext uri="{FF2B5EF4-FFF2-40B4-BE49-F238E27FC236}">
                  <a16:creationId xmlns:a16="http://schemas.microsoft.com/office/drawing/2014/main" id="{2600A70B-1CB0-7248-90DF-E3492F2A777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2252" t="-2862" r="20752"/>
            <a:stretch/>
          </p:blipFill>
          <p:spPr>
            <a:xfrm>
              <a:off x="6574005" y="4754365"/>
              <a:ext cx="714494" cy="676441"/>
            </a:xfrm>
            <a:prstGeom prst="rect">
              <a:avLst/>
            </a:prstGeom>
          </p:spPr>
        </p:pic>
        <p:pic>
          <p:nvPicPr>
            <p:cNvPr id="18" name="Picture 17">
              <a:hlinkClick r:id="rId9"/>
              <a:extLst>
                <a:ext uri="{FF2B5EF4-FFF2-40B4-BE49-F238E27FC236}">
                  <a16:creationId xmlns:a16="http://schemas.microsoft.com/office/drawing/2014/main" id="{027C7A16-2753-9F49-BF5E-EE19FB6F4AA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83348" t="-2862" r="-344"/>
            <a:stretch/>
          </p:blipFill>
          <p:spPr>
            <a:xfrm>
              <a:off x="7409257" y="4754365"/>
              <a:ext cx="714494" cy="676441"/>
            </a:xfrm>
            <a:prstGeom prst="rect">
              <a:avLst/>
            </a:prstGeom>
          </p:spPr>
        </p:pic>
      </p:grpSp>
      <p:pic>
        <p:nvPicPr>
          <p:cNvPr id="24" name="Picture 23">
            <a:extLst>
              <a:ext uri="{FF2B5EF4-FFF2-40B4-BE49-F238E27FC236}">
                <a16:creationId xmlns:a16="http://schemas.microsoft.com/office/drawing/2014/main" id="{0ED4C9CB-BAD2-5F4B-82D3-2F1B3BE190CA}"/>
              </a:ext>
            </a:extLst>
          </p:cNvPr>
          <p:cNvPicPr>
            <a:picLocks noChangeAspect="1"/>
          </p:cNvPicPr>
          <p:nvPr userDrawn="1"/>
        </p:nvPicPr>
        <p:blipFill>
          <a:blip r:embed="rId2"/>
          <a:stretch>
            <a:fillRect/>
          </a:stretch>
        </p:blipFill>
        <p:spPr>
          <a:xfrm>
            <a:off x="2679699" y="2388409"/>
            <a:ext cx="6832600" cy="1435100"/>
          </a:xfrm>
          <a:prstGeom prst="rect">
            <a:avLst/>
          </a:prstGeom>
        </p:spPr>
      </p:pic>
      <p:sp>
        <p:nvSpPr>
          <p:cNvPr id="19" name="TextBox 18">
            <a:extLst>
              <a:ext uri="{FF2B5EF4-FFF2-40B4-BE49-F238E27FC236}">
                <a16:creationId xmlns:a16="http://schemas.microsoft.com/office/drawing/2014/main" id="{51767663-1D51-4B34-ABFC-C4870B6469EA}"/>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2022.</a:t>
            </a:r>
          </a:p>
        </p:txBody>
      </p:sp>
      <p:sp>
        <p:nvSpPr>
          <p:cNvPr id="20" name="TextBox 19">
            <a:extLst>
              <a:ext uri="{FF2B5EF4-FFF2-40B4-BE49-F238E27FC236}">
                <a16:creationId xmlns:a16="http://schemas.microsoft.com/office/drawing/2014/main" id="{5B3DA811-2FF5-4BC3-9F92-414AE16D0C2F}"/>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21" name="Picture 20">
            <a:extLst>
              <a:ext uri="{FF2B5EF4-FFF2-40B4-BE49-F238E27FC236}">
                <a16:creationId xmlns:a16="http://schemas.microsoft.com/office/drawing/2014/main" id="{0B194A23-DF93-48CB-8266-7D743C5F2E3E}"/>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25095568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520B943-99D9-5B47-9A02-8B2459469AB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1"/>
            <a:ext cx="12277344" cy="6943224"/>
          </a:xfrm>
          <a:prstGeom prst="rect">
            <a:avLst/>
          </a:prstGeom>
        </p:spPr>
      </p:pic>
      <p:pic>
        <p:nvPicPr>
          <p:cNvPr id="20" name="Picture 19">
            <a:extLst>
              <a:ext uri="{FF2B5EF4-FFF2-40B4-BE49-F238E27FC236}">
                <a16:creationId xmlns:a16="http://schemas.microsoft.com/office/drawing/2014/main" id="{AE6780D1-2B00-3749-A57E-7B6FA4F74A9A}"/>
              </a:ext>
            </a:extLst>
          </p:cNvPr>
          <p:cNvPicPr>
            <a:picLocks noChangeAspect="1"/>
          </p:cNvPicPr>
          <p:nvPr userDrawn="1"/>
        </p:nvPicPr>
        <p:blipFill>
          <a:blip r:embed="rId2"/>
          <a:stretch>
            <a:fillRect/>
          </a:stretch>
        </p:blipFill>
        <p:spPr>
          <a:xfrm>
            <a:off x="1" y="0"/>
            <a:ext cx="12277344" cy="6943225"/>
          </a:xfrm>
          <a:prstGeom prst="rect">
            <a:avLst/>
          </a:prstGeom>
        </p:spPr>
      </p:pic>
      <p:pic>
        <p:nvPicPr>
          <p:cNvPr id="21" name="Picture 20">
            <a:extLst>
              <a:ext uri="{FF2B5EF4-FFF2-40B4-BE49-F238E27FC236}">
                <a16:creationId xmlns:a16="http://schemas.microsoft.com/office/drawing/2014/main" id="{5AE6D125-63F5-264C-BE50-9D26B806B591}"/>
              </a:ext>
            </a:extLst>
          </p:cNvPr>
          <p:cNvPicPr>
            <a:picLocks noChangeAspect="1"/>
          </p:cNvPicPr>
          <p:nvPr userDrawn="1"/>
        </p:nvPicPr>
        <p:blipFill>
          <a:blip r:embed="rId2"/>
          <a:stretch>
            <a:fillRect/>
          </a:stretch>
        </p:blipFill>
        <p:spPr>
          <a:xfrm>
            <a:off x="3039872" y="2527659"/>
            <a:ext cx="6112252" cy="1239915"/>
          </a:xfrm>
          <a:prstGeom prst="rect">
            <a:avLst/>
          </a:prstGeom>
        </p:spPr>
      </p:pic>
      <p:sp>
        <p:nvSpPr>
          <p:cNvPr id="24" name="TextBox 23">
            <a:extLst>
              <a:ext uri="{FF2B5EF4-FFF2-40B4-BE49-F238E27FC236}">
                <a16:creationId xmlns:a16="http://schemas.microsoft.com/office/drawing/2014/main" id="{FD4AE417-AE89-4D45-B370-66A4F0EE41AF}"/>
              </a:ext>
            </a:extLst>
          </p:cNvPr>
          <p:cNvSpPr txBox="1"/>
          <p:nvPr userDrawn="1"/>
        </p:nvSpPr>
        <p:spPr>
          <a:xfrm>
            <a:off x="974780" y="5307058"/>
            <a:ext cx="10242441" cy="400110"/>
          </a:xfrm>
          <a:prstGeom prst="rect">
            <a:avLst/>
          </a:prstGeom>
          <a:noFill/>
        </p:spPr>
        <p:txBody>
          <a:bodyPr wrap="square" rtlCol="0">
            <a:spAutoFit/>
          </a:bodyPr>
          <a:lstStyle/>
          <a:p>
            <a:pPr algn="ctr"/>
            <a:r>
              <a:rPr lang="en-US" sz="2000" b="1" dirty="0">
                <a:solidFill>
                  <a:schemeClr val="bg1"/>
                </a:solidFill>
                <a:ea typeface="Open Sans Semibold" panose="020B0606030504020204" pitchFamily="34" charset="0"/>
                <a:cs typeface="Open Sans Semibold" panose="020B0606030504020204" pitchFamily="34" charset="0"/>
              </a:rPr>
              <a:t>Visit us at </a:t>
            </a:r>
            <a:r>
              <a:rPr lang="en-US" sz="2000" b="1" u="sng" dirty="0">
                <a:solidFill>
                  <a:srgbClr val="E87722"/>
                </a:solidFill>
                <a:ea typeface="Open Sans Extrabold" panose="020B0606030504020204" pitchFamily="34" charset="0"/>
                <a:cs typeface="Open Sans Extrabold" panose="020B0606030504020204" pitchFamily="34" charset="0"/>
                <a:hlinkClick r:id="rId3">
                  <a:extLst>
                    <a:ext uri="{A12FA001-AC4F-418D-AE19-62706E023703}">
                      <ahyp:hlinkClr xmlns:ahyp="http://schemas.microsoft.com/office/drawing/2018/hyperlinkcolor" val="tx"/>
                    </a:ext>
                  </a:extLst>
                </a:hlinkClick>
              </a:rPr>
              <a:t>StriveTogether.org</a:t>
            </a:r>
            <a:r>
              <a:rPr lang="en-US" sz="2000" b="1" dirty="0">
                <a:solidFill>
                  <a:srgbClr val="E87722"/>
                </a:solidFill>
                <a:ea typeface="Open Sans Extrabold" panose="020B0606030504020204" pitchFamily="34" charset="0"/>
                <a:cs typeface="Open Sans Extrabold" panose="020B0606030504020204" pitchFamily="34" charset="0"/>
              </a:rPr>
              <a:t> </a:t>
            </a:r>
            <a:r>
              <a:rPr lang="en-US" sz="2000" b="1" dirty="0">
                <a:solidFill>
                  <a:schemeClr val="bg1"/>
                </a:solidFill>
                <a:ea typeface="Open Sans Semibold" panose="020B0606030504020204" pitchFamily="34" charset="0"/>
                <a:cs typeface="Open Sans Semibold" panose="020B0606030504020204" pitchFamily="34" charset="0"/>
              </a:rPr>
              <a:t>| Listen at </a:t>
            </a:r>
            <a:r>
              <a:rPr lang="en-US" sz="2000" b="1" u="sng" dirty="0">
                <a:solidFill>
                  <a:srgbClr val="E87722"/>
                </a:solidFill>
                <a:ea typeface="Open Sans Extrabold" panose="020B0606030504020204" pitchFamily="34" charset="0"/>
                <a:cs typeface="Open Sans Extrabold" panose="020B0606030504020204" pitchFamily="34" charset="0"/>
                <a:hlinkClick r:id="rId4">
                  <a:extLst>
                    <a:ext uri="{A12FA001-AC4F-418D-AE19-62706E023703}">
                      <ahyp:hlinkClr xmlns:ahyp="http://schemas.microsoft.com/office/drawing/2018/hyperlinkcolor" val="tx"/>
                    </a:ext>
                  </a:extLst>
                </a:hlinkClick>
              </a:rPr>
              <a:t>TogetherforChange</a:t>
            </a:r>
            <a:endParaRPr lang="en-US" sz="2000" b="1" u="sng" dirty="0">
              <a:solidFill>
                <a:srgbClr val="E87722"/>
              </a:solidFill>
              <a:ea typeface="Open Sans Extrabold" panose="020B0606030504020204" pitchFamily="34" charset="0"/>
              <a:cs typeface="Open Sans Extrabold" panose="020B0606030504020204" pitchFamily="34" charset="0"/>
            </a:endParaRPr>
          </a:p>
        </p:txBody>
      </p:sp>
      <p:grpSp>
        <p:nvGrpSpPr>
          <p:cNvPr id="25" name="Group 24">
            <a:extLst>
              <a:ext uri="{FF2B5EF4-FFF2-40B4-BE49-F238E27FC236}">
                <a16:creationId xmlns:a16="http://schemas.microsoft.com/office/drawing/2014/main" id="{897D3FE6-659E-034F-9A0A-18D8445A1557}"/>
              </a:ext>
            </a:extLst>
          </p:cNvPr>
          <p:cNvGrpSpPr/>
          <p:nvPr userDrawn="1"/>
        </p:nvGrpSpPr>
        <p:grpSpPr>
          <a:xfrm>
            <a:off x="4440484" y="4550484"/>
            <a:ext cx="3311024" cy="552266"/>
            <a:chOff x="4068252" y="4754365"/>
            <a:chExt cx="4055499" cy="676441"/>
          </a:xfrm>
        </p:grpSpPr>
        <p:pic>
          <p:nvPicPr>
            <p:cNvPr id="26" name="Picture 25">
              <a:hlinkClick r:id="rId5"/>
              <a:extLst>
                <a:ext uri="{FF2B5EF4-FFF2-40B4-BE49-F238E27FC236}">
                  <a16:creationId xmlns:a16="http://schemas.microsoft.com/office/drawing/2014/main" id="{EE473662-17F8-7E40-BCD4-564669F0693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862" r="83004"/>
            <a:stretch/>
          </p:blipFill>
          <p:spPr>
            <a:xfrm>
              <a:off x="4068252" y="4754365"/>
              <a:ext cx="714495" cy="676441"/>
            </a:xfrm>
            <a:prstGeom prst="rect">
              <a:avLst/>
            </a:prstGeom>
          </p:spPr>
        </p:pic>
        <p:pic>
          <p:nvPicPr>
            <p:cNvPr id="27" name="Picture 26">
              <a:hlinkClick r:id="rId6"/>
              <a:extLst>
                <a:ext uri="{FF2B5EF4-FFF2-40B4-BE49-F238E27FC236}">
                  <a16:creationId xmlns:a16="http://schemas.microsoft.com/office/drawing/2014/main" id="{36372C33-8F29-1C4F-8241-E1B83705954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0625" t="-2862" r="62379"/>
            <a:stretch/>
          </p:blipFill>
          <p:spPr>
            <a:xfrm>
              <a:off x="4903505" y="4754365"/>
              <a:ext cx="714495" cy="676441"/>
            </a:xfrm>
            <a:prstGeom prst="rect">
              <a:avLst/>
            </a:prstGeom>
          </p:spPr>
        </p:pic>
        <p:pic>
          <p:nvPicPr>
            <p:cNvPr id="28" name="Picture 27">
              <a:hlinkClick r:id="rId7"/>
              <a:extLst>
                <a:ext uri="{FF2B5EF4-FFF2-40B4-BE49-F238E27FC236}">
                  <a16:creationId xmlns:a16="http://schemas.microsoft.com/office/drawing/2014/main" id="{E6FD2CCE-5EEF-F844-9062-4F768AA396D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41533" t="-2862" r="41471"/>
            <a:stretch/>
          </p:blipFill>
          <p:spPr>
            <a:xfrm>
              <a:off x="5738759" y="4754365"/>
              <a:ext cx="714495" cy="676441"/>
            </a:xfrm>
            <a:prstGeom prst="rect">
              <a:avLst/>
            </a:prstGeom>
          </p:spPr>
        </p:pic>
        <p:pic>
          <p:nvPicPr>
            <p:cNvPr id="30" name="Picture 29">
              <a:hlinkClick r:id="rId8"/>
              <a:extLst>
                <a:ext uri="{FF2B5EF4-FFF2-40B4-BE49-F238E27FC236}">
                  <a16:creationId xmlns:a16="http://schemas.microsoft.com/office/drawing/2014/main" id="{2954029F-C135-9E40-8C85-6F6DB24850A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2252" t="-2862" r="20752"/>
            <a:stretch/>
          </p:blipFill>
          <p:spPr>
            <a:xfrm>
              <a:off x="6574009" y="4754365"/>
              <a:ext cx="714495" cy="676441"/>
            </a:xfrm>
            <a:prstGeom prst="rect">
              <a:avLst/>
            </a:prstGeom>
          </p:spPr>
        </p:pic>
        <p:pic>
          <p:nvPicPr>
            <p:cNvPr id="31" name="Picture 30">
              <a:hlinkClick r:id="rId9"/>
              <a:extLst>
                <a:ext uri="{FF2B5EF4-FFF2-40B4-BE49-F238E27FC236}">
                  <a16:creationId xmlns:a16="http://schemas.microsoft.com/office/drawing/2014/main" id="{6A851F16-7E5D-A848-B26E-309013AE08C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83348" t="-2862" r="-344"/>
            <a:stretch/>
          </p:blipFill>
          <p:spPr>
            <a:xfrm>
              <a:off x="7409256" y="4754365"/>
              <a:ext cx="714495" cy="676441"/>
            </a:xfrm>
            <a:prstGeom prst="rect">
              <a:avLst/>
            </a:prstGeom>
          </p:spPr>
        </p:pic>
      </p:grpSp>
      <p:pic>
        <p:nvPicPr>
          <p:cNvPr id="15" name="Picture 14">
            <a:extLst>
              <a:ext uri="{FF2B5EF4-FFF2-40B4-BE49-F238E27FC236}">
                <a16:creationId xmlns:a16="http://schemas.microsoft.com/office/drawing/2014/main" id="{06DE8681-0029-413F-BD9D-4308791AE5AD}"/>
              </a:ext>
            </a:extLst>
          </p:cNvPr>
          <p:cNvPicPr>
            <a:picLocks noChangeAspect="1"/>
          </p:cNvPicPr>
          <p:nvPr userDrawn="1"/>
        </p:nvPicPr>
        <p:blipFill rotWithShape="1">
          <a:blip r:embed="rId10"/>
          <a:srcRect t="1" b="24435"/>
          <a:stretch/>
        </p:blipFill>
        <p:spPr>
          <a:xfrm>
            <a:off x="9588930" y="6501384"/>
            <a:ext cx="795528" cy="121733"/>
          </a:xfrm>
          <a:prstGeom prst="rect">
            <a:avLst/>
          </a:prstGeom>
        </p:spPr>
      </p:pic>
      <p:sp>
        <p:nvSpPr>
          <p:cNvPr id="16" name="TextBox 15">
            <a:extLst>
              <a:ext uri="{FF2B5EF4-FFF2-40B4-BE49-F238E27FC236}">
                <a16:creationId xmlns:a16="http://schemas.microsoft.com/office/drawing/2014/main" id="{B8B4598F-5544-49EA-A12B-3BB962C5A75A}"/>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2022.</a:t>
            </a:r>
          </a:p>
        </p:txBody>
      </p:sp>
      <p:sp>
        <p:nvSpPr>
          <p:cNvPr id="17" name="TextBox 16">
            <a:extLst>
              <a:ext uri="{FF2B5EF4-FFF2-40B4-BE49-F238E27FC236}">
                <a16:creationId xmlns:a16="http://schemas.microsoft.com/office/drawing/2014/main" id="{9049EE5E-9AB4-4624-B5B6-7855E4CFCA84}"/>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chemeClr val="bg1"/>
                </a:solidFill>
                <a:ea typeface="Open Sans Semibold" panose="020B0606030504020204" pitchFamily="34" charset="0"/>
                <a:cs typeface="Open Sans Semibold" panose="020B0606030504020204" pitchFamily="34" charset="0"/>
              </a:rPr>
              <a:t>‹#›</a:t>
            </a:fld>
            <a:endParaRPr lang="en-US" sz="1000" b="1" dirty="0">
              <a:solidFill>
                <a:schemeClr val="bg1"/>
              </a:solidFill>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33815838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4EEBB-70F8-DE43-ADC7-4BED21E26E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31CA02-D858-F746-83CD-34506FF4830C}"/>
              </a:ext>
            </a:extLst>
          </p:cNvPr>
          <p:cNvSpPr>
            <a:spLocks noGrp="1"/>
          </p:cNvSpPr>
          <p:nvPr>
            <p:ph type="dt" sz="half" idx="10"/>
          </p:nvPr>
        </p:nvSpPr>
        <p:spPr>
          <a:xfrm>
            <a:off x="838200" y="6356350"/>
            <a:ext cx="2743200" cy="365125"/>
          </a:xfrm>
          <a:prstGeom prst="rect">
            <a:avLst/>
          </a:prstGeom>
        </p:spPr>
        <p:txBody>
          <a:bodyPr/>
          <a:lstStyle/>
          <a:p>
            <a:fld id="{CC64202E-D3AC-4A46-AE2E-3FD1009407CB}" type="datetimeFigureOut">
              <a:rPr lang="en-US" smtClean="0"/>
              <a:t>4/22/2022</a:t>
            </a:fld>
            <a:endParaRPr lang="en-US" dirty="0"/>
          </a:p>
        </p:txBody>
      </p:sp>
      <p:sp>
        <p:nvSpPr>
          <p:cNvPr id="4" name="Footer Placeholder 3">
            <a:extLst>
              <a:ext uri="{FF2B5EF4-FFF2-40B4-BE49-F238E27FC236}">
                <a16:creationId xmlns:a16="http://schemas.microsoft.com/office/drawing/2014/main" id="{0713EA19-84B4-594E-AE88-E0ECD6A94E2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D70A2DA5-CC8A-D647-B90A-7B2566D64FA3}"/>
              </a:ext>
            </a:extLst>
          </p:cNvPr>
          <p:cNvSpPr>
            <a:spLocks noGrp="1"/>
          </p:cNvSpPr>
          <p:nvPr>
            <p:ph type="sldNum" sz="quarter" idx="12"/>
          </p:nvPr>
        </p:nvSpPr>
        <p:spPr>
          <a:xfrm>
            <a:off x="8610600" y="6356350"/>
            <a:ext cx="2743200" cy="365125"/>
          </a:xfrm>
          <a:prstGeom prst="rect">
            <a:avLst/>
          </a:prstGeom>
        </p:spPr>
        <p:txBody>
          <a:bodyPr/>
          <a:lstStyle/>
          <a:p>
            <a:fld id="{E91F1621-AA80-CD47-B027-0C5D984129B6}" type="slidenum">
              <a:rPr lang="en-US" smtClean="0"/>
              <a:t>‹#›</a:t>
            </a:fld>
            <a:endParaRPr lang="en-US" dirty="0"/>
          </a:p>
        </p:txBody>
      </p:sp>
    </p:spTree>
    <p:extLst>
      <p:ext uri="{BB962C8B-B14F-4D97-AF65-F5344CB8AC3E}">
        <p14:creationId xmlns:p14="http://schemas.microsoft.com/office/powerpoint/2010/main" val="17341446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C2158A-F566-A444-9BDD-92CC43DC940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95AEA23E-A068-EB4A-9E00-F2FF679EE471}"/>
              </a:ext>
            </a:extLst>
          </p:cNvPr>
          <p:cNvSpPr/>
          <p:nvPr userDrawn="1"/>
        </p:nvSpPr>
        <p:spPr>
          <a:xfrm>
            <a:off x="20184" y="1"/>
            <a:ext cx="12203002" cy="6857999"/>
          </a:xfrm>
          <a:prstGeom prst="rect">
            <a:avLst/>
          </a:prstGeom>
          <a:solidFill>
            <a:srgbClr val="415562">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p>
        </p:txBody>
      </p:sp>
      <p:sp>
        <p:nvSpPr>
          <p:cNvPr id="14" name="Text Placeholder 10">
            <a:extLst>
              <a:ext uri="{FF2B5EF4-FFF2-40B4-BE49-F238E27FC236}">
                <a16:creationId xmlns:a16="http://schemas.microsoft.com/office/drawing/2014/main" id="{7B07F4AB-CB9D-3240-B08B-244B37E84D6A}"/>
              </a:ext>
            </a:extLst>
          </p:cNvPr>
          <p:cNvSpPr>
            <a:spLocks noGrp="1"/>
          </p:cNvSpPr>
          <p:nvPr>
            <p:ph type="body" sz="quarter" idx="10" hasCustomPrompt="1"/>
          </p:nvPr>
        </p:nvSpPr>
        <p:spPr>
          <a:xfrm>
            <a:off x="2208213" y="2024743"/>
            <a:ext cx="7775575" cy="1885700"/>
          </a:xfrm>
          <a:prstGeom prst="rect">
            <a:avLst/>
          </a:prstGeom>
        </p:spPr>
        <p:txBody>
          <a:bodyPr anchor="b">
            <a:normAutofit/>
          </a:bodyPr>
          <a:lstStyle>
            <a:lvl1pPr marL="0" indent="0" algn="ctr">
              <a:buNone/>
              <a:defRPr sz="6000" b="1">
                <a:solidFill>
                  <a:schemeClr val="bg1"/>
                </a:solidFill>
              </a:defRPr>
            </a:lvl1pPr>
          </a:lstStyle>
          <a:p>
            <a:pPr lvl="0"/>
            <a:r>
              <a:rPr lang="en-US" dirty="0"/>
              <a:t>Click Here to Edit </a:t>
            </a:r>
            <a:br>
              <a:rPr lang="en-US" dirty="0"/>
            </a:br>
            <a:r>
              <a:rPr lang="en-US" dirty="0"/>
              <a:t>Your Title. </a:t>
            </a:r>
          </a:p>
        </p:txBody>
      </p:sp>
      <p:sp>
        <p:nvSpPr>
          <p:cNvPr id="15" name="Text Placeholder 3">
            <a:extLst>
              <a:ext uri="{FF2B5EF4-FFF2-40B4-BE49-F238E27FC236}">
                <a16:creationId xmlns:a16="http://schemas.microsoft.com/office/drawing/2014/main" id="{F4DB6AB0-F475-A94D-8A1B-E25EC79A7081}"/>
              </a:ext>
            </a:extLst>
          </p:cNvPr>
          <p:cNvSpPr>
            <a:spLocks noGrp="1"/>
          </p:cNvSpPr>
          <p:nvPr>
            <p:ph type="body" sz="quarter" idx="12" hasCustomPrompt="1"/>
          </p:nvPr>
        </p:nvSpPr>
        <p:spPr>
          <a:xfrm>
            <a:off x="1755820" y="4062584"/>
            <a:ext cx="8680360" cy="369332"/>
          </a:xfrm>
          <a:prstGeom prst="rect">
            <a:avLst/>
          </a:prstGeom>
          <a:noFill/>
        </p:spPr>
        <p:txBody>
          <a:bodyPr wrap="square" anchor="ctr" anchorCtr="0">
            <a:spAutoFit/>
          </a:bodyPr>
          <a:lstStyle>
            <a:lvl1pPr marL="0" indent="0" algn="ctr">
              <a:buNone/>
              <a:defRPr sz="2000" b="1" spc="300">
                <a:solidFill>
                  <a:schemeClr val="accent1"/>
                </a:solidFill>
              </a:defRPr>
            </a:lvl1pPr>
          </a:lstStyle>
          <a:p>
            <a:pPr lvl="0"/>
            <a:r>
              <a:rPr lang="en-US" dirty="0"/>
              <a:t>CLICK HERE TO EDIT SUBHEADER</a:t>
            </a:r>
          </a:p>
        </p:txBody>
      </p:sp>
      <p:pic>
        <p:nvPicPr>
          <p:cNvPr id="16" name="Picture 15">
            <a:extLst>
              <a:ext uri="{FF2B5EF4-FFF2-40B4-BE49-F238E27FC236}">
                <a16:creationId xmlns:a16="http://schemas.microsoft.com/office/drawing/2014/main" id="{F4EEBF8C-306B-F54E-B8FF-22A8671D3BA3}"/>
              </a:ext>
            </a:extLst>
          </p:cNvPr>
          <p:cNvPicPr>
            <a:picLocks noChangeAspect="1"/>
          </p:cNvPicPr>
          <p:nvPr userDrawn="1"/>
        </p:nvPicPr>
        <p:blipFill>
          <a:blip r:embed="rId3"/>
          <a:stretch>
            <a:fillRect/>
          </a:stretch>
        </p:blipFill>
        <p:spPr>
          <a:xfrm>
            <a:off x="4832545" y="5808578"/>
            <a:ext cx="2526910" cy="512602"/>
          </a:xfrm>
          <a:prstGeom prst="rect">
            <a:avLst/>
          </a:prstGeom>
        </p:spPr>
      </p:pic>
    </p:spTree>
    <p:extLst>
      <p:ext uri="{BB962C8B-B14F-4D97-AF65-F5344CB8AC3E}">
        <p14:creationId xmlns:p14="http://schemas.microsoft.com/office/powerpoint/2010/main" val="34298205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5" name="Picture 4" descr="A picture containing fence, outdoor, person, sitting&#10;&#10;Description automatically generated">
            <a:extLst>
              <a:ext uri="{FF2B5EF4-FFF2-40B4-BE49-F238E27FC236}">
                <a16:creationId xmlns:a16="http://schemas.microsoft.com/office/drawing/2014/main" id="{5404F524-C255-A944-8EDB-E14DE792115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343"/>
          <a:stretch/>
        </p:blipFill>
        <p:spPr>
          <a:xfrm>
            <a:off x="0" y="0"/>
            <a:ext cx="12192000" cy="6857998"/>
          </a:xfrm>
          <a:prstGeom prst="rect">
            <a:avLst/>
          </a:prstGeom>
        </p:spPr>
      </p:pic>
      <p:sp>
        <p:nvSpPr>
          <p:cNvPr id="7" name="Rectangle 6">
            <a:extLst>
              <a:ext uri="{FF2B5EF4-FFF2-40B4-BE49-F238E27FC236}">
                <a16:creationId xmlns:a16="http://schemas.microsoft.com/office/drawing/2014/main" id="{95AEA23E-A068-EB4A-9E00-F2FF679EE471}"/>
              </a:ext>
            </a:extLst>
          </p:cNvPr>
          <p:cNvSpPr/>
          <p:nvPr userDrawn="1"/>
        </p:nvSpPr>
        <p:spPr>
          <a:xfrm>
            <a:off x="0" y="-1"/>
            <a:ext cx="12171678" cy="6857999"/>
          </a:xfrm>
          <a:prstGeom prst="rect">
            <a:avLst/>
          </a:prstGeom>
          <a:solidFill>
            <a:srgbClr val="41556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p>
        </p:txBody>
      </p:sp>
      <p:sp>
        <p:nvSpPr>
          <p:cNvPr id="11" name="Text Placeholder 10">
            <a:extLst>
              <a:ext uri="{FF2B5EF4-FFF2-40B4-BE49-F238E27FC236}">
                <a16:creationId xmlns:a16="http://schemas.microsoft.com/office/drawing/2014/main" id="{754E2D77-711A-A04B-A887-73F6DA7C3C42}"/>
              </a:ext>
            </a:extLst>
          </p:cNvPr>
          <p:cNvSpPr>
            <a:spLocks noGrp="1"/>
          </p:cNvSpPr>
          <p:nvPr>
            <p:ph type="body" sz="quarter" idx="10" hasCustomPrompt="1"/>
          </p:nvPr>
        </p:nvSpPr>
        <p:spPr>
          <a:xfrm>
            <a:off x="2208213" y="2024743"/>
            <a:ext cx="7775575" cy="1885700"/>
          </a:xfrm>
          <a:prstGeom prst="rect">
            <a:avLst/>
          </a:prstGeom>
        </p:spPr>
        <p:txBody>
          <a:bodyPr anchor="b">
            <a:normAutofit/>
          </a:bodyPr>
          <a:lstStyle>
            <a:lvl1pPr marL="0" indent="0" algn="ctr">
              <a:buNone/>
              <a:defRPr sz="6000" b="1">
                <a:solidFill>
                  <a:schemeClr val="bg1"/>
                </a:solidFill>
              </a:defRPr>
            </a:lvl1pPr>
          </a:lstStyle>
          <a:p>
            <a:pPr lvl="0"/>
            <a:r>
              <a:rPr lang="en-US" dirty="0"/>
              <a:t>Click Here to Edit </a:t>
            </a:r>
            <a:br>
              <a:rPr lang="en-US" dirty="0"/>
            </a:br>
            <a:r>
              <a:rPr lang="en-US" dirty="0"/>
              <a:t>Your Title. </a:t>
            </a:r>
          </a:p>
        </p:txBody>
      </p:sp>
      <p:sp>
        <p:nvSpPr>
          <p:cNvPr id="4" name="Text Placeholder 3">
            <a:extLst>
              <a:ext uri="{FF2B5EF4-FFF2-40B4-BE49-F238E27FC236}">
                <a16:creationId xmlns:a16="http://schemas.microsoft.com/office/drawing/2014/main" id="{7B00F681-FB38-874F-A594-FB14DDF453B0}"/>
              </a:ext>
            </a:extLst>
          </p:cNvPr>
          <p:cNvSpPr>
            <a:spLocks noGrp="1"/>
          </p:cNvSpPr>
          <p:nvPr>
            <p:ph type="body" sz="quarter" idx="12" hasCustomPrompt="1"/>
          </p:nvPr>
        </p:nvSpPr>
        <p:spPr>
          <a:xfrm>
            <a:off x="1755820" y="4062584"/>
            <a:ext cx="8680360" cy="369332"/>
          </a:xfrm>
          <a:prstGeom prst="rect">
            <a:avLst/>
          </a:prstGeom>
          <a:noFill/>
        </p:spPr>
        <p:txBody>
          <a:bodyPr wrap="square" anchor="ctr" anchorCtr="0">
            <a:spAutoFit/>
          </a:bodyPr>
          <a:lstStyle>
            <a:lvl1pPr marL="0" indent="0" algn="ctr">
              <a:buNone/>
              <a:defRPr sz="2000" b="1" spc="300">
                <a:solidFill>
                  <a:schemeClr val="accent1"/>
                </a:solidFill>
              </a:defRPr>
            </a:lvl1pPr>
          </a:lstStyle>
          <a:p>
            <a:pPr lvl="0"/>
            <a:r>
              <a:rPr lang="en-US" dirty="0"/>
              <a:t>CLICK HERE TO EDIT SUBHEADER</a:t>
            </a:r>
          </a:p>
        </p:txBody>
      </p:sp>
      <p:pic>
        <p:nvPicPr>
          <p:cNvPr id="9" name="Picture 8">
            <a:extLst>
              <a:ext uri="{FF2B5EF4-FFF2-40B4-BE49-F238E27FC236}">
                <a16:creationId xmlns:a16="http://schemas.microsoft.com/office/drawing/2014/main" id="{222408A0-EB54-FF4A-929C-7CEF86F50C3C}"/>
              </a:ext>
            </a:extLst>
          </p:cNvPr>
          <p:cNvPicPr>
            <a:picLocks noChangeAspect="1"/>
          </p:cNvPicPr>
          <p:nvPr userDrawn="1"/>
        </p:nvPicPr>
        <p:blipFill>
          <a:blip r:embed="rId3"/>
          <a:stretch>
            <a:fillRect/>
          </a:stretch>
        </p:blipFill>
        <p:spPr>
          <a:xfrm>
            <a:off x="4832545" y="5808578"/>
            <a:ext cx="2526910" cy="512602"/>
          </a:xfrm>
          <a:prstGeom prst="rect">
            <a:avLst/>
          </a:prstGeom>
        </p:spPr>
      </p:pic>
    </p:spTree>
    <p:extLst>
      <p:ext uri="{BB962C8B-B14F-4D97-AF65-F5344CB8AC3E}">
        <p14:creationId xmlns:p14="http://schemas.microsoft.com/office/powerpoint/2010/main" val="37754178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B34C31-6AA6-694F-A577-0005880FAD4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84956"/>
            <a:ext cx="12192000" cy="7227912"/>
          </a:xfrm>
          <a:prstGeom prst="rect">
            <a:avLst/>
          </a:prstGeom>
        </p:spPr>
      </p:pic>
      <p:sp>
        <p:nvSpPr>
          <p:cNvPr id="6" name="Text Placeholder 13">
            <a:extLst>
              <a:ext uri="{FF2B5EF4-FFF2-40B4-BE49-F238E27FC236}">
                <a16:creationId xmlns:a16="http://schemas.microsoft.com/office/drawing/2014/main" id="{E9977C44-0525-B441-9F18-C8E276FA1DB9}"/>
              </a:ext>
            </a:extLst>
          </p:cNvPr>
          <p:cNvSpPr>
            <a:spLocks noGrp="1"/>
          </p:cNvSpPr>
          <p:nvPr>
            <p:ph type="body" sz="quarter" idx="12" hasCustomPrompt="1"/>
          </p:nvPr>
        </p:nvSpPr>
        <p:spPr>
          <a:xfrm>
            <a:off x="2416629" y="4443123"/>
            <a:ext cx="7364183" cy="376225"/>
          </a:xfrm>
          <a:prstGeom prst="rect">
            <a:avLst/>
          </a:prstGeom>
        </p:spPr>
        <p:txBody>
          <a:bodyPr/>
          <a:lstStyle>
            <a:lvl1pPr algn="ctr">
              <a:buNone/>
              <a:defRPr sz="2000" b="0" i="0" spc="300">
                <a:solidFill>
                  <a:srgbClr val="435362"/>
                </a:solidFill>
                <a:latin typeface="Calibri" panose="020F0502020204030204" pitchFamily="34" charset="0"/>
                <a:cs typeface="Calibri" panose="020F0502020204030204" pitchFamily="34" charset="0"/>
              </a:defRPr>
            </a:lvl1pPr>
          </a:lstStyle>
          <a:p>
            <a:pPr lvl="0"/>
            <a:r>
              <a:rPr lang="en-US" dirty="0"/>
              <a:t>CLICK HERE TO EDIT YOUR SUBHEADER</a:t>
            </a:r>
          </a:p>
        </p:txBody>
      </p:sp>
      <p:cxnSp>
        <p:nvCxnSpPr>
          <p:cNvPr id="7" name="Straight Connector 6">
            <a:extLst>
              <a:ext uri="{FF2B5EF4-FFF2-40B4-BE49-F238E27FC236}">
                <a16:creationId xmlns:a16="http://schemas.microsoft.com/office/drawing/2014/main" id="{41B72B09-D6ED-C14C-8EEE-28503AC47EC0}"/>
              </a:ext>
            </a:extLst>
          </p:cNvPr>
          <p:cNvCxnSpPr>
            <a:cxnSpLocks/>
          </p:cNvCxnSpPr>
          <p:nvPr userDrawn="1"/>
        </p:nvCxnSpPr>
        <p:spPr>
          <a:xfrm>
            <a:off x="5394135" y="4128902"/>
            <a:ext cx="1403731" cy="0"/>
          </a:xfrm>
          <a:prstGeom prst="line">
            <a:avLst/>
          </a:prstGeom>
          <a:ln w="180975">
            <a:solidFill>
              <a:srgbClr val="A1AAB3"/>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F129F175-CD42-7246-8EC8-B31C92FDB7DE}"/>
              </a:ext>
            </a:extLst>
          </p:cNvPr>
          <p:cNvSpPr>
            <a:spLocks noGrp="1"/>
          </p:cNvSpPr>
          <p:nvPr>
            <p:ph type="title" hasCustomPrompt="1"/>
          </p:nvPr>
        </p:nvSpPr>
        <p:spPr>
          <a:xfrm>
            <a:off x="2208212" y="2086533"/>
            <a:ext cx="7775575" cy="1913968"/>
          </a:xfrm>
          <a:prstGeom prst="rect">
            <a:avLst/>
          </a:prstGeom>
        </p:spPr>
        <p:txBody>
          <a:bodyPr/>
          <a:lstStyle>
            <a:lvl1pPr algn="ctr">
              <a:defRPr sz="6000" b="1">
                <a:solidFill>
                  <a:schemeClr val="accent1"/>
                </a:solidFill>
              </a:defRPr>
            </a:lvl1pPr>
          </a:lstStyle>
          <a:p>
            <a:r>
              <a:rPr lang="en-US" dirty="0"/>
              <a:t>Click Here to Edit </a:t>
            </a:r>
            <a:br>
              <a:rPr lang="en-US" dirty="0"/>
            </a:br>
            <a:r>
              <a:rPr lang="en-US" dirty="0"/>
              <a:t>Your Title</a:t>
            </a:r>
          </a:p>
        </p:txBody>
      </p:sp>
      <p:pic>
        <p:nvPicPr>
          <p:cNvPr id="3" name="Picture 2" descr="Logo, company name&#10;&#10;Description automatically generated">
            <a:extLst>
              <a:ext uri="{FF2B5EF4-FFF2-40B4-BE49-F238E27FC236}">
                <a16:creationId xmlns:a16="http://schemas.microsoft.com/office/drawing/2014/main" id="{3DEFF714-C461-984E-945D-02A445DF95E3}"/>
              </a:ext>
            </a:extLst>
          </p:cNvPr>
          <p:cNvPicPr>
            <a:picLocks noChangeAspect="1"/>
          </p:cNvPicPr>
          <p:nvPr userDrawn="1"/>
        </p:nvPicPr>
        <p:blipFill>
          <a:blip r:embed="rId3"/>
          <a:stretch>
            <a:fillRect/>
          </a:stretch>
        </p:blipFill>
        <p:spPr>
          <a:xfrm>
            <a:off x="4905374" y="5732906"/>
            <a:ext cx="2381250" cy="500151"/>
          </a:xfrm>
          <a:prstGeom prst="rect">
            <a:avLst/>
          </a:prstGeom>
        </p:spPr>
      </p:pic>
    </p:spTree>
    <p:extLst>
      <p:ext uri="{BB962C8B-B14F-4D97-AF65-F5344CB8AC3E}">
        <p14:creationId xmlns:p14="http://schemas.microsoft.com/office/powerpoint/2010/main" val="22613510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3" name="Text Placeholder 5">
            <a:extLst>
              <a:ext uri="{FF2B5EF4-FFF2-40B4-BE49-F238E27FC236}">
                <a16:creationId xmlns:a16="http://schemas.microsoft.com/office/drawing/2014/main" id="{99D1EDE5-BE2E-E64F-A0FD-989F9F17182A}"/>
              </a:ext>
            </a:extLst>
          </p:cNvPr>
          <p:cNvSpPr txBox="1">
            <a:spLocks/>
          </p:cNvSpPr>
          <p:nvPr userDrawn="1"/>
        </p:nvSpPr>
        <p:spPr>
          <a:xfrm>
            <a:off x="1372209" y="2967688"/>
            <a:ext cx="776650"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Calibri" panose="020F0502020204030204" pitchFamily="34" charset="0"/>
              <a:cs typeface="Calibri" panose="020F0502020204030204" pitchFamily="34" charset="0"/>
            </a:endParaRPr>
          </a:p>
        </p:txBody>
      </p:sp>
      <p:sp>
        <p:nvSpPr>
          <p:cNvPr id="24" name="Text Placeholder 23">
            <a:extLst>
              <a:ext uri="{FF2B5EF4-FFF2-40B4-BE49-F238E27FC236}">
                <a16:creationId xmlns:a16="http://schemas.microsoft.com/office/drawing/2014/main" id="{73163F72-EB24-004A-A61F-49B91DFF057F}"/>
              </a:ext>
            </a:extLst>
          </p:cNvPr>
          <p:cNvSpPr>
            <a:spLocks noGrp="1"/>
          </p:cNvSpPr>
          <p:nvPr>
            <p:ph type="body" sz="quarter" idx="13" hasCustomPrompt="1"/>
          </p:nvPr>
        </p:nvSpPr>
        <p:spPr>
          <a:xfrm>
            <a:off x="2494311" y="1951936"/>
            <a:ext cx="4369809" cy="330047"/>
          </a:xfrm>
          <a:prstGeom prst="rect">
            <a:avLst/>
          </a:prstGeom>
        </p:spPr>
        <p:txBody>
          <a:bodyPr>
            <a:noAutofit/>
          </a:bodyPr>
          <a:lstStyle>
            <a:lvl1pPr marL="0" indent="0">
              <a:buNone/>
              <a:defRPr sz="2000" b="1" spc="300">
                <a:solidFill>
                  <a:schemeClr val="accent1"/>
                </a:solidFill>
              </a:defRPr>
            </a:lvl1pPr>
          </a:lstStyle>
          <a:p>
            <a:pPr lvl="0"/>
            <a:r>
              <a:rPr lang="en-US" dirty="0"/>
              <a:t>TOPIC HEADER</a:t>
            </a:r>
          </a:p>
        </p:txBody>
      </p:sp>
      <p:sp>
        <p:nvSpPr>
          <p:cNvPr id="38" name="Text Placeholder 23">
            <a:extLst>
              <a:ext uri="{FF2B5EF4-FFF2-40B4-BE49-F238E27FC236}">
                <a16:creationId xmlns:a16="http://schemas.microsoft.com/office/drawing/2014/main" id="{6BF1C6E6-C684-4148-A61C-AED4A6D8C8E0}"/>
              </a:ext>
            </a:extLst>
          </p:cNvPr>
          <p:cNvSpPr>
            <a:spLocks noGrp="1"/>
          </p:cNvSpPr>
          <p:nvPr>
            <p:ph type="body" sz="quarter" idx="25" hasCustomPrompt="1"/>
          </p:nvPr>
        </p:nvSpPr>
        <p:spPr>
          <a:xfrm>
            <a:off x="2494311" y="3027806"/>
            <a:ext cx="4369809" cy="330047"/>
          </a:xfrm>
          <a:prstGeom prst="rect">
            <a:avLst/>
          </a:prstGeom>
        </p:spPr>
        <p:txBody>
          <a:bodyPr>
            <a:noAutofit/>
          </a:bodyPr>
          <a:lstStyle>
            <a:lvl1pPr marL="0" indent="0">
              <a:buNone/>
              <a:defRPr sz="2000" b="1" spc="300">
                <a:solidFill>
                  <a:schemeClr val="accent1"/>
                </a:solidFill>
              </a:defRPr>
            </a:lvl1pPr>
          </a:lstStyle>
          <a:p>
            <a:pPr lvl="0"/>
            <a:r>
              <a:rPr lang="en-US" dirty="0"/>
              <a:t>TOPIC HEADER</a:t>
            </a:r>
          </a:p>
        </p:txBody>
      </p:sp>
      <p:sp>
        <p:nvSpPr>
          <p:cNvPr id="41" name="Text Placeholder 23">
            <a:extLst>
              <a:ext uri="{FF2B5EF4-FFF2-40B4-BE49-F238E27FC236}">
                <a16:creationId xmlns:a16="http://schemas.microsoft.com/office/drawing/2014/main" id="{E50D7ADC-2F6C-6C4A-844F-6FD7F9FD61CB}"/>
              </a:ext>
            </a:extLst>
          </p:cNvPr>
          <p:cNvSpPr>
            <a:spLocks noGrp="1"/>
          </p:cNvSpPr>
          <p:nvPr>
            <p:ph type="body" sz="quarter" idx="27" hasCustomPrompt="1"/>
          </p:nvPr>
        </p:nvSpPr>
        <p:spPr>
          <a:xfrm>
            <a:off x="2494311" y="4135574"/>
            <a:ext cx="4369809" cy="330047"/>
          </a:xfrm>
          <a:prstGeom prst="rect">
            <a:avLst/>
          </a:prstGeom>
        </p:spPr>
        <p:txBody>
          <a:bodyPr>
            <a:noAutofit/>
          </a:bodyPr>
          <a:lstStyle>
            <a:lvl1pPr marL="0" indent="0">
              <a:buNone/>
              <a:defRPr sz="2000" b="1" spc="300">
                <a:solidFill>
                  <a:schemeClr val="accent1"/>
                </a:solidFill>
              </a:defRPr>
            </a:lvl1pPr>
          </a:lstStyle>
          <a:p>
            <a:pPr lvl="0"/>
            <a:r>
              <a:rPr lang="en-US" dirty="0"/>
              <a:t>TOPIC HEADER</a:t>
            </a:r>
          </a:p>
        </p:txBody>
      </p:sp>
      <p:sp>
        <p:nvSpPr>
          <p:cNvPr id="45" name="Text Placeholder 23">
            <a:extLst>
              <a:ext uri="{FF2B5EF4-FFF2-40B4-BE49-F238E27FC236}">
                <a16:creationId xmlns:a16="http://schemas.microsoft.com/office/drawing/2014/main" id="{E5488C7A-F6FC-C54A-81DE-82DF9556718C}"/>
              </a:ext>
            </a:extLst>
          </p:cNvPr>
          <p:cNvSpPr>
            <a:spLocks noGrp="1"/>
          </p:cNvSpPr>
          <p:nvPr>
            <p:ph type="body" sz="quarter" idx="29" hasCustomPrompt="1"/>
          </p:nvPr>
        </p:nvSpPr>
        <p:spPr>
          <a:xfrm>
            <a:off x="2494311" y="5240022"/>
            <a:ext cx="4369809" cy="330047"/>
          </a:xfrm>
          <a:prstGeom prst="rect">
            <a:avLst/>
          </a:prstGeom>
        </p:spPr>
        <p:txBody>
          <a:bodyPr>
            <a:noAutofit/>
          </a:bodyPr>
          <a:lstStyle>
            <a:lvl1pPr marL="0" indent="0">
              <a:buNone/>
              <a:defRPr sz="2000" b="1" spc="300">
                <a:solidFill>
                  <a:schemeClr val="accent1"/>
                </a:solidFill>
              </a:defRPr>
            </a:lvl1pPr>
          </a:lstStyle>
          <a:p>
            <a:pPr lvl="0"/>
            <a:r>
              <a:rPr lang="en-US" dirty="0"/>
              <a:t>TOPIC HEADER</a:t>
            </a:r>
          </a:p>
        </p:txBody>
      </p:sp>
      <p:sp>
        <p:nvSpPr>
          <p:cNvPr id="22" name="Text Placeholder 41">
            <a:extLst>
              <a:ext uri="{FF2B5EF4-FFF2-40B4-BE49-F238E27FC236}">
                <a16:creationId xmlns:a16="http://schemas.microsoft.com/office/drawing/2014/main" id="{EB310784-C510-EE4F-8DB7-6D8256B5BFF1}"/>
              </a:ext>
            </a:extLst>
          </p:cNvPr>
          <p:cNvSpPr>
            <a:spLocks noGrp="1"/>
          </p:cNvSpPr>
          <p:nvPr>
            <p:ph type="body" sz="quarter" idx="15" hasCustomPrompt="1"/>
          </p:nvPr>
        </p:nvSpPr>
        <p:spPr>
          <a:xfrm>
            <a:off x="1832482" y="1897688"/>
            <a:ext cx="807638" cy="715273"/>
          </a:xfrm>
          <a:prstGeom prst="rect">
            <a:avLst/>
          </a:prstGeom>
        </p:spPr>
        <p:txBody>
          <a:bodyPr>
            <a:noAutofit/>
          </a:bodyPr>
          <a:lstStyle>
            <a:lvl1pPr marL="0" indent="0">
              <a:buNone/>
              <a:defRPr sz="4000" b="1" i="0">
                <a:solidFill>
                  <a:schemeClr val="accent1"/>
                </a:solidFill>
                <a:latin typeface="Calibri" panose="020F0502020204030204" pitchFamily="34" charset="0"/>
                <a:cs typeface="Calibri" panose="020F0502020204030204" pitchFamily="34" charset="0"/>
              </a:defRPr>
            </a:lvl1pPr>
          </a:lstStyle>
          <a:p>
            <a:pPr lvl="0"/>
            <a:r>
              <a:rPr lang="en-US" dirty="0"/>
              <a:t>1</a:t>
            </a:r>
          </a:p>
        </p:txBody>
      </p:sp>
      <p:sp>
        <p:nvSpPr>
          <p:cNvPr id="23" name="Text Placeholder 41">
            <a:extLst>
              <a:ext uri="{FF2B5EF4-FFF2-40B4-BE49-F238E27FC236}">
                <a16:creationId xmlns:a16="http://schemas.microsoft.com/office/drawing/2014/main" id="{F5111D2D-F7FB-774D-9740-2FD748D6692E}"/>
              </a:ext>
            </a:extLst>
          </p:cNvPr>
          <p:cNvSpPr>
            <a:spLocks noGrp="1"/>
          </p:cNvSpPr>
          <p:nvPr>
            <p:ph type="body" sz="quarter" idx="18" hasCustomPrompt="1"/>
          </p:nvPr>
        </p:nvSpPr>
        <p:spPr>
          <a:xfrm>
            <a:off x="1832482" y="2998778"/>
            <a:ext cx="807638" cy="715273"/>
          </a:xfrm>
          <a:prstGeom prst="rect">
            <a:avLst/>
          </a:prstGeom>
        </p:spPr>
        <p:txBody>
          <a:bodyPr>
            <a:noAutofit/>
          </a:bodyPr>
          <a:lstStyle>
            <a:lvl1pPr marL="0" indent="0">
              <a:buNone/>
              <a:defRPr sz="4000" b="1" i="0">
                <a:solidFill>
                  <a:schemeClr val="accent1"/>
                </a:solidFill>
                <a:latin typeface="Calibri" panose="020F0502020204030204" pitchFamily="34" charset="0"/>
                <a:cs typeface="Calibri" panose="020F0502020204030204" pitchFamily="34" charset="0"/>
              </a:defRPr>
            </a:lvl1pPr>
          </a:lstStyle>
          <a:p>
            <a:pPr lvl="0"/>
            <a:r>
              <a:rPr lang="en-US" dirty="0"/>
              <a:t>2</a:t>
            </a:r>
          </a:p>
        </p:txBody>
      </p:sp>
      <p:sp>
        <p:nvSpPr>
          <p:cNvPr id="25" name="Text Placeholder 41">
            <a:extLst>
              <a:ext uri="{FF2B5EF4-FFF2-40B4-BE49-F238E27FC236}">
                <a16:creationId xmlns:a16="http://schemas.microsoft.com/office/drawing/2014/main" id="{DD682802-14FB-8143-AF63-6390AA0E556A}"/>
              </a:ext>
            </a:extLst>
          </p:cNvPr>
          <p:cNvSpPr>
            <a:spLocks noGrp="1"/>
          </p:cNvSpPr>
          <p:nvPr>
            <p:ph type="body" sz="quarter" idx="21" hasCustomPrompt="1"/>
          </p:nvPr>
        </p:nvSpPr>
        <p:spPr>
          <a:xfrm>
            <a:off x="1832482" y="4099868"/>
            <a:ext cx="807638" cy="715273"/>
          </a:xfrm>
          <a:prstGeom prst="rect">
            <a:avLst/>
          </a:prstGeom>
        </p:spPr>
        <p:txBody>
          <a:bodyPr>
            <a:noAutofit/>
          </a:bodyPr>
          <a:lstStyle>
            <a:lvl1pPr marL="0" indent="0">
              <a:buNone/>
              <a:defRPr sz="4000" b="1" i="0">
                <a:solidFill>
                  <a:schemeClr val="accent1"/>
                </a:solidFill>
                <a:latin typeface="Calibri" panose="020F0502020204030204" pitchFamily="34" charset="0"/>
                <a:cs typeface="Calibri" panose="020F0502020204030204" pitchFamily="34" charset="0"/>
              </a:defRPr>
            </a:lvl1pPr>
          </a:lstStyle>
          <a:p>
            <a:pPr lvl="0"/>
            <a:r>
              <a:rPr lang="en-US" dirty="0"/>
              <a:t>3</a:t>
            </a:r>
          </a:p>
        </p:txBody>
      </p:sp>
      <p:sp>
        <p:nvSpPr>
          <p:cNvPr id="28" name="Text Placeholder 41">
            <a:extLst>
              <a:ext uri="{FF2B5EF4-FFF2-40B4-BE49-F238E27FC236}">
                <a16:creationId xmlns:a16="http://schemas.microsoft.com/office/drawing/2014/main" id="{6B333994-6BA1-D345-92B3-F685C7296D34}"/>
              </a:ext>
            </a:extLst>
          </p:cNvPr>
          <p:cNvSpPr>
            <a:spLocks noGrp="1"/>
          </p:cNvSpPr>
          <p:nvPr>
            <p:ph type="body" sz="quarter" idx="24" hasCustomPrompt="1"/>
          </p:nvPr>
        </p:nvSpPr>
        <p:spPr>
          <a:xfrm>
            <a:off x="1832482" y="5200958"/>
            <a:ext cx="807638" cy="715273"/>
          </a:xfrm>
          <a:prstGeom prst="rect">
            <a:avLst/>
          </a:prstGeom>
        </p:spPr>
        <p:txBody>
          <a:bodyPr>
            <a:noAutofit/>
          </a:bodyPr>
          <a:lstStyle>
            <a:lvl1pPr marL="0" indent="0">
              <a:buNone/>
              <a:defRPr sz="4000" b="1" i="0">
                <a:solidFill>
                  <a:schemeClr val="accent1"/>
                </a:solidFill>
                <a:latin typeface="Calibri" panose="020F0502020204030204" pitchFamily="34" charset="0"/>
                <a:cs typeface="Calibri" panose="020F0502020204030204" pitchFamily="34" charset="0"/>
              </a:defRPr>
            </a:lvl1pPr>
          </a:lstStyle>
          <a:p>
            <a:pPr lvl="0"/>
            <a:r>
              <a:rPr lang="en-US" dirty="0"/>
              <a:t>4</a:t>
            </a:r>
          </a:p>
        </p:txBody>
      </p:sp>
      <p:sp>
        <p:nvSpPr>
          <p:cNvPr id="3" name="TextBox 2">
            <a:extLst>
              <a:ext uri="{FF2B5EF4-FFF2-40B4-BE49-F238E27FC236}">
                <a16:creationId xmlns:a16="http://schemas.microsoft.com/office/drawing/2014/main" id="{8236075E-349A-084D-A4F8-CE2FF1D6E851}"/>
              </a:ext>
            </a:extLst>
          </p:cNvPr>
          <p:cNvSpPr txBox="1"/>
          <p:nvPr userDrawn="1"/>
        </p:nvSpPr>
        <p:spPr>
          <a:xfrm>
            <a:off x="8286750" y="1153886"/>
            <a:ext cx="3300413" cy="369332"/>
          </a:xfrm>
          <a:prstGeom prst="rect">
            <a:avLst/>
          </a:prstGeom>
          <a:noFill/>
        </p:spPr>
        <p:txBody>
          <a:bodyPr wrap="square" rtlCol="0">
            <a:spAutoFit/>
          </a:bodyPr>
          <a:lstStyle/>
          <a:p>
            <a:r>
              <a:rPr lang="en-US" dirty="0"/>
              <a:t>SMALL TEXT ISNT BLUE</a:t>
            </a:r>
          </a:p>
        </p:txBody>
      </p:sp>
      <p:sp>
        <p:nvSpPr>
          <p:cNvPr id="18" name="Rectangle 17">
            <a:extLst>
              <a:ext uri="{FF2B5EF4-FFF2-40B4-BE49-F238E27FC236}">
                <a16:creationId xmlns:a16="http://schemas.microsoft.com/office/drawing/2014/main" id="{025278E2-BC8F-A44F-84EE-062B00DB8ED8}"/>
              </a:ext>
            </a:extLst>
          </p:cNvPr>
          <p:cNvSpPr/>
          <p:nvPr userDrawn="1"/>
        </p:nvSpPr>
        <p:spPr>
          <a:xfrm>
            <a:off x="0" y="0"/>
            <a:ext cx="12192000" cy="15177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19" name="Title 1">
            <a:extLst>
              <a:ext uri="{FF2B5EF4-FFF2-40B4-BE49-F238E27FC236}">
                <a16:creationId xmlns:a16="http://schemas.microsoft.com/office/drawing/2014/main" id="{A82F95AA-9F54-9E47-BC0F-B673F3A4ED63}"/>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agenda</a:t>
            </a:r>
          </a:p>
        </p:txBody>
      </p:sp>
      <p:cxnSp>
        <p:nvCxnSpPr>
          <p:cNvPr id="20" name="Straight Connector 19">
            <a:extLst>
              <a:ext uri="{FF2B5EF4-FFF2-40B4-BE49-F238E27FC236}">
                <a16:creationId xmlns:a16="http://schemas.microsoft.com/office/drawing/2014/main" id="{B8B3CFD3-3D53-5241-A0BF-8C1E1F7CFF89}"/>
              </a:ext>
            </a:extLst>
          </p:cNvPr>
          <p:cNvCxnSpPr>
            <a:cxnSpLocks/>
          </p:cNvCxnSpPr>
          <p:nvPr userDrawn="1"/>
        </p:nvCxnSpPr>
        <p:spPr>
          <a:xfrm>
            <a:off x="880650" y="1278756"/>
            <a:ext cx="951832" cy="0"/>
          </a:xfrm>
          <a:prstGeom prst="line">
            <a:avLst/>
          </a:prstGeom>
          <a:ln w="130175">
            <a:solidFill>
              <a:schemeClr val="tx2"/>
            </a:solidFill>
          </a:ln>
        </p:spPr>
        <p:style>
          <a:lnRef idx="1">
            <a:schemeClr val="accent1"/>
          </a:lnRef>
          <a:fillRef idx="0">
            <a:schemeClr val="accent1"/>
          </a:fillRef>
          <a:effectRef idx="0">
            <a:schemeClr val="accent1"/>
          </a:effectRef>
          <a:fontRef idx="minor">
            <a:schemeClr val="tx1"/>
          </a:fontRef>
        </p:style>
      </p:cxnSp>
      <p:sp>
        <p:nvSpPr>
          <p:cNvPr id="31" name="Text Placeholder 25">
            <a:extLst>
              <a:ext uri="{FF2B5EF4-FFF2-40B4-BE49-F238E27FC236}">
                <a16:creationId xmlns:a16="http://schemas.microsoft.com/office/drawing/2014/main" id="{7DADC314-731F-994D-94E4-216D80E32FE5}"/>
              </a:ext>
            </a:extLst>
          </p:cNvPr>
          <p:cNvSpPr>
            <a:spLocks noGrp="1"/>
          </p:cNvSpPr>
          <p:nvPr>
            <p:ph type="body" sz="quarter" idx="26" hasCustomPrompt="1"/>
          </p:nvPr>
        </p:nvSpPr>
        <p:spPr>
          <a:xfrm>
            <a:off x="2494311" y="3381728"/>
            <a:ext cx="8157869" cy="286232"/>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2"/>
                </a:solidFill>
              </a:defRPr>
            </a:lvl1pPr>
          </a:lstStyle>
          <a:p>
            <a:pPr lvl="0"/>
            <a:r>
              <a:rPr lang="en-US" dirty="0"/>
              <a:t>Description inserted here. Keep one to two sentences.</a:t>
            </a:r>
          </a:p>
        </p:txBody>
      </p:sp>
      <p:sp>
        <p:nvSpPr>
          <p:cNvPr id="32" name="Text Placeholder 25">
            <a:extLst>
              <a:ext uri="{FF2B5EF4-FFF2-40B4-BE49-F238E27FC236}">
                <a16:creationId xmlns:a16="http://schemas.microsoft.com/office/drawing/2014/main" id="{D912ED99-959D-1543-B017-CA1A8D94B8E8}"/>
              </a:ext>
            </a:extLst>
          </p:cNvPr>
          <p:cNvSpPr>
            <a:spLocks noGrp="1"/>
          </p:cNvSpPr>
          <p:nvPr>
            <p:ph type="body" sz="quarter" idx="28" hasCustomPrompt="1"/>
          </p:nvPr>
        </p:nvSpPr>
        <p:spPr>
          <a:xfrm>
            <a:off x="2494311" y="4471669"/>
            <a:ext cx="8157869" cy="286232"/>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2"/>
                </a:solidFill>
              </a:defRPr>
            </a:lvl1pPr>
          </a:lstStyle>
          <a:p>
            <a:pPr lvl="0"/>
            <a:r>
              <a:rPr lang="en-US" dirty="0"/>
              <a:t>Description inserted here. Keep one to two sentences.</a:t>
            </a:r>
          </a:p>
        </p:txBody>
      </p:sp>
      <p:sp>
        <p:nvSpPr>
          <p:cNvPr id="33" name="Text Placeholder 25">
            <a:extLst>
              <a:ext uri="{FF2B5EF4-FFF2-40B4-BE49-F238E27FC236}">
                <a16:creationId xmlns:a16="http://schemas.microsoft.com/office/drawing/2014/main" id="{599A2206-6D47-CB48-A0A9-F4E076107745}"/>
              </a:ext>
            </a:extLst>
          </p:cNvPr>
          <p:cNvSpPr>
            <a:spLocks noGrp="1"/>
          </p:cNvSpPr>
          <p:nvPr>
            <p:ph type="body" sz="quarter" idx="30" hasCustomPrompt="1"/>
          </p:nvPr>
        </p:nvSpPr>
        <p:spPr>
          <a:xfrm>
            <a:off x="2494311" y="5577702"/>
            <a:ext cx="8157869" cy="286232"/>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2"/>
                </a:solidFill>
              </a:defRPr>
            </a:lvl1pPr>
          </a:lstStyle>
          <a:p>
            <a:pPr lvl="0"/>
            <a:r>
              <a:rPr lang="en-US" dirty="0"/>
              <a:t>Description inserted here. Keep one to two sentences.</a:t>
            </a:r>
          </a:p>
        </p:txBody>
      </p:sp>
      <p:sp>
        <p:nvSpPr>
          <p:cNvPr id="34" name="Text Placeholder 3">
            <a:extLst>
              <a:ext uri="{FF2B5EF4-FFF2-40B4-BE49-F238E27FC236}">
                <a16:creationId xmlns:a16="http://schemas.microsoft.com/office/drawing/2014/main" id="{098F4C8A-1E55-A547-80AB-BE6360A49AAA}"/>
              </a:ext>
            </a:extLst>
          </p:cNvPr>
          <p:cNvSpPr>
            <a:spLocks noGrp="1"/>
          </p:cNvSpPr>
          <p:nvPr>
            <p:ph type="body" sz="quarter" idx="31" hasCustomPrompt="1"/>
          </p:nvPr>
        </p:nvSpPr>
        <p:spPr>
          <a:xfrm>
            <a:off x="2494311" y="2297984"/>
            <a:ext cx="8156575" cy="330048"/>
          </a:xfrm>
          <a:prstGeom prst="rect">
            <a:avLst/>
          </a:prstGeom>
        </p:spPr>
        <p:txBody>
          <a:bodyPr/>
          <a:lstStyle>
            <a:lvl1pPr>
              <a:buNone/>
              <a:defRPr sz="1400">
                <a:solidFill>
                  <a:srgbClr val="435362"/>
                </a:solidFill>
              </a:defRPr>
            </a:lvl1pPr>
          </a:lstStyle>
          <a:p>
            <a:pPr lvl="0"/>
            <a:r>
              <a:rPr lang="en-US" dirty="0"/>
              <a:t>Description inserted here. Keep one to two sentences.</a:t>
            </a:r>
          </a:p>
        </p:txBody>
      </p:sp>
      <p:sp>
        <p:nvSpPr>
          <p:cNvPr id="30" name="TextBox 29">
            <a:extLst>
              <a:ext uri="{FF2B5EF4-FFF2-40B4-BE49-F238E27FC236}">
                <a16:creationId xmlns:a16="http://schemas.microsoft.com/office/drawing/2014/main" id="{685376C8-D439-4C6D-9178-DA633A6ACDC9}"/>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35" name="TextBox 34">
            <a:extLst>
              <a:ext uri="{FF2B5EF4-FFF2-40B4-BE49-F238E27FC236}">
                <a16:creationId xmlns:a16="http://schemas.microsoft.com/office/drawing/2014/main" id="{46E077DA-BB52-4E0A-B7F5-0BD63D3DB397}"/>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36" name="Picture 35">
            <a:extLst>
              <a:ext uri="{FF2B5EF4-FFF2-40B4-BE49-F238E27FC236}">
                <a16:creationId xmlns:a16="http://schemas.microsoft.com/office/drawing/2014/main" id="{C58BB453-8049-489A-B7C8-7F96BA45FAD0}"/>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19816381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3" name="Text Placeholder 5">
            <a:extLst>
              <a:ext uri="{FF2B5EF4-FFF2-40B4-BE49-F238E27FC236}">
                <a16:creationId xmlns:a16="http://schemas.microsoft.com/office/drawing/2014/main" id="{99D1EDE5-BE2E-E64F-A0FD-989F9F17182A}"/>
              </a:ext>
            </a:extLst>
          </p:cNvPr>
          <p:cNvSpPr txBox="1">
            <a:spLocks/>
          </p:cNvSpPr>
          <p:nvPr userDrawn="1"/>
        </p:nvSpPr>
        <p:spPr>
          <a:xfrm>
            <a:off x="1372209" y="2967688"/>
            <a:ext cx="776650"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Calibri" panose="020F0502020204030204" pitchFamily="34" charset="0"/>
              <a:cs typeface="Calibri" panose="020F0502020204030204" pitchFamily="34" charset="0"/>
            </a:endParaRPr>
          </a:p>
        </p:txBody>
      </p:sp>
      <p:sp>
        <p:nvSpPr>
          <p:cNvPr id="27" name="Text Placeholder 41">
            <a:extLst>
              <a:ext uri="{FF2B5EF4-FFF2-40B4-BE49-F238E27FC236}">
                <a16:creationId xmlns:a16="http://schemas.microsoft.com/office/drawing/2014/main" id="{273E2386-FC79-F745-9E8A-3B68864C2F94}"/>
              </a:ext>
            </a:extLst>
          </p:cNvPr>
          <p:cNvSpPr>
            <a:spLocks noGrp="1"/>
          </p:cNvSpPr>
          <p:nvPr>
            <p:ph type="body" sz="quarter" idx="15" hasCustomPrompt="1"/>
          </p:nvPr>
        </p:nvSpPr>
        <p:spPr>
          <a:xfrm>
            <a:off x="1832482" y="1885364"/>
            <a:ext cx="807638" cy="715273"/>
          </a:xfrm>
          <a:prstGeom prst="rect">
            <a:avLst/>
          </a:prstGeom>
        </p:spPr>
        <p:txBody>
          <a:bodyPr>
            <a:noAutofit/>
          </a:bodyPr>
          <a:lstStyle>
            <a:lvl1pPr marL="0" indent="0">
              <a:buNone/>
              <a:defRPr sz="4000" b="1" i="0">
                <a:solidFill>
                  <a:srgbClr val="A1AAB3"/>
                </a:solidFill>
                <a:latin typeface="Calibri" panose="020F0502020204030204" pitchFamily="34" charset="0"/>
                <a:cs typeface="Calibri" panose="020F0502020204030204" pitchFamily="34" charset="0"/>
              </a:defRPr>
            </a:lvl1pPr>
          </a:lstStyle>
          <a:p>
            <a:pPr lvl="0"/>
            <a:r>
              <a:rPr lang="en-US" dirty="0"/>
              <a:t>1</a:t>
            </a:r>
          </a:p>
        </p:txBody>
      </p:sp>
      <p:sp>
        <p:nvSpPr>
          <p:cNvPr id="30" name="Text Placeholder 41">
            <a:extLst>
              <a:ext uri="{FF2B5EF4-FFF2-40B4-BE49-F238E27FC236}">
                <a16:creationId xmlns:a16="http://schemas.microsoft.com/office/drawing/2014/main" id="{4B98DEA4-17D7-4B4B-A7FF-6AC331ACF6CB}"/>
              </a:ext>
            </a:extLst>
          </p:cNvPr>
          <p:cNvSpPr>
            <a:spLocks noGrp="1"/>
          </p:cNvSpPr>
          <p:nvPr>
            <p:ph type="body" sz="quarter" idx="18" hasCustomPrompt="1"/>
          </p:nvPr>
        </p:nvSpPr>
        <p:spPr>
          <a:xfrm>
            <a:off x="1832482" y="2986454"/>
            <a:ext cx="807638" cy="715273"/>
          </a:xfrm>
          <a:prstGeom prst="rect">
            <a:avLst/>
          </a:prstGeom>
        </p:spPr>
        <p:txBody>
          <a:bodyPr>
            <a:noAutofit/>
          </a:bodyPr>
          <a:lstStyle>
            <a:lvl1pPr marL="0" indent="0">
              <a:buNone/>
              <a:defRPr sz="4000" b="1" i="0">
                <a:solidFill>
                  <a:srgbClr val="A1AAB3"/>
                </a:solidFill>
                <a:latin typeface="Calibri" panose="020F0502020204030204" pitchFamily="34" charset="0"/>
                <a:cs typeface="Calibri" panose="020F0502020204030204" pitchFamily="34" charset="0"/>
              </a:defRPr>
            </a:lvl1pPr>
          </a:lstStyle>
          <a:p>
            <a:pPr lvl="0"/>
            <a:r>
              <a:rPr lang="en-US" dirty="0"/>
              <a:t>2</a:t>
            </a:r>
          </a:p>
        </p:txBody>
      </p:sp>
      <p:sp>
        <p:nvSpPr>
          <p:cNvPr id="33" name="Text Placeholder 41">
            <a:extLst>
              <a:ext uri="{FF2B5EF4-FFF2-40B4-BE49-F238E27FC236}">
                <a16:creationId xmlns:a16="http://schemas.microsoft.com/office/drawing/2014/main" id="{45322956-8D80-E548-9867-54C3A1A12AA2}"/>
              </a:ext>
            </a:extLst>
          </p:cNvPr>
          <p:cNvSpPr>
            <a:spLocks noGrp="1"/>
          </p:cNvSpPr>
          <p:nvPr>
            <p:ph type="body" sz="quarter" idx="21" hasCustomPrompt="1"/>
          </p:nvPr>
        </p:nvSpPr>
        <p:spPr>
          <a:xfrm>
            <a:off x="1832482" y="4087544"/>
            <a:ext cx="807638" cy="715273"/>
          </a:xfrm>
          <a:prstGeom prst="rect">
            <a:avLst/>
          </a:prstGeom>
        </p:spPr>
        <p:txBody>
          <a:bodyPr>
            <a:noAutofit/>
          </a:bodyPr>
          <a:lstStyle>
            <a:lvl1pPr marL="0" indent="0">
              <a:buNone/>
              <a:defRPr sz="4000" b="1" i="0">
                <a:solidFill>
                  <a:srgbClr val="A1AAB3"/>
                </a:solidFill>
                <a:latin typeface="Calibri" panose="020F0502020204030204" pitchFamily="34" charset="0"/>
                <a:cs typeface="Calibri" panose="020F0502020204030204" pitchFamily="34" charset="0"/>
              </a:defRPr>
            </a:lvl1pPr>
          </a:lstStyle>
          <a:p>
            <a:pPr lvl="0"/>
            <a:r>
              <a:rPr lang="en-US" dirty="0"/>
              <a:t>3</a:t>
            </a:r>
          </a:p>
        </p:txBody>
      </p:sp>
      <p:sp>
        <p:nvSpPr>
          <p:cNvPr id="36" name="Text Placeholder 41">
            <a:extLst>
              <a:ext uri="{FF2B5EF4-FFF2-40B4-BE49-F238E27FC236}">
                <a16:creationId xmlns:a16="http://schemas.microsoft.com/office/drawing/2014/main" id="{E8FA3D78-A6EA-A842-A73C-CB90B5F192FF}"/>
              </a:ext>
            </a:extLst>
          </p:cNvPr>
          <p:cNvSpPr>
            <a:spLocks noGrp="1"/>
          </p:cNvSpPr>
          <p:nvPr>
            <p:ph type="body" sz="quarter" idx="24" hasCustomPrompt="1"/>
          </p:nvPr>
        </p:nvSpPr>
        <p:spPr>
          <a:xfrm>
            <a:off x="1832482" y="5188634"/>
            <a:ext cx="807638" cy="715273"/>
          </a:xfrm>
          <a:prstGeom prst="rect">
            <a:avLst/>
          </a:prstGeom>
        </p:spPr>
        <p:txBody>
          <a:bodyPr>
            <a:noAutofit/>
          </a:bodyPr>
          <a:lstStyle>
            <a:lvl1pPr marL="0" indent="0">
              <a:buNone/>
              <a:defRPr sz="4000" b="1" i="0">
                <a:solidFill>
                  <a:srgbClr val="A1AAB3"/>
                </a:solidFill>
                <a:latin typeface="Calibri" panose="020F0502020204030204" pitchFamily="34" charset="0"/>
                <a:cs typeface="Calibri" panose="020F0502020204030204" pitchFamily="34" charset="0"/>
              </a:defRPr>
            </a:lvl1pPr>
          </a:lstStyle>
          <a:p>
            <a:pPr lvl="0"/>
            <a:r>
              <a:rPr lang="en-US" dirty="0"/>
              <a:t>4</a:t>
            </a:r>
          </a:p>
        </p:txBody>
      </p:sp>
      <p:sp>
        <p:nvSpPr>
          <p:cNvPr id="19" name="Rectangle 18">
            <a:extLst>
              <a:ext uri="{FF2B5EF4-FFF2-40B4-BE49-F238E27FC236}">
                <a16:creationId xmlns:a16="http://schemas.microsoft.com/office/drawing/2014/main" id="{73709C32-8FDB-8E4F-926B-2428AED556E3}"/>
              </a:ext>
            </a:extLst>
          </p:cNvPr>
          <p:cNvSpPr/>
          <p:nvPr userDrawn="1"/>
        </p:nvSpPr>
        <p:spPr>
          <a:xfrm>
            <a:off x="0" y="0"/>
            <a:ext cx="12192000" cy="1517792"/>
          </a:xfrm>
          <a:prstGeom prst="rect">
            <a:avLst/>
          </a:prstGeom>
          <a:solidFill>
            <a:srgbClr val="435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20" name="Title 1">
            <a:extLst>
              <a:ext uri="{FF2B5EF4-FFF2-40B4-BE49-F238E27FC236}">
                <a16:creationId xmlns:a16="http://schemas.microsoft.com/office/drawing/2014/main" id="{EA466628-6657-8347-B398-A9309BAA7721}"/>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agenda</a:t>
            </a:r>
          </a:p>
        </p:txBody>
      </p:sp>
      <p:cxnSp>
        <p:nvCxnSpPr>
          <p:cNvPr id="22" name="Straight Connector 21">
            <a:extLst>
              <a:ext uri="{FF2B5EF4-FFF2-40B4-BE49-F238E27FC236}">
                <a16:creationId xmlns:a16="http://schemas.microsoft.com/office/drawing/2014/main" id="{64B8BD8D-58AB-F542-9C8E-166419199C36}"/>
              </a:ext>
            </a:extLst>
          </p:cNvPr>
          <p:cNvCxnSpPr>
            <a:cxnSpLocks/>
          </p:cNvCxnSpPr>
          <p:nvPr userDrawn="1"/>
        </p:nvCxnSpPr>
        <p:spPr>
          <a:xfrm>
            <a:off x="880650" y="1278756"/>
            <a:ext cx="951832" cy="0"/>
          </a:xfrm>
          <a:prstGeom prst="line">
            <a:avLst/>
          </a:prstGeom>
          <a:ln w="130175">
            <a:solidFill>
              <a:srgbClr val="A1AAB3"/>
            </a:solidFill>
          </a:ln>
        </p:spPr>
        <p:style>
          <a:lnRef idx="1">
            <a:schemeClr val="accent1"/>
          </a:lnRef>
          <a:fillRef idx="0">
            <a:schemeClr val="accent1"/>
          </a:fillRef>
          <a:effectRef idx="0">
            <a:schemeClr val="accent1"/>
          </a:effectRef>
          <a:fontRef idx="minor">
            <a:schemeClr val="tx1"/>
          </a:fontRef>
        </p:style>
      </p:cxnSp>
      <p:sp>
        <p:nvSpPr>
          <p:cNvPr id="32" name="Text Placeholder 23">
            <a:extLst>
              <a:ext uri="{FF2B5EF4-FFF2-40B4-BE49-F238E27FC236}">
                <a16:creationId xmlns:a16="http://schemas.microsoft.com/office/drawing/2014/main" id="{B9D9ADC9-6029-7A45-92A4-11EB403EE5E4}"/>
              </a:ext>
            </a:extLst>
          </p:cNvPr>
          <p:cNvSpPr>
            <a:spLocks noGrp="1"/>
          </p:cNvSpPr>
          <p:nvPr>
            <p:ph type="body" sz="quarter" idx="13" hasCustomPrompt="1"/>
          </p:nvPr>
        </p:nvSpPr>
        <p:spPr>
          <a:xfrm>
            <a:off x="2494311" y="1951936"/>
            <a:ext cx="4369809" cy="330047"/>
          </a:xfrm>
          <a:prstGeom prst="rect">
            <a:avLst/>
          </a:prstGeom>
        </p:spPr>
        <p:txBody>
          <a:bodyPr>
            <a:noAutofit/>
          </a:bodyPr>
          <a:lstStyle>
            <a:lvl1pPr marL="0" indent="0">
              <a:buNone/>
              <a:defRPr sz="2000" b="1" spc="300">
                <a:solidFill>
                  <a:srgbClr val="435362"/>
                </a:solidFill>
              </a:defRPr>
            </a:lvl1pPr>
          </a:lstStyle>
          <a:p>
            <a:pPr lvl="0"/>
            <a:r>
              <a:rPr lang="en-US" dirty="0"/>
              <a:t>TOPIC HEADER</a:t>
            </a:r>
          </a:p>
        </p:txBody>
      </p:sp>
      <p:sp>
        <p:nvSpPr>
          <p:cNvPr id="34" name="Text Placeholder 23">
            <a:extLst>
              <a:ext uri="{FF2B5EF4-FFF2-40B4-BE49-F238E27FC236}">
                <a16:creationId xmlns:a16="http://schemas.microsoft.com/office/drawing/2014/main" id="{88FE4A46-BD1F-614D-B31F-417F0EC3C70A}"/>
              </a:ext>
            </a:extLst>
          </p:cNvPr>
          <p:cNvSpPr>
            <a:spLocks noGrp="1"/>
          </p:cNvSpPr>
          <p:nvPr>
            <p:ph type="body" sz="quarter" idx="25" hasCustomPrompt="1"/>
          </p:nvPr>
        </p:nvSpPr>
        <p:spPr>
          <a:xfrm>
            <a:off x="2494311" y="3027806"/>
            <a:ext cx="4369809" cy="330047"/>
          </a:xfrm>
          <a:prstGeom prst="rect">
            <a:avLst/>
          </a:prstGeom>
        </p:spPr>
        <p:txBody>
          <a:bodyPr>
            <a:noAutofit/>
          </a:bodyPr>
          <a:lstStyle>
            <a:lvl1pPr marL="0" indent="0">
              <a:buNone/>
              <a:defRPr sz="2000" b="1" spc="300">
                <a:solidFill>
                  <a:srgbClr val="435362"/>
                </a:solidFill>
              </a:defRPr>
            </a:lvl1pPr>
          </a:lstStyle>
          <a:p>
            <a:pPr lvl="0"/>
            <a:r>
              <a:rPr lang="en-US" dirty="0"/>
              <a:t>TOPIC HEADER</a:t>
            </a:r>
          </a:p>
        </p:txBody>
      </p:sp>
      <p:sp>
        <p:nvSpPr>
          <p:cNvPr id="35" name="Text Placeholder 23">
            <a:extLst>
              <a:ext uri="{FF2B5EF4-FFF2-40B4-BE49-F238E27FC236}">
                <a16:creationId xmlns:a16="http://schemas.microsoft.com/office/drawing/2014/main" id="{EAE96675-9233-4540-9375-27276E5DEF2F}"/>
              </a:ext>
            </a:extLst>
          </p:cNvPr>
          <p:cNvSpPr>
            <a:spLocks noGrp="1"/>
          </p:cNvSpPr>
          <p:nvPr>
            <p:ph type="body" sz="quarter" idx="27" hasCustomPrompt="1"/>
          </p:nvPr>
        </p:nvSpPr>
        <p:spPr>
          <a:xfrm>
            <a:off x="2494311" y="4135574"/>
            <a:ext cx="4369809" cy="330047"/>
          </a:xfrm>
          <a:prstGeom prst="rect">
            <a:avLst/>
          </a:prstGeom>
        </p:spPr>
        <p:txBody>
          <a:bodyPr>
            <a:noAutofit/>
          </a:bodyPr>
          <a:lstStyle>
            <a:lvl1pPr marL="0" indent="0">
              <a:buNone/>
              <a:defRPr sz="2000" b="1" spc="300">
                <a:solidFill>
                  <a:srgbClr val="435362"/>
                </a:solidFill>
              </a:defRPr>
            </a:lvl1pPr>
          </a:lstStyle>
          <a:p>
            <a:pPr lvl="0"/>
            <a:r>
              <a:rPr lang="en-US" dirty="0"/>
              <a:t>TOPIC HEADER</a:t>
            </a:r>
          </a:p>
        </p:txBody>
      </p:sp>
      <p:sp>
        <p:nvSpPr>
          <p:cNvPr id="37" name="Text Placeholder 23">
            <a:extLst>
              <a:ext uri="{FF2B5EF4-FFF2-40B4-BE49-F238E27FC236}">
                <a16:creationId xmlns:a16="http://schemas.microsoft.com/office/drawing/2014/main" id="{81EC26F9-C607-924A-A142-35C3BE8F4114}"/>
              </a:ext>
            </a:extLst>
          </p:cNvPr>
          <p:cNvSpPr>
            <a:spLocks noGrp="1"/>
          </p:cNvSpPr>
          <p:nvPr>
            <p:ph type="body" sz="quarter" idx="29" hasCustomPrompt="1"/>
          </p:nvPr>
        </p:nvSpPr>
        <p:spPr>
          <a:xfrm>
            <a:off x="2494311" y="5240022"/>
            <a:ext cx="4369809" cy="330047"/>
          </a:xfrm>
          <a:prstGeom prst="rect">
            <a:avLst/>
          </a:prstGeom>
        </p:spPr>
        <p:txBody>
          <a:bodyPr>
            <a:noAutofit/>
          </a:bodyPr>
          <a:lstStyle>
            <a:lvl1pPr marL="0" indent="0">
              <a:buNone/>
              <a:defRPr sz="2000" b="1" spc="300">
                <a:solidFill>
                  <a:srgbClr val="435362"/>
                </a:solidFill>
              </a:defRPr>
            </a:lvl1pPr>
          </a:lstStyle>
          <a:p>
            <a:pPr lvl="0"/>
            <a:r>
              <a:rPr lang="en-US" dirty="0"/>
              <a:t>TOPIC HEADER</a:t>
            </a:r>
          </a:p>
        </p:txBody>
      </p:sp>
      <p:sp>
        <p:nvSpPr>
          <p:cNvPr id="48" name="Text Placeholder 25">
            <a:extLst>
              <a:ext uri="{FF2B5EF4-FFF2-40B4-BE49-F238E27FC236}">
                <a16:creationId xmlns:a16="http://schemas.microsoft.com/office/drawing/2014/main" id="{E8AA6700-A116-984B-B26E-193557952135}"/>
              </a:ext>
            </a:extLst>
          </p:cNvPr>
          <p:cNvSpPr>
            <a:spLocks noGrp="1"/>
          </p:cNvSpPr>
          <p:nvPr>
            <p:ph type="body" sz="quarter" idx="26" hasCustomPrompt="1"/>
          </p:nvPr>
        </p:nvSpPr>
        <p:spPr>
          <a:xfrm>
            <a:off x="2494311" y="3381728"/>
            <a:ext cx="8157869" cy="286232"/>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2"/>
                </a:solidFill>
              </a:defRPr>
            </a:lvl1pPr>
          </a:lstStyle>
          <a:p>
            <a:pPr lvl="0"/>
            <a:r>
              <a:rPr lang="en-US" dirty="0"/>
              <a:t>Description inserted here. Keep one to two sentences.</a:t>
            </a:r>
          </a:p>
        </p:txBody>
      </p:sp>
      <p:sp>
        <p:nvSpPr>
          <p:cNvPr id="49" name="Text Placeholder 25">
            <a:extLst>
              <a:ext uri="{FF2B5EF4-FFF2-40B4-BE49-F238E27FC236}">
                <a16:creationId xmlns:a16="http://schemas.microsoft.com/office/drawing/2014/main" id="{FF7E925E-A1B2-824C-B254-008127524EC9}"/>
              </a:ext>
            </a:extLst>
          </p:cNvPr>
          <p:cNvSpPr>
            <a:spLocks noGrp="1"/>
          </p:cNvSpPr>
          <p:nvPr>
            <p:ph type="body" sz="quarter" idx="28" hasCustomPrompt="1"/>
          </p:nvPr>
        </p:nvSpPr>
        <p:spPr>
          <a:xfrm>
            <a:off x="2494311" y="4471669"/>
            <a:ext cx="8157869" cy="286232"/>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2"/>
                </a:solidFill>
              </a:defRPr>
            </a:lvl1pPr>
          </a:lstStyle>
          <a:p>
            <a:pPr lvl="0"/>
            <a:r>
              <a:rPr lang="en-US" dirty="0"/>
              <a:t>Description inserted here. Keep one to two sentences.</a:t>
            </a:r>
          </a:p>
        </p:txBody>
      </p:sp>
      <p:sp>
        <p:nvSpPr>
          <p:cNvPr id="50" name="Text Placeholder 25">
            <a:extLst>
              <a:ext uri="{FF2B5EF4-FFF2-40B4-BE49-F238E27FC236}">
                <a16:creationId xmlns:a16="http://schemas.microsoft.com/office/drawing/2014/main" id="{957E7F80-3587-384F-ABE4-F7EFDBC8B468}"/>
              </a:ext>
            </a:extLst>
          </p:cNvPr>
          <p:cNvSpPr>
            <a:spLocks noGrp="1"/>
          </p:cNvSpPr>
          <p:nvPr>
            <p:ph type="body" sz="quarter" idx="34" hasCustomPrompt="1"/>
          </p:nvPr>
        </p:nvSpPr>
        <p:spPr>
          <a:xfrm>
            <a:off x="2494311" y="5577702"/>
            <a:ext cx="8157869" cy="286232"/>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2"/>
                </a:solidFill>
              </a:defRPr>
            </a:lvl1pPr>
          </a:lstStyle>
          <a:p>
            <a:pPr lvl="0"/>
            <a:r>
              <a:rPr lang="en-US" dirty="0"/>
              <a:t>Description inserted here. Keep one to two sentences.</a:t>
            </a:r>
          </a:p>
        </p:txBody>
      </p:sp>
      <p:sp>
        <p:nvSpPr>
          <p:cNvPr id="51" name="Text Placeholder 3">
            <a:extLst>
              <a:ext uri="{FF2B5EF4-FFF2-40B4-BE49-F238E27FC236}">
                <a16:creationId xmlns:a16="http://schemas.microsoft.com/office/drawing/2014/main" id="{1677A259-69CE-0343-8F87-DD9A00283909}"/>
              </a:ext>
            </a:extLst>
          </p:cNvPr>
          <p:cNvSpPr>
            <a:spLocks noGrp="1"/>
          </p:cNvSpPr>
          <p:nvPr>
            <p:ph type="body" sz="quarter" idx="35" hasCustomPrompt="1"/>
          </p:nvPr>
        </p:nvSpPr>
        <p:spPr>
          <a:xfrm>
            <a:off x="2494311" y="2297984"/>
            <a:ext cx="8156575" cy="330048"/>
          </a:xfrm>
          <a:prstGeom prst="rect">
            <a:avLst/>
          </a:prstGeom>
        </p:spPr>
        <p:txBody>
          <a:bodyPr/>
          <a:lstStyle>
            <a:lvl1pPr>
              <a:buNone/>
              <a:defRPr sz="1400">
                <a:solidFill>
                  <a:srgbClr val="435362"/>
                </a:solidFill>
              </a:defRPr>
            </a:lvl1pPr>
          </a:lstStyle>
          <a:p>
            <a:pPr lvl="0"/>
            <a:r>
              <a:rPr lang="en-US" dirty="0"/>
              <a:t>Description inserted here. Keep one to two sentences.</a:t>
            </a:r>
          </a:p>
        </p:txBody>
      </p:sp>
      <p:sp>
        <p:nvSpPr>
          <p:cNvPr id="25" name="TextBox 24">
            <a:extLst>
              <a:ext uri="{FF2B5EF4-FFF2-40B4-BE49-F238E27FC236}">
                <a16:creationId xmlns:a16="http://schemas.microsoft.com/office/drawing/2014/main" id="{F5098D1D-0B7E-4A1F-B164-D3E23F016D30}"/>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26" name="TextBox 25">
            <a:extLst>
              <a:ext uri="{FF2B5EF4-FFF2-40B4-BE49-F238E27FC236}">
                <a16:creationId xmlns:a16="http://schemas.microsoft.com/office/drawing/2014/main" id="{C4DC4F37-3889-4FC7-9CE1-B8D9E2EEAD19}"/>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28" name="Picture 27">
            <a:extLst>
              <a:ext uri="{FF2B5EF4-FFF2-40B4-BE49-F238E27FC236}">
                <a16:creationId xmlns:a16="http://schemas.microsoft.com/office/drawing/2014/main" id="{B6B8F437-CB94-4330-B808-F4477EABC87F}"/>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9421257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5" name="Text Placeholder 5">
            <a:extLst>
              <a:ext uri="{FF2B5EF4-FFF2-40B4-BE49-F238E27FC236}">
                <a16:creationId xmlns:a16="http://schemas.microsoft.com/office/drawing/2014/main" id="{838E1F79-D43C-C54E-ABFA-75AB95C956E6}"/>
              </a:ext>
            </a:extLst>
          </p:cNvPr>
          <p:cNvSpPr txBox="1">
            <a:spLocks/>
          </p:cNvSpPr>
          <p:nvPr userDrawn="1"/>
        </p:nvSpPr>
        <p:spPr>
          <a:xfrm>
            <a:off x="718002" y="2271438"/>
            <a:ext cx="544187"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1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chemeClr val="accent1"/>
                </a:solidFill>
                <a:latin typeface="Calibri" panose="020F0502020204030204" pitchFamily="34" charset="0"/>
                <a:cs typeface="Calibri" panose="020F0502020204030204" pitchFamily="34" charset="0"/>
              </a:rPr>
              <a:t>1</a:t>
            </a:r>
          </a:p>
        </p:txBody>
      </p:sp>
      <p:sp>
        <p:nvSpPr>
          <p:cNvPr id="39" name="Text Placeholder 5">
            <a:extLst>
              <a:ext uri="{FF2B5EF4-FFF2-40B4-BE49-F238E27FC236}">
                <a16:creationId xmlns:a16="http://schemas.microsoft.com/office/drawing/2014/main" id="{801F5F22-394C-694B-AFD5-4B3C3DE73EA3}"/>
              </a:ext>
            </a:extLst>
          </p:cNvPr>
          <p:cNvSpPr txBox="1">
            <a:spLocks/>
          </p:cNvSpPr>
          <p:nvPr userDrawn="1"/>
        </p:nvSpPr>
        <p:spPr>
          <a:xfrm>
            <a:off x="4288822" y="2271438"/>
            <a:ext cx="544187"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1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chemeClr val="accent1"/>
                </a:solidFill>
                <a:latin typeface="Calibri" panose="020F0502020204030204" pitchFamily="34" charset="0"/>
                <a:cs typeface="Calibri" panose="020F0502020204030204" pitchFamily="34" charset="0"/>
              </a:rPr>
              <a:t>2</a:t>
            </a:r>
            <a:endParaRPr lang="en-US" sz="4400" dirty="0">
              <a:solidFill>
                <a:schemeClr val="accent1"/>
              </a:solidFill>
              <a:latin typeface="Calibri" panose="020F0502020204030204" pitchFamily="34" charset="0"/>
              <a:cs typeface="Calibri" panose="020F0502020204030204" pitchFamily="34" charset="0"/>
            </a:endParaRPr>
          </a:p>
        </p:txBody>
      </p:sp>
      <p:sp>
        <p:nvSpPr>
          <p:cNvPr id="42" name="Text Placeholder 5">
            <a:extLst>
              <a:ext uri="{FF2B5EF4-FFF2-40B4-BE49-F238E27FC236}">
                <a16:creationId xmlns:a16="http://schemas.microsoft.com/office/drawing/2014/main" id="{C1F0B951-F91B-FF4A-93AC-0E5B63CA6762}"/>
              </a:ext>
            </a:extLst>
          </p:cNvPr>
          <p:cNvSpPr txBox="1">
            <a:spLocks/>
          </p:cNvSpPr>
          <p:nvPr userDrawn="1"/>
        </p:nvSpPr>
        <p:spPr>
          <a:xfrm>
            <a:off x="8134672" y="2287219"/>
            <a:ext cx="544187"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1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chemeClr val="accent1"/>
                </a:solidFill>
                <a:latin typeface="Calibri" panose="020F0502020204030204" pitchFamily="34" charset="0"/>
                <a:cs typeface="Calibri" panose="020F0502020204030204" pitchFamily="34" charset="0"/>
              </a:rPr>
              <a:t>3</a:t>
            </a:r>
          </a:p>
        </p:txBody>
      </p:sp>
      <p:sp>
        <p:nvSpPr>
          <p:cNvPr id="8" name="Text Placeholder 7">
            <a:extLst>
              <a:ext uri="{FF2B5EF4-FFF2-40B4-BE49-F238E27FC236}">
                <a16:creationId xmlns:a16="http://schemas.microsoft.com/office/drawing/2014/main" id="{2523FE89-CB65-E644-84B4-27E0B166528C}"/>
              </a:ext>
            </a:extLst>
          </p:cNvPr>
          <p:cNvSpPr>
            <a:spLocks noGrp="1"/>
          </p:cNvSpPr>
          <p:nvPr>
            <p:ph type="body" sz="quarter" idx="13" hasCustomPrompt="1"/>
          </p:nvPr>
        </p:nvSpPr>
        <p:spPr>
          <a:xfrm>
            <a:off x="1297673" y="2355397"/>
            <a:ext cx="2674937" cy="385762"/>
          </a:xfrm>
          <a:prstGeom prst="rect">
            <a:avLst/>
          </a:prstGeom>
        </p:spPr>
        <p:txBody>
          <a:bodyPr>
            <a:noAutofit/>
          </a:bodyPr>
          <a:lstStyle>
            <a:lvl1pPr marL="0" indent="0">
              <a:buNone/>
              <a:defRPr sz="2100" b="1" spc="300">
                <a:solidFill>
                  <a:schemeClr val="accent1"/>
                </a:solidFill>
              </a:defRPr>
            </a:lvl1pPr>
          </a:lstStyle>
          <a:p>
            <a:pPr lvl="0"/>
            <a:r>
              <a:rPr lang="en-US" dirty="0"/>
              <a:t>TOPIC HEADER</a:t>
            </a:r>
          </a:p>
        </p:txBody>
      </p:sp>
      <p:sp>
        <p:nvSpPr>
          <p:cNvPr id="10" name="Text Placeholder 9">
            <a:extLst>
              <a:ext uri="{FF2B5EF4-FFF2-40B4-BE49-F238E27FC236}">
                <a16:creationId xmlns:a16="http://schemas.microsoft.com/office/drawing/2014/main" id="{404DEE03-6A79-5A47-A087-FC0A56B749CC}"/>
              </a:ext>
            </a:extLst>
          </p:cNvPr>
          <p:cNvSpPr>
            <a:spLocks noGrp="1"/>
          </p:cNvSpPr>
          <p:nvPr>
            <p:ph type="body" sz="quarter" idx="14" hasCustomPrompt="1"/>
          </p:nvPr>
        </p:nvSpPr>
        <p:spPr>
          <a:xfrm>
            <a:off x="1297674" y="2700450"/>
            <a:ext cx="2674938" cy="715273"/>
          </a:xfrm>
          <a:prstGeom prst="rect">
            <a:avLst/>
          </a:prstGeom>
        </p:spPr>
        <p:txBody>
          <a:bodyPr>
            <a:noAutofit/>
          </a:bodyPr>
          <a:lstStyle>
            <a:lvl1pPr marL="0" indent="0">
              <a:buNone/>
              <a:defRPr sz="1400">
                <a:solidFill>
                  <a:srgbClr val="435362"/>
                </a:solidFill>
              </a:defRPr>
            </a:lvl1pPr>
          </a:lstStyle>
          <a:p>
            <a:r>
              <a:rPr lang="en-US" dirty="0">
                <a:solidFill>
                  <a:schemeClr val="tx2"/>
                </a:solidFill>
              </a:rPr>
              <a:t>Description inserted here.</a:t>
            </a:r>
          </a:p>
        </p:txBody>
      </p:sp>
      <p:sp>
        <p:nvSpPr>
          <p:cNvPr id="56" name="Text Placeholder 7">
            <a:extLst>
              <a:ext uri="{FF2B5EF4-FFF2-40B4-BE49-F238E27FC236}">
                <a16:creationId xmlns:a16="http://schemas.microsoft.com/office/drawing/2014/main" id="{E6083F5F-8D0E-C944-84D1-6B5D64F1E88C}"/>
              </a:ext>
            </a:extLst>
          </p:cNvPr>
          <p:cNvSpPr>
            <a:spLocks noGrp="1"/>
          </p:cNvSpPr>
          <p:nvPr>
            <p:ph type="body" sz="quarter" idx="15" hasCustomPrompt="1"/>
          </p:nvPr>
        </p:nvSpPr>
        <p:spPr>
          <a:xfrm>
            <a:off x="4851578" y="2355397"/>
            <a:ext cx="3033707" cy="385762"/>
          </a:xfrm>
          <a:prstGeom prst="rect">
            <a:avLst/>
          </a:prstGeom>
        </p:spPr>
        <p:txBody>
          <a:bodyPr>
            <a:noAutofit/>
          </a:bodyPr>
          <a:lstStyle>
            <a:lvl1pPr marL="0" indent="0">
              <a:buNone/>
              <a:defRPr sz="2100" b="1" spc="300">
                <a:solidFill>
                  <a:schemeClr val="accent1"/>
                </a:solidFill>
              </a:defRPr>
            </a:lvl1pPr>
          </a:lstStyle>
          <a:p>
            <a:pPr lvl="0"/>
            <a:r>
              <a:rPr lang="en-US" dirty="0"/>
              <a:t>TOPIC HEADER</a:t>
            </a:r>
          </a:p>
        </p:txBody>
      </p:sp>
      <p:sp>
        <p:nvSpPr>
          <p:cNvPr id="57" name="Text Placeholder 9">
            <a:extLst>
              <a:ext uri="{FF2B5EF4-FFF2-40B4-BE49-F238E27FC236}">
                <a16:creationId xmlns:a16="http://schemas.microsoft.com/office/drawing/2014/main" id="{E8C0C7E9-8765-EC49-BD36-AACBC51E0004}"/>
              </a:ext>
            </a:extLst>
          </p:cNvPr>
          <p:cNvSpPr>
            <a:spLocks noGrp="1"/>
          </p:cNvSpPr>
          <p:nvPr>
            <p:ph type="body" sz="quarter" idx="16" hasCustomPrompt="1"/>
          </p:nvPr>
        </p:nvSpPr>
        <p:spPr>
          <a:xfrm>
            <a:off x="4851579" y="2700450"/>
            <a:ext cx="3033708" cy="715273"/>
          </a:xfrm>
          <a:prstGeom prst="rect">
            <a:avLst/>
          </a:prstGeom>
        </p:spPr>
        <p:txBody>
          <a:bodyPr>
            <a:noAutofit/>
          </a:bodyPr>
          <a:lstStyle>
            <a:lvl1pPr marL="0" indent="0">
              <a:buNone/>
              <a:defRPr sz="1400">
                <a:solidFill>
                  <a:srgbClr val="435362"/>
                </a:solidFill>
              </a:defRPr>
            </a:lvl1pPr>
          </a:lstStyle>
          <a:p>
            <a:r>
              <a:rPr lang="en-US" dirty="0">
                <a:solidFill>
                  <a:schemeClr val="tx2"/>
                </a:solidFill>
              </a:rPr>
              <a:t>Description inserted here.</a:t>
            </a:r>
          </a:p>
        </p:txBody>
      </p:sp>
      <p:sp>
        <p:nvSpPr>
          <p:cNvPr id="58" name="Text Placeholder 7">
            <a:extLst>
              <a:ext uri="{FF2B5EF4-FFF2-40B4-BE49-F238E27FC236}">
                <a16:creationId xmlns:a16="http://schemas.microsoft.com/office/drawing/2014/main" id="{283409A8-7B68-7B41-91F1-0519DBE6ABC2}"/>
              </a:ext>
            </a:extLst>
          </p:cNvPr>
          <p:cNvSpPr>
            <a:spLocks noGrp="1"/>
          </p:cNvSpPr>
          <p:nvPr>
            <p:ph type="body" sz="quarter" idx="17" hasCustomPrompt="1"/>
          </p:nvPr>
        </p:nvSpPr>
        <p:spPr>
          <a:xfrm>
            <a:off x="8678861" y="2355397"/>
            <a:ext cx="2817895" cy="385762"/>
          </a:xfrm>
          <a:prstGeom prst="rect">
            <a:avLst/>
          </a:prstGeom>
        </p:spPr>
        <p:txBody>
          <a:bodyPr>
            <a:noAutofit/>
          </a:bodyPr>
          <a:lstStyle>
            <a:lvl1pPr marL="0" indent="0">
              <a:buNone/>
              <a:defRPr sz="2100" b="1" spc="300">
                <a:solidFill>
                  <a:schemeClr val="accent1"/>
                </a:solidFill>
              </a:defRPr>
            </a:lvl1pPr>
          </a:lstStyle>
          <a:p>
            <a:pPr lvl="0"/>
            <a:r>
              <a:rPr lang="en-US" dirty="0"/>
              <a:t>TOPIC HEADER</a:t>
            </a:r>
          </a:p>
        </p:txBody>
      </p:sp>
      <p:sp>
        <p:nvSpPr>
          <p:cNvPr id="59" name="Text Placeholder 9">
            <a:extLst>
              <a:ext uri="{FF2B5EF4-FFF2-40B4-BE49-F238E27FC236}">
                <a16:creationId xmlns:a16="http://schemas.microsoft.com/office/drawing/2014/main" id="{71CD4FD3-FD50-B04D-8BF8-9506FCC618F2}"/>
              </a:ext>
            </a:extLst>
          </p:cNvPr>
          <p:cNvSpPr>
            <a:spLocks noGrp="1"/>
          </p:cNvSpPr>
          <p:nvPr>
            <p:ph type="body" sz="quarter" idx="18" hasCustomPrompt="1"/>
          </p:nvPr>
        </p:nvSpPr>
        <p:spPr>
          <a:xfrm>
            <a:off x="8678861" y="2700450"/>
            <a:ext cx="2817895" cy="715273"/>
          </a:xfrm>
          <a:prstGeom prst="rect">
            <a:avLst/>
          </a:prstGeom>
        </p:spPr>
        <p:txBody>
          <a:bodyPr>
            <a:noAutofit/>
          </a:bodyPr>
          <a:lstStyle>
            <a:lvl1pPr marL="0" indent="0">
              <a:buNone/>
              <a:defRPr sz="1400">
                <a:solidFill>
                  <a:srgbClr val="435362"/>
                </a:solidFill>
              </a:defRPr>
            </a:lvl1pPr>
          </a:lstStyle>
          <a:p>
            <a:r>
              <a:rPr lang="en-US" dirty="0">
                <a:solidFill>
                  <a:schemeClr val="tx2"/>
                </a:solidFill>
              </a:rPr>
              <a:t>Description inserted here.</a:t>
            </a:r>
          </a:p>
        </p:txBody>
      </p:sp>
      <p:sp>
        <p:nvSpPr>
          <p:cNvPr id="60" name="Text Placeholder 5">
            <a:extLst>
              <a:ext uri="{FF2B5EF4-FFF2-40B4-BE49-F238E27FC236}">
                <a16:creationId xmlns:a16="http://schemas.microsoft.com/office/drawing/2014/main" id="{58EF51C4-7CA6-2A4E-B48D-37F748C8BF93}"/>
              </a:ext>
            </a:extLst>
          </p:cNvPr>
          <p:cNvSpPr txBox="1">
            <a:spLocks/>
          </p:cNvSpPr>
          <p:nvPr userDrawn="1"/>
        </p:nvSpPr>
        <p:spPr>
          <a:xfrm>
            <a:off x="718002" y="4276084"/>
            <a:ext cx="544187"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1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chemeClr val="accent1"/>
                </a:solidFill>
                <a:latin typeface="Calibri" panose="020F0502020204030204" pitchFamily="34" charset="0"/>
                <a:cs typeface="Calibri" panose="020F0502020204030204" pitchFamily="34" charset="0"/>
              </a:rPr>
              <a:t>4</a:t>
            </a:r>
          </a:p>
        </p:txBody>
      </p:sp>
      <p:sp>
        <p:nvSpPr>
          <p:cNvPr id="61" name="Text Placeholder 5">
            <a:extLst>
              <a:ext uri="{FF2B5EF4-FFF2-40B4-BE49-F238E27FC236}">
                <a16:creationId xmlns:a16="http://schemas.microsoft.com/office/drawing/2014/main" id="{E242E35C-08F7-824E-A9F1-6AD7E1C2FCCD}"/>
              </a:ext>
            </a:extLst>
          </p:cNvPr>
          <p:cNvSpPr txBox="1">
            <a:spLocks/>
          </p:cNvSpPr>
          <p:nvPr userDrawn="1"/>
        </p:nvSpPr>
        <p:spPr>
          <a:xfrm>
            <a:off x="4288822" y="4276084"/>
            <a:ext cx="544187"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1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chemeClr val="accent1"/>
                </a:solidFill>
                <a:latin typeface="Calibri" panose="020F0502020204030204" pitchFamily="34" charset="0"/>
                <a:cs typeface="Calibri" panose="020F0502020204030204" pitchFamily="34" charset="0"/>
              </a:rPr>
              <a:t>5</a:t>
            </a:r>
            <a:endParaRPr lang="en-US" sz="4400" dirty="0">
              <a:solidFill>
                <a:schemeClr val="accent1"/>
              </a:solidFill>
              <a:latin typeface="Calibri" panose="020F0502020204030204" pitchFamily="34" charset="0"/>
              <a:cs typeface="Calibri" panose="020F0502020204030204" pitchFamily="34" charset="0"/>
            </a:endParaRPr>
          </a:p>
        </p:txBody>
      </p:sp>
      <p:sp>
        <p:nvSpPr>
          <p:cNvPr id="62" name="Text Placeholder 5">
            <a:extLst>
              <a:ext uri="{FF2B5EF4-FFF2-40B4-BE49-F238E27FC236}">
                <a16:creationId xmlns:a16="http://schemas.microsoft.com/office/drawing/2014/main" id="{81E73DE7-ED7C-F34E-BFFC-2E0F95FD53EF}"/>
              </a:ext>
            </a:extLst>
          </p:cNvPr>
          <p:cNvSpPr txBox="1">
            <a:spLocks/>
          </p:cNvSpPr>
          <p:nvPr userDrawn="1"/>
        </p:nvSpPr>
        <p:spPr>
          <a:xfrm>
            <a:off x="8134672" y="4291865"/>
            <a:ext cx="544187"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1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chemeClr val="accent1"/>
                </a:solidFill>
                <a:latin typeface="Calibri" panose="020F0502020204030204" pitchFamily="34" charset="0"/>
                <a:cs typeface="Calibri" panose="020F0502020204030204" pitchFamily="34" charset="0"/>
              </a:rPr>
              <a:t>6</a:t>
            </a:r>
          </a:p>
        </p:txBody>
      </p:sp>
      <p:sp>
        <p:nvSpPr>
          <p:cNvPr id="63" name="Text Placeholder 7">
            <a:extLst>
              <a:ext uri="{FF2B5EF4-FFF2-40B4-BE49-F238E27FC236}">
                <a16:creationId xmlns:a16="http://schemas.microsoft.com/office/drawing/2014/main" id="{A631B717-0509-6C46-9521-D190B7CA39F3}"/>
              </a:ext>
            </a:extLst>
          </p:cNvPr>
          <p:cNvSpPr>
            <a:spLocks noGrp="1"/>
          </p:cNvSpPr>
          <p:nvPr>
            <p:ph type="body" sz="quarter" idx="19" hasCustomPrompt="1"/>
          </p:nvPr>
        </p:nvSpPr>
        <p:spPr>
          <a:xfrm>
            <a:off x="1297673" y="4360043"/>
            <a:ext cx="2696355" cy="385762"/>
          </a:xfrm>
          <a:prstGeom prst="rect">
            <a:avLst/>
          </a:prstGeom>
        </p:spPr>
        <p:txBody>
          <a:bodyPr>
            <a:noAutofit/>
          </a:bodyPr>
          <a:lstStyle>
            <a:lvl1pPr marL="0" indent="0">
              <a:buNone/>
              <a:defRPr sz="2100" b="1" spc="300">
                <a:solidFill>
                  <a:schemeClr val="accent1"/>
                </a:solidFill>
              </a:defRPr>
            </a:lvl1pPr>
          </a:lstStyle>
          <a:p>
            <a:pPr lvl="0"/>
            <a:r>
              <a:rPr lang="en-US" dirty="0"/>
              <a:t>TOPIC HEADER</a:t>
            </a:r>
          </a:p>
        </p:txBody>
      </p:sp>
      <p:sp>
        <p:nvSpPr>
          <p:cNvPr id="64" name="Text Placeholder 9">
            <a:extLst>
              <a:ext uri="{FF2B5EF4-FFF2-40B4-BE49-F238E27FC236}">
                <a16:creationId xmlns:a16="http://schemas.microsoft.com/office/drawing/2014/main" id="{443DB619-656F-3149-AF6E-33B866E2F5B4}"/>
              </a:ext>
            </a:extLst>
          </p:cNvPr>
          <p:cNvSpPr>
            <a:spLocks noGrp="1"/>
          </p:cNvSpPr>
          <p:nvPr>
            <p:ph type="body" sz="quarter" idx="20" hasCustomPrompt="1"/>
          </p:nvPr>
        </p:nvSpPr>
        <p:spPr>
          <a:xfrm>
            <a:off x="1297674" y="4705096"/>
            <a:ext cx="2674938" cy="715273"/>
          </a:xfrm>
          <a:prstGeom prst="rect">
            <a:avLst/>
          </a:prstGeom>
        </p:spPr>
        <p:txBody>
          <a:bodyPr>
            <a:noAutofit/>
          </a:bodyPr>
          <a:lstStyle>
            <a:lvl1pPr marL="0" indent="0">
              <a:buNone/>
              <a:defRPr sz="1400">
                <a:solidFill>
                  <a:srgbClr val="435362"/>
                </a:solidFill>
              </a:defRPr>
            </a:lvl1pPr>
          </a:lstStyle>
          <a:p>
            <a:r>
              <a:rPr lang="en-US" dirty="0">
                <a:solidFill>
                  <a:schemeClr val="tx2"/>
                </a:solidFill>
              </a:rPr>
              <a:t>Description inserted here.</a:t>
            </a:r>
          </a:p>
        </p:txBody>
      </p:sp>
      <p:sp>
        <p:nvSpPr>
          <p:cNvPr id="65" name="Text Placeholder 7">
            <a:extLst>
              <a:ext uri="{FF2B5EF4-FFF2-40B4-BE49-F238E27FC236}">
                <a16:creationId xmlns:a16="http://schemas.microsoft.com/office/drawing/2014/main" id="{9FA41FFB-9459-8C49-8086-F22B839B1315}"/>
              </a:ext>
            </a:extLst>
          </p:cNvPr>
          <p:cNvSpPr>
            <a:spLocks noGrp="1"/>
          </p:cNvSpPr>
          <p:nvPr>
            <p:ph type="body" sz="quarter" idx="21" hasCustomPrompt="1"/>
          </p:nvPr>
        </p:nvSpPr>
        <p:spPr>
          <a:xfrm>
            <a:off x="4851579" y="4360043"/>
            <a:ext cx="3033706" cy="385762"/>
          </a:xfrm>
          <a:prstGeom prst="rect">
            <a:avLst/>
          </a:prstGeom>
        </p:spPr>
        <p:txBody>
          <a:bodyPr>
            <a:noAutofit/>
          </a:bodyPr>
          <a:lstStyle>
            <a:lvl1pPr marL="0" indent="0">
              <a:buNone/>
              <a:defRPr sz="2100" b="1" spc="300">
                <a:solidFill>
                  <a:schemeClr val="accent1"/>
                </a:solidFill>
              </a:defRPr>
            </a:lvl1pPr>
          </a:lstStyle>
          <a:p>
            <a:pPr lvl="0"/>
            <a:r>
              <a:rPr lang="en-US" dirty="0"/>
              <a:t>TOPIC HEADER</a:t>
            </a:r>
          </a:p>
        </p:txBody>
      </p:sp>
      <p:sp>
        <p:nvSpPr>
          <p:cNvPr id="66" name="Text Placeholder 9">
            <a:extLst>
              <a:ext uri="{FF2B5EF4-FFF2-40B4-BE49-F238E27FC236}">
                <a16:creationId xmlns:a16="http://schemas.microsoft.com/office/drawing/2014/main" id="{99C5E4B6-A487-2E46-B2FA-B0C7945ECC0C}"/>
              </a:ext>
            </a:extLst>
          </p:cNvPr>
          <p:cNvSpPr>
            <a:spLocks noGrp="1"/>
          </p:cNvSpPr>
          <p:nvPr>
            <p:ph type="body" sz="quarter" idx="22" hasCustomPrompt="1"/>
          </p:nvPr>
        </p:nvSpPr>
        <p:spPr>
          <a:xfrm>
            <a:off x="4851579" y="4705096"/>
            <a:ext cx="3033708" cy="715273"/>
          </a:xfrm>
          <a:prstGeom prst="rect">
            <a:avLst/>
          </a:prstGeom>
        </p:spPr>
        <p:txBody>
          <a:bodyPr>
            <a:noAutofit/>
          </a:bodyPr>
          <a:lstStyle>
            <a:lvl1pPr marL="0" indent="0">
              <a:buNone/>
              <a:defRPr sz="1400">
                <a:solidFill>
                  <a:srgbClr val="435362"/>
                </a:solidFill>
              </a:defRPr>
            </a:lvl1pPr>
          </a:lstStyle>
          <a:p>
            <a:r>
              <a:rPr lang="en-US" dirty="0">
                <a:solidFill>
                  <a:schemeClr val="tx2"/>
                </a:solidFill>
              </a:rPr>
              <a:t>Description inserted here.</a:t>
            </a:r>
          </a:p>
        </p:txBody>
      </p:sp>
      <p:sp>
        <p:nvSpPr>
          <p:cNvPr id="67" name="Text Placeholder 7">
            <a:extLst>
              <a:ext uri="{FF2B5EF4-FFF2-40B4-BE49-F238E27FC236}">
                <a16:creationId xmlns:a16="http://schemas.microsoft.com/office/drawing/2014/main" id="{24F47FB4-E722-5347-BB5E-3059D735E5A1}"/>
              </a:ext>
            </a:extLst>
          </p:cNvPr>
          <p:cNvSpPr>
            <a:spLocks noGrp="1"/>
          </p:cNvSpPr>
          <p:nvPr>
            <p:ph type="body" sz="quarter" idx="23" hasCustomPrompt="1"/>
          </p:nvPr>
        </p:nvSpPr>
        <p:spPr>
          <a:xfrm>
            <a:off x="8678861" y="4360043"/>
            <a:ext cx="2817894" cy="385762"/>
          </a:xfrm>
          <a:prstGeom prst="rect">
            <a:avLst/>
          </a:prstGeom>
        </p:spPr>
        <p:txBody>
          <a:bodyPr>
            <a:noAutofit/>
          </a:bodyPr>
          <a:lstStyle>
            <a:lvl1pPr marL="0" indent="0">
              <a:buNone/>
              <a:defRPr sz="2100" b="1" spc="300">
                <a:solidFill>
                  <a:schemeClr val="accent1"/>
                </a:solidFill>
              </a:defRPr>
            </a:lvl1pPr>
          </a:lstStyle>
          <a:p>
            <a:pPr lvl="0"/>
            <a:r>
              <a:rPr lang="en-US" dirty="0"/>
              <a:t>TOPIC HEADER</a:t>
            </a:r>
          </a:p>
        </p:txBody>
      </p:sp>
      <p:sp>
        <p:nvSpPr>
          <p:cNvPr id="68" name="Text Placeholder 9">
            <a:extLst>
              <a:ext uri="{FF2B5EF4-FFF2-40B4-BE49-F238E27FC236}">
                <a16:creationId xmlns:a16="http://schemas.microsoft.com/office/drawing/2014/main" id="{7F55BDA4-9F6F-0040-A329-C811C7C86F9E}"/>
              </a:ext>
            </a:extLst>
          </p:cNvPr>
          <p:cNvSpPr>
            <a:spLocks noGrp="1"/>
          </p:cNvSpPr>
          <p:nvPr>
            <p:ph type="body" sz="quarter" idx="24" hasCustomPrompt="1"/>
          </p:nvPr>
        </p:nvSpPr>
        <p:spPr>
          <a:xfrm>
            <a:off x="8678861" y="4705096"/>
            <a:ext cx="2817895" cy="715273"/>
          </a:xfrm>
          <a:prstGeom prst="rect">
            <a:avLst/>
          </a:prstGeom>
        </p:spPr>
        <p:txBody>
          <a:bodyPr>
            <a:noAutofit/>
          </a:bodyPr>
          <a:lstStyle>
            <a:lvl1pPr marL="0" indent="0">
              <a:buNone/>
              <a:defRPr sz="1400">
                <a:solidFill>
                  <a:srgbClr val="435362"/>
                </a:solidFill>
              </a:defRPr>
            </a:lvl1pPr>
          </a:lstStyle>
          <a:p>
            <a:r>
              <a:rPr lang="en-US" dirty="0">
                <a:solidFill>
                  <a:schemeClr val="tx2"/>
                </a:solidFill>
              </a:rPr>
              <a:t>Description inserted here.</a:t>
            </a:r>
          </a:p>
        </p:txBody>
      </p:sp>
      <p:sp>
        <p:nvSpPr>
          <p:cNvPr id="23" name="Rectangle 22">
            <a:extLst>
              <a:ext uri="{FF2B5EF4-FFF2-40B4-BE49-F238E27FC236}">
                <a16:creationId xmlns:a16="http://schemas.microsoft.com/office/drawing/2014/main" id="{3C1ACC67-54E5-5C46-88BE-02A17C62B734}"/>
              </a:ext>
            </a:extLst>
          </p:cNvPr>
          <p:cNvSpPr/>
          <p:nvPr userDrawn="1"/>
        </p:nvSpPr>
        <p:spPr>
          <a:xfrm>
            <a:off x="0" y="0"/>
            <a:ext cx="12192000" cy="15177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24" name="Title 1">
            <a:extLst>
              <a:ext uri="{FF2B5EF4-FFF2-40B4-BE49-F238E27FC236}">
                <a16:creationId xmlns:a16="http://schemas.microsoft.com/office/drawing/2014/main" id="{53FB0EC6-97F8-574D-9FA7-7999CAB3D9D2}"/>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agenda</a:t>
            </a:r>
          </a:p>
        </p:txBody>
      </p:sp>
      <p:cxnSp>
        <p:nvCxnSpPr>
          <p:cNvPr id="26" name="Straight Connector 25">
            <a:extLst>
              <a:ext uri="{FF2B5EF4-FFF2-40B4-BE49-F238E27FC236}">
                <a16:creationId xmlns:a16="http://schemas.microsoft.com/office/drawing/2014/main" id="{7E0FA992-967C-9B41-8476-6BD65E2C1B20}"/>
              </a:ext>
            </a:extLst>
          </p:cNvPr>
          <p:cNvCxnSpPr>
            <a:cxnSpLocks/>
          </p:cNvCxnSpPr>
          <p:nvPr userDrawn="1"/>
        </p:nvCxnSpPr>
        <p:spPr>
          <a:xfrm>
            <a:off x="880650" y="1278756"/>
            <a:ext cx="951832" cy="0"/>
          </a:xfrm>
          <a:prstGeom prst="line">
            <a:avLst/>
          </a:prstGeom>
          <a:ln w="130175">
            <a:solidFill>
              <a:srgbClr val="43536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30824C8-0CF8-4DB7-A2A4-6639547440BF}"/>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31" name="TextBox 30">
            <a:extLst>
              <a:ext uri="{FF2B5EF4-FFF2-40B4-BE49-F238E27FC236}">
                <a16:creationId xmlns:a16="http://schemas.microsoft.com/office/drawing/2014/main" id="{1C2955E0-1BF6-47E9-95FD-D44D899BAB11}"/>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32" name="Picture 31">
            <a:extLst>
              <a:ext uri="{FF2B5EF4-FFF2-40B4-BE49-F238E27FC236}">
                <a16:creationId xmlns:a16="http://schemas.microsoft.com/office/drawing/2014/main" id="{5FF1B8F6-7E96-453E-8DBA-4119A1A40348}"/>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12748269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genda 4 ">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523FE89-CB65-E644-84B4-27E0B166528C}"/>
              </a:ext>
            </a:extLst>
          </p:cNvPr>
          <p:cNvSpPr>
            <a:spLocks noGrp="1"/>
          </p:cNvSpPr>
          <p:nvPr>
            <p:ph type="body" sz="quarter" idx="13" hasCustomPrompt="1"/>
          </p:nvPr>
        </p:nvSpPr>
        <p:spPr>
          <a:xfrm>
            <a:off x="1297673" y="2355397"/>
            <a:ext cx="2674937" cy="385762"/>
          </a:xfrm>
          <a:prstGeom prst="rect">
            <a:avLst/>
          </a:prstGeom>
        </p:spPr>
        <p:txBody>
          <a:bodyPr>
            <a:noAutofit/>
          </a:bodyPr>
          <a:lstStyle>
            <a:lvl1pPr marL="0" indent="0">
              <a:buNone/>
              <a:defRPr sz="2100" b="1" spc="300">
                <a:solidFill>
                  <a:schemeClr val="tx2"/>
                </a:solidFill>
              </a:defRPr>
            </a:lvl1pPr>
          </a:lstStyle>
          <a:p>
            <a:pPr lvl="0"/>
            <a:r>
              <a:rPr lang="en-US" dirty="0"/>
              <a:t>TOPIC HEADER</a:t>
            </a:r>
          </a:p>
        </p:txBody>
      </p:sp>
      <p:sp>
        <p:nvSpPr>
          <p:cNvPr id="10" name="Text Placeholder 9">
            <a:extLst>
              <a:ext uri="{FF2B5EF4-FFF2-40B4-BE49-F238E27FC236}">
                <a16:creationId xmlns:a16="http://schemas.microsoft.com/office/drawing/2014/main" id="{404DEE03-6A79-5A47-A087-FC0A56B749CC}"/>
              </a:ext>
            </a:extLst>
          </p:cNvPr>
          <p:cNvSpPr>
            <a:spLocks noGrp="1"/>
          </p:cNvSpPr>
          <p:nvPr>
            <p:ph type="body" sz="quarter" idx="14" hasCustomPrompt="1"/>
          </p:nvPr>
        </p:nvSpPr>
        <p:spPr>
          <a:xfrm>
            <a:off x="1297674" y="2700450"/>
            <a:ext cx="2674938" cy="715273"/>
          </a:xfrm>
          <a:prstGeom prst="rect">
            <a:avLst/>
          </a:prstGeom>
        </p:spPr>
        <p:txBody>
          <a:bodyPr>
            <a:noAutofit/>
          </a:bodyPr>
          <a:lstStyle>
            <a:lvl1pPr marL="0" indent="0">
              <a:buNone/>
              <a:defRPr sz="1400"/>
            </a:lvl1pPr>
          </a:lstStyle>
          <a:p>
            <a:r>
              <a:rPr lang="en-US" dirty="0">
                <a:solidFill>
                  <a:schemeClr val="tx2"/>
                </a:solidFill>
              </a:rPr>
              <a:t>Description inserted here.</a:t>
            </a:r>
          </a:p>
        </p:txBody>
      </p:sp>
      <p:sp>
        <p:nvSpPr>
          <p:cNvPr id="56" name="Text Placeholder 7">
            <a:extLst>
              <a:ext uri="{FF2B5EF4-FFF2-40B4-BE49-F238E27FC236}">
                <a16:creationId xmlns:a16="http://schemas.microsoft.com/office/drawing/2014/main" id="{E6083F5F-8D0E-C944-84D1-6B5D64F1E88C}"/>
              </a:ext>
            </a:extLst>
          </p:cNvPr>
          <p:cNvSpPr>
            <a:spLocks noGrp="1"/>
          </p:cNvSpPr>
          <p:nvPr>
            <p:ph type="body" sz="quarter" idx="15" hasCustomPrompt="1"/>
          </p:nvPr>
        </p:nvSpPr>
        <p:spPr>
          <a:xfrm>
            <a:off x="4851578" y="2355397"/>
            <a:ext cx="3033707" cy="385762"/>
          </a:xfrm>
          <a:prstGeom prst="rect">
            <a:avLst/>
          </a:prstGeom>
        </p:spPr>
        <p:txBody>
          <a:bodyPr>
            <a:noAutofit/>
          </a:bodyPr>
          <a:lstStyle>
            <a:lvl1pPr marL="0" indent="0">
              <a:buNone/>
              <a:defRPr sz="2100" b="1" spc="300">
                <a:solidFill>
                  <a:schemeClr val="tx2"/>
                </a:solidFill>
              </a:defRPr>
            </a:lvl1pPr>
          </a:lstStyle>
          <a:p>
            <a:pPr lvl="0"/>
            <a:r>
              <a:rPr lang="en-US" dirty="0"/>
              <a:t>TOPIC HEADER</a:t>
            </a:r>
          </a:p>
        </p:txBody>
      </p:sp>
      <p:sp>
        <p:nvSpPr>
          <p:cNvPr id="57" name="Text Placeholder 9">
            <a:extLst>
              <a:ext uri="{FF2B5EF4-FFF2-40B4-BE49-F238E27FC236}">
                <a16:creationId xmlns:a16="http://schemas.microsoft.com/office/drawing/2014/main" id="{E8C0C7E9-8765-EC49-BD36-AACBC51E0004}"/>
              </a:ext>
            </a:extLst>
          </p:cNvPr>
          <p:cNvSpPr>
            <a:spLocks noGrp="1"/>
          </p:cNvSpPr>
          <p:nvPr>
            <p:ph type="body" sz="quarter" idx="16" hasCustomPrompt="1"/>
          </p:nvPr>
        </p:nvSpPr>
        <p:spPr>
          <a:xfrm>
            <a:off x="4851579" y="2700450"/>
            <a:ext cx="3033708" cy="715273"/>
          </a:xfrm>
          <a:prstGeom prst="rect">
            <a:avLst/>
          </a:prstGeom>
        </p:spPr>
        <p:txBody>
          <a:bodyPr>
            <a:noAutofit/>
          </a:bodyPr>
          <a:lstStyle>
            <a:lvl1pPr marL="0" indent="0">
              <a:buNone/>
              <a:defRPr sz="1400"/>
            </a:lvl1pPr>
          </a:lstStyle>
          <a:p>
            <a:r>
              <a:rPr lang="en-US" dirty="0">
                <a:solidFill>
                  <a:schemeClr val="tx2"/>
                </a:solidFill>
              </a:rPr>
              <a:t>Description inserted here.</a:t>
            </a:r>
          </a:p>
        </p:txBody>
      </p:sp>
      <p:sp>
        <p:nvSpPr>
          <p:cNvPr id="58" name="Text Placeholder 7">
            <a:extLst>
              <a:ext uri="{FF2B5EF4-FFF2-40B4-BE49-F238E27FC236}">
                <a16:creationId xmlns:a16="http://schemas.microsoft.com/office/drawing/2014/main" id="{283409A8-7B68-7B41-91F1-0519DBE6ABC2}"/>
              </a:ext>
            </a:extLst>
          </p:cNvPr>
          <p:cNvSpPr>
            <a:spLocks noGrp="1"/>
          </p:cNvSpPr>
          <p:nvPr>
            <p:ph type="body" sz="quarter" idx="17" hasCustomPrompt="1"/>
          </p:nvPr>
        </p:nvSpPr>
        <p:spPr>
          <a:xfrm>
            <a:off x="8678861" y="2355397"/>
            <a:ext cx="2817895" cy="385762"/>
          </a:xfrm>
          <a:prstGeom prst="rect">
            <a:avLst/>
          </a:prstGeom>
        </p:spPr>
        <p:txBody>
          <a:bodyPr>
            <a:noAutofit/>
          </a:bodyPr>
          <a:lstStyle>
            <a:lvl1pPr marL="0" indent="0">
              <a:buNone/>
              <a:defRPr sz="2100" b="1" spc="300">
                <a:solidFill>
                  <a:schemeClr val="tx2"/>
                </a:solidFill>
              </a:defRPr>
            </a:lvl1pPr>
          </a:lstStyle>
          <a:p>
            <a:pPr lvl="0"/>
            <a:r>
              <a:rPr lang="en-US" dirty="0"/>
              <a:t>TOPIC HEADER</a:t>
            </a:r>
          </a:p>
        </p:txBody>
      </p:sp>
      <p:sp>
        <p:nvSpPr>
          <p:cNvPr id="59" name="Text Placeholder 9">
            <a:extLst>
              <a:ext uri="{FF2B5EF4-FFF2-40B4-BE49-F238E27FC236}">
                <a16:creationId xmlns:a16="http://schemas.microsoft.com/office/drawing/2014/main" id="{71CD4FD3-FD50-B04D-8BF8-9506FCC618F2}"/>
              </a:ext>
            </a:extLst>
          </p:cNvPr>
          <p:cNvSpPr>
            <a:spLocks noGrp="1"/>
          </p:cNvSpPr>
          <p:nvPr>
            <p:ph type="body" sz="quarter" idx="18" hasCustomPrompt="1"/>
          </p:nvPr>
        </p:nvSpPr>
        <p:spPr>
          <a:xfrm>
            <a:off x="8678861" y="2700450"/>
            <a:ext cx="2817895" cy="715273"/>
          </a:xfrm>
          <a:prstGeom prst="rect">
            <a:avLst/>
          </a:prstGeom>
        </p:spPr>
        <p:txBody>
          <a:bodyPr>
            <a:noAutofit/>
          </a:bodyPr>
          <a:lstStyle>
            <a:lvl1pPr marL="0" indent="0">
              <a:buNone/>
              <a:defRPr sz="1400"/>
            </a:lvl1pPr>
          </a:lstStyle>
          <a:p>
            <a:r>
              <a:rPr lang="en-US" dirty="0">
                <a:solidFill>
                  <a:schemeClr val="tx2"/>
                </a:solidFill>
              </a:rPr>
              <a:t>Description inserted here.</a:t>
            </a:r>
          </a:p>
        </p:txBody>
      </p:sp>
      <p:sp>
        <p:nvSpPr>
          <p:cNvPr id="63" name="Text Placeholder 7">
            <a:extLst>
              <a:ext uri="{FF2B5EF4-FFF2-40B4-BE49-F238E27FC236}">
                <a16:creationId xmlns:a16="http://schemas.microsoft.com/office/drawing/2014/main" id="{A631B717-0509-6C46-9521-D190B7CA39F3}"/>
              </a:ext>
            </a:extLst>
          </p:cNvPr>
          <p:cNvSpPr>
            <a:spLocks noGrp="1"/>
          </p:cNvSpPr>
          <p:nvPr>
            <p:ph type="body" sz="quarter" idx="19" hasCustomPrompt="1"/>
          </p:nvPr>
        </p:nvSpPr>
        <p:spPr>
          <a:xfrm>
            <a:off x="1297673" y="4360043"/>
            <a:ext cx="2696355" cy="385762"/>
          </a:xfrm>
          <a:prstGeom prst="rect">
            <a:avLst/>
          </a:prstGeom>
        </p:spPr>
        <p:txBody>
          <a:bodyPr>
            <a:noAutofit/>
          </a:bodyPr>
          <a:lstStyle>
            <a:lvl1pPr marL="0" indent="0">
              <a:buNone/>
              <a:defRPr sz="2100" b="1" spc="300">
                <a:solidFill>
                  <a:schemeClr val="tx2"/>
                </a:solidFill>
              </a:defRPr>
            </a:lvl1pPr>
          </a:lstStyle>
          <a:p>
            <a:pPr lvl="0"/>
            <a:r>
              <a:rPr lang="en-US" dirty="0"/>
              <a:t>TOPIC HEADER</a:t>
            </a:r>
          </a:p>
        </p:txBody>
      </p:sp>
      <p:sp>
        <p:nvSpPr>
          <p:cNvPr id="64" name="Text Placeholder 9">
            <a:extLst>
              <a:ext uri="{FF2B5EF4-FFF2-40B4-BE49-F238E27FC236}">
                <a16:creationId xmlns:a16="http://schemas.microsoft.com/office/drawing/2014/main" id="{443DB619-656F-3149-AF6E-33B866E2F5B4}"/>
              </a:ext>
            </a:extLst>
          </p:cNvPr>
          <p:cNvSpPr>
            <a:spLocks noGrp="1"/>
          </p:cNvSpPr>
          <p:nvPr>
            <p:ph type="body" sz="quarter" idx="20" hasCustomPrompt="1"/>
          </p:nvPr>
        </p:nvSpPr>
        <p:spPr>
          <a:xfrm>
            <a:off x="1297674" y="4705096"/>
            <a:ext cx="2674938" cy="715273"/>
          </a:xfrm>
          <a:prstGeom prst="rect">
            <a:avLst/>
          </a:prstGeom>
        </p:spPr>
        <p:txBody>
          <a:bodyPr>
            <a:noAutofit/>
          </a:bodyPr>
          <a:lstStyle>
            <a:lvl1pPr marL="0" indent="0">
              <a:buNone/>
              <a:defRPr sz="1400"/>
            </a:lvl1pPr>
          </a:lstStyle>
          <a:p>
            <a:r>
              <a:rPr lang="en-US" dirty="0">
                <a:solidFill>
                  <a:schemeClr val="tx2"/>
                </a:solidFill>
              </a:rPr>
              <a:t>Description inserted here.</a:t>
            </a:r>
          </a:p>
        </p:txBody>
      </p:sp>
      <p:sp>
        <p:nvSpPr>
          <p:cNvPr id="65" name="Text Placeholder 7">
            <a:extLst>
              <a:ext uri="{FF2B5EF4-FFF2-40B4-BE49-F238E27FC236}">
                <a16:creationId xmlns:a16="http://schemas.microsoft.com/office/drawing/2014/main" id="{9FA41FFB-9459-8C49-8086-F22B839B1315}"/>
              </a:ext>
            </a:extLst>
          </p:cNvPr>
          <p:cNvSpPr>
            <a:spLocks noGrp="1"/>
          </p:cNvSpPr>
          <p:nvPr>
            <p:ph type="body" sz="quarter" idx="21" hasCustomPrompt="1"/>
          </p:nvPr>
        </p:nvSpPr>
        <p:spPr>
          <a:xfrm>
            <a:off x="4851579" y="4360043"/>
            <a:ext cx="3033706" cy="385762"/>
          </a:xfrm>
          <a:prstGeom prst="rect">
            <a:avLst/>
          </a:prstGeom>
        </p:spPr>
        <p:txBody>
          <a:bodyPr>
            <a:noAutofit/>
          </a:bodyPr>
          <a:lstStyle>
            <a:lvl1pPr marL="0" indent="0">
              <a:buNone/>
              <a:defRPr sz="2100" b="1" spc="300">
                <a:solidFill>
                  <a:schemeClr val="tx2"/>
                </a:solidFill>
              </a:defRPr>
            </a:lvl1pPr>
          </a:lstStyle>
          <a:p>
            <a:pPr lvl="0"/>
            <a:r>
              <a:rPr lang="en-US" dirty="0"/>
              <a:t>TOPIC HEADER</a:t>
            </a:r>
          </a:p>
        </p:txBody>
      </p:sp>
      <p:sp>
        <p:nvSpPr>
          <p:cNvPr id="66" name="Text Placeholder 9">
            <a:extLst>
              <a:ext uri="{FF2B5EF4-FFF2-40B4-BE49-F238E27FC236}">
                <a16:creationId xmlns:a16="http://schemas.microsoft.com/office/drawing/2014/main" id="{99C5E4B6-A487-2E46-B2FA-B0C7945ECC0C}"/>
              </a:ext>
            </a:extLst>
          </p:cNvPr>
          <p:cNvSpPr>
            <a:spLocks noGrp="1"/>
          </p:cNvSpPr>
          <p:nvPr>
            <p:ph type="body" sz="quarter" idx="22" hasCustomPrompt="1"/>
          </p:nvPr>
        </p:nvSpPr>
        <p:spPr>
          <a:xfrm>
            <a:off x="4851579" y="4705096"/>
            <a:ext cx="3033708" cy="715273"/>
          </a:xfrm>
          <a:prstGeom prst="rect">
            <a:avLst/>
          </a:prstGeom>
        </p:spPr>
        <p:txBody>
          <a:bodyPr>
            <a:noAutofit/>
          </a:bodyPr>
          <a:lstStyle>
            <a:lvl1pPr marL="0" indent="0">
              <a:buNone/>
              <a:defRPr sz="1400"/>
            </a:lvl1pPr>
          </a:lstStyle>
          <a:p>
            <a:r>
              <a:rPr lang="en-US" dirty="0">
                <a:solidFill>
                  <a:schemeClr val="tx2"/>
                </a:solidFill>
              </a:rPr>
              <a:t>Description inserted here.</a:t>
            </a:r>
          </a:p>
        </p:txBody>
      </p:sp>
      <p:sp>
        <p:nvSpPr>
          <p:cNvPr id="67" name="Text Placeholder 7">
            <a:extLst>
              <a:ext uri="{FF2B5EF4-FFF2-40B4-BE49-F238E27FC236}">
                <a16:creationId xmlns:a16="http://schemas.microsoft.com/office/drawing/2014/main" id="{24F47FB4-E722-5347-BB5E-3059D735E5A1}"/>
              </a:ext>
            </a:extLst>
          </p:cNvPr>
          <p:cNvSpPr>
            <a:spLocks noGrp="1"/>
          </p:cNvSpPr>
          <p:nvPr>
            <p:ph type="body" sz="quarter" idx="23" hasCustomPrompt="1"/>
          </p:nvPr>
        </p:nvSpPr>
        <p:spPr>
          <a:xfrm>
            <a:off x="8678861" y="4360043"/>
            <a:ext cx="2817894" cy="385762"/>
          </a:xfrm>
          <a:prstGeom prst="rect">
            <a:avLst/>
          </a:prstGeom>
        </p:spPr>
        <p:txBody>
          <a:bodyPr>
            <a:noAutofit/>
          </a:bodyPr>
          <a:lstStyle>
            <a:lvl1pPr marL="0" indent="0">
              <a:buNone/>
              <a:defRPr sz="2100" b="1" spc="300">
                <a:solidFill>
                  <a:schemeClr val="tx2"/>
                </a:solidFill>
              </a:defRPr>
            </a:lvl1pPr>
          </a:lstStyle>
          <a:p>
            <a:pPr lvl="0"/>
            <a:r>
              <a:rPr lang="en-US" dirty="0"/>
              <a:t>TOPIC HEADER</a:t>
            </a:r>
          </a:p>
        </p:txBody>
      </p:sp>
      <p:sp>
        <p:nvSpPr>
          <p:cNvPr id="68" name="Text Placeholder 9">
            <a:extLst>
              <a:ext uri="{FF2B5EF4-FFF2-40B4-BE49-F238E27FC236}">
                <a16:creationId xmlns:a16="http://schemas.microsoft.com/office/drawing/2014/main" id="{7F55BDA4-9F6F-0040-A329-C811C7C86F9E}"/>
              </a:ext>
            </a:extLst>
          </p:cNvPr>
          <p:cNvSpPr>
            <a:spLocks noGrp="1"/>
          </p:cNvSpPr>
          <p:nvPr>
            <p:ph type="body" sz="quarter" idx="24" hasCustomPrompt="1"/>
          </p:nvPr>
        </p:nvSpPr>
        <p:spPr>
          <a:xfrm>
            <a:off x="8678861" y="4705096"/>
            <a:ext cx="2817895" cy="715273"/>
          </a:xfrm>
          <a:prstGeom prst="rect">
            <a:avLst/>
          </a:prstGeom>
        </p:spPr>
        <p:txBody>
          <a:bodyPr>
            <a:noAutofit/>
          </a:bodyPr>
          <a:lstStyle>
            <a:lvl1pPr marL="0" indent="0">
              <a:buNone/>
              <a:defRPr sz="1400"/>
            </a:lvl1pPr>
          </a:lstStyle>
          <a:p>
            <a:r>
              <a:rPr lang="en-US" dirty="0">
                <a:solidFill>
                  <a:schemeClr val="tx2"/>
                </a:solidFill>
              </a:rPr>
              <a:t>Description inserted here.</a:t>
            </a:r>
          </a:p>
        </p:txBody>
      </p:sp>
      <p:sp>
        <p:nvSpPr>
          <p:cNvPr id="26" name="Text Placeholder 5">
            <a:extLst>
              <a:ext uri="{FF2B5EF4-FFF2-40B4-BE49-F238E27FC236}">
                <a16:creationId xmlns:a16="http://schemas.microsoft.com/office/drawing/2014/main" id="{B0B3324F-395B-A74D-A565-CC49668F6A8B}"/>
              </a:ext>
            </a:extLst>
          </p:cNvPr>
          <p:cNvSpPr txBox="1">
            <a:spLocks/>
          </p:cNvSpPr>
          <p:nvPr userDrawn="1"/>
        </p:nvSpPr>
        <p:spPr>
          <a:xfrm>
            <a:off x="718002" y="2271438"/>
            <a:ext cx="544187"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1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rgbClr val="A1AAB3"/>
                </a:solidFill>
                <a:latin typeface="Calibri" panose="020F0502020204030204" pitchFamily="34" charset="0"/>
                <a:cs typeface="Calibri" panose="020F0502020204030204" pitchFamily="34" charset="0"/>
              </a:rPr>
              <a:t>1</a:t>
            </a:r>
          </a:p>
        </p:txBody>
      </p:sp>
      <p:sp>
        <p:nvSpPr>
          <p:cNvPr id="27" name="Text Placeholder 5">
            <a:extLst>
              <a:ext uri="{FF2B5EF4-FFF2-40B4-BE49-F238E27FC236}">
                <a16:creationId xmlns:a16="http://schemas.microsoft.com/office/drawing/2014/main" id="{7B4EBDEC-0B58-C344-A82C-28C9A178D889}"/>
              </a:ext>
            </a:extLst>
          </p:cNvPr>
          <p:cNvSpPr txBox="1">
            <a:spLocks/>
          </p:cNvSpPr>
          <p:nvPr userDrawn="1"/>
        </p:nvSpPr>
        <p:spPr>
          <a:xfrm>
            <a:off x="4288822" y="2271438"/>
            <a:ext cx="544187"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1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rgbClr val="A1AAB3"/>
                </a:solidFill>
                <a:latin typeface="Calibri" panose="020F0502020204030204" pitchFamily="34" charset="0"/>
                <a:cs typeface="Calibri" panose="020F0502020204030204" pitchFamily="34" charset="0"/>
              </a:rPr>
              <a:t>2</a:t>
            </a:r>
            <a:endParaRPr lang="en-US" sz="4400" dirty="0">
              <a:solidFill>
                <a:srgbClr val="A1AAB3"/>
              </a:solidFill>
              <a:latin typeface="Calibri" panose="020F0502020204030204" pitchFamily="34" charset="0"/>
              <a:cs typeface="Calibri" panose="020F0502020204030204" pitchFamily="34" charset="0"/>
            </a:endParaRPr>
          </a:p>
        </p:txBody>
      </p:sp>
      <p:sp>
        <p:nvSpPr>
          <p:cNvPr id="28" name="Text Placeholder 5">
            <a:extLst>
              <a:ext uri="{FF2B5EF4-FFF2-40B4-BE49-F238E27FC236}">
                <a16:creationId xmlns:a16="http://schemas.microsoft.com/office/drawing/2014/main" id="{99EAA257-E39D-E242-BFD4-C627CCED60E4}"/>
              </a:ext>
            </a:extLst>
          </p:cNvPr>
          <p:cNvSpPr txBox="1">
            <a:spLocks/>
          </p:cNvSpPr>
          <p:nvPr userDrawn="1"/>
        </p:nvSpPr>
        <p:spPr>
          <a:xfrm>
            <a:off x="8134672" y="2287219"/>
            <a:ext cx="544187"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1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rgbClr val="A1AAB3"/>
                </a:solidFill>
                <a:latin typeface="Calibri" panose="020F0502020204030204" pitchFamily="34" charset="0"/>
                <a:cs typeface="Calibri" panose="020F0502020204030204" pitchFamily="34" charset="0"/>
              </a:rPr>
              <a:t>3</a:t>
            </a:r>
          </a:p>
        </p:txBody>
      </p:sp>
      <p:sp>
        <p:nvSpPr>
          <p:cNvPr id="29" name="Text Placeholder 5">
            <a:extLst>
              <a:ext uri="{FF2B5EF4-FFF2-40B4-BE49-F238E27FC236}">
                <a16:creationId xmlns:a16="http://schemas.microsoft.com/office/drawing/2014/main" id="{8D4E9A8E-6450-FB4C-BD12-A91F73D963A8}"/>
              </a:ext>
            </a:extLst>
          </p:cNvPr>
          <p:cNvSpPr txBox="1">
            <a:spLocks/>
          </p:cNvSpPr>
          <p:nvPr userDrawn="1"/>
        </p:nvSpPr>
        <p:spPr>
          <a:xfrm>
            <a:off x="718002" y="4276084"/>
            <a:ext cx="544187"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1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rgbClr val="A1AAB3"/>
                </a:solidFill>
                <a:latin typeface="Calibri" panose="020F0502020204030204" pitchFamily="34" charset="0"/>
                <a:cs typeface="Calibri" panose="020F0502020204030204" pitchFamily="34" charset="0"/>
              </a:rPr>
              <a:t>4</a:t>
            </a:r>
          </a:p>
        </p:txBody>
      </p:sp>
      <p:sp>
        <p:nvSpPr>
          <p:cNvPr id="31" name="Text Placeholder 5">
            <a:extLst>
              <a:ext uri="{FF2B5EF4-FFF2-40B4-BE49-F238E27FC236}">
                <a16:creationId xmlns:a16="http://schemas.microsoft.com/office/drawing/2014/main" id="{E999F652-3059-C74E-A3C8-5618A9D65DBE}"/>
              </a:ext>
            </a:extLst>
          </p:cNvPr>
          <p:cNvSpPr txBox="1">
            <a:spLocks/>
          </p:cNvSpPr>
          <p:nvPr userDrawn="1"/>
        </p:nvSpPr>
        <p:spPr>
          <a:xfrm>
            <a:off x="4288822" y="4276084"/>
            <a:ext cx="544187"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1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rgbClr val="A1AAB3"/>
                </a:solidFill>
                <a:latin typeface="Calibri" panose="020F0502020204030204" pitchFamily="34" charset="0"/>
                <a:cs typeface="Calibri" panose="020F0502020204030204" pitchFamily="34" charset="0"/>
              </a:rPr>
              <a:t>5</a:t>
            </a:r>
            <a:endParaRPr lang="en-US" sz="4400" dirty="0">
              <a:solidFill>
                <a:srgbClr val="A1AAB3"/>
              </a:solidFill>
              <a:latin typeface="Calibri" panose="020F0502020204030204" pitchFamily="34" charset="0"/>
              <a:cs typeface="Calibri" panose="020F0502020204030204" pitchFamily="34" charset="0"/>
            </a:endParaRPr>
          </a:p>
        </p:txBody>
      </p:sp>
      <p:sp>
        <p:nvSpPr>
          <p:cNvPr id="37" name="Text Placeholder 5">
            <a:extLst>
              <a:ext uri="{FF2B5EF4-FFF2-40B4-BE49-F238E27FC236}">
                <a16:creationId xmlns:a16="http://schemas.microsoft.com/office/drawing/2014/main" id="{30D8D23B-3356-0B49-BA80-D3F1FDFFF44A}"/>
              </a:ext>
            </a:extLst>
          </p:cNvPr>
          <p:cNvSpPr txBox="1">
            <a:spLocks/>
          </p:cNvSpPr>
          <p:nvPr userDrawn="1"/>
        </p:nvSpPr>
        <p:spPr>
          <a:xfrm>
            <a:off x="8134672" y="4291865"/>
            <a:ext cx="544187" cy="7152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1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rgbClr val="A1AAB3"/>
                </a:solidFill>
                <a:latin typeface="Calibri" panose="020F0502020204030204" pitchFamily="34" charset="0"/>
                <a:cs typeface="Calibri" panose="020F0502020204030204" pitchFamily="34" charset="0"/>
              </a:rPr>
              <a:t>6</a:t>
            </a:r>
          </a:p>
        </p:txBody>
      </p:sp>
      <p:sp>
        <p:nvSpPr>
          <p:cNvPr id="22" name="Rectangle 21">
            <a:extLst>
              <a:ext uri="{FF2B5EF4-FFF2-40B4-BE49-F238E27FC236}">
                <a16:creationId xmlns:a16="http://schemas.microsoft.com/office/drawing/2014/main" id="{EB657E06-D44D-5947-9D4C-F434014CDF5B}"/>
              </a:ext>
            </a:extLst>
          </p:cNvPr>
          <p:cNvSpPr/>
          <p:nvPr userDrawn="1"/>
        </p:nvSpPr>
        <p:spPr>
          <a:xfrm>
            <a:off x="0" y="0"/>
            <a:ext cx="12192000" cy="1517792"/>
          </a:xfrm>
          <a:prstGeom prst="rect">
            <a:avLst/>
          </a:prstGeom>
          <a:solidFill>
            <a:srgbClr val="435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23" name="Title 1">
            <a:extLst>
              <a:ext uri="{FF2B5EF4-FFF2-40B4-BE49-F238E27FC236}">
                <a16:creationId xmlns:a16="http://schemas.microsoft.com/office/drawing/2014/main" id="{A6E42737-EA96-154C-98D3-8B77F01FA56E}"/>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agenda</a:t>
            </a:r>
          </a:p>
        </p:txBody>
      </p:sp>
      <p:cxnSp>
        <p:nvCxnSpPr>
          <p:cNvPr id="24" name="Straight Connector 23">
            <a:extLst>
              <a:ext uri="{FF2B5EF4-FFF2-40B4-BE49-F238E27FC236}">
                <a16:creationId xmlns:a16="http://schemas.microsoft.com/office/drawing/2014/main" id="{B0C93F43-6630-0A45-8801-90941F3CA43A}"/>
              </a:ext>
            </a:extLst>
          </p:cNvPr>
          <p:cNvCxnSpPr>
            <a:cxnSpLocks/>
          </p:cNvCxnSpPr>
          <p:nvPr userDrawn="1"/>
        </p:nvCxnSpPr>
        <p:spPr>
          <a:xfrm>
            <a:off x="880650" y="1278756"/>
            <a:ext cx="951832" cy="0"/>
          </a:xfrm>
          <a:prstGeom prst="line">
            <a:avLst/>
          </a:prstGeom>
          <a:ln w="130175">
            <a:solidFill>
              <a:srgbClr val="A1AAB3"/>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96EF67E-BD8C-46FB-B0F0-08644ED58523}"/>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34" name="TextBox 33">
            <a:extLst>
              <a:ext uri="{FF2B5EF4-FFF2-40B4-BE49-F238E27FC236}">
                <a16:creationId xmlns:a16="http://schemas.microsoft.com/office/drawing/2014/main" id="{6D5930BB-3EE7-4B83-AAF2-A0AAF78D1B06}"/>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35" name="Picture 34">
            <a:extLst>
              <a:ext uri="{FF2B5EF4-FFF2-40B4-BE49-F238E27FC236}">
                <a16:creationId xmlns:a16="http://schemas.microsoft.com/office/drawing/2014/main" id="{1ECCACC3-E19B-4E10-B21B-9A133147D1FF}"/>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1264924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98DD3-9BDC-D648-B0BB-B450A0289CBF}"/>
              </a:ext>
            </a:extLst>
          </p:cNvPr>
          <p:cNvSpPr>
            <a:spLocks noGrp="1"/>
          </p:cNvSpPr>
          <p:nvPr>
            <p:ph type="title"/>
          </p:nvPr>
        </p:nvSpPr>
        <p:spPr>
          <a:xfrm>
            <a:off x="722519" y="1623330"/>
            <a:ext cx="10515600" cy="2852737"/>
          </a:xfrm>
          <a:prstGeom prst="rect">
            <a:avLst/>
          </a:prstGeom>
        </p:spPr>
        <p:txBody>
          <a:bodyPr anchor="b">
            <a:normAutofit/>
          </a:bodyPr>
          <a:lstStyle>
            <a:lvl1pPr>
              <a:defRPr sz="5400" b="1">
                <a:solidFill>
                  <a:schemeClr val="accent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B261150-C05D-2644-83D4-6A23272331ED}"/>
              </a:ext>
            </a:extLst>
          </p:cNvPr>
          <p:cNvSpPr>
            <a:spLocks noGrp="1"/>
          </p:cNvSpPr>
          <p:nvPr>
            <p:ph type="body" idx="1" hasCustomPrompt="1"/>
          </p:nvPr>
        </p:nvSpPr>
        <p:spPr>
          <a:xfrm>
            <a:off x="722519" y="4929384"/>
            <a:ext cx="10515600" cy="1500187"/>
          </a:xfrm>
          <a:prstGeom prst="rect">
            <a:avLst/>
          </a:prstGeom>
        </p:spPr>
        <p:txBody>
          <a:bodyPr>
            <a:normAutofit/>
          </a:bodyPr>
          <a:lstStyle>
            <a:lvl1pPr marL="0" indent="0">
              <a:buNone/>
              <a:defRPr sz="2000" b="1" spc="300">
                <a:solidFill>
                  <a:srgbClr val="43536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SUBHEADER</a:t>
            </a:r>
          </a:p>
        </p:txBody>
      </p:sp>
      <p:cxnSp>
        <p:nvCxnSpPr>
          <p:cNvPr id="12" name="Straight Connector 11">
            <a:extLst>
              <a:ext uri="{FF2B5EF4-FFF2-40B4-BE49-F238E27FC236}">
                <a16:creationId xmlns:a16="http://schemas.microsoft.com/office/drawing/2014/main" id="{82AA62EF-4D6D-BD47-B591-F90489D8DD2E}"/>
              </a:ext>
            </a:extLst>
          </p:cNvPr>
          <p:cNvCxnSpPr>
            <a:cxnSpLocks/>
          </p:cNvCxnSpPr>
          <p:nvPr userDrawn="1"/>
        </p:nvCxnSpPr>
        <p:spPr>
          <a:xfrm>
            <a:off x="831850" y="4655530"/>
            <a:ext cx="951832" cy="0"/>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2EFE03C-F513-BF4A-8F13-82DAABD935F2}"/>
              </a:ext>
            </a:extLst>
          </p:cNvPr>
          <p:cNvPicPr>
            <a:picLocks noChangeAspect="1"/>
          </p:cNvPicPr>
          <p:nvPr userDrawn="1"/>
        </p:nvPicPr>
        <p:blipFill>
          <a:blip r:embed="rId2">
            <a:alphaModFix amt="85000"/>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Lst>
          </a:blip>
          <a:stretch>
            <a:fillRect/>
          </a:stretch>
        </p:blipFill>
        <p:spPr>
          <a:xfrm>
            <a:off x="-2904897" y="0"/>
            <a:ext cx="20109617" cy="6858134"/>
          </a:xfrm>
          <a:prstGeom prst="rect">
            <a:avLst/>
          </a:prstGeom>
        </p:spPr>
      </p:pic>
    </p:spTree>
    <p:extLst>
      <p:ext uri="{BB962C8B-B14F-4D97-AF65-F5344CB8AC3E}">
        <p14:creationId xmlns:p14="http://schemas.microsoft.com/office/powerpoint/2010/main" val="1524299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98DD3-9BDC-D648-B0BB-B450A0289CBF}"/>
              </a:ext>
            </a:extLst>
          </p:cNvPr>
          <p:cNvSpPr>
            <a:spLocks noGrp="1"/>
          </p:cNvSpPr>
          <p:nvPr>
            <p:ph type="title"/>
          </p:nvPr>
        </p:nvSpPr>
        <p:spPr>
          <a:xfrm>
            <a:off x="722519" y="1623330"/>
            <a:ext cx="10515600" cy="2852737"/>
          </a:xfrm>
          <a:prstGeom prst="rect">
            <a:avLst/>
          </a:prstGeom>
        </p:spPr>
        <p:txBody>
          <a:bodyPr anchor="b">
            <a:normAutofit/>
          </a:bodyPr>
          <a:lstStyle>
            <a:lvl1pPr>
              <a:defRPr sz="5400" b="1">
                <a:solidFill>
                  <a:schemeClr val="accent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B261150-C05D-2644-83D4-6A23272331ED}"/>
              </a:ext>
            </a:extLst>
          </p:cNvPr>
          <p:cNvSpPr>
            <a:spLocks noGrp="1"/>
          </p:cNvSpPr>
          <p:nvPr>
            <p:ph type="body" idx="1" hasCustomPrompt="1"/>
          </p:nvPr>
        </p:nvSpPr>
        <p:spPr>
          <a:xfrm>
            <a:off x="722519" y="4929384"/>
            <a:ext cx="10515600" cy="1500187"/>
          </a:xfrm>
          <a:prstGeom prst="rect">
            <a:avLst/>
          </a:prstGeom>
        </p:spPr>
        <p:txBody>
          <a:bodyPr>
            <a:normAutofit/>
          </a:bodyPr>
          <a:lstStyle>
            <a:lvl1pPr marL="0" indent="0">
              <a:buNone/>
              <a:defRPr sz="2000" b="1" spc="300">
                <a:solidFill>
                  <a:srgbClr val="43536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SUBHEADER</a:t>
            </a:r>
          </a:p>
        </p:txBody>
      </p:sp>
      <p:cxnSp>
        <p:nvCxnSpPr>
          <p:cNvPr id="12" name="Straight Connector 11">
            <a:extLst>
              <a:ext uri="{FF2B5EF4-FFF2-40B4-BE49-F238E27FC236}">
                <a16:creationId xmlns:a16="http://schemas.microsoft.com/office/drawing/2014/main" id="{82AA62EF-4D6D-BD47-B591-F90489D8DD2E}"/>
              </a:ext>
            </a:extLst>
          </p:cNvPr>
          <p:cNvCxnSpPr>
            <a:cxnSpLocks/>
          </p:cNvCxnSpPr>
          <p:nvPr userDrawn="1"/>
        </p:nvCxnSpPr>
        <p:spPr>
          <a:xfrm>
            <a:off x="831850" y="4655530"/>
            <a:ext cx="951832" cy="0"/>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2EFE03C-F513-BF4A-8F13-82DAABD935F2}"/>
              </a:ext>
            </a:extLst>
          </p:cNvPr>
          <p:cNvPicPr>
            <a:picLocks noChangeAspect="1"/>
          </p:cNvPicPr>
          <p:nvPr userDrawn="1"/>
        </p:nvPicPr>
        <p:blipFill>
          <a:blip r:embed="rId2">
            <a:alphaModFix amt="85000"/>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Lst>
          </a:blip>
          <a:stretch>
            <a:fillRect/>
          </a:stretch>
        </p:blipFill>
        <p:spPr>
          <a:xfrm>
            <a:off x="-2904897" y="0"/>
            <a:ext cx="20109617" cy="6858134"/>
          </a:xfrm>
          <a:prstGeom prst="rect">
            <a:avLst/>
          </a:prstGeom>
        </p:spPr>
      </p:pic>
    </p:spTree>
    <p:extLst>
      <p:ext uri="{BB962C8B-B14F-4D97-AF65-F5344CB8AC3E}">
        <p14:creationId xmlns:p14="http://schemas.microsoft.com/office/powerpoint/2010/main" val="20640310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0EAC321-6797-DC48-8E00-B43FFA65836F}"/>
              </a:ext>
            </a:extLst>
          </p:cNvPr>
          <p:cNvSpPr/>
          <p:nvPr userDrawn="1"/>
        </p:nvSpPr>
        <p:spPr>
          <a:xfrm>
            <a:off x="1407714" y="1"/>
            <a:ext cx="10797913" cy="6858000"/>
          </a:xfrm>
          <a:prstGeom prst="rect">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p>
        </p:txBody>
      </p:sp>
      <p:sp>
        <p:nvSpPr>
          <p:cNvPr id="17" name="Rectangle 16">
            <a:extLst>
              <a:ext uri="{FF2B5EF4-FFF2-40B4-BE49-F238E27FC236}">
                <a16:creationId xmlns:a16="http://schemas.microsoft.com/office/drawing/2014/main" id="{29407EA0-6C13-1E44-B59E-FDC5AD78E349}"/>
              </a:ext>
            </a:extLst>
          </p:cNvPr>
          <p:cNvSpPr/>
          <p:nvPr userDrawn="1"/>
        </p:nvSpPr>
        <p:spPr>
          <a:xfrm>
            <a:off x="1" y="0"/>
            <a:ext cx="14077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solidFill>
                <a:schemeClr val="accent1"/>
              </a:solidFill>
            </a:endParaRPr>
          </a:p>
        </p:txBody>
      </p:sp>
      <p:sp>
        <p:nvSpPr>
          <p:cNvPr id="3" name="Text Placeholder 2">
            <a:extLst>
              <a:ext uri="{FF2B5EF4-FFF2-40B4-BE49-F238E27FC236}">
                <a16:creationId xmlns:a16="http://schemas.microsoft.com/office/drawing/2014/main" id="{6324C50A-6D58-6E4B-9E67-B925D2FB9613}"/>
              </a:ext>
            </a:extLst>
          </p:cNvPr>
          <p:cNvSpPr>
            <a:spLocks noGrp="1"/>
          </p:cNvSpPr>
          <p:nvPr>
            <p:ph type="body" sz="quarter" idx="13" hasCustomPrompt="1"/>
          </p:nvPr>
        </p:nvSpPr>
        <p:spPr>
          <a:xfrm>
            <a:off x="1684458" y="2938721"/>
            <a:ext cx="8954513" cy="1562100"/>
          </a:xfrm>
          <a:prstGeom prst="rect">
            <a:avLst/>
          </a:prstGeom>
        </p:spPr>
        <p:txBody>
          <a:bodyPr anchor="b">
            <a:normAutofit/>
          </a:bodyPr>
          <a:lstStyle>
            <a:lvl1pPr marL="0" indent="0">
              <a:buNone/>
              <a:defRPr sz="5400" b="1">
                <a:solidFill>
                  <a:srgbClr val="435362"/>
                </a:solidFill>
              </a:defRPr>
            </a:lvl1pPr>
          </a:lstStyle>
          <a:p>
            <a:pPr lvl="0"/>
            <a:r>
              <a:rPr lang="en-US" dirty="0"/>
              <a:t>Click Here to Edit</a:t>
            </a:r>
          </a:p>
        </p:txBody>
      </p:sp>
      <p:sp>
        <p:nvSpPr>
          <p:cNvPr id="8" name="Text Placeholder 7">
            <a:extLst>
              <a:ext uri="{FF2B5EF4-FFF2-40B4-BE49-F238E27FC236}">
                <a16:creationId xmlns:a16="http://schemas.microsoft.com/office/drawing/2014/main" id="{EFFCB7B7-3FA3-914D-B590-7C78579DD16C}"/>
              </a:ext>
            </a:extLst>
          </p:cNvPr>
          <p:cNvSpPr>
            <a:spLocks noGrp="1"/>
          </p:cNvSpPr>
          <p:nvPr>
            <p:ph type="body" sz="quarter" idx="14" hasCustomPrompt="1"/>
          </p:nvPr>
        </p:nvSpPr>
        <p:spPr>
          <a:xfrm>
            <a:off x="1716772" y="4940300"/>
            <a:ext cx="6780212" cy="342900"/>
          </a:xfrm>
          <a:prstGeom prst="rect">
            <a:avLst/>
          </a:prstGeom>
        </p:spPr>
        <p:txBody>
          <a:bodyPr>
            <a:noAutofit/>
          </a:bodyPr>
          <a:lstStyle>
            <a:lvl1pPr marL="0" indent="0">
              <a:buNone/>
              <a:defRPr sz="2000" b="1" spc="300">
                <a:solidFill>
                  <a:schemeClr val="bg1"/>
                </a:solidFill>
              </a:defRPr>
            </a:lvl1pPr>
          </a:lstStyle>
          <a:p>
            <a:pPr lvl="0"/>
            <a:r>
              <a:rPr lang="en-US" dirty="0"/>
              <a:t>CLICK TO EDIT SUHEADER</a:t>
            </a:r>
          </a:p>
        </p:txBody>
      </p:sp>
      <p:cxnSp>
        <p:nvCxnSpPr>
          <p:cNvPr id="7" name="Straight Connector 6">
            <a:extLst>
              <a:ext uri="{FF2B5EF4-FFF2-40B4-BE49-F238E27FC236}">
                <a16:creationId xmlns:a16="http://schemas.microsoft.com/office/drawing/2014/main" id="{DE0FA2AD-6D6E-C543-B4D7-35A4E7F74843}"/>
              </a:ext>
            </a:extLst>
          </p:cNvPr>
          <p:cNvCxnSpPr>
            <a:cxnSpLocks/>
          </p:cNvCxnSpPr>
          <p:nvPr userDrawn="1"/>
        </p:nvCxnSpPr>
        <p:spPr>
          <a:xfrm>
            <a:off x="1831058" y="4655530"/>
            <a:ext cx="951832" cy="0"/>
          </a:xfrm>
          <a:prstGeom prst="line">
            <a:avLst/>
          </a:prstGeom>
          <a:ln w="130175">
            <a:solidFill>
              <a:srgbClr val="43536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DADA366-16CB-4F89-ADE1-76E621A0B707}"/>
              </a:ext>
            </a:extLst>
          </p:cNvPr>
          <p:cNvPicPr>
            <a:picLocks noChangeAspect="1"/>
          </p:cNvPicPr>
          <p:nvPr userDrawn="1"/>
        </p:nvPicPr>
        <p:blipFill rotWithShape="1">
          <a:blip r:embed="rId2"/>
          <a:srcRect t="1" b="24435"/>
          <a:stretch/>
        </p:blipFill>
        <p:spPr>
          <a:xfrm>
            <a:off x="9588930" y="6501384"/>
            <a:ext cx="795528" cy="121733"/>
          </a:xfrm>
          <a:prstGeom prst="rect">
            <a:avLst/>
          </a:prstGeom>
        </p:spPr>
      </p:pic>
      <p:sp>
        <p:nvSpPr>
          <p:cNvPr id="21" name="TextBox 20">
            <a:extLst>
              <a:ext uri="{FF2B5EF4-FFF2-40B4-BE49-F238E27FC236}">
                <a16:creationId xmlns:a16="http://schemas.microsoft.com/office/drawing/2014/main" id="{05E7D931-CA8D-4B89-BFC2-0643C50C6D4E}"/>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2021.</a:t>
            </a:r>
          </a:p>
        </p:txBody>
      </p:sp>
      <p:sp>
        <p:nvSpPr>
          <p:cNvPr id="22" name="TextBox 21">
            <a:extLst>
              <a:ext uri="{FF2B5EF4-FFF2-40B4-BE49-F238E27FC236}">
                <a16:creationId xmlns:a16="http://schemas.microsoft.com/office/drawing/2014/main" id="{8406BF1A-65FD-4EF0-AB6D-3FA2D19882DC}"/>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chemeClr val="bg1"/>
                </a:solidFill>
                <a:ea typeface="Open Sans Semibold" panose="020B0606030504020204" pitchFamily="34" charset="0"/>
                <a:cs typeface="Open Sans Semibold" panose="020B0606030504020204" pitchFamily="34" charset="0"/>
              </a:rPr>
              <a:t>‹#›</a:t>
            </a:fld>
            <a:endParaRPr lang="en-US" sz="1000" b="1" dirty="0">
              <a:solidFill>
                <a:schemeClr val="bg1"/>
              </a:solidFill>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20427836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0EAC321-6797-DC48-8E00-B43FFA65836F}"/>
              </a:ext>
            </a:extLst>
          </p:cNvPr>
          <p:cNvSpPr/>
          <p:nvPr userDrawn="1"/>
        </p:nvSpPr>
        <p:spPr>
          <a:xfrm>
            <a:off x="1407714" y="-1"/>
            <a:ext cx="10797913" cy="6858001"/>
          </a:xfrm>
          <a:prstGeom prst="rect">
            <a:avLst/>
          </a:prstGeom>
          <a:solidFill>
            <a:srgbClr val="43536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p>
        </p:txBody>
      </p:sp>
      <p:sp>
        <p:nvSpPr>
          <p:cNvPr id="17" name="Rectangle 16">
            <a:extLst>
              <a:ext uri="{FF2B5EF4-FFF2-40B4-BE49-F238E27FC236}">
                <a16:creationId xmlns:a16="http://schemas.microsoft.com/office/drawing/2014/main" id="{29407EA0-6C13-1E44-B59E-FDC5AD78E349}"/>
              </a:ext>
            </a:extLst>
          </p:cNvPr>
          <p:cNvSpPr/>
          <p:nvPr userDrawn="1"/>
        </p:nvSpPr>
        <p:spPr>
          <a:xfrm>
            <a:off x="1" y="0"/>
            <a:ext cx="1407713" cy="6858000"/>
          </a:xfrm>
          <a:prstGeom prst="rect">
            <a:avLst/>
          </a:prstGeom>
          <a:solidFill>
            <a:srgbClr val="435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solidFill>
                <a:schemeClr val="accent1"/>
              </a:solidFill>
            </a:endParaRPr>
          </a:p>
        </p:txBody>
      </p:sp>
      <p:sp>
        <p:nvSpPr>
          <p:cNvPr id="11" name="Text Placeholder 2">
            <a:extLst>
              <a:ext uri="{FF2B5EF4-FFF2-40B4-BE49-F238E27FC236}">
                <a16:creationId xmlns:a16="http://schemas.microsoft.com/office/drawing/2014/main" id="{4DD2DDEE-4A29-5748-975F-5DD85E7D5DA2}"/>
              </a:ext>
            </a:extLst>
          </p:cNvPr>
          <p:cNvSpPr>
            <a:spLocks noGrp="1"/>
          </p:cNvSpPr>
          <p:nvPr>
            <p:ph type="body" sz="quarter" idx="13" hasCustomPrompt="1"/>
          </p:nvPr>
        </p:nvSpPr>
        <p:spPr>
          <a:xfrm>
            <a:off x="1684458" y="2938721"/>
            <a:ext cx="8954513" cy="1562100"/>
          </a:xfrm>
          <a:prstGeom prst="rect">
            <a:avLst/>
          </a:prstGeom>
        </p:spPr>
        <p:txBody>
          <a:bodyPr anchor="b">
            <a:normAutofit/>
          </a:bodyPr>
          <a:lstStyle>
            <a:lvl1pPr marL="0" indent="0">
              <a:buNone/>
              <a:defRPr sz="5400" b="1">
                <a:solidFill>
                  <a:schemeClr val="bg1"/>
                </a:solidFill>
              </a:defRPr>
            </a:lvl1pPr>
          </a:lstStyle>
          <a:p>
            <a:pPr lvl="0"/>
            <a:r>
              <a:rPr lang="en-US" dirty="0"/>
              <a:t>Click Here to Edit</a:t>
            </a:r>
          </a:p>
        </p:txBody>
      </p:sp>
      <p:sp>
        <p:nvSpPr>
          <p:cNvPr id="12" name="Text Placeholder 7">
            <a:extLst>
              <a:ext uri="{FF2B5EF4-FFF2-40B4-BE49-F238E27FC236}">
                <a16:creationId xmlns:a16="http://schemas.microsoft.com/office/drawing/2014/main" id="{130035D1-AF9C-334F-8828-93BE9A716658}"/>
              </a:ext>
            </a:extLst>
          </p:cNvPr>
          <p:cNvSpPr>
            <a:spLocks noGrp="1"/>
          </p:cNvSpPr>
          <p:nvPr>
            <p:ph type="body" sz="quarter" idx="14" hasCustomPrompt="1"/>
          </p:nvPr>
        </p:nvSpPr>
        <p:spPr>
          <a:xfrm>
            <a:off x="1716772" y="4940300"/>
            <a:ext cx="6780212" cy="342900"/>
          </a:xfrm>
          <a:prstGeom prst="rect">
            <a:avLst/>
          </a:prstGeom>
        </p:spPr>
        <p:txBody>
          <a:bodyPr>
            <a:noAutofit/>
          </a:bodyPr>
          <a:lstStyle>
            <a:lvl1pPr marL="0" indent="0">
              <a:buNone/>
              <a:defRPr sz="2000" b="1" spc="300">
                <a:solidFill>
                  <a:schemeClr val="bg1"/>
                </a:solidFill>
              </a:defRPr>
            </a:lvl1pPr>
          </a:lstStyle>
          <a:p>
            <a:pPr lvl="0"/>
            <a:r>
              <a:rPr lang="en-US" dirty="0"/>
              <a:t>CLICK TO EDIT SUHEADER</a:t>
            </a:r>
          </a:p>
        </p:txBody>
      </p:sp>
      <p:cxnSp>
        <p:nvCxnSpPr>
          <p:cNvPr id="14" name="Straight Connector 13">
            <a:extLst>
              <a:ext uri="{FF2B5EF4-FFF2-40B4-BE49-F238E27FC236}">
                <a16:creationId xmlns:a16="http://schemas.microsoft.com/office/drawing/2014/main" id="{E1D9674E-653F-184C-A09C-CCB5042F169E}"/>
              </a:ext>
            </a:extLst>
          </p:cNvPr>
          <p:cNvCxnSpPr>
            <a:cxnSpLocks/>
          </p:cNvCxnSpPr>
          <p:nvPr userDrawn="1"/>
        </p:nvCxnSpPr>
        <p:spPr>
          <a:xfrm>
            <a:off x="1831058" y="4655530"/>
            <a:ext cx="951832" cy="0"/>
          </a:xfrm>
          <a:prstGeom prst="line">
            <a:avLst/>
          </a:prstGeom>
          <a:ln w="127000">
            <a:solidFill>
              <a:srgbClr val="A1AAB3"/>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7BE1879-1611-4D88-93FF-7C17AC9C125D}"/>
              </a:ext>
            </a:extLst>
          </p:cNvPr>
          <p:cNvPicPr>
            <a:picLocks noChangeAspect="1"/>
          </p:cNvPicPr>
          <p:nvPr userDrawn="1"/>
        </p:nvPicPr>
        <p:blipFill rotWithShape="1">
          <a:blip r:embed="rId2"/>
          <a:srcRect t="1" b="24435"/>
          <a:stretch/>
        </p:blipFill>
        <p:spPr>
          <a:xfrm>
            <a:off x="9588930" y="6501384"/>
            <a:ext cx="795528" cy="121733"/>
          </a:xfrm>
          <a:prstGeom prst="rect">
            <a:avLst/>
          </a:prstGeom>
        </p:spPr>
      </p:pic>
      <p:sp>
        <p:nvSpPr>
          <p:cNvPr id="19" name="TextBox 18">
            <a:extLst>
              <a:ext uri="{FF2B5EF4-FFF2-40B4-BE49-F238E27FC236}">
                <a16:creationId xmlns:a16="http://schemas.microsoft.com/office/drawing/2014/main" id="{681DC91D-E18E-497D-BA0A-F5681F88B631}"/>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2021.</a:t>
            </a:r>
          </a:p>
        </p:txBody>
      </p:sp>
      <p:sp>
        <p:nvSpPr>
          <p:cNvPr id="20" name="TextBox 19">
            <a:extLst>
              <a:ext uri="{FF2B5EF4-FFF2-40B4-BE49-F238E27FC236}">
                <a16:creationId xmlns:a16="http://schemas.microsoft.com/office/drawing/2014/main" id="{CB7594E0-F2AA-4B9E-AF8B-C5BBF1058421}"/>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chemeClr val="bg1"/>
                </a:solidFill>
                <a:ea typeface="Open Sans Semibold" panose="020B0606030504020204" pitchFamily="34" charset="0"/>
                <a:cs typeface="Open Sans Semibold" panose="020B0606030504020204" pitchFamily="34" charset="0"/>
              </a:rPr>
              <a:t>‹#›</a:t>
            </a:fld>
            <a:endParaRPr lang="en-US" sz="1000" b="1" dirty="0">
              <a:solidFill>
                <a:schemeClr val="bg1"/>
              </a:solidFill>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35540668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51A1B4-771D-FF4D-8024-96288AAE9BD8}"/>
              </a:ext>
            </a:extLst>
          </p:cNvPr>
          <p:cNvSpPr/>
          <p:nvPr userDrawn="1"/>
        </p:nvSpPr>
        <p:spPr>
          <a:xfrm>
            <a:off x="0" y="-28576"/>
            <a:ext cx="6096000" cy="6886576"/>
          </a:xfrm>
          <a:prstGeom prst="rect">
            <a:avLst/>
          </a:prstGeom>
          <a:solidFill>
            <a:srgbClr val="435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Text Placeholder 2">
            <a:extLst>
              <a:ext uri="{FF2B5EF4-FFF2-40B4-BE49-F238E27FC236}">
                <a16:creationId xmlns:a16="http://schemas.microsoft.com/office/drawing/2014/main" id="{0E4EF254-F61F-DD4F-AEC5-8819918114F0}"/>
              </a:ext>
            </a:extLst>
          </p:cNvPr>
          <p:cNvSpPr>
            <a:spLocks noGrp="1"/>
          </p:cNvSpPr>
          <p:nvPr>
            <p:ph type="body" sz="quarter" idx="14" hasCustomPrompt="1"/>
          </p:nvPr>
        </p:nvSpPr>
        <p:spPr>
          <a:xfrm>
            <a:off x="499603" y="3366680"/>
            <a:ext cx="5457852" cy="1562100"/>
          </a:xfrm>
          <a:prstGeom prst="rect">
            <a:avLst/>
          </a:prstGeom>
        </p:spPr>
        <p:txBody>
          <a:bodyPr anchor="b">
            <a:normAutofit/>
          </a:bodyPr>
          <a:lstStyle>
            <a:lvl1pPr marL="0" indent="0">
              <a:buNone/>
              <a:defRPr sz="4000" b="1">
                <a:solidFill>
                  <a:schemeClr val="bg1"/>
                </a:solidFill>
              </a:defRPr>
            </a:lvl1pPr>
          </a:lstStyle>
          <a:p>
            <a:pPr lvl="0"/>
            <a:r>
              <a:rPr lang="en-US" dirty="0"/>
              <a:t>Click Here to Edit</a:t>
            </a:r>
          </a:p>
        </p:txBody>
      </p:sp>
      <p:sp>
        <p:nvSpPr>
          <p:cNvPr id="12" name="Text Placeholder 7">
            <a:extLst>
              <a:ext uri="{FF2B5EF4-FFF2-40B4-BE49-F238E27FC236}">
                <a16:creationId xmlns:a16="http://schemas.microsoft.com/office/drawing/2014/main" id="{6E852660-75D9-0447-A580-E49FA9C4E4E0}"/>
              </a:ext>
            </a:extLst>
          </p:cNvPr>
          <p:cNvSpPr>
            <a:spLocks noGrp="1"/>
          </p:cNvSpPr>
          <p:nvPr>
            <p:ph type="body" sz="quarter" idx="15" hasCustomPrompt="1"/>
          </p:nvPr>
        </p:nvSpPr>
        <p:spPr>
          <a:xfrm>
            <a:off x="531916" y="5368259"/>
            <a:ext cx="5425539" cy="270540"/>
          </a:xfrm>
          <a:prstGeom prst="rect">
            <a:avLst/>
          </a:prstGeom>
        </p:spPr>
        <p:txBody>
          <a:bodyPr>
            <a:noAutofit/>
          </a:bodyPr>
          <a:lstStyle>
            <a:lvl1pPr marL="0" indent="0">
              <a:buNone/>
              <a:defRPr sz="1800" b="1" spc="300">
                <a:solidFill>
                  <a:schemeClr val="bg1"/>
                </a:solidFill>
              </a:defRPr>
            </a:lvl1pPr>
          </a:lstStyle>
          <a:p>
            <a:pPr lvl="0"/>
            <a:r>
              <a:rPr lang="en-US" dirty="0"/>
              <a:t>CLICK TO EDIT SUHEADER</a:t>
            </a:r>
          </a:p>
        </p:txBody>
      </p:sp>
      <p:cxnSp>
        <p:nvCxnSpPr>
          <p:cNvPr id="13" name="Straight Connector 12">
            <a:extLst>
              <a:ext uri="{FF2B5EF4-FFF2-40B4-BE49-F238E27FC236}">
                <a16:creationId xmlns:a16="http://schemas.microsoft.com/office/drawing/2014/main" id="{4752844D-CD94-6141-BDC8-B8357A6D0A34}"/>
              </a:ext>
            </a:extLst>
          </p:cNvPr>
          <p:cNvCxnSpPr>
            <a:cxnSpLocks/>
          </p:cNvCxnSpPr>
          <p:nvPr userDrawn="1"/>
        </p:nvCxnSpPr>
        <p:spPr>
          <a:xfrm>
            <a:off x="646202" y="5083489"/>
            <a:ext cx="951832" cy="0"/>
          </a:xfrm>
          <a:prstGeom prst="line">
            <a:avLst/>
          </a:prstGeom>
          <a:ln w="127000">
            <a:solidFill>
              <a:srgbClr val="A1AAB3"/>
            </a:solidFill>
          </a:ln>
        </p:spPr>
        <p:style>
          <a:lnRef idx="1">
            <a:schemeClr val="accent1"/>
          </a:lnRef>
          <a:fillRef idx="0">
            <a:schemeClr val="accent1"/>
          </a:fillRef>
          <a:effectRef idx="0">
            <a:schemeClr val="accent1"/>
          </a:effectRef>
          <a:fontRef idx="minor">
            <a:schemeClr val="tx1"/>
          </a:fontRef>
        </p:style>
      </p:cxnSp>
      <p:pic>
        <p:nvPicPr>
          <p:cNvPr id="14" name="Picture 13" descr="A group of people sitting at a table&#10;&#10;Description automatically generated">
            <a:extLst>
              <a:ext uri="{FF2B5EF4-FFF2-40B4-BE49-F238E27FC236}">
                <a16:creationId xmlns:a16="http://schemas.microsoft.com/office/drawing/2014/main" id="{1978C569-D86F-4346-BA64-71A048C4743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096001" y="1"/>
            <a:ext cx="6095999" cy="6857999"/>
          </a:xfrm>
          <a:prstGeom prst="rect">
            <a:avLst/>
          </a:prstGeom>
        </p:spPr>
      </p:pic>
      <p:sp>
        <p:nvSpPr>
          <p:cNvPr id="15" name="Rectangle 14">
            <a:extLst>
              <a:ext uri="{FF2B5EF4-FFF2-40B4-BE49-F238E27FC236}">
                <a16:creationId xmlns:a16="http://schemas.microsoft.com/office/drawing/2014/main" id="{7BBBAB91-BD80-944B-BDD0-605CBCC0D94B}"/>
              </a:ext>
            </a:extLst>
          </p:cNvPr>
          <p:cNvSpPr/>
          <p:nvPr userDrawn="1"/>
        </p:nvSpPr>
        <p:spPr>
          <a:xfrm>
            <a:off x="6096000" y="4276"/>
            <a:ext cx="6096000" cy="6853724"/>
          </a:xfrm>
          <a:prstGeom prst="rect">
            <a:avLst/>
          </a:prstGeom>
          <a:solidFill>
            <a:srgbClr val="43536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p>
        </p:txBody>
      </p:sp>
      <p:pic>
        <p:nvPicPr>
          <p:cNvPr id="19" name="Picture 18">
            <a:extLst>
              <a:ext uri="{FF2B5EF4-FFF2-40B4-BE49-F238E27FC236}">
                <a16:creationId xmlns:a16="http://schemas.microsoft.com/office/drawing/2014/main" id="{FECCDE02-3BA1-4216-B264-D8B39C4C914F}"/>
              </a:ext>
            </a:extLst>
          </p:cNvPr>
          <p:cNvPicPr>
            <a:picLocks noChangeAspect="1"/>
          </p:cNvPicPr>
          <p:nvPr userDrawn="1"/>
        </p:nvPicPr>
        <p:blipFill rotWithShape="1">
          <a:blip r:embed="rId3"/>
          <a:srcRect t="1" b="24435"/>
          <a:stretch/>
        </p:blipFill>
        <p:spPr>
          <a:xfrm>
            <a:off x="9588930" y="6501384"/>
            <a:ext cx="795528" cy="121733"/>
          </a:xfrm>
          <a:prstGeom prst="rect">
            <a:avLst/>
          </a:prstGeom>
        </p:spPr>
      </p:pic>
      <p:sp>
        <p:nvSpPr>
          <p:cNvPr id="20" name="TextBox 19">
            <a:extLst>
              <a:ext uri="{FF2B5EF4-FFF2-40B4-BE49-F238E27FC236}">
                <a16:creationId xmlns:a16="http://schemas.microsoft.com/office/drawing/2014/main" id="{BD77C6FE-A3FD-49C4-98F0-2D60077B59A0}"/>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2021.</a:t>
            </a:r>
          </a:p>
        </p:txBody>
      </p:sp>
      <p:sp>
        <p:nvSpPr>
          <p:cNvPr id="21" name="TextBox 20">
            <a:extLst>
              <a:ext uri="{FF2B5EF4-FFF2-40B4-BE49-F238E27FC236}">
                <a16:creationId xmlns:a16="http://schemas.microsoft.com/office/drawing/2014/main" id="{74F9AF59-5494-4E1D-807E-F6C0FE6FE8F2}"/>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chemeClr val="bg1"/>
                </a:solidFill>
                <a:ea typeface="Open Sans Semibold" panose="020B0606030504020204" pitchFamily="34" charset="0"/>
                <a:cs typeface="Open Sans Semibold" panose="020B0606030504020204" pitchFamily="34" charset="0"/>
              </a:rPr>
              <a:t>‹#›</a:t>
            </a:fld>
            <a:endParaRPr lang="en-US" sz="1000" b="1" dirty="0">
              <a:solidFill>
                <a:schemeClr val="bg1"/>
              </a:solidFill>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39341927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51A1B4-771D-FF4D-8024-96288AAE9BD8}"/>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Text Placeholder 2">
            <a:extLst>
              <a:ext uri="{FF2B5EF4-FFF2-40B4-BE49-F238E27FC236}">
                <a16:creationId xmlns:a16="http://schemas.microsoft.com/office/drawing/2014/main" id="{0E4EF254-F61F-DD4F-AEC5-8819918114F0}"/>
              </a:ext>
            </a:extLst>
          </p:cNvPr>
          <p:cNvSpPr>
            <a:spLocks noGrp="1"/>
          </p:cNvSpPr>
          <p:nvPr>
            <p:ph type="body" sz="quarter" idx="14" hasCustomPrompt="1"/>
          </p:nvPr>
        </p:nvSpPr>
        <p:spPr>
          <a:xfrm>
            <a:off x="499603" y="3366680"/>
            <a:ext cx="5499415" cy="1562100"/>
          </a:xfrm>
          <a:prstGeom prst="rect">
            <a:avLst/>
          </a:prstGeom>
        </p:spPr>
        <p:txBody>
          <a:bodyPr anchor="b">
            <a:normAutofit/>
          </a:bodyPr>
          <a:lstStyle>
            <a:lvl1pPr marL="0" indent="0">
              <a:buNone/>
              <a:defRPr sz="4000" b="1">
                <a:solidFill>
                  <a:srgbClr val="435362"/>
                </a:solidFill>
              </a:defRPr>
            </a:lvl1pPr>
          </a:lstStyle>
          <a:p>
            <a:pPr lvl="0"/>
            <a:r>
              <a:rPr lang="en-US" dirty="0"/>
              <a:t>Click Here to Edit</a:t>
            </a:r>
          </a:p>
        </p:txBody>
      </p:sp>
      <p:sp>
        <p:nvSpPr>
          <p:cNvPr id="12" name="Text Placeholder 7">
            <a:extLst>
              <a:ext uri="{FF2B5EF4-FFF2-40B4-BE49-F238E27FC236}">
                <a16:creationId xmlns:a16="http://schemas.microsoft.com/office/drawing/2014/main" id="{6E852660-75D9-0447-A580-E49FA9C4E4E0}"/>
              </a:ext>
            </a:extLst>
          </p:cNvPr>
          <p:cNvSpPr>
            <a:spLocks noGrp="1"/>
          </p:cNvSpPr>
          <p:nvPr>
            <p:ph type="body" sz="quarter" idx="15" hasCustomPrompt="1"/>
          </p:nvPr>
        </p:nvSpPr>
        <p:spPr>
          <a:xfrm>
            <a:off x="531916" y="5368259"/>
            <a:ext cx="5467102" cy="342900"/>
          </a:xfrm>
          <a:prstGeom prst="rect">
            <a:avLst/>
          </a:prstGeom>
        </p:spPr>
        <p:txBody>
          <a:bodyPr>
            <a:noAutofit/>
          </a:bodyPr>
          <a:lstStyle>
            <a:lvl1pPr marL="0" indent="0">
              <a:buNone/>
              <a:defRPr sz="1800" b="1" spc="300">
                <a:solidFill>
                  <a:schemeClr val="bg1"/>
                </a:solidFill>
              </a:defRPr>
            </a:lvl1pPr>
          </a:lstStyle>
          <a:p>
            <a:pPr lvl="0"/>
            <a:r>
              <a:rPr lang="en-US" dirty="0"/>
              <a:t>CLICK TO EDIT SUHEADER</a:t>
            </a:r>
          </a:p>
        </p:txBody>
      </p:sp>
      <p:cxnSp>
        <p:nvCxnSpPr>
          <p:cNvPr id="13" name="Straight Connector 12">
            <a:extLst>
              <a:ext uri="{FF2B5EF4-FFF2-40B4-BE49-F238E27FC236}">
                <a16:creationId xmlns:a16="http://schemas.microsoft.com/office/drawing/2014/main" id="{4752844D-CD94-6141-BDC8-B8357A6D0A34}"/>
              </a:ext>
            </a:extLst>
          </p:cNvPr>
          <p:cNvCxnSpPr>
            <a:cxnSpLocks/>
          </p:cNvCxnSpPr>
          <p:nvPr userDrawn="1"/>
        </p:nvCxnSpPr>
        <p:spPr>
          <a:xfrm>
            <a:off x="646202" y="5083489"/>
            <a:ext cx="951832" cy="0"/>
          </a:xfrm>
          <a:prstGeom prst="line">
            <a:avLst/>
          </a:prstGeom>
          <a:ln w="127000">
            <a:solidFill>
              <a:srgbClr val="435362"/>
            </a:solidFill>
          </a:ln>
        </p:spPr>
        <p:style>
          <a:lnRef idx="1">
            <a:schemeClr val="accent1"/>
          </a:lnRef>
          <a:fillRef idx="0">
            <a:schemeClr val="accent1"/>
          </a:fillRef>
          <a:effectRef idx="0">
            <a:schemeClr val="accent1"/>
          </a:effectRef>
          <a:fontRef idx="minor">
            <a:schemeClr val="tx1"/>
          </a:fontRef>
        </p:style>
      </p:cxnSp>
      <p:pic>
        <p:nvPicPr>
          <p:cNvPr id="14" name="Picture 13" descr="A group of people around each other&#10;&#10;Description automatically generated">
            <a:extLst>
              <a:ext uri="{FF2B5EF4-FFF2-40B4-BE49-F238E27FC236}">
                <a16:creationId xmlns:a16="http://schemas.microsoft.com/office/drawing/2014/main" id="{97FAD9C6-0DE9-CA4A-BA22-7FEAE024047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456" b="-5180"/>
          <a:stretch/>
        </p:blipFill>
        <p:spPr>
          <a:xfrm>
            <a:off x="6096000" y="-14726"/>
            <a:ext cx="6096000" cy="7221894"/>
          </a:xfrm>
          <a:prstGeom prst="rect">
            <a:avLst/>
          </a:prstGeom>
        </p:spPr>
      </p:pic>
      <p:sp>
        <p:nvSpPr>
          <p:cNvPr id="15" name="Rectangle 14">
            <a:extLst>
              <a:ext uri="{FF2B5EF4-FFF2-40B4-BE49-F238E27FC236}">
                <a16:creationId xmlns:a16="http://schemas.microsoft.com/office/drawing/2014/main" id="{CDD5A449-3718-4B4A-A3AF-3BA07A28CECE}"/>
              </a:ext>
            </a:extLst>
          </p:cNvPr>
          <p:cNvSpPr/>
          <p:nvPr userDrawn="1"/>
        </p:nvSpPr>
        <p:spPr>
          <a:xfrm>
            <a:off x="6096000" y="-14726"/>
            <a:ext cx="6096000" cy="6857999"/>
          </a:xfrm>
          <a:prstGeom prst="rect">
            <a:avLst/>
          </a:prstGeom>
          <a:solidFill>
            <a:srgbClr val="415562">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p>
        </p:txBody>
      </p:sp>
      <p:pic>
        <p:nvPicPr>
          <p:cNvPr id="16" name="Picture 15">
            <a:extLst>
              <a:ext uri="{FF2B5EF4-FFF2-40B4-BE49-F238E27FC236}">
                <a16:creationId xmlns:a16="http://schemas.microsoft.com/office/drawing/2014/main" id="{8256BBA9-059E-4C49-A91F-11B9C0C00385}"/>
              </a:ext>
            </a:extLst>
          </p:cNvPr>
          <p:cNvPicPr>
            <a:picLocks noChangeAspect="1"/>
          </p:cNvPicPr>
          <p:nvPr userDrawn="1"/>
        </p:nvPicPr>
        <p:blipFill rotWithShape="1">
          <a:blip r:embed="rId3"/>
          <a:srcRect t="1" b="24435"/>
          <a:stretch/>
        </p:blipFill>
        <p:spPr>
          <a:xfrm>
            <a:off x="9588930" y="6501384"/>
            <a:ext cx="795528" cy="121733"/>
          </a:xfrm>
          <a:prstGeom prst="rect">
            <a:avLst/>
          </a:prstGeom>
        </p:spPr>
      </p:pic>
      <p:sp>
        <p:nvSpPr>
          <p:cNvPr id="20" name="TextBox 19">
            <a:extLst>
              <a:ext uri="{FF2B5EF4-FFF2-40B4-BE49-F238E27FC236}">
                <a16:creationId xmlns:a16="http://schemas.microsoft.com/office/drawing/2014/main" id="{4BD44A46-F171-47B6-A449-58089331951F}"/>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2021.</a:t>
            </a:r>
          </a:p>
        </p:txBody>
      </p:sp>
      <p:sp>
        <p:nvSpPr>
          <p:cNvPr id="21" name="TextBox 20">
            <a:extLst>
              <a:ext uri="{FF2B5EF4-FFF2-40B4-BE49-F238E27FC236}">
                <a16:creationId xmlns:a16="http://schemas.microsoft.com/office/drawing/2014/main" id="{A0F821F4-6BC2-4051-A1F9-7D69D5FBDF01}"/>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chemeClr val="bg1"/>
                </a:solidFill>
                <a:ea typeface="Open Sans Semibold" panose="020B0606030504020204" pitchFamily="34" charset="0"/>
                <a:cs typeface="Open Sans Semibold" panose="020B0606030504020204" pitchFamily="34" charset="0"/>
              </a:rPr>
              <a:t>‹#›</a:t>
            </a:fld>
            <a:endParaRPr lang="en-US" sz="1000" b="1" dirty="0">
              <a:solidFill>
                <a:schemeClr val="bg1"/>
              </a:solidFill>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16905698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926E54-85BB-314D-AD16-EF710BE1EC6E}"/>
              </a:ext>
            </a:extLst>
          </p:cNvPr>
          <p:cNvSpPr/>
          <p:nvPr userDrawn="1"/>
        </p:nvSpPr>
        <p:spPr>
          <a:xfrm>
            <a:off x="0" y="0"/>
            <a:ext cx="12192000" cy="1517792"/>
          </a:xfrm>
          <a:prstGeom prst="rect">
            <a:avLst/>
          </a:prstGeom>
          <a:solidFill>
            <a:srgbClr val="435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13" name="Title 1">
            <a:extLst>
              <a:ext uri="{FF2B5EF4-FFF2-40B4-BE49-F238E27FC236}">
                <a16:creationId xmlns:a16="http://schemas.microsoft.com/office/drawing/2014/main" id="{912A50F3-020C-8044-8DD3-42259FD7C584}"/>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title</a:t>
            </a:r>
          </a:p>
        </p:txBody>
      </p:sp>
      <p:cxnSp>
        <p:nvCxnSpPr>
          <p:cNvPr id="14" name="Straight Connector 13">
            <a:extLst>
              <a:ext uri="{FF2B5EF4-FFF2-40B4-BE49-F238E27FC236}">
                <a16:creationId xmlns:a16="http://schemas.microsoft.com/office/drawing/2014/main" id="{12C20404-92BF-1344-BFDB-11C2EA28936F}"/>
              </a:ext>
            </a:extLst>
          </p:cNvPr>
          <p:cNvCxnSpPr>
            <a:cxnSpLocks/>
          </p:cNvCxnSpPr>
          <p:nvPr userDrawn="1"/>
        </p:nvCxnSpPr>
        <p:spPr>
          <a:xfrm>
            <a:off x="880650" y="1278756"/>
            <a:ext cx="951832" cy="0"/>
          </a:xfrm>
          <a:prstGeom prst="line">
            <a:avLst/>
          </a:prstGeom>
          <a:ln w="130175">
            <a:solidFill>
              <a:srgbClr val="A1AAB3"/>
            </a:solidFill>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B6521174-5B15-5E4F-87A9-978590A934FE}"/>
              </a:ext>
            </a:extLst>
          </p:cNvPr>
          <p:cNvSpPr>
            <a:spLocks noGrp="1"/>
          </p:cNvSpPr>
          <p:nvPr>
            <p:ph sz="half" idx="1"/>
          </p:nvPr>
        </p:nvSpPr>
        <p:spPr>
          <a:xfrm>
            <a:off x="838199" y="1766194"/>
            <a:ext cx="10467399" cy="4611669"/>
          </a:xfrm>
          <a:prstGeom prst="rect">
            <a:avLst/>
          </a:prstGeom>
        </p:spPr>
        <p:txBody>
          <a:bodyPr/>
          <a:lstStyle>
            <a:lvl1pPr>
              <a:defRPr sz="2400">
                <a:solidFill>
                  <a:schemeClr val="tx2"/>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a:extLst>
              <a:ext uri="{FF2B5EF4-FFF2-40B4-BE49-F238E27FC236}">
                <a16:creationId xmlns:a16="http://schemas.microsoft.com/office/drawing/2014/main" id="{ED55D5CA-D332-4202-8CF4-120445E88FA3}"/>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0" name="TextBox 9">
            <a:extLst>
              <a:ext uri="{FF2B5EF4-FFF2-40B4-BE49-F238E27FC236}">
                <a16:creationId xmlns:a16="http://schemas.microsoft.com/office/drawing/2014/main" id="{FCD25681-744F-4E5B-91E1-C644AD6A769B}"/>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1" name="Picture 10">
            <a:extLst>
              <a:ext uri="{FF2B5EF4-FFF2-40B4-BE49-F238E27FC236}">
                <a16:creationId xmlns:a16="http://schemas.microsoft.com/office/drawing/2014/main" id="{4B4CF2A5-E3AA-4CDE-AF87-DD586B3FD260}"/>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10639871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F7CCC0-70D4-984C-802E-48B9E67B8256}"/>
              </a:ext>
            </a:extLst>
          </p:cNvPr>
          <p:cNvSpPr>
            <a:spLocks noGrp="1"/>
          </p:cNvSpPr>
          <p:nvPr>
            <p:ph sz="half" idx="1"/>
          </p:nvPr>
        </p:nvSpPr>
        <p:spPr>
          <a:xfrm>
            <a:off x="838199" y="1766194"/>
            <a:ext cx="10467399" cy="4611669"/>
          </a:xfrm>
          <a:prstGeom prst="rect">
            <a:avLst/>
          </a:prstGeom>
        </p:spPr>
        <p:txBody>
          <a:bodyPr/>
          <a:lstStyle>
            <a:lvl1pPr>
              <a:defRPr sz="2400">
                <a:solidFill>
                  <a:schemeClr val="tx2"/>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Rectangle 14">
            <a:extLst>
              <a:ext uri="{FF2B5EF4-FFF2-40B4-BE49-F238E27FC236}">
                <a16:creationId xmlns:a16="http://schemas.microsoft.com/office/drawing/2014/main" id="{9AB562F3-72E5-5641-98E9-05BD3E7C1A21}"/>
              </a:ext>
            </a:extLst>
          </p:cNvPr>
          <p:cNvSpPr/>
          <p:nvPr userDrawn="1"/>
        </p:nvSpPr>
        <p:spPr>
          <a:xfrm>
            <a:off x="0" y="0"/>
            <a:ext cx="12192000" cy="15177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16" name="Title 1">
            <a:extLst>
              <a:ext uri="{FF2B5EF4-FFF2-40B4-BE49-F238E27FC236}">
                <a16:creationId xmlns:a16="http://schemas.microsoft.com/office/drawing/2014/main" id="{AB31024A-E473-E949-AFCF-03C74970C90E}"/>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title</a:t>
            </a:r>
          </a:p>
        </p:txBody>
      </p:sp>
      <p:cxnSp>
        <p:nvCxnSpPr>
          <p:cNvPr id="17" name="Straight Connector 16">
            <a:extLst>
              <a:ext uri="{FF2B5EF4-FFF2-40B4-BE49-F238E27FC236}">
                <a16:creationId xmlns:a16="http://schemas.microsoft.com/office/drawing/2014/main" id="{CF8F4C95-4C2F-EC4B-A318-4A3D0A5317CD}"/>
              </a:ext>
            </a:extLst>
          </p:cNvPr>
          <p:cNvCxnSpPr>
            <a:cxnSpLocks/>
          </p:cNvCxnSpPr>
          <p:nvPr userDrawn="1"/>
        </p:nvCxnSpPr>
        <p:spPr>
          <a:xfrm>
            <a:off x="880650" y="1278756"/>
            <a:ext cx="951832" cy="0"/>
          </a:xfrm>
          <a:prstGeom prst="line">
            <a:avLst/>
          </a:prstGeom>
          <a:ln w="130175">
            <a:solidFill>
              <a:srgbClr val="43536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4641764-8AEC-4703-A443-CE2C44F34A47}"/>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0" name="TextBox 9">
            <a:extLst>
              <a:ext uri="{FF2B5EF4-FFF2-40B4-BE49-F238E27FC236}">
                <a16:creationId xmlns:a16="http://schemas.microsoft.com/office/drawing/2014/main" id="{D3561F92-B294-4AAC-8B31-5E3A060FE31B}"/>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1" name="Picture 10">
            <a:extLst>
              <a:ext uri="{FF2B5EF4-FFF2-40B4-BE49-F238E27FC236}">
                <a16:creationId xmlns:a16="http://schemas.microsoft.com/office/drawing/2014/main" id="{9D66B3A7-2968-417E-9CE1-B80BD8E434A8}"/>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1122594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12A50F3-020C-8044-8DD3-42259FD7C584}"/>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rgbClr val="435362"/>
                </a:solidFill>
              </a:defRPr>
            </a:lvl1pPr>
          </a:lstStyle>
          <a:p>
            <a:r>
              <a:rPr lang="en-US" dirty="0"/>
              <a:t>insert title</a:t>
            </a:r>
          </a:p>
        </p:txBody>
      </p:sp>
      <p:cxnSp>
        <p:nvCxnSpPr>
          <p:cNvPr id="14" name="Straight Connector 13">
            <a:extLst>
              <a:ext uri="{FF2B5EF4-FFF2-40B4-BE49-F238E27FC236}">
                <a16:creationId xmlns:a16="http://schemas.microsoft.com/office/drawing/2014/main" id="{12C20404-92BF-1344-BFDB-11C2EA28936F}"/>
              </a:ext>
            </a:extLst>
          </p:cNvPr>
          <p:cNvCxnSpPr>
            <a:cxnSpLocks/>
          </p:cNvCxnSpPr>
          <p:nvPr userDrawn="1"/>
        </p:nvCxnSpPr>
        <p:spPr>
          <a:xfrm>
            <a:off x="880650" y="1278756"/>
            <a:ext cx="951832" cy="0"/>
          </a:xfrm>
          <a:prstGeom prst="line">
            <a:avLst/>
          </a:prstGeom>
          <a:ln w="130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B6521174-5B15-5E4F-87A9-978590A934FE}"/>
              </a:ext>
            </a:extLst>
          </p:cNvPr>
          <p:cNvSpPr>
            <a:spLocks noGrp="1"/>
          </p:cNvSpPr>
          <p:nvPr>
            <p:ph sz="half" idx="1"/>
          </p:nvPr>
        </p:nvSpPr>
        <p:spPr>
          <a:xfrm>
            <a:off x="838199" y="1766194"/>
            <a:ext cx="10467399" cy="4611669"/>
          </a:xfrm>
          <a:prstGeom prst="rect">
            <a:avLst/>
          </a:prstGeom>
        </p:spPr>
        <p:txBody>
          <a:bodyPr/>
          <a:lstStyle>
            <a:lvl1pPr>
              <a:defRPr sz="2400">
                <a:solidFill>
                  <a:schemeClr val="tx2"/>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B5D58CA3-43ED-45A1-9BB1-5900C5AF7311}"/>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9" name="TextBox 8">
            <a:extLst>
              <a:ext uri="{FF2B5EF4-FFF2-40B4-BE49-F238E27FC236}">
                <a16:creationId xmlns:a16="http://schemas.microsoft.com/office/drawing/2014/main" id="{E6867AC7-4EB6-492C-A42C-DCBFCAD788AA}"/>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0" name="Picture 9">
            <a:extLst>
              <a:ext uri="{FF2B5EF4-FFF2-40B4-BE49-F238E27FC236}">
                <a16:creationId xmlns:a16="http://schemas.microsoft.com/office/drawing/2014/main" id="{A504F690-CDAF-413D-8E14-7A66FFA0716A}"/>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40823988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A99774D0-A20F-164E-AC80-416B58E555E6}"/>
              </a:ext>
            </a:extLst>
          </p:cNvPr>
          <p:cNvSpPr>
            <a:spLocks noGrp="1"/>
          </p:cNvSpPr>
          <p:nvPr>
            <p:ph sz="half" idx="2"/>
          </p:nvPr>
        </p:nvSpPr>
        <p:spPr>
          <a:xfrm>
            <a:off x="839788" y="1766194"/>
            <a:ext cx="5180013" cy="4615535"/>
          </a:xfrm>
          <a:prstGeom prst="rect">
            <a:avLst/>
          </a:prstGeom>
        </p:spPr>
        <p:txBody>
          <a:bodyPr/>
          <a:lstStyle>
            <a:lvl1pPr>
              <a:defRPr sz="2400">
                <a:solidFill>
                  <a:srgbClr val="435362"/>
                </a:solidFill>
              </a:defRPr>
            </a:lvl1pPr>
            <a:lvl2pPr>
              <a:defRPr sz="2400">
                <a:solidFill>
                  <a:srgbClr val="435362"/>
                </a:solidFill>
              </a:defRPr>
            </a:lvl2pPr>
            <a:lvl3pPr>
              <a:defRPr sz="2400">
                <a:solidFill>
                  <a:srgbClr val="435362"/>
                </a:solidFill>
              </a:defRPr>
            </a:lvl3pPr>
            <a:lvl4pPr>
              <a:defRPr sz="2400">
                <a:solidFill>
                  <a:srgbClr val="435362"/>
                </a:solidFill>
              </a:defRPr>
            </a:lvl4pPr>
            <a:lvl5pPr>
              <a:defRPr sz="2400">
                <a:solidFill>
                  <a:srgbClr val="43536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a:extLst>
              <a:ext uri="{FF2B5EF4-FFF2-40B4-BE49-F238E27FC236}">
                <a16:creationId xmlns:a16="http://schemas.microsoft.com/office/drawing/2014/main" id="{BF8D687A-66A4-5847-98A7-5AC156A633FF}"/>
              </a:ext>
            </a:extLst>
          </p:cNvPr>
          <p:cNvSpPr>
            <a:spLocks noGrp="1"/>
          </p:cNvSpPr>
          <p:nvPr>
            <p:ph sz="quarter" idx="4"/>
          </p:nvPr>
        </p:nvSpPr>
        <p:spPr>
          <a:xfrm>
            <a:off x="6172200" y="1766194"/>
            <a:ext cx="5183188" cy="4615535"/>
          </a:xfrm>
          <a:prstGeom prst="rect">
            <a:avLst/>
          </a:prstGeom>
        </p:spPr>
        <p:txBody>
          <a:bodyPr/>
          <a:lstStyle>
            <a:lvl1pPr>
              <a:defRPr sz="2400">
                <a:solidFill>
                  <a:srgbClr val="435362"/>
                </a:solidFill>
              </a:defRPr>
            </a:lvl1pPr>
            <a:lvl2pPr>
              <a:defRPr sz="2400">
                <a:solidFill>
                  <a:srgbClr val="435362"/>
                </a:solidFill>
              </a:defRPr>
            </a:lvl2pPr>
            <a:lvl3pPr>
              <a:defRPr sz="2400">
                <a:solidFill>
                  <a:srgbClr val="435362"/>
                </a:solidFill>
              </a:defRPr>
            </a:lvl3pPr>
            <a:lvl4pPr>
              <a:defRPr sz="2400">
                <a:solidFill>
                  <a:srgbClr val="435362"/>
                </a:solidFill>
              </a:defRPr>
            </a:lvl4pPr>
            <a:lvl5pPr>
              <a:defRPr sz="2400">
                <a:solidFill>
                  <a:srgbClr val="43536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03C49837-454B-BC48-9BE2-221B21C70FE7}"/>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rgbClr val="435362"/>
                </a:solidFill>
              </a:defRPr>
            </a:lvl1pPr>
          </a:lstStyle>
          <a:p>
            <a:r>
              <a:rPr lang="en-US" dirty="0"/>
              <a:t>insert title</a:t>
            </a:r>
          </a:p>
        </p:txBody>
      </p:sp>
      <p:cxnSp>
        <p:nvCxnSpPr>
          <p:cNvPr id="21" name="Straight Connector 20">
            <a:extLst>
              <a:ext uri="{FF2B5EF4-FFF2-40B4-BE49-F238E27FC236}">
                <a16:creationId xmlns:a16="http://schemas.microsoft.com/office/drawing/2014/main" id="{F1EF5DE6-DF02-584B-9DBD-315F7B983435}"/>
              </a:ext>
            </a:extLst>
          </p:cNvPr>
          <p:cNvCxnSpPr>
            <a:cxnSpLocks/>
          </p:cNvCxnSpPr>
          <p:nvPr userDrawn="1"/>
        </p:nvCxnSpPr>
        <p:spPr>
          <a:xfrm>
            <a:off x="880650" y="1278756"/>
            <a:ext cx="951832" cy="0"/>
          </a:xfrm>
          <a:prstGeom prst="line">
            <a:avLst/>
          </a:prstGeom>
          <a:ln w="130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DDB3CAF-6683-493B-945C-2D29D93B74BE}"/>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0" name="TextBox 9">
            <a:extLst>
              <a:ext uri="{FF2B5EF4-FFF2-40B4-BE49-F238E27FC236}">
                <a16:creationId xmlns:a16="http://schemas.microsoft.com/office/drawing/2014/main" id="{6CCEF34D-F8C5-4ADF-AA21-9B7D3EEFC238}"/>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1" name="Picture 10">
            <a:extLst>
              <a:ext uri="{FF2B5EF4-FFF2-40B4-BE49-F238E27FC236}">
                <a16:creationId xmlns:a16="http://schemas.microsoft.com/office/drawing/2014/main" id="{408865DE-241C-4901-A68F-4BB299464B45}"/>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32550780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A99774D0-A20F-164E-AC80-416B58E555E6}"/>
              </a:ext>
            </a:extLst>
          </p:cNvPr>
          <p:cNvSpPr>
            <a:spLocks noGrp="1"/>
          </p:cNvSpPr>
          <p:nvPr>
            <p:ph sz="half" idx="2"/>
          </p:nvPr>
        </p:nvSpPr>
        <p:spPr>
          <a:xfrm>
            <a:off x="839788" y="1766194"/>
            <a:ext cx="5157787" cy="4615541"/>
          </a:xfrm>
          <a:prstGeom prst="rect">
            <a:avLst/>
          </a:prstGeom>
        </p:spPr>
        <p:txBody>
          <a:bodyPr/>
          <a:lstStyle>
            <a:lvl1pPr>
              <a:defRPr sz="2400">
                <a:solidFill>
                  <a:srgbClr val="435362"/>
                </a:solidFill>
              </a:defRPr>
            </a:lvl1pPr>
            <a:lvl2pPr>
              <a:defRPr sz="2400">
                <a:solidFill>
                  <a:srgbClr val="415562"/>
                </a:solidFill>
              </a:defRPr>
            </a:lvl2pPr>
            <a:lvl3pPr>
              <a:defRPr sz="2400">
                <a:solidFill>
                  <a:srgbClr val="415562"/>
                </a:solidFill>
              </a:defRPr>
            </a:lvl3pPr>
            <a:lvl4pPr>
              <a:defRPr sz="2400">
                <a:solidFill>
                  <a:srgbClr val="415562"/>
                </a:solidFill>
              </a:defRPr>
            </a:lvl4pPr>
            <a:lvl5pPr>
              <a:defRPr sz="2400">
                <a:solidFill>
                  <a:srgbClr val="41556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a:extLst>
              <a:ext uri="{FF2B5EF4-FFF2-40B4-BE49-F238E27FC236}">
                <a16:creationId xmlns:a16="http://schemas.microsoft.com/office/drawing/2014/main" id="{BF8D687A-66A4-5847-98A7-5AC156A633FF}"/>
              </a:ext>
            </a:extLst>
          </p:cNvPr>
          <p:cNvSpPr>
            <a:spLocks noGrp="1"/>
          </p:cNvSpPr>
          <p:nvPr>
            <p:ph sz="quarter" idx="4"/>
          </p:nvPr>
        </p:nvSpPr>
        <p:spPr>
          <a:xfrm>
            <a:off x="6172200" y="1766194"/>
            <a:ext cx="5183188" cy="4615541"/>
          </a:xfrm>
          <a:prstGeom prst="rect">
            <a:avLst/>
          </a:prstGeom>
        </p:spPr>
        <p:txBody>
          <a:bodyPr/>
          <a:lstStyle>
            <a:lvl1pPr>
              <a:defRPr sz="2400">
                <a:solidFill>
                  <a:srgbClr val="435362"/>
                </a:solidFill>
              </a:defRPr>
            </a:lvl1pPr>
            <a:lvl2pPr>
              <a:buFont typeface="Arial" panose="020B0604020202020204" pitchFamily="34" charset="0"/>
              <a:buChar cha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75BE5D6F-952E-3145-8152-6996D4C73435}"/>
              </a:ext>
            </a:extLst>
          </p:cNvPr>
          <p:cNvSpPr/>
          <p:nvPr userDrawn="1"/>
        </p:nvSpPr>
        <p:spPr>
          <a:xfrm>
            <a:off x="0" y="0"/>
            <a:ext cx="12192000" cy="15177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11" name="Title 1">
            <a:extLst>
              <a:ext uri="{FF2B5EF4-FFF2-40B4-BE49-F238E27FC236}">
                <a16:creationId xmlns:a16="http://schemas.microsoft.com/office/drawing/2014/main" id="{03B02334-E6C8-694C-866F-F051F581EDEA}"/>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title</a:t>
            </a:r>
          </a:p>
        </p:txBody>
      </p:sp>
      <p:cxnSp>
        <p:nvCxnSpPr>
          <p:cNvPr id="12" name="Straight Connector 11">
            <a:extLst>
              <a:ext uri="{FF2B5EF4-FFF2-40B4-BE49-F238E27FC236}">
                <a16:creationId xmlns:a16="http://schemas.microsoft.com/office/drawing/2014/main" id="{467D0D2C-3222-F54C-822E-7CBBFEDFBF90}"/>
              </a:ext>
            </a:extLst>
          </p:cNvPr>
          <p:cNvCxnSpPr>
            <a:cxnSpLocks/>
          </p:cNvCxnSpPr>
          <p:nvPr userDrawn="1"/>
        </p:nvCxnSpPr>
        <p:spPr>
          <a:xfrm>
            <a:off x="880650" y="1278756"/>
            <a:ext cx="951832" cy="0"/>
          </a:xfrm>
          <a:prstGeom prst="line">
            <a:avLst/>
          </a:prstGeom>
          <a:ln w="130175">
            <a:solidFill>
              <a:srgbClr val="43536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FE9FF53-0A7D-4CE0-ADAE-0C8964091567}"/>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4" name="TextBox 13">
            <a:extLst>
              <a:ext uri="{FF2B5EF4-FFF2-40B4-BE49-F238E27FC236}">
                <a16:creationId xmlns:a16="http://schemas.microsoft.com/office/drawing/2014/main" id="{CE6D8813-2D19-4556-B284-92338F5A116E}"/>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9" name="Picture 18">
            <a:extLst>
              <a:ext uri="{FF2B5EF4-FFF2-40B4-BE49-F238E27FC236}">
                <a16:creationId xmlns:a16="http://schemas.microsoft.com/office/drawing/2014/main" id="{86DF1911-EE47-4525-B269-5DBBD72B3280}"/>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4017147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0EAC321-6797-DC48-8E00-B43FFA65836F}"/>
              </a:ext>
            </a:extLst>
          </p:cNvPr>
          <p:cNvSpPr/>
          <p:nvPr userDrawn="1"/>
        </p:nvSpPr>
        <p:spPr>
          <a:xfrm>
            <a:off x="1407714" y="1"/>
            <a:ext cx="10797913" cy="6858000"/>
          </a:xfrm>
          <a:prstGeom prst="rect">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p>
        </p:txBody>
      </p:sp>
      <p:sp>
        <p:nvSpPr>
          <p:cNvPr id="17" name="Rectangle 16">
            <a:extLst>
              <a:ext uri="{FF2B5EF4-FFF2-40B4-BE49-F238E27FC236}">
                <a16:creationId xmlns:a16="http://schemas.microsoft.com/office/drawing/2014/main" id="{29407EA0-6C13-1E44-B59E-FDC5AD78E349}"/>
              </a:ext>
            </a:extLst>
          </p:cNvPr>
          <p:cNvSpPr/>
          <p:nvPr userDrawn="1"/>
        </p:nvSpPr>
        <p:spPr>
          <a:xfrm>
            <a:off x="1" y="0"/>
            <a:ext cx="14077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solidFill>
                <a:schemeClr val="accent1"/>
              </a:solidFill>
            </a:endParaRPr>
          </a:p>
        </p:txBody>
      </p:sp>
      <p:sp>
        <p:nvSpPr>
          <p:cNvPr id="3" name="Text Placeholder 2">
            <a:extLst>
              <a:ext uri="{FF2B5EF4-FFF2-40B4-BE49-F238E27FC236}">
                <a16:creationId xmlns:a16="http://schemas.microsoft.com/office/drawing/2014/main" id="{6324C50A-6D58-6E4B-9E67-B925D2FB9613}"/>
              </a:ext>
            </a:extLst>
          </p:cNvPr>
          <p:cNvSpPr>
            <a:spLocks noGrp="1"/>
          </p:cNvSpPr>
          <p:nvPr>
            <p:ph type="body" sz="quarter" idx="13" hasCustomPrompt="1"/>
          </p:nvPr>
        </p:nvSpPr>
        <p:spPr>
          <a:xfrm>
            <a:off x="1684458" y="2938721"/>
            <a:ext cx="8954513" cy="1562100"/>
          </a:xfrm>
          <a:prstGeom prst="rect">
            <a:avLst/>
          </a:prstGeom>
        </p:spPr>
        <p:txBody>
          <a:bodyPr anchor="b">
            <a:normAutofit/>
          </a:bodyPr>
          <a:lstStyle>
            <a:lvl1pPr marL="0" indent="0">
              <a:buNone/>
              <a:defRPr sz="5400" b="1">
                <a:solidFill>
                  <a:srgbClr val="435362"/>
                </a:solidFill>
              </a:defRPr>
            </a:lvl1pPr>
          </a:lstStyle>
          <a:p>
            <a:pPr lvl="0"/>
            <a:r>
              <a:rPr lang="en-US" dirty="0"/>
              <a:t>Click Here to Edit</a:t>
            </a:r>
          </a:p>
        </p:txBody>
      </p:sp>
      <p:sp>
        <p:nvSpPr>
          <p:cNvPr id="8" name="Text Placeholder 7">
            <a:extLst>
              <a:ext uri="{FF2B5EF4-FFF2-40B4-BE49-F238E27FC236}">
                <a16:creationId xmlns:a16="http://schemas.microsoft.com/office/drawing/2014/main" id="{EFFCB7B7-3FA3-914D-B590-7C78579DD16C}"/>
              </a:ext>
            </a:extLst>
          </p:cNvPr>
          <p:cNvSpPr>
            <a:spLocks noGrp="1"/>
          </p:cNvSpPr>
          <p:nvPr>
            <p:ph type="body" sz="quarter" idx="14" hasCustomPrompt="1"/>
          </p:nvPr>
        </p:nvSpPr>
        <p:spPr>
          <a:xfrm>
            <a:off x="1716772" y="4940300"/>
            <a:ext cx="6780212" cy="342900"/>
          </a:xfrm>
          <a:prstGeom prst="rect">
            <a:avLst/>
          </a:prstGeom>
        </p:spPr>
        <p:txBody>
          <a:bodyPr>
            <a:noAutofit/>
          </a:bodyPr>
          <a:lstStyle>
            <a:lvl1pPr marL="0" indent="0">
              <a:buNone/>
              <a:defRPr sz="2000" b="1" spc="300">
                <a:solidFill>
                  <a:schemeClr val="bg1"/>
                </a:solidFill>
              </a:defRPr>
            </a:lvl1pPr>
          </a:lstStyle>
          <a:p>
            <a:pPr lvl="0"/>
            <a:r>
              <a:rPr lang="en-US" dirty="0"/>
              <a:t>CLICK TO EDIT SUHEADER</a:t>
            </a:r>
          </a:p>
        </p:txBody>
      </p:sp>
      <p:cxnSp>
        <p:nvCxnSpPr>
          <p:cNvPr id="7" name="Straight Connector 6">
            <a:extLst>
              <a:ext uri="{FF2B5EF4-FFF2-40B4-BE49-F238E27FC236}">
                <a16:creationId xmlns:a16="http://schemas.microsoft.com/office/drawing/2014/main" id="{DE0FA2AD-6D6E-C543-B4D7-35A4E7F74843}"/>
              </a:ext>
            </a:extLst>
          </p:cNvPr>
          <p:cNvCxnSpPr>
            <a:cxnSpLocks/>
          </p:cNvCxnSpPr>
          <p:nvPr userDrawn="1"/>
        </p:nvCxnSpPr>
        <p:spPr>
          <a:xfrm>
            <a:off x="1831058" y="4655530"/>
            <a:ext cx="951832" cy="0"/>
          </a:xfrm>
          <a:prstGeom prst="line">
            <a:avLst/>
          </a:prstGeom>
          <a:ln w="130175">
            <a:solidFill>
              <a:srgbClr val="43536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DADA366-16CB-4F89-ADE1-76E621A0B707}"/>
              </a:ext>
            </a:extLst>
          </p:cNvPr>
          <p:cNvPicPr>
            <a:picLocks noChangeAspect="1"/>
          </p:cNvPicPr>
          <p:nvPr userDrawn="1"/>
        </p:nvPicPr>
        <p:blipFill rotWithShape="1">
          <a:blip r:embed="rId2"/>
          <a:srcRect t="1" b="24435"/>
          <a:stretch/>
        </p:blipFill>
        <p:spPr>
          <a:xfrm>
            <a:off x="9588930" y="6501384"/>
            <a:ext cx="795528" cy="121733"/>
          </a:xfrm>
          <a:prstGeom prst="rect">
            <a:avLst/>
          </a:prstGeom>
        </p:spPr>
      </p:pic>
      <p:sp>
        <p:nvSpPr>
          <p:cNvPr id="21" name="TextBox 20">
            <a:extLst>
              <a:ext uri="{FF2B5EF4-FFF2-40B4-BE49-F238E27FC236}">
                <a16:creationId xmlns:a16="http://schemas.microsoft.com/office/drawing/2014/main" id="{05E7D931-CA8D-4B89-BFC2-0643C50C6D4E}"/>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2021.</a:t>
            </a:r>
          </a:p>
        </p:txBody>
      </p:sp>
      <p:sp>
        <p:nvSpPr>
          <p:cNvPr id="22" name="TextBox 21">
            <a:extLst>
              <a:ext uri="{FF2B5EF4-FFF2-40B4-BE49-F238E27FC236}">
                <a16:creationId xmlns:a16="http://schemas.microsoft.com/office/drawing/2014/main" id="{8406BF1A-65FD-4EF0-AB6D-3FA2D19882DC}"/>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chemeClr val="bg1"/>
                </a:solidFill>
                <a:ea typeface="Open Sans Semibold" panose="020B0606030504020204" pitchFamily="34" charset="0"/>
                <a:cs typeface="Open Sans Semibold" panose="020B0606030504020204" pitchFamily="34" charset="0"/>
              </a:rPr>
              <a:t>‹#›</a:t>
            </a:fld>
            <a:endParaRPr lang="en-US" sz="1000" b="1" dirty="0">
              <a:solidFill>
                <a:schemeClr val="bg1"/>
              </a:solidFill>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23032863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A99774D0-A20F-164E-AC80-416B58E555E6}"/>
              </a:ext>
            </a:extLst>
          </p:cNvPr>
          <p:cNvSpPr>
            <a:spLocks noGrp="1"/>
          </p:cNvSpPr>
          <p:nvPr>
            <p:ph sz="half" idx="2"/>
          </p:nvPr>
        </p:nvSpPr>
        <p:spPr>
          <a:xfrm>
            <a:off x="839788" y="1766194"/>
            <a:ext cx="5180013" cy="4615535"/>
          </a:xfrm>
          <a:prstGeom prst="rect">
            <a:avLst/>
          </a:prstGeom>
        </p:spPr>
        <p:txBody>
          <a:bodyPr/>
          <a:lstStyle>
            <a:lvl1pPr>
              <a:defRPr sz="2400">
                <a:solidFill>
                  <a:srgbClr val="435362"/>
                </a:solidFill>
              </a:defRPr>
            </a:lvl1pPr>
            <a:lvl2pPr>
              <a:defRPr sz="2400">
                <a:solidFill>
                  <a:srgbClr val="435362"/>
                </a:solidFill>
              </a:defRPr>
            </a:lvl2pPr>
            <a:lvl3pPr>
              <a:defRPr sz="2400">
                <a:solidFill>
                  <a:srgbClr val="435362"/>
                </a:solidFill>
              </a:defRPr>
            </a:lvl3pPr>
            <a:lvl4pPr>
              <a:defRPr sz="2400">
                <a:solidFill>
                  <a:srgbClr val="435362"/>
                </a:solidFill>
              </a:defRPr>
            </a:lvl4pPr>
            <a:lvl5pPr>
              <a:defRPr sz="2400">
                <a:solidFill>
                  <a:srgbClr val="43536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a:extLst>
              <a:ext uri="{FF2B5EF4-FFF2-40B4-BE49-F238E27FC236}">
                <a16:creationId xmlns:a16="http://schemas.microsoft.com/office/drawing/2014/main" id="{BF8D687A-66A4-5847-98A7-5AC156A633FF}"/>
              </a:ext>
            </a:extLst>
          </p:cNvPr>
          <p:cNvSpPr>
            <a:spLocks noGrp="1"/>
          </p:cNvSpPr>
          <p:nvPr>
            <p:ph sz="quarter" idx="4"/>
          </p:nvPr>
        </p:nvSpPr>
        <p:spPr>
          <a:xfrm>
            <a:off x="6172200" y="1766194"/>
            <a:ext cx="5183188" cy="4615535"/>
          </a:xfrm>
          <a:prstGeom prst="rect">
            <a:avLst/>
          </a:prstGeom>
        </p:spPr>
        <p:txBody>
          <a:bodyPr/>
          <a:lstStyle>
            <a:lvl1pPr>
              <a:defRPr sz="2400">
                <a:solidFill>
                  <a:srgbClr val="435362"/>
                </a:solidFill>
              </a:defRPr>
            </a:lvl1pPr>
            <a:lvl2pPr>
              <a:defRPr sz="2400">
                <a:solidFill>
                  <a:srgbClr val="435362"/>
                </a:solidFill>
              </a:defRPr>
            </a:lvl2pPr>
            <a:lvl3pPr>
              <a:defRPr sz="2400">
                <a:solidFill>
                  <a:srgbClr val="435362"/>
                </a:solidFill>
              </a:defRPr>
            </a:lvl3pPr>
            <a:lvl4pPr>
              <a:defRPr sz="2400">
                <a:solidFill>
                  <a:srgbClr val="435362"/>
                </a:solidFill>
              </a:defRPr>
            </a:lvl4pPr>
            <a:lvl5pPr>
              <a:defRPr sz="2400">
                <a:solidFill>
                  <a:srgbClr val="43536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Rectangle 14">
            <a:extLst>
              <a:ext uri="{FF2B5EF4-FFF2-40B4-BE49-F238E27FC236}">
                <a16:creationId xmlns:a16="http://schemas.microsoft.com/office/drawing/2014/main" id="{596BE614-3152-CC4B-A1AE-714179EF6604}"/>
              </a:ext>
            </a:extLst>
          </p:cNvPr>
          <p:cNvSpPr/>
          <p:nvPr userDrawn="1"/>
        </p:nvSpPr>
        <p:spPr>
          <a:xfrm>
            <a:off x="0" y="0"/>
            <a:ext cx="12192000" cy="1517792"/>
          </a:xfrm>
          <a:prstGeom prst="rect">
            <a:avLst/>
          </a:prstGeom>
          <a:solidFill>
            <a:srgbClr val="435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17" name="Title 1">
            <a:extLst>
              <a:ext uri="{FF2B5EF4-FFF2-40B4-BE49-F238E27FC236}">
                <a16:creationId xmlns:a16="http://schemas.microsoft.com/office/drawing/2014/main" id="{58FF4029-F4B7-164B-AA5F-11C54E462875}"/>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title</a:t>
            </a:r>
          </a:p>
        </p:txBody>
      </p:sp>
      <p:cxnSp>
        <p:nvCxnSpPr>
          <p:cNvPr id="19" name="Straight Connector 18">
            <a:extLst>
              <a:ext uri="{FF2B5EF4-FFF2-40B4-BE49-F238E27FC236}">
                <a16:creationId xmlns:a16="http://schemas.microsoft.com/office/drawing/2014/main" id="{A1C6DB8C-8A5D-624D-980E-DC379F1C8C14}"/>
              </a:ext>
            </a:extLst>
          </p:cNvPr>
          <p:cNvCxnSpPr>
            <a:cxnSpLocks/>
          </p:cNvCxnSpPr>
          <p:nvPr userDrawn="1"/>
        </p:nvCxnSpPr>
        <p:spPr>
          <a:xfrm>
            <a:off x="880650" y="1278756"/>
            <a:ext cx="951832" cy="0"/>
          </a:xfrm>
          <a:prstGeom prst="line">
            <a:avLst/>
          </a:prstGeom>
          <a:ln w="130175">
            <a:solidFill>
              <a:srgbClr val="A1AAB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B424886-2658-4765-AA11-D17B23D296B0}"/>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1" name="TextBox 10">
            <a:extLst>
              <a:ext uri="{FF2B5EF4-FFF2-40B4-BE49-F238E27FC236}">
                <a16:creationId xmlns:a16="http://schemas.microsoft.com/office/drawing/2014/main" id="{A1AC29F5-7A4D-4172-BAF8-D3F2469AD0B6}"/>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2" name="Picture 11">
            <a:extLst>
              <a:ext uri="{FF2B5EF4-FFF2-40B4-BE49-F238E27FC236}">
                <a16:creationId xmlns:a16="http://schemas.microsoft.com/office/drawing/2014/main" id="{4C11C505-C6CA-4559-A16D-8D6ED2649694}"/>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32320222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AF8608-FB73-CE42-AA91-41F976A03C2E}"/>
              </a:ext>
            </a:extLst>
          </p:cNvPr>
          <p:cNvSpPr>
            <a:spLocks noGrp="1"/>
          </p:cNvSpPr>
          <p:nvPr>
            <p:ph type="body" idx="1" hasCustomPrompt="1"/>
          </p:nvPr>
        </p:nvSpPr>
        <p:spPr>
          <a:xfrm>
            <a:off x="777427" y="1766196"/>
            <a:ext cx="5157787" cy="666754"/>
          </a:xfrm>
          <a:prstGeom prst="rect">
            <a:avLst/>
          </a:prstGeom>
        </p:spPr>
        <p:txBody>
          <a:bodyPr anchor="b">
            <a:normAutofit/>
          </a:bodyPr>
          <a:lstStyle>
            <a:lvl1pPr marL="0" indent="0">
              <a:buNone/>
              <a:defRPr sz="2400" b="1" spc="300">
                <a:solidFill>
                  <a:srgbClr val="41556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 HEADER</a:t>
            </a:r>
          </a:p>
        </p:txBody>
      </p:sp>
      <p:sp>
        <p:nvSpPr>
          <p:cNvPr id="4" name="Content Placeholder 3">
            <a:extLst>
              <a:ext uri="{FF2B5EF4-FFF2-40B4-BE49-F238E27FC236}">
                <a16:creationId xmlns:a16="http://schemas.microsoft.com/office/drawing/2014/main" id="{E784939D-4A1E-C94C-9665-1959FB1A637D}"/>
              </a:ext>
            </a:extLst>
          </p:cNvPr>
          <p:cNvSpPr>
            <a:spLocks noGrp="1"/>
          </p:cNvSpPr>
          <p:nvPr>
            <p:ph sz="half" idx="2"/>
          </p:nvPr>
        </p:nvSpPr>
        <p:spPr>
          <a:xfrm>
            <a:off x="777427" y="2432950"/>
            <a:ext cx="5157787" cy="3923622"/>
          </a:xfrm>
          <a:prstGeom prst="rect">
            <a:avLst/>
          </a:prstGeom>
        </p:spPr>
        <p:txBody>
          <a:bodyPr/>
          <a:lstStyle>
            <a:lvl1pPr>
              <a:defRPr sz="2400">
                <a:solidFill>
                  <a:srgbClr val="435362"/>
                </a:solidFill>
              </a:defRPr>
            </a:lvl1pPr>
            <a:lvl2pPr>
              <a:buFont typeface="Arial" panose="020B0604020202020204" pitchFamily="34" charset="0"/>
              <a:buChar char="•"/>
              <a:defRPr sz="2400">
                <a:solidFill>
                  <a:srgbClr val="415562"/>
                </a:solidFill>
              </a:defRPr>
            </a:lvl2pPr>
            <a:lvl3pPr>
              <a:defRPr sz="2400">
                <a:solidFill>
                  <a:srgbClr val="415562"/>
                </a:solidFill>
              </a:defRPr>
            </a:lvl3pPr>
            <a:lvl4pPr>
              <a:defRPr sz="2400">
                <a:solidFill>
                  <a:srgbClr val="415562"/>
                </a:solidFill>
              </a:defRPr>
            </a:lvl4pPr>
            <a:lvl5pPr>
              <a:defRPr sz="2400">
                <a:solidFill>
                  <a:srgbClr val="41556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621861-32D0-4949-9346-3446643354AB}"/>
              </a:ext>
            </a:extLst>
          </p:cNvPr>
          <p:cNvSpPr>
            <a:spLocks noGrp="1"/>
          </p:cNvSpPr>
          <p:nvPr>
            <p:ph type="body" sz="quarter" idx="3" hasCustomPrompt="1"/>
          </p:nvPr>
        </p:nvSpPr>
        <p:spPr>
          <a:xfrm>
            <a:off x="6109839" y="1766196"/>
            <a:ext cx="5183188" cy="666754"/>
          </a:xfrm>
          <a:prstGeom prst="rect">
            <a:avLst/>
          </a:prstGeom>
        </p:spPr>
        <p:txBody>
          <a:bodyPr anchor="b">
            <a:normAutofit/>
          </a:bodyPr>
          <a:lstStyle>
            <a:lvl1pPr marL="0" indent="0">
              <a:buNone/>
              <a:defRPr sz="2400" b="1" spc="30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 HEADER</a:t>
            </a:r>
          </a:p>
        </p:txBody>
      </p:sp>
      <p:sp>
        <p:nvSpPr>
          <p:cNvPr id="6" name="Content Placeholder 5">
            <a:extLst>
              <a:ext uri="{FF2B5EF4-FFF2-40B4-BE49-F238E27FC236}">
                <a16:creationId xmlns:a16="http://schemas.microsoft.com/office/drawing/2014/main" id="{ABA9F353-5991-5E4A-82BB-AD0F9F747ED7}"/>
              </a:ext>
            </a:extLst>
          </p:cNvPr>
          <p:cNvSpPr>
            <a:spLocks noGrp="1"/>
          </p:cNvSpPr>
          <p:nvPr>
            <p:ph sz="quarter" idx="4"/>
          </p:nvPr>
        </p:nvSpPr>
        <p:spPr>
          <a:xfrm>
            <a:off x="6109839" y="2432950"/>
            <a:ext cx="5183188" cy="3923622"/>
          </a:xfrm>
          <a:prstGeom prst="rect">
            <a:avLst/>
          </a:prstGeom>
        </p:spPr>
        <p:txBody>
          <a:bodyPr/>
          <a:lstStyle>
            <a:lvl1pPr>
              <a:defRPr sz="2400">
                <a:solidFill>
                  <a:srgbClr val="435362"/>
                </a:solidFill>
              </a:defRPr>
            </a:lvl1pPr>
            <a:lvl2pPr>
              <a:buFont typeface="Arial" panose="020B0604020202020204" pitchFamily="34" charset="0"/>
              <a:buChar cha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92D4F275-E458-1844-9702-D0EE3E084427}"/>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rgbClr val="435362"/>
                </a:solidFill>
              </a:defRPr>
            </a:lvl1pPr>
          </a:lstStyle>
          <a:p>
            <a:r>
              <a:rPr lang="en-US" dirty="0"/>
              <a:t>insert title</a:t>
            </a:r>
          </a:p>
        </p:txBody>
      </p:sp>
      <p:cxnSp>
        <p:nvCxnSpPr>
          <p:cNvPr id="13" name="Straight Connector 12">
            <a:extLst>
              <a:ext uri="{FF2B5EF4-FFF2-40B4-BE49-F238E27FC236}">
                <a16:creationId xmlns:a16="http://schemas.microsoft.com/office/drawing/2014/main" id="{62DA2ECD-C8A3-9C46-9E71-9E5B263EE5FB}"/>
              </a:ext>
            </a:extLst>
          </p:cNvPr>
          <p:cNvCxnSpPr>
            <a:cxnSpLocks/>
          </p:cNvCxnSpPr>
          <p:nvPr userDrawn="1"/>
        </p:nvCxnSpPr>
        <p:spPr>
          <a:xfrm>
            <a:off x="880650" y="1278756"/>
            <a:ext cx="951832" cy="0"/>
          </a:xfrm>
          <a:prstGeom prst="line">
            <a:avLst/>
          </a:prstGeom>
          <a:ln w="130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8D61B14-68C8-4FC1-88B4-9286F407DA89}"/>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4" name="TextBox 13">
            <a:extLst>
              <a:ext uri="{FF2B5EF4-FFF2-40B4-BE49-F238E27FC236}">
                <a16:creationId xmlns:a16="http://schemas.microsoft.com/office/drawing/2014/main" id="{CB3745BD-2D9D-4E62-8DED-15A0A10203BD}"/>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8" name="Picture 17">
            <a:extLst>
              <a:ext uri="{FF2B5EF4-FFF2-40B4-BE49-F238E27FC236}">
                <a16:creationId xmlns:a16="http://schemas.microsoft.com/office/drawing/2014/main" id="{1B89F394-2D5F-414A-A1B2-CDBE00F07628}"/>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15511780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17989EC-716C-C64E-B063-79D8F2EDF9C2}"/>
              </a:ext>
            </a:extLst>
          </p:cNvPr>
          <p:cNvSpPr/>
          <p:nvPr userDrawn="1"/>
        </p:nvSpPr>
        <p:spPr>
          <a:xfrm>
            <a:off x="0" y="-28576"/>
            <a:ext cx="6028944" cy="6858000"/>
          </a:xfrm>
          <a:prstGeom prst="rect">
            <a:avLst/>
          </a:prstGeom>
          <a:solidFill>
            <a:srgbClr val="435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3" name="Title 1">
            <a:extLst>
              <a:ext uri="{FF2B5EF4-FFF2-40B4-BE49-F238E27FC236}">
                <a16:creationId xmlns:a16="http://schemas.microsoft.com/office/drawing/2014/main" id="{010669A7-9C38-B14F-9408-950BD1F43FE9}"/>
              </a:ext>
            </a:extLst>
          </p:cNvPr>
          <p:cNvSpPr>
            <a:spLocks noGrp="1"/>
          </p:cNvSpPr>
          <p:nvPr>
            <p:ph type="title" hasCustomPrompt="1"/>
          </p:nvPr>
        </p:nvSpPr>
        <p:spPr>
          <a:xfrm>
            <a:off x="789999" y="0"/>
            <a:ext cx="5145215" cy="1015379"/>
          </a:xfrm>
          <a:prstGeom prst="rect">
            <a:avLst/>
          </a:prstGeom>
        </p:spPr>
        <p:txBody>
          <a:bodyPr anchor="b">
            <a:normAutofit/>
          </a:bodyPr>
          <a:lstStyle>
            <a:lvl1pPr>
              <a:defRPr sz="4000" b="1">
                <a:solidFill>
                  <a:schemeClr val="bg1"/>
                </a:solidFill>
              </a:defRPr>
            </a:lvl1pPr>
          </a:lstStyle>
          <a:p>
            <a:r>
              <a:rPr lang="en-US" dirty="0"/>
              <a:t>insert title</a:t>
            </a:r>
          </a:p>
        </p:txBody>
      </p:sp>
      <p:cxnSp>
        <p:nvCxnSpPr>
          <p:cNvPr id="14" name="Straight Connector 13">
            <a:extLst>
              <a:ext uri="{FF2B5EF4-FFF2-40B4-BE49-F238E27FC236}">
                <a16:creationId xmlns:a16="http://schemas.microsoft.com/office/drawing/2014/main" id="{E566D64E-C969-364F-B565-EC34CEB4E93F}"/>
              </a:ext>
            </a:extLst>
          </p:cNvPr>
          <p:cNvCxnSpPr>
            <a:cxnSpLocks/>
          </p:cNvCxnSpPr>
          <p:nvPr userDrawn="1"/>
        </p:nvCxnSpPr>
        <p:spPr>
          <a:xfrm>
            <a:off x="880650" y="1278756"/>
            <a:ext cx="951832" cy="0"/>
          </a:xfrm>
          <a:prstGeom prst="line">
            <a:avLst/>
          </a:prstGeom>
          <a:ln w="130175">
            <a:solidFill>
              <a:srgbClr val="A1AAB3"/>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DCD1D489-E6E1-6449-9544-FE69D81143DD}"/>
              </a:ext>
            </a:extLst>
          </p:cNvPr>
          <p:cNvSpPr>
            <a:spLocks noGrp="1"/>
          </p:cNvSpPr>
          <p:nvPr>
            <p:ph type="body" idx="1" hasCustomPrompt="1"/>
          </p:nvPr>
        </p:nvSpPr>
        <p:spPr>
          <a:xfrm>
            <a:off x="777427" y="1766196"/>
            <a:ext cx="5157787" cy="666754"/>
          </a:xfrm>
          <a:prstGeom prst="rect">
            <a:avLst/>
          </a:prstGeom>
        </p:spPr>
        <p:txBody>
          <a:bodyPr anchor="b">
            <a:normAutofit/>
          </a:bodyPr>
          <a:lstStyle>
            <a:lvl1pPr marL="0" indent="0">
              <a:buNone/>
              <a:defRPr sz="2400" b="1" spc="30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 HEADER</a:t>
            </a:r>
          </a:p>
        </p:txBody>
      </p:sp>
      <p:sp>
        <p:nvSpPr>
          <p:cNvPr id="19" name="Content Placeholder 3">
            <a:extLst>
              <a:ext uri="{FF2B5EF4-FFF2-40B4-BE49-F238E27FC236}">
                <a16:creationId xmlns:a16="http://schemas.microsoft.com/office/drawing/2014/main" id="{D7BE113B-2D12-D745-8C0A-4902092C264B}"/>
              </a:ext>
            </a:extLst>
          </p:cNvPr>
          <p:cNvSpPr>
            <a:spLocks noGrp="1"/>
          </p:cNvSpPr>
          <p:nvPr>
            <p:ph sz="half" idx="2"/>
          </p:nvPr>
        </p:nvSpPr>
        <p:spPr>
          <a:xfrm>
            <a:off x="777427" y="2432950"/>
            <a:ext cx="5157787" cy="3923622"/>
          </a:xfrm>
          <a:prstGeom prst="rect">
            <a:avLst/>
          </a:prstGeom>
        </p:spPr>
        <p:txBody>
          <a:bodyPr/>
          <a:lstStyle>
            <a:lvl1pPr>
              <a:defRPr sz="2400">
                <a:solidFill>
                  <a:schemeClr val="bg1"/>
                </a:solidFill>
              </a:defRPr>
            </a:lvl1pPr>
            <a:lvl2pPr>
              <a:buFont typeface="Arial" panose="020B0604020202020204" pitchFamily="34" charset="0"/>
              <a:buChar cha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4">
            <a:extLst>
              <a:ext uri="{FF2B5EF4-FFF2-40B4-BE49-F238E27FC236}">
                <a16:creationId xmlns:a16="http://schemas.microsoft.com/office/drawing/2014/main" id="{61CE44D6-7DF0-9A42-909F-F068A7721D95}"/>
              </a:ext>
            </a:extLst>
          </p:cNvPr>
          <p:cNvSpPr>
            <a:spLocks noGrp="1"/>
          </p:cNvSpPr>
          <p:nvPr>
            <p:ph type="body" sz="quarter" idx="3" hasCustomPrompt="1"/>
          </p:nvPr>
        </p:nvSpPr>
        <p:spPr>
          <a:xfrm>
            <a:off x="6109839" y="1766196"/>
            <a:ext cx="5183188" cy="666754"/>
          </a:xfrm>
          <a:prstGeom prst="rect">
            <a:avLst/>
          </a:prstGeom>
        </p:spPr>
        <p:txBody>
          <a:bodyPr anchor="b">
            <a:normAutofit/>
          </a:bodyPr>
          <a:lstStyle>
            <a:lvl1pPr marL="0" indent="0">
              <a:buNone/>
              <a:defRPr sz="2400" b="1" spc="30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 HEADER</a:t>
            </a:r>
          </a:p>
        </p:txBody>
      </p:sp>
      <p:sp>
        <p:nvSpPr>
          <p:cNvPr id="21" name="Content Placeholder 5">
            <a:extLst>
              <a:ext uri="{FF2B5EF4-FFF2-40B4-BE49-F238E27FC236}">
                <a16:creationId xmlns:a16="http://schemas.microsoft.com/office/drawing/2014/main" id="{94921B38-0F31-ED40-95C6-8550B9BB7BA4}"/>
              </a:ext>
            </a:extLst>
          </p:cNvPr>
          <p:cNvSpPr>
            <a:spLocks noGrp="1"/>
          </p:cNvSpPr>
          <p:nvPr>
            <p:ph sz="quarter" idx="4"/>
          </p:nvPr>
        </p:nvSpPr>
        <p:spPr>
          <a:xfrm>
            <a:off x="6109839" y="2432950"/>
            <a:ext cx="5183188" cy="3923622"/>
          </a:xfrm>
          <a:prstGeom prst="rect">
            <a:avLst/>
          </a:prstGeom>
        </p:spPr>
        <p:txBody>
          <a:bodyPr/>
          <a:lstStyle>
            <a:lvl1pPr>
              <a:defRPr sz="2400">
                <a:solidFill>
                  <a:srgbClr val="435362"/>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Box 21">
            <a:extLst>
              <a:ext uri="{FF2B5EF4-FFF2-40B4-BE49-F238E27FC236}">
                <a16:creationId xmlns:a16="http://schemas.microsoft.com/office/drawing/2014/main" id="{6B765CC9-91C0-490D-A1F8-725DDE41F36D}"/>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23" name="TextBox 22">
            <a:extLst>
              <a:ext uri="{FF2B5EF4-FFF2-40B4-BE49-F238E27FC236}">
                <a16:creationId xmlns:a16="http://schemas.microsoft.com/office/drawing/2014/main" id="{D2CDB2D2-3C2B-438C-8A43-70BBBABCB014}"/>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24" name="Picture 23">
            <a:extLst>
              <a:ext uri="{FF2B5EF4-FFF2-40B4-BE49-F238E27FC236}">
                <a16:creationId xmlns:a16="http://schemas.microsoft.com/office/drawing/2014/main" id="{F895A4FC-FAE7-4A8B-9F8F-64C98053D10B}"/>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29572027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51A1B4-771D-FF4D-8024-96288AAE9BD8}"/>
              </a:ext>
            </a:extLst>
          </p:cNvPr>
          <p:cNvSpPr/>
          <p:nvPr userDrawn="1"/>
        </p:nvSpPr>
        <p:spPr>
          <a:xfrm>
            <a:off x="0" y="-28576"/>
            <a:ext cx="6096000" cy="698282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57F8FA0-E478-FA4A-9EDB-DFD4582DDD56}"/>
              </a:ext>
            </a:extLst>
          </p:cNvPr>
          <p:cNvSpPr>
            <a:spLocks noGrp="1"/>
          </p:cNvSpPr>
          <p:nvPr>
            <p:ph sz="half" idx="2" hasCustomPrompt="1"/>
          </p:nvPr>
        </p:nvSpPr>
        <p:spPr>
          <a:xfrm>
            <a:off x="839788" y="1766194"/>
            <a:ext cx="5157787" cy="4291708"/>
          </a:xfrm>
          <a:prstGeom prst="rect">
            <a:avLst/>
          </a:prstGeom>
        </p:spPr>
        <p:txBody>
          <a:bodyPr>
            <a:normAutofit/>
          </a:bodyPr>
          <a:lstStyle>
            <a:lvl1pPr>
              <a:buNone/>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r>
              <a:rPr lang="en-US" dirty="0"/>
              <a:t>Click to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18" name="Picture Placeholder 17">
            <a:extLst>
              <a:ext uri="{FF2B5EF4-FFF2-40B4-BE49-F238E27FC236}">
                <a16:creationId xmlns:a16="http://schemas.microsoft.com/office/drawing/2014/main" id="{E4303FF1-59D5-4641-A33F-DF46F89A3C0B}"/>
              </a:ext>
            </a:extLst>
          </p:cNvPr>
          <p:cNvSpPr>
            <a:spLocks noGrp="1"/>
          </p:cNvSpPr>
          <p:nvPr>
            <p:ph type="pic" sz="quarter" idx="13"/>
          </p:nvPr>
        </p:nvSpPr>
        <p:spPr>
          <a:xfrm>
            <a:off x="6096000" y="-28575"/>
            <a:ext cx="6096000" cy="6086476"/>
          </a:xfrm>
          <a:prstGeom prst="rect">
            <a:avLst/>
          </a:prstGeom>
        </p:spPr>
        <p:txBody>
          <a:bodyPr>
            <a:normAutofit/>
          </a:bodyPr>
          <a:lstStyle>
            <a:lvl1pPr>
              <a:buNone/>
              <a:defRPr sz="2400"/>
            </a:lvl1pPr>
          </a:lstStyle>
          <a:p>
            <a:r>
              <a:rPr lang="en-US" dirty="0"/>
              <a:t>Click icon to add picture</a:t>
            </a:r>
          </a:p>
        </p:txBody>
      </p:sp>
      <p:sp>
        <p:nvSpPr>
          <p:cNvPr id="8" name="Title 1">
            <a:extLst>
              <a:ext uri="{FF2B5EF4-FFF2-40B4-BE49-F238E27FC236}">
                <a16:creationId xmlns:a16="http://schemas.microsoft.com/office/drawing/2014/main" id="{33458588-4B6F-514B-BCD5-C2B9D0B6E901}"/>
              </a:ext>
            </a:extLst>
          </p:cNvPr>
          <p:cNvSpPr>
            <a:spLocks noGrp="1"/>
          </p:cNvSpPr>
          <p:nvPr>
            <p:ph type="title" hasCustomPrompt="1"/>
          </p:nvPr>
        </p:nvSpPr>
        <p:spPr>
          <a:xfrm>
            <a:off x="789999" y="0"/>
            <a:ext cx="5157787" cy="1015379"/>
          </a:xfrm>
          <a:prstGeom prst="rect">
            <a:avLst/>
          </a:prstGeom>
        </p:spPr>
        <p:txBody>
          <a:bodyPr anchor="b">
            <a:normAutofit/>
          </a:bodyPr>
          <a:lstStyle>
            <a:lvl1pPr>
              <a:defRPr sz="4000" b="1">
                <a:solidFill>
                  <a:schemeClr val="bg1"/>
                </a:solidFill>
              </a:defRPr>
            </a:lvl1pPr>
          </a:lstStyle>
          <a:p>
            <a:r>
              <a:rPr lang="en-US" dirty="0"/>
              <a:t>insert title</a:t>
            </a:r>
          </a:p>
        </p:txBody>
      </p:sp>
      <p:cxnSp>
        <p:nvCxnSpPr>
          <p:cNvPr id="9" name="Straight Connector 8">
            <a:extLst>
              <a:ext uri="{FF2B5EF4-FFF2-40B4-BE49-F238E27FC236}">
                <a16:creationId xmlns:a16="http://schemas.microsoft.com/office/drawing/2014/main" id="{45D29ADF-18E8-3049-B720-6DB8A3EF88A4}"/>
              </a:ext>
            </a:extLst>
          </p:cNvPr>
          <p:cNvCxnSpPr>
            <a:cxnSpLocks/>
          </p:cNvCxnSpPr>
          <p:nvPr userDrawn="1"/>
        </p:nvCxnSpPr>
        <p:spPr>
          <a:xfrm>
            <a:off x="880650" y="1278756"/>
            <a:ext cx="951832" cy="0"/>
          </a:xfrm>
          <a:prstGeom prst="line">
            <a:avLst/>
          </a:prstGeom>
          <a:ln w="130175">
            <a:solidFill>
              <a:srgbClr val="43536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F97C2B4-49B6-4F41-BADE-224A5B75E029}"/>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5" name="TextBox 14">
            <a:extLst>
              <a:ext uri="{FF2B5EF4-FFF2-40B4-BE49-F238E27FC236}">
                <a16:creationId xmlns:a16="http://schemas.microsoft.com/office/drawing/2014/main" id="{71B61746-0097-4395-982D-8BA1FABF808C}"/>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6" name="Picture 15">
            <a:extLst>
              <a:ext uri="{FF2B5EF4-FFF2-40B4-BE49-F238E27FC236}">
                <a16:creationId xmlns:a16="http://schemas.microsoft.com/office/drawing/2014/main" id="{26F6B76D-F70D-4CEF-A158-72D8BF15D523}"/>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13240689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51A1B4-771D-FF4D-8024-96288AAE9BD8}"/>
              </a:ext>
            </a:extLst>
          </p:cNvPr>
          <p:cNvSpPr/>
          <p:nvPr userDrawn="1"/>
        </p:nvSpPr>
        <p:spPr>
          <a:xfrm>
            <a:off x="14872" y="0"/>
            <a:ext cx="6034236" cy="6858000"/>
          </a:xfrm>
          <a:prstGeom prst="rect">
            <a:avLst/>
          </a:prstGeom>
          <a:solidFill>
            <a:srgbClr val="435362"/>
          </a:solidFill>
          <a:ln>
            <a:solidFill>
              <a:srgbClr val="4353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4" name="Content Placeholder 3">
            <a:extLst>
              <a:ext uri="{FF2B5EF4-FFF2-40B4-BE49-F238E27FC236}">
                <a16:creationId xmlns:a16="http://schemas.microsoft.com/office/drawing/2014/main" id="{C57F8FA0-E478-FA4A-9EDB-DFD4582DDD56}"/>
              </a:ext>
            </a:extLst>
          </p:cNvPr>
          <p:cNvSpPr>
            <a:spLocks noGrp="1"/>
          </p:cNvSpPr>
          <p:nvPr>
            <p:ph sz="half" idx="2" hasCustomPrompt="1"/>
          </p:nvPr>
        </p:nvSpPr>
        <p:spPr>
          <a:xfrm>
            <a:off x="839788" y="1766194"/>
            <a:ext cx="5157787" cy="4615542"/>
          </a:xfrm>
          <a:prstGeom prst="rect">
            <a:avLst/>
          </a:prstGeom>
        </p:spPr>
        <p:txBody>
          <a:bodyPr>
            <a:normAutofit/>
          </a:bodyPr>
          <a:lstStyle>
            <a:lvl1pPr>
              <a:buNone/>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r>
              <a:rPr lang="en-US" dirty="0"/>
              <a:t>Click to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18" name="Picture Placeholder 17">
            <a:extLst>
              <a:ext uri="{FF2B5EF4-FFF2-40B4-BE49-F238E27FC236}">
                <a16:creationId xmlns:a16="http://schemas.microsoft.com/office/drawing/2014/main" id="{E4303FF1-59D5-4641-A33F-DF46F89A3C0B}"/>
              </a:ext>
            </a:extLst>
          </p:cNvPr>
          <p:cNvSpPr>
            <a:spLocks noGrp="1"/>
          </p:cNvSpPr>
          <p:nvPr>
            <p:ph type="pic" sz="quarter" idx="13"/>
          </p:nvPr>
        </p:nvSpPr>
        <p:spPr>
          <a:xfrm>
            <a:off x="6096000" y="336551"/>
            <a:ext cx="6096000" cy="5853114"/>
          </a:xfrm>
          <a:prstGeom prst="rect">
            <a:avLst/>
          </a:prstGeom>
        </p:spPr>
        <p:txBody>
          <a:bodyPr>
            <a:normAutofit/>
          </a:bodyPr>
          <a:lstStyle>
            <a:lvl1pPr>
              <a:buNone/>
              <a:defRPr sz="2400"/>
            </a:lvl1pPr>
          </a:lstStyle>
          <a:p>
            <a:r>
              <a:rPr lang="en-US" dirty="0"/>
              <a:t>Click icon to add picture</a:t>
            </a:r>
          </a:p>
        </p:txBody>
      </p:sp>
      <p:sp>
        <p:nvSpPr>
          <p:cNvPr id="15" name="Title 1">
            <a:extLst>
              <a:ext uri="{FF2B5EF4-FFF2-40B4-BE49-F238E27FC236}">
                <a16:creationId xmlns:a16="http://schemas.microsoft.com/office/drawing/2014/main" id="{472391D5-C23C-C44C-B9A2-3A75C69B38E5}"/>
              </a:ext>
            </a:extLst>
          </p:cNvPr>
          <p:cNvSpPr>
            <a:spLocks noGrp="1"/>
          </p:cNvSpPr>
          <p:nvPr>
            <p:ph type="title" hasCustomPrompt="1"/>
          </p:nvPr>
        </p:nvSpPr>
        <p:spPr>
          <a:xfrm>
            <a:off x="789999" y="0"/>
            <a:ext cx="5157787" cy="1015379"/>
          </a:xfrm>
          <a:prstGeom prst="rect">
            <a:avLst/>
          </a:prstGeom>
        </p:spPr>
        <p:txBody>
          <a:bodyPr anchor="b">
            <a:normAutofit/>
          </a:bodyPr>
          <a:lstStyle>
            <a:lvl1pPr>
              <a:defRPr sz="4000" b="1">
                <a:solidFill>
                  <a:schemeClr val="bg1"/>
                </a:solidFill>
              </a:defRPr>
            </a:lvl1pPr>
          </a:lstStyle>
          <a:p>
            <a:r>
              <a:rPr lang="en-US" dirty="0"/>
              <a:t>insert title</a:t>
            </a:r>
          </a:p>
        </p:txBody>
      </p:sp>
      <p:cxnSp>
        <p:nvCxnSpPr>
          <p:cNvPr id="16" name="Straight Connector 15">
            <a:extLst>
              <a:ext uri="{FF2B5EF4-FFF2-40B4-BE49-F238E27FC236}">
                <a16:creationId xmlns:a16="http://schemas.microsoft.com/office/drawing/2014/main" id="{5522BB32-AD62-3349-B2F0-D21858949180}"/>
              </a:ext>
            </a:extLst>
          </p:cNvPr>
          <p:cNvCxnSpPr>
            <a:cxnSpLocks/>
          </p:cNvCxnSpPr>
          <p:nvPr userDrawn="1"/>
        </p:nvCxnSpPr>
        <p:spPr>
          <a:xfrm>
            <a:off x="880650" y="1278756"/>
            <a:ext cx="951832" cy="0"/>
          </a:xfrm>
          <a:prstGeom prst="line">
            <a:avLst/>
          </a:prstGeom>
          <a:ln w="130175">
            <a:solidFill>
              <a:srgbClr val="A1AAB3"/>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4D08FE4-03B3-4D42-9B61-317881944704}"/>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2" name="TextBox 11">
            <a:extLst>
              <a:ext uri="{FF2B5EF4-FFF2-40B4-BE49-F238E27FC236}">
                <a16:creationId xmlns:a16="http://schemas.microsoft.com/office/drawing/2014/main" id="{E5806AC1-1C1F-42C9-82F1-8179855F38B6}"/>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3" name="Picture 12">
            <a:extLst>
              <a:ext uri="{FF2B5EF4-FFF2-40B4-BE49-F238E27FC236}">
                <a16:creationId xmlns:a16="http://schemas.microsoft.com/office/drawing/2014/main" id="{FD68D1ED-56F1-4CAB-89B5-DCA0BB913F84}"/>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33423239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24F52E6-CAEE-4145-9250-5F5FA52DFE48}"/>
              </a:ext>
            </a:extLst>
          </p:cNvPr>
          <p:cNvSpPr>
            <a:spLocks noGrp="1"/>
          </p:cNvSpPr>
          <p:nvPr>
            <p:ph type="body" sz="quarter" idx="11" hasCustomPrompt="1"/>
          </p:nvPr>
        </p:nvSpPr>
        <p:spPr>
          <a:xfrm>
            <a:off x="2749550" y="4420241"/>
            <a:ext cx="7715249" cy="38048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spc="300" baseline="0">
                <a:solidFill>
                  <a:schemeClr val="accent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accent1"/>
                </a:solidFill>
              </a:rPr>
              <a:t>JOHN SNOW</a:t>
            </a:r>
          </a:p>
          <a:p>
            <a:pPr lvl="0"/>
            <a:endParaRPr lang="en-US" dirty="0"/>
          </a:p>
        </p:txBody>
      </p:sp>
      <p:sp>
        <p:nvSpPr>
          <p:cNvPr id="16" name="Text Placeholder 6">
            <a:extLst>
              <a:ext uri="{FF2B5EF4-FFF2-40B4-BE49-F238E27FC236}">
                <a16:creationId xmlns:a16="http://schemas.microsoft.com/office/drawing/2014/main" id="{5240D003-A5FD-E143-8C56-8F30CA3EE839}"/>
              </a:ext>
            </a:extLst>
          </p:cNvPr>
          <p:cNvSpPr>
            <a:spLocks noGrp="1"/>
          </p:cNvSpPr>
          <p:nvPr>
            <p:ph type="body" sz="quarter" idx="12" hasCustomPrompt="1"/>
          </p:nvPr>
        </p:nvSpPr>
        <p:spPr>
          <a:xfrm>
            <a:off x="2749550" y="4818553"/>
            <a:ext cx="7715249" cy="38048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spc="200" baseline="0">
                <a:solidFill>
                  <a:schemeClr val="accent1"/>
                </a:solidFill>
              </a:defRPr>
            </a:lvl1pPr>
          </a:lstStyle>
          <a:p>
            <a:r>
              <a:rPr lang="en-US" dirty="0">
                <a:solidFill>
                  <a:schemeClr val="accent1"/>
                </a:solidFill>
              </a:rPr>
              <a:t>Director of Thrones</a:t>
            </a:r>
          </a:p>
          <a:p>
            <a:pPr lvl="0"/>
            <a:endParaRPr lang="en-US" dirty="0"/>
          </a:p>
        </p:txBody>
      </p:sp>
      <p:sp>
        <p:nvSpPr>
          <p:cNvPr id="8" name="Text Placeholder 7">
            <a:extLst>
              <a:ext uri="{FF2B5EF4-FFF2-40B4-BE49-F238E27FC236}">
                <a16:creationId xmlns:a16="http://schemas.microsoft.com/office/drawing/2014/main" id="{CE18D6BE-56BA-744D-BCDF-85E4AC29AFEE}"/>
              </a:ext>
            </a:extLst>
          </p:cNvPr>
          <p:cNvSpPr>
            <a:spLocks noGrp="1"/>
          </p:cNvSpPr>
          <p:nvPr>
            <p:ph type="body" sz="quarter" idx="13" hasCustomPrompt="1"/>
          </p:nvPr>
        </p:nvSpPr>
        <p:spPr>
          <a:xfrm>
            <a:off x="2749550" y="1732684"/>
            <a:ext cx="7715250" cy="2476115"/>
          </a:xfrm>
          <a:prstGeom prst="rect">
            <a:avLst/>
          </a:prstGeom>
        </p:spPr>
        <p:txBody>
          <a:bodyPr>
            <a:normAutofit/>
          </a:bodyPr>
          <a:lstStyle>
            <a:lvl1pPr marL="0" indent="0">
              <a:buNone/>
              <a:defRPr sz="5400" b="1">
                <a:solidFill>
                  <a:schemeClr val="accent3"/>
                </a:solidFill>
              </a:defRPr>
            </a:lvl1pPr>
          </a:lstStyle>
          <a:p>
            <a:pPr lvl="0"/>
            <a:r>
              <a:rPr lang="en-US" dirty="0"/>
              <a:t>My opinions may have changed, but not the fact that I’m right.”</a:t>
            </a:r>
          </a:p>
        </p:txBody>
      </p:sp>
      <p:sp>
        <p:nvSpPr>
          <p:cNvPr id="3" name="TextBox 2">
            <a:extLst>
              <a:ext uri="{FF2B5EF4-FFF2-40B4-BE49-F238E27FC236}">
                <a16:creationId xmlns:a16="http://schemas.microsoft.com/office/drawing/2014/main" id="{2FF26751-AC33-2140-880A-0C10E09306FD}"/>
              </a:ext>
            </a:extLst>
          </p:cNvPr>
          <p:cNvSpPr txBox="1"/>
          <p:nvPr userDrawn="1"/>
        </p:nvSpPr>
        <p:spPr>
          <a:xfrm>
            <a:off x="1603505" y="1041176"/>
            <a:ext cx="120249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0" b="1" i="0" dirty="0">
                <a:solidFill>
                  <a:schemeClr val="accent3"/>
                </a:solidFill>
                <a:latin typeface="Times" pitchFamily="2" charset="0"/>
                <a:cs typeface="Calibri" panose="020F0502020204030204" pitchFamily="34" charset="0"/>
              </a:rPr>
              <a:t>“</a:t>
            </a:r>
          </a:p>
        </p:txBody>
      </p:sp>
      <p:sp>
        <p:nvSpPr>
          <p:cNvPr id="12" name="TextBox 11">
            <a:extLst>
              <a:ext uri="{FF2B5EF4-FFF2-40B4-BE49-F238E27FC236}">
                <a16:creationId xmlns:a16="http://schemas.microsoft.com/office/drawing/2014/main" id="{06B8DC62-7C33-43EF-9853-F74FCB4D6C44}"/>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13" name="TextBox 12">
            <a:extLst>
              <a:ext uri="{FF2B5EF4-FFF2-40B4-BE49-F238E27FC236}">
                <a16:creationId xmlns:a16="http://schemas.microsoft.com/office/drawing/2014/main" id="{4F92E874-5A45-4BAC-AA9A-038A2FACAFD8}"/>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14" name="Picture 13">
            <a:extLst>
              <a:ext uri="{FF2B5EF4-FFF2-40B4-BE49-F238E27FC236}">
                <a16:creationId xmlns:a16="http://schemas.microsoft.com/office/drawing/2014/main" id="{214943D3-4254-4E3E-B368-74EC614CA027}"/>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5400998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D2501A-704B-7744-B133-1B8ED3427F5A}"/>
              </a:ext>
            </a:extLst>
          </p:cNvPr>
          <p:cNvSpPr/>
          <p:nvPr userDrawn="1"/>
        </p:nvSpPr>
        <p:spPr>
          <a:xfrm>
            <a:off x="0" y="4381359"/>
            <a:ext cx="12192000" cy="2476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51435" bIns="51435" rtlCol="0" anchor="t" anchorCtr="0"/>
          <a:lstStyle/>
          <a:p>
            <a:pPr algn="ctr"/>
            <a:endParaRPr lang="en-US" sz="3038" b="1" dirty="0">
              <a:solidFill>
                <a:schemeClr val="tx1">
                  <a:lumMod val="75000"/>
                </a:schemeClr>
              </a:solidFill>
              <a:latin typeface="Calibri" panose="020F0502020204030204" pitchFamily="34" charset="0"/>
              <a:cs typeface="Calibri" panose="020F0502020204030204" pitchFamily="34" charset="0"/>
            </a:endParaRPr>
          </a:p>
        </p:txBody>
      </p:sp>
      <p:sp>
        <p:nvSpPr>
          <p:cNvPr id="16" name="Text Placeholder 7">
            <a:extLst>
              <a:ext uri="{FF2B5EF4-FFF2-40B4-BE49-F238E27FC236}">
                <a16:creationId xmlns:a16="http://schemas.microsoft.com/office/drawing/2014/main" id="{75FD1A25-8B52-4644-A2F0-3D29977E43AB}"/>
              </a:ext>
            </a:extLst>
          </p:cNvPr>
          <p:cNvSpPr>
            <a:spLocks noGrp="1"/>
          </p:cNvSpPr>
          <p:nvPr>
            <p:ph type="body" sz="quarter" idx="14" hasCustomPrompt="1"/>
          </p:nvPr>
        </p:nvSpPr>
        <p:spPr>
          <a:xfrm>
            <a:off x="2749551" y="1732684"/>
            <a:ext cx="6862536" cy="2512150"/>
          </a:xfrm>
          <a:prstGeom prst="rect">
            <a:avLst/>
          </a:prstGeom>
        </p:spPr>
        <p:txBody>
          <a:bodyPr>
            <a:normAutofit/>
          </a:bodyPr>
          <a:lstStyle>
            <a:lvl1pPr marL="0" indent="0">
              <a:buNone/>
              <a:defRPr sz="4400" b="1">
                <a:solidFill>
                  <a:srgbClr val="435362"/>
                </a:solidFill>
              </a:defRPr>
            </a:lvl1pPr>
          </a:lstStyle>
          <a:p>
            <a:r>
              <a:rPr lang="en-US" sz="4400" b="1" dirty="0">
                <a:solidFill>
                  <a:schemeClr val="tx2"/>
                </a:solidFill>
              </a:rPr>
              <a:t>Education is learning what you didn’t even know you didn’t know.”</a:t>
            </a:r>
          </a:p>
        </p:txBody>
      </p:sp>
      <p:sp>
        <p:nvSpPr>
          <p:cNvPr id="11" name="Text Placeholder 10">
            <a:extLst>
              <a:ext uri="{FF2B5EF4-FFF2-40B4-BE49-F238E27FC236}">
                <a16:creationId xmlns:a16="http://schemas.microsoft.com/office/drawing/2014/main" id="{D1688BC4-0D47-D740-8CE4-AFAF64726C10}"/>
              </a:ext>
            </a:extLst>
          </p:cNvPr>
          <p:cNvSpPr>
            <a:spLocks noGrp="1"/>
          </p:cNvSpPr>
          <p:nvPr>
            <p:ph type="body" sz="quarter" idx="15" hasCustomPrompt="1"/>
          </p:nvPr>
        </p:nvSpPr>
        <p:spPr>
          <a:xfrm>
            <a:off x="2735263" y="4655124"/>
            <a:ext cx="6877050" cy="335409"/>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spc="300">
                <a:solidFill>
                  <a:srgbClr val="435362"/>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tx2"/>
                </a:solidFill>
              </a:rPr>
              <a:t>ELMO’S WORLD</a:t>
            </a:r>
          </a:p>
          <a:p>
            <a:pPr lvl="0"/>
            <a:endParaRPr lang="en-US" dirty="0"/>
          </a:p>
        </p:txBody>
      </p:sp>
      <p:sp>
        <p:nvSpPr>
          <p:cNvPr id="20" name="Text Placeholder 19">
            <a:extLst>
              <a:ext uri="{FF2B5EF4-FFF2-40B4-BE49-F238E27FC236}">
                <a16:creationId xmlns:a16="http://schemas.microsoft.com/office/drawing/2014/main" id="{EDFEE811-67AA-8443-8D8B-44DFA34517CA}"/>
              </a:ext>
            </a:extLst>
          </p:cNvPr>
          <p:cNvSpPr>
            <a:spLocks noGrp="1"/>
          </p:cNvSpPr>
          <p:nvPr>
            <p:ph type="body" sz="quarter" idx="16" hasCustomPrompt="1"/>
          </p:nvPr>
        </p:nvSpPr>
        <p:spPr>
          <a:xfrm>
            <a:off x="2735037" y="5096040"/>
            <a:ext cx="6877050" cy="409575"/>
          </a:xfrm>
          <a:prstGeom prst="rect">
            <a:avLst/>
          </a:prstGeom>
        </p:spPr>
        <p:txBody>
          <a:bodyPr/>
          <a:lstStyle>
            <a:lvl1pPr>
              <a:buNone/>
              <a:defRPr lang="en-US" sz="2000" b="0" kern="1200" spc="0" baseline="0" dirty="0" smtClean="0">
                <a:solidFill>
                  <a:schemeClr val="bg1"/>
                </a:solidFill>
                <a:latin typeface="+mn-lt"/>
                <a:ea typeface="+mn-ea"/>
                <a:cs typeface="+mn-cs"/>
              </a:defRPr>
            </a:lvl1pPr>
          </a:lstStyle>
          <a:p>
            <a:pPr lvl="0"/>
            <a:r>
              <a:rPr lang="en-US" dirty="0"/>
              <a:t>Vice President of Quotes</a:t>
            </a:r>
          </a:p>
        </p:txBody>
      </p:sp>
      <p:sp>
        <p:nvSpPr>
          <p:cNvPr id="22" name="TextBox 21">
            <a:extLst>
              <a:ext uri="{FF2B5EF4-FFF2-40B4-BE49-F238E27FC236}">
                <a16:creationId xmlns:a16="http://schemas.microsoft.com/office/drawing/2014/main" id="{5FB8A463-8AFC-924E-87E9-7B2CE4699515}"/>
              </a:ext>
            </a:extLst>
          </p:cNvPr>
          <p:cNvSpPr txBox="1"/>
          <p:nvPr userDrawn="1"/>
        </p:nvSpPr>
        <p:spPr>
          <a:xfrm>
            <a:off x="1603505" y="1041176"/>
            <a:ext cx="120249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0" b="1" i="0" dirty="0">
                <a:solidFill>
                  <a:srgbClr val="435362"/>
                </a:solidFill>
                <a:latin typeface="Times" pitchFamily="2" charset="0"/>
                <a:cs typeface="Calibri" panose="020F0502020204030204" pitchFamily="34" charset="0"/>
              </a:rPr>
              <a:t>“</a:t>
            </a:r>
          </a:p>
        </p:txBody>
      </p:sp>
      <p:pic>
        <p:nvPicPr>
          <p:cNvPr id="10" name="Picture 9">
            <a:extLst>
              <a:ext uri="{FF2B5EF4-FFF2-40B4-BE49-F238E27FC236}">
                <a16:creationId xmlns:a16="http://schemas.microsoft.com/office/drawing/2014/main" id="{6022F36F-B6DF-4B6D-9FD4-B2DB6117D077}"/>
              </a:ext>
            </a:extLst>
          </p:cNvPr>
          <p:cNvPicPr>
            <a:picLocks noChangeAspect="1"/>
          </p:cNvPicPr>
          <p:nvPr userDrawn="1"/>
        </p:nvPicPr>
        <p:blipFill rotWithShape="1">
          <a:blip r:embed="rId2"/>
          <a:srcRect t="1" b="24435"/>
          <a:stretch/>
        </p:blipFill>
        <p:spPr>
          <a:xfrm>
            <a:off x="9588930" y="6501384"/>
            <a:ext cx="795528" cy="121733"/>
          </a:xfrm>
          <a:prstGeom prst="rect">
            <a:avLst/>
          </a:prstGeom>
        </p:spPr>
      </p:pic>
      <p:sp>
        <p:nvSpPr>
          <p:cNvPr id="12" name="TextBox 11">
            <a:extLst>
              <a:ext uri="{FF2B5EF4-FFF2-40B4-BE49-F238E27FC236}">
                <a16:creationId xmlns:a16="http://schemas.microsoft.com/office/drawing/2014/main" id="{A71F9005-F0FF-4EFD-BC43-FBCC8A995559}"/>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2021.</a:t>
            </a:r>
          </a:p>
        </p:txBody>
      </p:sp>
      <p:sp>
        <p:nvSpPr>
          <p:cNvPr id="13" name="TextBox 12">
            <a:extLst>
              <a:ext uri="{FF2B5EF4-FFF2-40B4-BE49-F238E27FC236}">
                <a16:creationId xmlns:a16="http://schemas.microsoft.com/office/drawing/2014/main" id="{DEB397D0-0400-4C97-8CA3-02D49ECE4AFF}"/>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chemeClr val="bg1"/>
                </a:solidFill>
                <a:ea typeface="Open Sans Semibold" panose="020B0606030504020204" pitchFamily="34" charset="0"/>
                <a:cs typeface="Open Sans Semibold" panose="020B0606030504020204" pitchFamily="34" charset="0"/>
              </a:rPr>
              <a:t>‹#›</a:t>
            </a:fld>
            <a:endParaRPr lang="en-US" sz="1000" b="1" dirty="0">
              <a:solidFill>
                <a:schemeClr val="bg1"/>
              </a:solidFill>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11936813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EA3129-D60C-FE40-9DED-8678ED73EEA2}"/>
              </a:ext>
            </a:extLst>
          </p:cNvPr>
          <p:cNvSpPr/>
          <p:nvPr userDrawn="1"/>
        </p:nvSpPr>
        <p:spPr>
          <a:xfrm>
            <a:off x="-2" y="8046"/>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E6F88238-271E-3143-915B-1CBC377F2F35}"/>
              </a:ext>
            </a:extLst>
          </p:cNvPr>
          <p:cNvCxnSpPr>
            <a:cxnSpLocks/>
          </p:cNvCxnSpPr>
          <p:nvPr userDrawn="1"/>
        </p:nvCxnSpPr>
        <p:spPr>
          <a:xfrm>
            <a:off x="5394133" y="807949"/>
            <a:ext cx="1403731" cy="0"/>
          </a:xfrm>
          <a:prstGeom prst="line">
            <a:avLst/>
          </a:prstGeom>
          <a:ln w="1809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DEA12252-7D39-AA45-A776-4319CB63CF3A}"/>
              </a:ext>
            </a:extLst>
          </p:cNvPr>
          <p:cNvSpPr>
            <a:spLocks noGrp="1"/>
          </p:cNvSpPr>
          <p:nvPr>
            <p:ph type="body" sz="quarter" idx="10" hasCustomPrompt="1"/>
          </p:nvPr>
        </p:nvSpPr>
        <p:spPr>
          <a:xfrm>
            <a:off x="639716" y="2171248"/>
            <a:ext cx="10912564" cy="3177908"/>
          </a:xfrm>
          <a:prstGeom prst="rect">
            <a:avLst/>
          </a:prstGeom>
        </p:spPr>
        <p:txBody>
          <a:bodyPr/>
          <a:lstStyle>
            <a:lvl1pPr algn="ctr">
              <a:buNone/>
              <a:defRPr sz="3600" b="1" i="1">
                <a:solidFill>
                  <a:schemeClr val="bg1"/>
                </a:solidFill>
              </a:defRPr>
            </a:lvl1pPr>
          </a:lstStyle>
          <a:p>
            <a:pPr lvl="0"/>
            <a:r>
              <a:rPr lang="en-US" dirty="0"/>
              <a:t>“We should not be held back from pursuing our full talents, from contributing what we could contribute to the society, because we fit into a certain mold – because we belong to a group that historically has been the object of discrimination.” </a:t>
            </a:r>
          </a:p>
        </p:txBody>
      </p:sp>
      <p:sp>
        <p:nvSpPr>
          <p:cNvPr id="11" name="Text Placeholder 10">
            <a:extLst>
              <a:ext uri="{FF2B5EF4-FFF2-40B4-BE49-F238E27FC236}">
                <a16:creationId xmlns:a16="http://schemas.microsoft.com/office/drawing/2014/main" id="{065166F3-D4A4-4749-9C49-176BAA6BE6A5}"/>
              </a:ext>
            </a:extLst>
          </p:cNvPr>
          <p:cNvSpPr>
            <a:spLocks noGrp="1"/>
          </p:cNvSpPr>
          <p:nvPr>
            <p:ph type="body" sz="quarter" idx="11" hasCustomPrompt="1"/>
          </p:nvPr>
        </p:nvSpPr>
        <p:spPr>
          <a:xfrm>
            <a:off x="639716" y="1555837"/>
            <a:ext cx="10912564" cy="430212"/>
          </a:xfrm>
          <a:prstGeom prst="rect">
            <a:avLst/>
          </a:prstGeom>
          <a:noFill/>
        </p:spPr>
        <p:txBody>
          <a:bodyPr/>
          <a:lstStyle>
            <a:lvl1pPr algn="ctr">
              <a:buNone/>
              <a:defRPr sz="2000" i="1">
                <a:solidFill>
                  <a:schemeClr val="bg1"/>
                </a:solidFill>
              </a:defRPr>
            </a:lvl1pPr>
          </a:lstStyle>
          <a:p>
            <a:pPr lvl="0"/>
            <a:r>
              <a:rPr lang="en-US" dirty="0"/>
              <a:t>From an interview with journalist Lynn </a:t>
            </a:r>
            <a:r>
              <a:rPr lang="en-US" dirty="0" err="1"/>
              <a:t>Sherr</a:t>
            </a:r>
            <a:endParaRPr lang="en-US" dirty="0"/>
          </a:p>
        </p:txBody>
      </p:sp>
      <p:sp>
        <p:nvSpPr>
          <p:cNvPr id="18" name="Text Placeholder 10">
            <a:extLst>
              <a:ext uri="{FF2B5EF4-FFF2-40B4-BE49-F238E27FC236}">
                <a16:creationId xmlns:a16="http://schemas.microsoft.com/office/drawing/2014/main" id="{11FD9BC2-D174-3F45-895D-BA4563E49B77}"/>
              </a:ext>
            </a:extLst>
          </p:cNvPr>
          <p:cNvSpPr>
            <a:spLocks noGrp="1"/>
          </p:cNvSpPr>
          <p:nvPr>
            <p:ph type="body" sz="quarter" idx="12" hasCustomPrompt="1"/>
          </p:nvPr>
        </p:nvSpPr>
        <p:spPr>
          <a:xfrm>
            <a:off x="639674" y="5416875"/>
            <a:ext cx="10912564" cy="430212"/>
          </a:xfrm>
          <a:prstGeom prst="rect">
            <a:avLst/>
          </a:prstGeom>
          <a:noFill/>
        </p:spPr>
        <p:txBody>
          <a:bodyPr/>
          <a:lstStyle>
            <a:lvl1pPr algn="ctr">
              <a:buNone/>
              <a:defRPr sz="1800" b="1" i="0" spc="300">
                <a:solidFill>
                  <a:schemeClr val="bg1"/>
                </a:solidFill>
              </a:defRPr>
            </a:lvl1pPr>
          </a:lstStyle>
          <a:p>
            <a:pPr lvl="0"/>
            <a:r>
              <a:rPr lang="en-US" dirty="0"/>
              <a:t>Ruth </a:t>
            </a:r>
            <a:r>
              <a:rPr lang="en-US" dirty="0" err="1"/>
              <a:t>Badar</a:t>
            </a:r>
            <a:r>
              <a:rPr lang="en-US" dirty="0"/>
              <a:t> Ginsburg, Former Associate Justice of the Supreme Court </a:t>
            </a:r>
          </a:p>
        </p:txBody>
      </p:sp>
      <p:pic>
        <p:nvPicPr>
          <p:cNvPr id="14" name="Picture 13">
            <a:extLst>
              <a:ext uri="{FF2B5EF4-FFF2-40B4-BE49-F238E27FC236}">
                <a16:creationId xmlns:a16="http://schemas.microsoft.com/office/drawing/2014/main" id="{177EC4B4-B7C2-4EA4-93F6-4F30A971030A}"/>
              </a:ext>
            </a:extLst>
          </p:cNvPr>
          <p:cNvPicPr>
            <a:picLocks noChangeAspect="1"/>
          </p:cNvPicPr>
          <p:nvPr userDrawn="1"/>
        </p:nvPicPr>
        <p:blipFill rotWithShape="1">
          <a:blip r:embed="rId2"/>
          <a:srcRect t="1" b="24435"/>
          <a:stretch/>
        </p:blipFill>
        <p:spPr>
          <a:xfrm>
            <a:off x="9588930" y="6501384"/>
            <a:ext cx="795528" cy="121733"/>
          </a:xfrm>
          <a:prstGeom prst="rect">
            <a:avLst/>
          </a:prstGeom>
        </p:spPr>
      </p:pic>
      <p:sp>
        <p:nvSpPr>
          <p:cNvPr id="15" name="TextBox 14">
            <a:extLst>
              <a:ext uri="{FF2B5EF4-FFF2-40B4-BE49-F238E27FC236}">
                <a16:creationId xmlns:a16="http://schemas.microsoft.com/office/drawing/2014/main" id="{0366BAF2-164A-4AA8-99DB-6DD279D63D8C}"/>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2021.</a:t>
            </a:r>
          </a:p>
        </p:txBody>
      </p:sp>
      <p:sp>
        <p:nvSpPr>
          <p:cNvPr id="16" name="TextBox 15">
            <a:extLst>
              <a:ext uri="{FF2B5EF4-FFF2-40B4-BE49-F238E27FC236}">
                <a16:creationId xmlns:a16="http://schemas.microsoft.com/office/drawing/2014/main" id="{F2A0AF14-89E5-4F1A-A204-FD70BB6DBD73}"/>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chemeClr val="bg1"/>
                </a:solidFill>
                <a:ea typeface="Open Sans Semibold" panose="020B0606030504020204" pitchFamily="34" charset="0"/>
                <a:cs typeface="Open Sans Semibold" panose="020B0606030504020204" pitchFamily="34" charset="0"/>
              </a:rPr>
              <a:t>‹#›</a:t>
            </a:fld>
            <a:endParaRPr lang="en-US" sz="1000" b="1" dirty="0">
              <a:solidFill>
                <a:schemeClr val="bg1"/>
              </a:solidFill>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1859047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30" name="Content Placeholder 2">
            <a:extLst>
              <a:ext uri="{FF2B5EF4-FFF2-40B4-BE49-F238E27FC236}">
                <a16:creationId xmlns:a16="http://schemas.microsoft.com/office/drawing/2014/main" id="{BC70674D-9B89-A54D-BA0E-C269704EB8F7}"/>
              </a:ext>
            </a:extLst>
          </p:cNvPr>
          <p:cNvSpPr>
            <a:spLocks noGrp="1"/>
          </p:cNvSpPr>
          <p:nvPr>
            <p:ph sz="quarter" idx="10" hasCustomPrompt="1"/>
          </p:nvPr>
        </p:nvSpPr>
        <p:spPr>
          <a:xfrm>
            <a:off x="838128" y="1781795"/>
            <a:ext cx="3189288" cy="2084623"/>
          </a:xfrm>
          <a:prstGeom prst="rect">
            <a:avLst/>
          </a:prstGeom>
          <a:solidFill>
            <a:schemeClr val="bg1">
              <a:lumMod val="85000"/>
            </a:schemeClr>
          </a:solidFill>
        </p:spPr>
        <p:txBody>
          <a:bodyPr/>
          <a:lstStyle>
            <a:lvl1pPr>
              <a:buNone/>
              <a:defRPr/>
            </a:lvl1pPr>
          </a:lstStyle>
          <a:p>
            <a:pPr lvl="0"/>
            <a:r>
              <a:rPr lang="en-US" dirty="0"/>
              <a:t>Add picture</a:t>
            </a:r>
          </a:p>
        </p:txBody>
      </p:sp>
      <p:sp>
        <p:nvSpPr>
          <p:cNvPr id="31" name="Content Placeholder 2">
            <a:extLst>
              <a:ext uri="{FF2B5EF4-FFF2-40B4-BE49-F238E27FC236}">
                <a16:creationId xmlns:a16="http://schemas.microsoft.com/office/drawing/2014/main" id="{7E14CA75-2DA3-8B45-AB1D-DD4DDDAE1AEF}"/>
              </a:ext>
            </a:extLst>
          </p:cNvPr>
          <p:cNvSpPr>
            <a:spLocks noGrp="1"/>
          </p:cNvSpPr>
          <p:nvPr>
            <p:ph sz="quarter" idx="11" hasCustomPrompt="1"/>
          </p:nvPr>
        </p:nvSpPr>
        <p:spPr>
          <a:xfrm>
            <a:off x="838128" y="4127953"/>
            <a:ext cx="3189288" cy="2084623"/>
          </a:xfrm>
          <a:prstGeom prst="rect">
            <a:avLst/>
          </a:prstGeom>
          <a:solidFill>
            <a:schemeClr val="bg1">
              <a:lumMod val="85000"/>
            </a:schemeClr>
          </a:solidFill>
        </p:spPr>
        <p:txBody>
          <a:bodyPr/>
          <a:lstStyle>
            <a:lvl1pPr>
              <a:buNone/>
              <a:defRPr/>
            </a:lvl1pPr>
          </a:lstStyle>
          <a:p>
            <a:pPr lvl="0"/>
            <a:r>
              <a:rPr lang="en-US" dirty="0"/>
              <a:t>Add picture</a:t>
            </a:r>
          </a:p>
        </p:txBody>
      </p:sp>
      <p:sp>
        <p:nvSpPr>
          <p:cNvPr id="33" name="Text Placeholder 24">
            <a:extLst>
              <a:ext uri="{FF2B5EF4-FFF2-40B4-BE49-F238E27FC236}">
                <a16:creationId xmlns:a16="http://schemas.microsoft.com/office/drawing/2014/main" id="{FABD0C4A-7FD0-854A-B785-AD422AF5988F}"/>
              </a:ext>
            </a:extLst>
          </p:cNvPr>
          <p:cNvSpPr>
            <a:spLocks noGrp="1"/>
          </p:cNvSpPr>
          <p:nvPr>
            <p:ph type="body" sz="quarter" idx="13" hasCustomPrompt="1"/>
          </p:nvPr>
        </p:nvSpPr>
        <p:spPr>
          <a:xfrm>
            <a:off x="4354512" y="4792803"/>
            <a:ext cx="6936906" cy="1015379"/>
          </a:xfrm>
          <a:prstGeom prst="rect">
            <a:avLst/>
          </a:prstGeom>
        </p:spPr>
        <p:txBody>
          <a:bodyPr>
            <a:normAutofit/>
          </a:bodyPr>
          <a:lstStyle>
            <a:lvl1pPr>
              <a:buNone/>
              <a:defRPr sz="1800" b="0" spc="0">
                <a:solidFill>
                  <a:srgbClr val="435362"/>
                </a:solidFill>
              </a:defRPr>
            </a:lvl1pPr>
          </a:lstStyle>
          <a:p>
            <a:pPr lvl="0"/>
            <a:r>
              <a:rPr lang="en-US" dirty="0"/>
              <a:t>Text box </a:t>
            </a:r>
          </a:p>
        </p:txBody>
      </p:sp>
      <p:sp>
        <p:nvSpPr>
          <p:cNvPr id="35" name="Text Placeholder 24">
            <a:extLst>
              <a:ext uri="{FF2B5EF4-FFF2-40B4-BE49-F238E27FC236}">
                <a16:creationId xmlns:a16="http://schemas.microsoft.com/office/drawing/2014/main" id="{A252D0FE-2C7B-CD49-9D90-D586547B9B35}"/>
              </a:ext>
            </a:extLst>
          </p:cNvPr>
          <p:cNvSpPr>
            <a:spLocks noGrp="1"/>
          </p:cNvSpPr>
          <p:nvPr>
            <p:ph type="body" sz="quarter" idx="15" hasCustomPrompt="1"/>
          </p:nvPr>
        </p:nvSpPr>
        <p:spPr>
          <a:xfrm>
            <a:off x="4368693" y="2413621"/>
            <a:ext cx="6936906" cy="1015379"/>
          </a:xfrm>
          <a:prstGeom prst="rect">
            <a:avLst/>
          </a:prstGeom>
        </p:spPr>
        <p:txBody>
          <a:bodyPr>
            <a:normAutofit/>
          </a:bodyPr>
          <a:lstStyle>
            <a:lvl1pPr>
              <a:buNone/>
              <a:defRPr sz="1800" b="0" spc="0">
                <a:solidFill>
                  <a:srgbClr val="435362"/>
                </a:solidFill>
              </a:defRPr>
            </a:lvl1pPr>
          </a:lstStyle>
          <a:p>
            <a:pPr lvl="0"/>
            <a:r>
              <a:rPr lang="en-US" dirty="0"/>
              <a:t>Text box </a:t>
            </a:r>
          </a:p>
        </p:txBody>
      </p:sp>
      <p:sp>
        <p:nvSpPr>
          <p:cNvPr id="17" name="Rectangle 16">
            <a:extLst>
              <a:ext uri="{FF2B5EF4-FFF2-40B4-BE49-F238E27FC236}">
                <a16:creationId xmlns:a16="http://schemas.microsoft.com/office/drawing/2014/main" id="{232DAF15-5CB3-D343-A3C2-FD1EA14A5028}"/>
              </a:ext>
            </a:extLst>
          </p:cNvPr>
          <p:cNvSpPr/>
          <p:nvPr userDrawn="1"/>
        </p:nvSpPr>
        <p:spPr>
          <a:xfrm>
            <a:off x="0" y="0"/>
            <a:ext cx="12192000" cy="15177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18" name="Title 1">
            <a:extLst>
              <a:ext uri="{FF2B5EF4-FFF2-40B4-BE49-F238E27FC236}">
                <a16:creationId xmlns:a16="http://schemas.microsoft.com/office/drawing/2014/main" id="{6F527E9B-BC87-C44F-A7A0-8D3857954A83}"/>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speakers</a:t>
            </a:r>
          </a:p>
        </p:txBody>
      </p:sp>
      <p:cxnSp>
        <p:nvCxnSpPr>
          <p:cNvPr id="19" name="Straight Connector 18">
            <a:extLst>
              <a:ext uri="{FF2B5EF4-FFF2-40B4-BE49-F238E27FC236}">
                <a16:creationId xmlns:a16="http://schemas.microsoft.com/office/drawing/2014/main" id="{F052E6CF-C68C-DB42-A269-64621D137971}"/>
              </a:ext>
            </a:extLst>
          </p:cNvPr>
          <p:cNvCxnSpPr>
            <a:cxnSpLocks/>
          </p:cNvCxnSpPr>
          <p:nvPr userDrawn="1"/>
        </p:nvCxnSpPr>
        <p:spPr>
          <a:xfrm>
            <a:off x="880650" y="1278756"/>
            <a:ext cx="951832" cy="0"/>
          </a:xfrm>
          <a:prstGeom prst="line">
            <a:avLst/>
          </a:prstGeom>
          <a:ln w="130175">
            <a:solidFill>
              <a:srgbClr val="43536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6026B111-EA75-4247-9B70-7D104E8CC96B}"/>
              </a:ext>
            </a:extLst>
          </p:cNvPr>
          <p:cNvSpPr>
            <a:spLocks noGrp="1"/>
          </p:cNvSpPr>
          <p:nvPr>
            <p:ph type="body" sz="quarter" idx="16" hasCustomPrompt="1"/>
          </p:nvPr>
        </p:nvSpPr>
        <p:spPr>
          <a:xfrm>
            <a:off x="4363304" y="1882215"/>
            <a:ext cx="6985000" cy="600075"/>
          </a:xfrm>
          <a:prstGeom prst="rect">
            <a:avLst/>
          </a:prstGeom>
        </p:spPr>
        <p:txBody>
          <a:bodyPr/>
          <a:lstStyle>
            <a:lvl1pPr>
              <a:buNone/>
              <a:defRPr sz="2800" b="1" spc="300">
                <a:solidFill>
                  <a:schemeClr val="accent1"/>
                </a:solidFill>
              </a:defRPr>
            </a:lvl1pPr>
          </a:lstStyle>
          <a:p>
            <a:pPr lvl="0"/>
            <a:r>
              <a:rPr lang="en-US" dirty="0"/>
              <a:t>NAME </a:t>
            </a:r>
          </a:p>
        </p:txBody>
      </p:sp>
      <p:sp>
        <p:nvSpPr>
          <p:cNvPr id="24" name="Text Placeholder 2">
            <a:extLst>
              <a:ext uri="{FF2B5EF4-FFF2-40B4-BE49-F238E27FC236}">
                <a16:creationId xmlns:a16="http://schemas.microsoft.com/office/drawing/2014/main" id="{D92D6E06-2137-404F-A4BE-C4207335A6C6}"/>
              </a:ext>
            </a:extLst>
          </p:cNvPr>
          <p:cNvSpPr>
            <a:spLocks noGrp="1"/>
          </p:cNvSpPr>
          <p:nvPr>
            <p:ph type="body" sz="quarter" idx="17" hasCustomPrompt="1"/>
          </p:nvPr>
        </p:nvSpPr>
        <p:spPr>
          <a:xfrm>
            <a:off x="4368693" y="4239049"/>
            <a:ext cx="6985000" cy="600075"/>
          </a:xfrm>
          <a:prstGeom prst="rect">
            <a:avLst/>
          </a:prstGeom>
        </p:spPr>
        <p:txBody>
          <a:bodyPr/>
          <a:lstStyle>
            <a:lvl1pPr>
              <a:buNone/>
              <a:defRPr sz="2800" b="1" spc="300">
                <a:solidFill>
                  <a:schemeClr val="accent1"/>
                </a:solidFill>
              </a:defRPr>
            </a:lvl1pPr>
          </a:lstStyle>
          <a:p>
            <a:pPr lvl="0"/>
            <a:r>
              <a:rPr lang="en-US" dirty="0"/>
              <a:t>NAME </a:t>
            </a:r>
          </a:p>
        </p:txBody>
      </p:sp>
      <p:sp>
        <p:nvSpPr>
          <p:cNvPr id="20" name="TextBox 19">
            <a:extLst>
              <a:ext uri="{FF2B5EF4-FFF2-40B4-BE49-F238E27FC236}">
                <a16:creationId xmlns:a16="http://schemas.microsoft.com/office/drawing/2014/main" id="{2D753381-B0A3-4BE4-9218-AC57DB7E61A4}"/>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21" name="TextBox 20">
            <a:extLst>
              <a:ext uri="{FF2B5EF4-FFF2-40B4-BE49-F238E27FC236}">
                <a16:creationId xmlns:a16="http://schemas.microsoft.com/office/drawing/2014/main" id="{E58EBE04-935C-4E8D-9AEA-BFFDF054967A}"/>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22" name="Picture 21">
            <a:extLst>
              <a:ext uri="{FF2B5EF4-FFF2-40B4-BE49-F238E27FC236}">
                <a16:creationId xmlns:a16="http://schemas.microsoft.com/office/drawing/2014/main" id="{901DDE5E-5731-4E73-807B-136FED0B107D}"/>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21234016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peaker 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B0842D6-1D91-2E43-BE4B-E61253773E46}"/>
              </a:ext>
            </a:extLst>
          </p:cNvPr>
          <p:cNvSpPr/>
          <p:nvPr userDrawn="1"/>
        </p:nvSpPr>
        <p:spPr>
          <a:xfrm>
            <a:off x="0" y="0"/>
            <a:ext cx="12192000" cy="1517792"/>
          </a:xfrm>
          <a:prstGeom prst="rect">
            <a:avLst/>
          </a:prstGeom>
          <a:solidFill>
            <a:srgbClr val="435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18" name="Title 1">
            <a:extLst>
              <a:ext uri="{FF2B5EF4-FFF2-40B4-BE49-F238E27FC236}">
                <a16:creationId xmlns:a16="http://schemas.microsoft.com/office/drawing/2014/main" id="{5E21C8FB-51AB-944E-81A5-85C76ADA88D4}"/>
              </a:ext>
            </a:extLst>
          </p:cNvPr>
          <p:cNvSpPr>
            <a:spLocks noGrp="1"/>
          </p:cNvSpPr>
          <p:nvPr>
            <p:ph type="title" hasCustomPrompt="1"/>
          </p:nvPr>
        </p:nvSpPr>
        <p:spPr>
          <a:xfrm>
            <a:off x="789999" y="0"/>
            <a:ext cx="10515600" cy="1015379"/>
          </a:xfrm>
          <a:prstGeom prst="rect">
            <a:avLst/>
          </a:prstGeom>
        </p:spPr>
        <p:txBody>
          <a:bodyPr anchor="b">
            <a:normAutofit/>
          </a:bodyPr>
          <a:lstStyle>
            <a:lvl1pPr>
              <a:defRPr sz="4000" b="1">
                <a:solidFill>
                  <a:schemeClr val="bg1"/>
                </a:solidFill>
              </a:defRPr>
            </a:lvl1pPr>
          </a:lstStyle>
          <a:p>
            <a:r>
              <a:rPr lang="en-US" dirty="0"/>
              <a:t>insert speakers</a:t>
            </a:r>
          </a:p>
        </p:txBody>
      </p:sp>
      <p:cxnSp>
        <p:nvCxnSpPr>
          <p:cNvPr id="19" name="Straight Connector 18">
            <a:extLst>
              <a:ext uri="{FF2B5EF4-FFF2-40B4-BE49-F238E27FC236}">
                <a16:creationId xmlns:a16="http://schemas.microsoft.com/office/drawing/2014/main" id="{34F0FAF6-76FC-FE40-9B5C-029F4D3BB89E}"/>
              </a:ext>
            </a:extLst>
          </p:cNvPr>
          <p:cNvCxnSpPr>
            <a:cxnSpLocks/>
          </p:cNvCxnSpPr>
          <p:nvPr userDrawn="1"/>
        </p:nvCxnSpPr>
        <p:spPr>
          <a:xfrm>
            <a:off x="880650" y="1278756"/>
            <a:ext cx="951832" cy="0"/>
          </a:xfrm>
          <a:prstGeom prst="line">
            <a:avLst/>
          </a:prstGeom>
          <a:ln w="130175">
            <a:solidFill>
              <a:srgbClr val="A1AAB3"/>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264C16D9-CBD6-BE47-B1C2-C6D497734EA5}"/>
              </a:ext>
            </a:extLst>
          </p:cNvPr>
          <p:cNvSpPr>
            <a:spLocks noGrp="1"/>
          </p:cNvSpPr>
          <p:nvPr>
            <p:ph sz="quarter" idx="10" hasCustomPrompt="1"/>
          </p:nvPr>
        </p:nvSpPr>
        <p:spPr>
          <a:xfrm>
            <a:off x="838128" y="1781795"/>
            <a:ext cx="3189288" cy="2084623"/>
          </a:xfrm>
          <a:prstGeom prst="rect">
            <a:avLst/>
          </a:prstGeom>
          <a:solidFill>
            <a:schemeClr val="bg1">
              <a:lumMod val="85000"/>
            </a:schemeClr>
          </a:solidFill>
        </p:spPr>
        <p:txBody>
          <a:bodyPr/>
          <a:lstStyle>
            <a:lvl1pPr>
              <a:buNone/>
              <a:defRPr/>
            </a:lvl1pPr>
          </a:lstStyle>
          <a:p>
            <a:pPr lvl="0"/>
            <a:r>
              <a:rPr lang="en-US" dirty="0"/>
              <a:t>Add picture</a:t>
            </a:r>
          </a:p>
        </p:txBody>
      </p:sp>
      <p:sp>
        <p:nvSpPr>
          <p:cNvPr id="21" name="Content Placeholder 2">
            <a:extLst>
              <a:ext uri="{FF2B5EF4-FFF2-40B4-BE49-F238E27FC236}">
                <a16:creationId xmlns:a16="http://schemas.microsoft.com/office/drawing/2014/main" id="{57ACA05E-DB60-9C45-95AC-E3AF76703CFA}"/>
              </a:ext>
            </a:extLst>
          </p:cNvPr>
          <p:cNvSpPr>
            <a:spLocks noGrp="1"/>
          </p:cNvSpPr>
          <p:nvPr>
            <p:ph sz="quarter" idx="11" hasCustomPrompt="1"/>
          </p:nvPr>
        </p:nvSpPr>
        <p:spPr>
          <a:xfrm>
            <a:off x="838128" y="4127953"/>
            <a:ext cx="3189288" cy="2084623"/>
          </a:xfrm>
          <a:prstGeom prst="rect">
            <a:avLst/>
          </a:prstGeom>
          <a:solidFill>
            <a:schemeClr val="bg1">
              <a:lumMod val="85000"/>
            </a:schemeClr>
          </a:solidFill>
        </p:spPr>
        <p:txBody>
          <a:bodyPr/>
          <a:lstStyle>
            <a:lvl1pPr>
              <a:buNone/>
              <a:defRPr/>
            </a:lvl1pPr>
          </a:lstStyle>
          <a:p>
            <a:pPr lvl="0"/>
            <a:r>
              <a:rPr lang="en-US" dirty="0"/>
              <a:t>Add picture</a:t>
            </a:r>
          </a:p>
        </p:txBody>
      </p:sp>
      <p:sp>
        <p:nvSpPr>
          <p:cNvPr id="22" name="Text Placeholder 7">
            <a:extLst>
              <a:ext uri="{FF2B5EF4-FFF2-40B4-BE49-F238E27FC236}">
                <a16:creationId xmlns:a16="http://schemas.microsoft.com/office/drawing/2014/main" id="{8D6BC9E2-486B-7542-8C1E-879B65DCB1CE}"/>
              </a:ext>
            </a:extLst>
          </p:cNvPr>
          <p:cNvSpPr>
            <a:spLocks noGrp="1"/>
          </p:cNvSpPr>
          <p:nvPr>
            <p:ph type="body" sz="quarter" idx="12" hasCustomPrompt="1"/>
          </p:nvPr>
        </p:nvSpPr>
        <p:spPr>
          <a:xfrm>
            <a:off x="4368695" y="4232115"/>
            <a:ext cx="6936907" cy="333934"/>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spc="300">
                <a:solidFill>
                  <a:srgbClr val="435362"/>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tx2"/>
                </a:solidFill>
              </a:rPr>
              <a:t>NAME</a:t>
            </a:r>
          </a:p>
        </p:txBody>
      </p:sp>
      <p:sp>
        <p:nvSpPr>
          <p:cNvPr id="24" name="Text Placeholder 24">
            <a:extLst>
              <a:ext uri="{FF2B5EF4-FFF2-40B4-BE49-F238E27FC236}">
                <a16:creationId xmlns:a16="http://schemas.microsoft.com/office/drawing/2014/main" id="{C59FB53F-8A89-6345-A7ED-A9CCA07D450C}"/>
              </a:ext>
            </a:extLst>
          </p:cNvPr>
          <p:cNvSpPr>
            <a:spLocks noGrp="1"/>
          </p:cNvSpPr>
          <p:nvPr>
            <p:ph type="body" sz="quarter" idx="13" hasCustomPrompt="1"/>
          </p:nvPr>
        </p:nvSpPr>
        <p:spPr>
          <a:xfrm>
            <a:off x="4368695" y="4788112"/>
            <a:ext cx="6936906" cy="1015379"/>
          </a:xfrm>
          <a:prstGeom prst="rect">
            <a:avLst/>
          </a:prstGeom>
        </p:spPr>
        <p:txBody>
          <a:bodyPr>
            <a:normAutofit/>
          </a:bodyPr>
          <a:lstStyle>
            <a:lvl1pPr>
              <a:buNone/>
              <a:defRPr sz="1800" b="0" spc="0">
                <a:solidFill>
                  <a:srgbClr val="435362"/>
                </a:solidFill>
              </a:defRPr>
            </a:lvl1pPr>
          </a:lstStyle>
          <a:p>
            <a:pPr lvl="0"/>
            <a:r>
              <a:rPr lang="en-US" dirty="0"/>
              <a:t>Text box </a:t>
            </a:r>
          </a:p>
        </p:txBody>
      </p:sp>
      <p:sp>
        <p:nvSpPr>
          <p:cNvPr id="28" name="Text Placeholder 7">
            <a:extLst>
              <a:ext uri="{FF2B5EF4-FFF2-40B4-BE49-F238E27FC236}">
                <a16:creationId xmlns:a16="http://schemas.microsoft.com/office/drawing/2014/main" id="{A7AD09A1-0D91-BA43-9B7B-B2CC98537228}"/>
              </a:ext>
            </a:extLst>
          </p:cNvPr>
          <p:cNvSpPr>
            <a:spLocks noGrp="1"/>
          </p:cNvSpPr>
          <p:nvPr>
            <p:ph type="body" sz="quarter" idx="14" hasCustomPrompt="1"/>
          </p:nvPr>
        </p:nvSpPr>
        <p:spPr>
          <a:xfrm>
            <a:off x="4368693" y="1883489"/>
            <a:ext cx="6936907" cy="333934"/>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spc="300">
                <a:solidFill>
                  <a:srgbClr val="435362"/>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tx2"/>
                </a:solidFill>
              </a:rPr>
              <a:t>NAME</a:t>
            </a:r>
          </a:p>
        </p:txBody>
      </p:sp>
      <p:sp>
        <p:nvSpPr>
          <p:cNvPr id="29" name="Text Placeholder 24">
            <a:extLst>
              <a:ext uri="{FF2B5EF4-FFF2-40B4-BE49-F238E27FC236}">
                <a16:creationId xmlns:a16="http://schemas.microsoft.com/office/drawing/2014/main" id="{60AE49A7-0637-AD43-ADC5-6531B24572F8}"/>
              </a:ext>
            </a:extLst>
          </p:cNvPr>
          <p:cNvSpPr>
            <a:spLocks noGrp="1"/>
          </p:cNvSpPr>
          <p:nvPr>
            <p:ph type="body" sz="quarter" idx="15" hasCustomPrompt="1"/>
          </p:nvPr>
        </p:nvSpPr>
        <p:spPr>
          <a:xfrm>
            <a:off x="4368693" y="2439486"/>
            <a:ext cx="6936906" cy="1015379"/>
          </a:xfrm>
          <a:prstGeom prst="rect">
            <a:avLst/>
          </a:prstGeom>
        </p:spPr>
        <p:txBody>
          <a:bodyPr>
            <a:normAutofit/>
          </a:bodyPr>
          <a:lstStyle>
            <a:lvl1pPr>
              <a:buNone/>
              <a:defRPr sz="1800" b="0" spc="0">
                <a:solidFill>
                  <a:srgbClr val="435362"/>
                </a:solidFill>
              </a:defRPr>
            </a:lvl1pPr>
          </a:lstStyle>
          <a:p>
            <a:pPr lvl="0"/>
            <a:r>
              <a:rPr lang="en-US" dirty="0"/>
              <a:t>Text box </a:t>
            </a:r>
          </a:p>
        </p:txBody>
      </p:sp>
      <p:sp>
        <p:nvSpPr>
          <p:cNvPr id="23" name="TextBox 22">
            <a:extLst>
              <a:ext uri="{FF2B5EF4-FFF2-40B4-BE49-F238E27FC236}">
                <a16:creationId xmlns:a16="http://schemas.microsoft.com/office/drawing/2014/main" id="{40E27415-29DF-4163-B4C7-DBDB5BC9EB07}"/>
              </a:ext>
            </a:extLst>
          </p:cNvPr>
          <p:cNvSpPr txBox="1"/>
          <p:nvPr userDrawn="1"/>
        </p:nvSpPr>
        <p:spPr>
          <a:xfrm>
            <a:off x="9029700" y="6424070"/>
            <a:ext cx="1036030"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2021.</a:t>
            </a:r>
          </a:p>
        </p:txBody>
      </p:sp>
      <p:sp>
        <p:nvSpPr>
          <p:cNvPr id="25" name="TextBox 24">
            <a:extLst>
              <a:ext uri="{FF2B5EF4-FFF2-40B4-BE49-F238E27FC236}">
                <a16:creationId xmlns:a16="http://schemas.microsoft.com/office/drawing/2014/main" id="{9446D4EC-1C45-4695-935D-8E81F6508E5A}"/>
              </a:ext>
            </a:extLst>
          </p:cNvPr>
          <p:cNvSpPr txBox="1"/>
          <p:nvPr userDrawn="1"/>
        </p:nvSpPr>
        <p:spPr>
          <a:xfrm>
            <a:off x="10265126" y="6424070"/>
            <a:ext cx="2012218" cy="246221"/>
          </a:xfrm>
          <a:prstGeom prst="rect">
            <a:avLst/>
          </a:prstGeom>
          <a:noFill/>
        </p:spPr>
        <p:txBody>
          <a:bodyPr wrap="square" rtlCol="0">
            <a:spAutoFit/>
          </a:bodyPr>
          <a:lstStyle/>
          <a:p>
            <a:r>
              <a:rPr lang="en-US" sz="1000" b="0" dirty="0">
                <a:solidFill>
                  <a:srgbClr val="425563"/>
                </a:solidFill>
                <a:ea typeface="Open Sans Semibold" panose="020B0606030504020204" pitchFamily="34" charset="0"/>
                <a:cs typeface="Open Sans Semibold" panose="020B0606030504020204" pitchFamily="34" charset="0"/>
              </a:rPr>
              <a:t>,  Inc. All rights reserved. | </a:t>
            </a:r>
            <a:fld id="{FA43FD53-F9B0-E040-B99C-68068E1F349A}" type="slidenum">
              <a:rPr lang="en-US" sz="1000" b="1" smtClean="0">
                <a:solidFill>
                  <a:srgbClr val="425563"/>
                </a:solidFill>
                <a:ea typeface="Open Sans Semibold" panose="020B0606030504020204" pitchFamily="34" charset="0"/>
                <a:cs typeface="Open Sans Semibold" panose="020B0606030504020204" pitchFamily="34" charset="0"/>
              </a:rPr>
              <a:t>‹#›</a:t>
            </a:fld>
            <a:endParaRPr lang="en-US" sz="1000" b="1" dirty="0">
              <a:solidFill>
                <a:srgbClr val="425563"/>
              </a:solidFill>
              <a:ea typeface="Open Sans Semibold" panose="020B0606030504020204" pitchFamily="34" charset="0"/>
              <a:cs typeface="Open Sans Semibold" panose="020B0606030504020204" pitchFamily="34" charset="0"/>
            </a:endParaRPr>
          </a:p>
        </p:txBody>
      </p:sp>
      <p:pic>
        <p:nvPicPr>
          <p:cNvPr id="26" name="Picture 25">
            <a:extLst>
              <a:ext uri="{FF2B5EF4-FFF2-40B4-BE49-F238E27FC236}">
                <a16:creationId xmlns:a16="http://schemas.microsoft.com/office/drawing/2014/main" id="{B4F2E15B-875F-4845-9D20-A75A7E3E2E97}"/>
              </a:ext>
            </a:extLst>
          </p:cNvPr>
          <p:cNvPicPr>
            <a:picLocks noChangeAspect="1"/>
          </p:cNvPicPr>
          <p:nvPr userDrawn="1"/>
        </p:nvPicPr>
        <p:blipFill>
          <a:blip r:embed="rId2"/>
          <a:srcRect/>
          <a:stretch/>
        </p:blipFill>
        <p:spPr>
          <a:xfrm>
            <a:off x="9589067" y="6503123"/>
            <a:ext cx="793183" cy="111649"/>
          </a:xfrm>
          <a:prstGeom prst="rect">
            <a:avLst/>
          </a:prstGeom>
        </p:spPr>
      </p:pic>
    </p:spTree>
    <p:extLst>
      <p:ext uri="{BB962C8B-B14F-4D97-AF65-F5344CB8AC3E}">
        <p14:creationId xmlns:p14="http://schemas.microsoft.com/office/powerpoint/2010/main" val="21428965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theme" Target="../theme/theme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34" Type="http://schemas.openxmlformats.org/officeDocument/2006/relationships/theme" Target="../theme/theme4.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8"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39117"/>
      </p:ext>
    </p:extLst>
  </p:cSld>
  <p:clrMap bg1="lt1" tx1="dk1" bg2="lt2" tx2="dk2" accent1="accent1" accent2="accent2" accent3="accent3" accent4="accent4" accent5="accent5" accent6="accent6" hlink="hlink" folHlink="folHlink"/>
  <p:sldLayoutIdLst>
    <p:sldLayoutId id="2147483671" r:id="rId1"/>
    <p:sldLayoutId id="2147483713" r:id="rId2"/>
    <p:sldLayoutId id="2147483707" r:id="rId3"/>
    <p:sldLayoutId id="2147483663" r:id="rId4"/>
    <p:sldLayoutId id="2147483675" r:id="rId5"/>
    <p:sldLayoutId id="2147483664" r:id="rId6"/>
    <p:sldLayoutId id="2147483676" r:id="rId7"/>
    <p:sldLayoutId id="2147483708" r:id="rId8"/>
    <p:sldLayoutId id="2147483665" r:id="rId9"/>
    <p:sldLayoutId id="2147483666" r:id="rId10"/>
    <p:sldLayoutId id="2147483714" r:id="rId11"/>
    <p:sldLayoutId id="2147483688" r:id="rId12"/>
    <p:sldLayoutId id="2147483689" r:id="rId13"/>
    <p:sldLayoutId id="2147483677" r:id="rId14"/>
    <p:sldLayoutId id="2147483678" r:id="rId15"/>
    <p:sldLayoutId id="2147483715" r:id="rId16"/>
    <p:sldLayoutId id="2147483711" r:id="rId17"/>
    <p:sldLayoutId id="2147483702" r:id="rId18"/>
    <p:sldLayoutId id="2147483703" r:id="rId19"/>
    <p:sldLayoutId id="2147483712" r:id="rId20"/>
    <p:sldLayoutId id="2147483684" r:id="rId21"/>
    <p:sldLayoutId id="2147483687" r:id="rId22"/>
    <p:sldLayoutId id="2147483685" r:id="rId23"/>
    <p:sldLayoutId id="2147483686" r:id="rId24"/>
    <p:sldLayoutId id="2147483704" r:id="rId25"/>
    <p:sldLayoutId id="2147483667" r:id="rId26"/>
    <p:sldLayoutId id="2147483668" r:id="rId27"/>
    <p:sldLayoutId id="2147483695" r:id="rId28"/>
    <p:sldLayoutId id="2147483693" r:id="rId29"/>
    <p:sldLayoutId id="2147483700" r:id="rId30"/>
    <p:sldLayoutId id="2147483696" r:id="rId31"/>
    <p:sldLayoutId id="2147483706" r:id="rId32"/>
    <p:sldLayoutId id="2147483709" r:id="rId33"/>
    <p:sldLayoutId id="2147483699" r:id="rId34"/>
    <p:sldLayoutId id="2147483710" r:id="rId35"/>
    <p:sldLayoutId id="2147483716" r:id="rId36"/>
    <p:sldLayoutId id="2147483717" r:id="rId3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817665628"/>
      </p:ext>
    </p:extLst>
  </p:cSld>
  <p:clrMap bg1="lt1" tx1="dk1" bg2="dk2" tx2="lt2" accent1="accent1" accent2="accent2" accent3="accent3" accent4="accent4" accent5="accent5" accent6="accent6" hlink="hlink" folHlink="folHlink"/>
  <p:sldLayoutIdLst>
    <p:sldLayoutId id="2147483719" r:id="rId1"/>
    <p:sldLayoutId id="2147483721" r:id="rId2"/>
    <p:sldLayoutId id="2147483722" r:id="rId3"/>
    <p:sldLayoutId id="2147483724" r:id="rId4"/>
    <p:sldLayoutId id="2147483725" r:id="rId5"/>
    <p:sldLayoutId id="2147483726" r:id="rId6"/>
    <p:sldLayoutId id="2147483727" r:id="rId7"/>
    <p:sldLayoutId id="2147483728" r:id="rId8"/>
    <p:sldLayoutId id="2147483729" r:id="rId9"/>
    <p:sldLayoutId id="2147483730" r:id="rId10"/>
    <p:sldLayoutId id="2147483732" r:id="rId11"/>
    <p:sldLayoutId id="2147483733" r:id="rId12"/>
    <p:sldLayoutId id="2147483734" r:id="rId13"/>
    <p:sldLayoutId id="2147483735" r:id="rId14"/>
    <p:sldLayoutId id="2147483736" r:id="rId15"/>
    <p:sldLayoutId id="2147483737" r:id="rId16"/>
    <p:sldLayoutId id="2147483738" r:id="rId17"/>
    <p:sldLayoutId id="2147483740" r:id="rId18"/>
    <p:sldLayoutId id="2147483741" r:id="rId19"/>
    <p:sldLayoutId id="2147483742" r:id="rId20"/>
    <p:sldLayoutId id="2147483743" r:id="rId21"/>
    <p:sldLayoutId id="2147483744" r:id="rId22"/>
    <p:sldLayoutId id="2147483745" r:id="rId23"/>
    <p:sldLayoutId id="2147483746"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88944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47558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 id="2147483792" r:id="rId32"/>
    <p:sldLayoutId id="2147483793" r:id="rId3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4.emf"/><Relationship Id="rId4" Type="http://schemas.openxmlformats.org/officeDocument/2006/relationships/diagramLayout" Target="../diagrams/layout1.xml"/><Relationship Id="rId9" Type="http://schemas.openxmlformats.org/officeDocument/2006/relationships/image" Target="../media/image23.emf"/></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3.xml"/><Relationship Id="rId5" Type="http://schemas.openxmlformats.org/officeDocument/2006/relationships/hyperlink" Target="https://www.nber.org/papers/w25254" TargetMode="Externa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6A78C0-2CE2-554B-92AF-935D1E7976CB}"/>
              </a:ext>
            </a:extLst>
          </p:cNvPr>
          <p:cNvSpPr>
            <a:spLocks noGrp="1"/>
          </p:cNvSpPr>
          <p:nvPr>
            <p:ph type="body" sz="quarter" idx="12"/>
          </p:nvPr>
        </p:nvSpPr>
        <p:spPr>
          <a:xfrm>
            <a:off x="1633847" y="4443123"/>
            <a:ext cx="8924306" cy="376225"/>
          </a:xfrm>
        </p:spPr>
        <p:txBody>
          <a:bodyPr lIns="91440" tIns="45720" rIns="91440" bIns="45720" anchor="t"/>
          <a:lstStyle/>
          <a:p>
            <a:r>
              <a:rPr lang="en-US" dirty="0"/>
              <a:t>NNIP Webinar</a:t>
            </a:r>
          </a:p>
          <a:p>
            <a:r>
              <a:rPr lang="en-US" dirty="0">
                <a:latin typeface="Calibri"/>
                <a:cs typeface="Calibri"/>
              </a:rPr>
              <a:t>April 19, 2022</a:t>
            </a:r>
            <a:endParaRPr lang="en-US" dirty="0"/>
          </a:p>
          <a:p>
            <a:endParaRPr lang="en-US" dirty="0">
              <a:latin typeface="Calibri"/>
              <a:cs typeface="Calibri"/>
            </a:endParaRPr>
          </a:p>
        </p:txBody>
      </p:sp>
      <p:sp>
        <p:nvSpPr>
          <p:cNvPr id="3" name="Title 2">
            <a:extLst>
              <a:ext uri="{FF2B5EF4-FFF2-40B4-BE49-F238E27FC236}">
                <a16:creationId xmlns:a16="http://schemas.microsoft.com/office/drawing/2014/main" id="{39F02266-25A6-CC4E-ACB3-AFFE7807398C}"/>
              </a:ext>
            </a:extLst>
          </p:cNvPr>
          <p:cNvSpPr>
            <a:spLocks noGrp="1"/>
          </p:cNvSpPr>
          <p:nvPr>
            <p:ph type="title"/>
          </p:nvPr>
        </p:nvSpPr>
        <p:spPr>
          <a:xfrm>
            <a:off x="1420759" y="2086533"/>
            <a:ext cx="9350482" cy="1913968"/>
          </a:xfrm>
        </p:spPr>
        <p:txBody>
          <a:bodyPr/>
          <a:lstStyle/>
          <a:p>
            <a:pPr marL="0" marR="0">
              <a:spcAft>
                <a:spcPts val="0"/>
              </a:spcAft>
            </a:pPr>
            <a:r>
              <a:rPr lang="en-US" dirty="0"/>
              <a:t>We need systems indicators for equity</a:t>
            </a:r>
            <a:br>
              <a:rPr lang="en-US" dirty="0"/>
            </a:br>
            <a:endParaRPr lang="en-US" dirty="0"/>
          </a:p>
        </p:txBody>
      </p:sp>
    </p:spTree>
    <p:extLst>
      <p:ext uri="{BB962C8B-B14F-4D97-AF65-F5344CB8AC3E}">
        <p14:creationId xmlns:p14="http://schemas.microsoft.com/office/powerpoint/2010/main" val="2822044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453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BDDAEE-4CAA-654F-B0F0-8A1369313AA9}"/>
              </a:ext>
            </a:extLst>
          </p:cNvPr>
          <p:cNvSpPr/>
          <p:nvPr/>
        </p:nvSpPr>
        <p:spPr>
          <a:xfrm>
            <a:off x="0" y="0"/>
            <a:ext cx="12192000" cy="15177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BDD4"/>
              </a:solidFill>
            </a:endParaRPr>
          </a:p>
        </p:txBody>
      </p:sp>
      <p:sp>
        <p:nvSpPr>
          <p:cNvPr id="3" name="Title 1">
            <a:extLst>
              <a:ext uri="{FF2B5EF4-FFF2-40B4-BE49-F238E27FC236}">
                <a16:creationId xmlns:a16="http://schemas.microsoft.com/office/drawing/2014/main" id="{D208A97B-8645-5B4B-AD8D-2B8780254F16}"/>
              </a:ext>
            </a:extLst>
          </p:cNvPr>
          <p:cNvSpPr txBox="1">
            <a:spLocks/>
          </p:cNvSpPr>
          <p:nvPr/>
        </p:nvSpPr>
        <p:spPr>
          <a:xfrm>
            <a:off x="789999" y="0"/>
            <a:ext cx="10515600" cy="1015379"/>
          </a:xfrm>
          <a:prstGeom prst="rect">
            <a:avLst/>
          </a:prstGeom>
        </p:spPr>
        <p:txBody>
          <a:bodyPr anchor="b">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sz="3500" dirty="0"/>
              <a:t>StriveTogether Cradle to Career Network</a:t>
            </a:r>
          </a:p>
        </p:txBody>
      </p:sp>
      <p:cxnSp>
        <p:nvCxnSpPr>
          <p:cNvPr id="4" name="Straight Connector 3">
            <a:extLst>
              <a:ext uri="{FF2B5EF4-FFF2-40B4-BE49-F238E27FC236}">
                <a16:creationId xmlns:a16="http://schemas.microsoft.com/office/drawing/2014/main" id="{185D6E3C-FD51-9348-BBA4-955E0700A2C0}"/>
              </a:ext>
            </a:extLst>
          </p:cNvPr>
          <p:cNvCxnSpPr>
            <a:cxnSpLocks/>
          </p:cNvCxnSpPr>
          <p:nvPr/>
        </p:nvCxnSpPr>
        <p:spPr>
          <a:xfrm>
            <a:off x="880650" y="1278756"/>
            <a:ext cx="951832" cy="0"/>
          </a:xfrm>
          <a:prstGeom prst="line">
            <a:avLst/>
          </a:prstGeom>
          <a:ln w="130175">
            <a:solidFill>
              <a:srgbClr val="425563"/>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3BCFD81-86E4-BD44-B5DF-E0549357541C}"/>
              </a:ext>
            </a:extLst>
          </p:cNvPr>
          <p:cNvSpPr/>
          <p:nvPr/>
        </p:nvSpPr>
        <p:spPr>
          <a:xfrm>
            <a:off x="8859521" y="447"/>
            <a:ext cx="3362710" cy="6857107"/>
          </a:xfrm>
          <a:prstGeom prst="rect">
            <a:avLst/>
          </a:prstGeom>
          <a:solidFill>
            <a:srgbClr val="425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 name="TextBox 5">
            <a:extLst>
              <a:ext uri="{FF2B5EF4-FFF2-40B4-BE49-F238E27FC236}">
                <a16:creationId xmlns:a16="http://schemas.microsoft.com/office/drawing/2014/main" id="{B73CCA0C-BE54-BB4F-BB51-D4E49C4F5481}"/>
              </a:ext>
            </a:extLst>
          </p:cNvPr>
          <p:cNvSpPr txBox="1"/>
          <p:nvPr/>
        </p:nvSpPr>
        <p:spPr>
          <a:xfrm>
            <a:off x="8959489" y="428082"/>
            <a:ext cx="3055243" cy="292388"/>
          </a:xfrm>
          <a:prstGeom prst="rect">
            <a:avLst/>
          </a:prstGeom>
          <a:noFill/>
        </p:spPr>
        <p:txBody>
          <a:bodyPr wrap="square" rtlCol="0" anchor="ctr">
            <a:spAutoFit/>
          </a:bodyPr>
          <a:lstStyle/>
          <a:p>
            <a:pPr algn="ctr"/>
            <a:r>
              <a:rPr lang="en-US" sz="1300" b="1" spc="300" dirty="0">
                <a:solidFill>
                  <a:schemeClr val="bg1"/>
                </a:solidFill>
                <a:ea typeface="Open Sans Extrabold" panose="020B0606030504020204" pitchFamily="34" charset="0"/>
                <a:cs typeface="Open Sans Extrabold" panose="020B0606030504020204" pitchFamily="34" charset="0"/>
              </a:rPr>
              <a:t>OUR IMPACT</a:t>
            </a:r>
          </a:p>
        </p:txBody>
      </p:sp>
      <p:sp>
        <p:nvSpPr>
          <p:cNvPr id="7" name="TextBox 6">
            <a:extLst>
              <a:ext uri="{FF2B5EF4-FFF2-40B4-BE49-F238E27FC236}">
                <a16:creationId xmlns:a16="http://schemas.microsoft.com/office/drawing/2014/main" id="{AC57AF42-C001-9246-B423-3246686FF677}"/>
              </a:ext>
            </a:extLst>
          </p:cNvPr>
          <p:cNvSpPr txBox="1"/>
          <p:nvPr/>
        </p:nvSpPr>
        <p:spPr>
          <a:xfrm>
            <a:off x="8959489" y="916138"/>
            <a:ext cx="3055243" cy="1015534"/>
          </a:xfrm>
          <a:prstGeom prst="rect">
            <a:avLst/>
          </a:prstGeom>
          <a:noFill/>
        </p:spPr>
        <p:txBody>
          <a:bodyPr wrap="square" rtlCol="0" anchor="ctr">
            <a:spAutoFit/>
          </a:bodyPr>
          <a:lstStyle/>
          <a:p>
            <a:pPr algn="ctr"/>
            <a:r>
              <a:rPr lang="en-US" sz="5999" b="1" dirty="0">
                <a:solidFill>
                  <a:schemeClr val="bg1"/>
                </a:solidFill>
                <a:ea typeface="Open Sans Extrabold" panose="020B0606030504020204" pitchFamily="34" charset="0"/>
                <a:cs typeface="Open Sans Extrabold" panose="020B0606030504020204" pitchFamily="34" charset="0"/>
              </a:rPr>
              <a:t>14+</a:t>
            </a:r>
          </a:p>
        </p:txBody>
      </p:sp>
      <p:sp>
        <p:nvSpPr>
          <p:cNvPr id="8" name="TextBox 7">
            <a:extLst>
              <a:ext uri="{FF2B5EF4-FFF2-40B4-BE49-F238E27FC236}">
                <a16:creationId xmlns:a16="http://schemas.microsoft.com/office/drawing/2014/main" id="{B5BBB9B8-FD48-F142-AC89-96E63834786E}"/>
              </a:ext>
            </a:extLst>
          </p:cNvPr>
          <p:cNvSpPr txBox="1"/>
          <p:nvPr/>
        </p:nvSpPr>
        <p:spPr>
          <a:xfrm>
            <a:off x="8959489" y="1762395"/>
            <a:ext cx="3055243" cy="292388"/>
          </a:xfrm>
          <a:prstGeom prst="rect">
            <a:avLst/>
          </a:prstGeom>
          <a:noFill/>
        </p:spPr>
        <p:txBody>
          <a:bodyPr wrap="square" rtlCol="0" anchor="ctr">
            <a:spAutoFit/>
          </a:bodyPr>
          <a:lstStyle/>
          <a:p>
            <a:pPr algn="ctr"/>
            <a:r>
              <a:rPr lang="en-US" sz="1300" b="1" spc="150" dirty="0">
                <a:solidFill>
                  <a:schemeClr val="bg1"/>
                </a:solidFill>
                <a:ea typeface="Open Sans" panose="020B0606030504020204" pitchFamily="34" charset="0"/>
                <a:cs typeface="Open Sans" panose="020B0606030504020204" pitchFamily="34" charset="0"/>
              </a:rPr>
              <a:t>Million Children</a:t>
            </a:r>
          </a:p>
        </p:txBody>
      </p:sp>
      <p:sp>
        <p:nvSpPr>
          <p:cNvPr id="9" name="TextBox 8">
            <a:extLst>
              <a:ext uri="{FF2B5EF4-FFF2-40B4-BE49-F238E27FC236}">
                <a16:creationId xmlns:a16="http://schemas.microsoft.com/office/drawing/2014/main" id="{857DBCD2-C7FF-4643-AD5B-E23EF98012DE}"/>
              </a:ext>
            </a:extLst>
          </p:cNvPr>
          <p:cNvSpPr txBox="1"/>
          <p:nvPr/>
        </p:nvSpPr>
        <p:spPr>
          <a:xfrm>
            <a:off x="8959489" y="2811422"/>
            <a:ext cx="3055243" cy="1015534"/>
          </a:xfrm>
          <a:prstGeom prst="rect">
            <a:avLst/>
          </a:prstGeom>
          <a:noFill/>
        </p:spPr>
        <p:txBody>
          <a:bodyPr wrap="square" rtlCol="0" anchor="ctr">
            <a:spAutoFit/>
          </a:bodyPr>
          <a:lstStyle/>
          <a:p>
            <a:pPr algn="ctr"/>
            <a:r>
              <a:rPr lang="en-US" sz="5999" b="1" dirty="0">
                <a:solidFill>
                  <a:schemeClr val="bg1"/>
                </a:solidFill>
                <a:ea typeface="Open Sans Extrabold" panose="020B0606030504020204" pitchFamily="34" charset="0"/>
                <a:cs typeface="Open Sans Extrabold" panose="020B0606030504020204" pitchFamily="34" charset="0"/>
              </a:rPr>
              <a:t>8+</a:t>
            </a:r>
          </a:p>
        </p:txBody>
      </p:sp>
      <p:sp>
        <p:nvSpPr>
          <p:cNvPr id="10" name="TextBox 9">
            <a:extLst>
              <a:ext uri="{FF2B5EF4-FFF2-40B4-BE49-F238E27FC236}">
                <a16:creationId xmlns:a16="http://schemas.microsoft.com/office/drawing/2014/main" id="{1F8FA6C1-95DA-5148-818E-DD3874AD7F7D}"/>
              </a:ext>
            </a:extLst>
          </p:cNvPr>
          <p:cNvSpPr txBox="1"/>
          <p:nvPr/>
        </p:nvSpPr>
        <p:spPr>
          <a:xfrm>
            <a:off x="8959489" y="3657679"/>
            <a:ext cx="3055243" cy="292388"/>
          </a:xfrm>
          <a:prstGeom prst="rect">
            <a:avLst/>
          </a:prstGeom>
          <a:noFill/>
        </p:spPr>
        <p:txBody>
          <a:bodyPr wrap="square" rtlCol="0" anchor="ctr">
            <a:spAutoFit/>
          </a:bodyPr>
          <a:lstStyle/>
          <a:p>
            <a:pPr algn="ctr"/>
            <a:r>
              <a:rPr lang="en-US" sz="1300" b="1" dirty="0">
                <a:solidFill>
                  <a:schemeClr val="bg1"/>
                </a:solidFill>
                <a:ea typeface="Open Sans" panose="020B0606030504020204" pitchFamily="34" charset="0"/>
                <a:cs typeface="Open Sans" panose="020B0606030504020204" pitchFamily="34" charset="0"/>
              </a:rPr>
              <a:t>Million Children of Color</a:t>
            </a:r>
          </a:p>
        </p:txBody>
      </p:sp>
      <p:sp>
        <p:nvSpPr>
          <p:cNvPr id="11" name="TextBox 10">
            <a:extLst>
              <a:ext uri="{FF2B5EF4-FFF2-40B4-BE49-F238E27FC236}">
                <a16:creationId xmlns:a16="http://schemas.microsoft.com/office/drawing/2014/main" id="{1F94580D-56F0-724E-A518-0D0D95C01F5D}"/>
              </a:ext>
            </a:extLst>
          </p:cNvPr>
          <p:cNvSpPr txBox="1"/>
          <p:nvPr/>
        </p:nvSpPr>
        <p:spPr>
          <a:xfrm>
            <a:off x="8959489" y="4738435"/>
            <a:ext cx="3055243" cy="1015534"/>
          </a:xfrm>
          <a:prstGeom prst="rect">
            <a:avLst/>
          </a:prstGeom>
          <a:noFill/>
        </p:spPr>
        <p:txBody>
          <a:bodyPr wrap="square" rtlCol="0" anchor="ctr">
            <a:spAutoFit/>
          </a:bodyPr>
          <a:lstStyle/>
          <a:p>
            <a:pPr algn="ctr"/>
            <a:r>
              <a:rPr lang="en-US" sz="5999" b="1" dirty="0">
                <a:solidFill>
                  <a:schemeClr val="bg1"/>
                </a:solidFill>
                <a:ea typeface="Open Sans Extrabold" panose="020B0606030504020204" pitchFamily="34" charset="0"/>
                <a:cs typeface="Open Sans Extrabold" panose="020B0606030504020204" pitchFamily="34" charset="0"/>
              </a:rPr>
              <a:t>68</a:t>
            </a:r>
          </a:p>
        </p:txBody>
      </p:sp>
      <p:sp>
        <p:nvSpPr>
          <p:cNvPr id="12" name="TextBox 11">
            <a:extLst>
              <a:ext uri="{FF2B5EF4-FFF2-40B4-BE49-F238E27FC236}">
                <a16:creationId xmlns:a16="http://schemas.microsoft.com/office/drawing/2014/main" id="{36E8DE6E-9DFF-CE47-958F-E77F7265A798}"/>
              </a:ext>
            </a:extLst>
          </p:cNvPr>
          <p:cNvSpPr txBox="1"/>
          <p:nvPr/>
        </p:nvSpPr>
        <p:spPr>
          <a:xfrm>
            <a:off x="8959489" y="5554651"/>
            <a:ext cx="3055243" cy="307392"/>
          </a:xfrm>
          <a:prstGeom prst="rect">
            <a:avLst/>
          </a:prstGeom>
          <a:noFill/>
        </p:spPr>
        <p:txBody>
          <a:bodyPr wrap="square" rtlCol="0" anchor="ctr">
            <a:spAutoFit/>
          </a:bodyPr>
          <a:lstStyle/>
          <a:p>
            <a:pPr algn="ctr">
              <a:lnSpc>
                <a:spcPct val="114000"/>
              </a:lnSpc>
            </a:pPr>
            <a:r>
              <a:rPr lang="en-US" sz="1300" b="1" dirty="0">
                <a:solidFill>
                  <a:schemeClr val="bg1"/>
                </a:solidFill>
                <a:ea typeface="Open Sans" panose="020B0606030504020204" pitchFamily="34" charset="0"/>
                <a:cs typeface="Open Sans" panose="020B0606030504020204" pitchFamily="34" charset="0"/>
              </a:rPr>
              <a:t>Cradle-to-Career Partnerships</a:t>
            </a:r>
          </a:p>
        </p:txBody>
      </p:sp>
      <p:sp>
        <p:nvSpPr>
          <p:cNvPr id="13" name="Rectangle 12">
            <a:extLst>
              <a:ext uri="{FF2B5EF4-FFF2-40B4-BE49-F238E27FC236}">
                <a16:creationId xmlns:a16="http://schemas.microsoft.com/office/drawing/2014/main" id="{EC88616F-153D-3C4B-8430-BB96F2836EC2}"/>
              </a:ext>
            </a:extLst>
          </p:cNvPr>
          <p:cNvSpPr/>
          <p:nvPr/>
        </p:nvSpPr>
        <p:spPr>
          <a:xfrm>
            <a:off x="10052827" y="4175828"/>
            <a:ext cx="868567" cy="12799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4" name="Rectangle 13">
            <a:extLst>
              <a:ext uri="{FF2B5EF4-FFF2-40B4-BE49-F238E27FC236}">
                <a16:creationId xmlns:a16="http://schemas.microsoft.com/office/drawing/2014/main" id="{F032D9B0-C051-7A4D-8125-B670F3A92917}"/>
              </a:ext>
            </a:extLst>
          </p:cNvPr>
          <p:cNvSpPr/>
          <p:nvPr/>
        </p:nvSpPr>
        <p:spPr>
          <a:xfrm>
            <a:off x="9190929" y="2249170"/>
            <a:ext cx="2592363" cy="299497"/>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5" name="TextBox 14">
            <a:extLst>
              <a:ext uri="{FF2B5EF4-FFF2-40B4-BE49-F238E27FC236}">
                <a16:creationId xmlns:a16="http://schemas.microsoft.com/office/drawing/2014/main" id="{278665B6-82EE-BA4D-84CD-FCA833685678}"/>
              </a:ext>
            </a:extLst>
          </p:cNvPr>
          <p:cNvSpPr txBox="1"/>
          <p:nvPr/>
        </p:nvSpPr>
        <p:spPr>
          <a:xfrm>
            <a:off x="8959489" y="2246091"/>
            <a:ext cx="3055243" cy="315471"/>
          </a:xfrm>
          <a:prstGeom prst="rect">
            <a:avLst/>
          </a:prstGeom>
          <a:noFill/>
        </p:spPr>
        <p:txBody>
          <a:bodyPr wrap="square" rtlCol="0" anchor="ctr">
            <a:spAutoFit/>
          </a:bodyPr>
          <a:lstStyle/>
          <a:p>
            <a:pPr algn="ctr"/>
            <a:r>
              <a:rPr lang="en-US" sz="1450" b="1" dirty="0">
                <a:solidFill>
                  <a:schemeClr val="bg1"/>
                </a:solidFill>
                <a:ea typeface="Open Sans Extrabold" panose="020B0606030504020204" pitchFamily="34" charset="0"/>
                <a:cs typeface="Open Sans Extrabold" panose="020B0606030504020204" pitchFamily="34" charset="0"/>
              </a:rPr>
              <a:t>One Community at a Time</a:t>
            </a:r>
          </a:p>
        </p:txBody>
      </p:sp>
      <p:sp>
        <p:nvSpPr>
          <p:cNvPr id="16" name="TextBox 15">
            <a:extLst>
              <a:ext uri="{FF2B5EF4-FFF2-40B4-BE49-F238E27FC236}">
                <a16:creationId xmlns:a16="http://schemas.microsoft.com/office/drawing/2014/main" id="{B1B9507B-F54D-0347-982D-28E9E75FBAC5}"/>
              </a:ext>
            </a:extLst>
          </p:cNvPr>
          <p:cNvSpPr txBox="1"/>
          <p:nvPr/>
        </p:nvSpPr>
        <p:spPr>
          <a:xfrm>
            <a:off x="8959489" y="4505396"/>
            <a:ext cx="3055243" cy="661463"/>
          </a:xfrm>
          <a:prstGeom prst="rect">
            <a:avLst/>
          </a:prstGeom>
          <a:noFill/>
        </p:spPr>
        <p:txBody>
          <a:bodyPr wrap="square" rtlCol="0" anchor="ctr">
            <a:spAutoFit/>
          </a:bodyPr>
          <a:lstStyle/>
          <a:p>
            <a:pPr algn="ctr">
              <a:lnSpc>
                <a:spcPct val="150000"/>
              </a:lnSpc>
            </a:pPr>
            <a:r>
              <a:rPr lang="en-US" sz="1300" b="1" spc="300" dirty="0">
                <a:solidFill>
                  <a:schemeClr val="bg1"/>
                </a:solidFill>
                <a:ea typeface="Open Sans Extrabold" panose="020B0606030504020204" pitchFamily="34" charset="0"/>
                <a:cs typeface="Open Sans Extrabold" panose="020B0606030504020204" pitchFamily="34" charset="0"/>
              </a:rPr>
              <a:t>OUR REACH</a:t>
            </a:r>
            <a:br>
              <a:rPr lang="en-US" sz="1300" b="1" spc="150" dirty="0">
                <a:solidFill>
                  <a:schemeClr val="bg1"/>
                </a:solidFill>
                <a:ea typeface="Open Sans Extrabold" panose="020B0606030504020204" pitchFamily="34" charset="0"/>
                <a:cs typeface="Open Sans Extrabold" panose="020B0606030504020204" pitchFamily="34" charset="0"/>
              </a:rPr>
            </a:br>
            <a:endParaRPr lang="en-US" sz="1300" b="1" dirty="0">
              <a:solidFill>
                <a:schemeClr val="bg1"/>
              </a:solidFill>
              <a:ea typeface="Open Sans" panose="020B0606030504020204" pitchFamily="34" charset="0"/>
              <a:cs typeface="Open Sans" panose="020B0606030504020204" pitchFamily="34" charset="0"/>
            </a:endParaRPr>
          </a:p>
        </p:txBody>
      </p:sp>
      <p:pic>
        <p:nvPicPr>
          <p:cNvPr id="18" name="Picture 17">
            <a:extLst>
              <a:ext uri="{FF2B5EF4-FFF2-40B4-BE49-F238E27FC236}">
                <a16:creationId xmlns:a16="http://schemas.microsoft.com/office/drawing/2014/main" id="{7978061D-755B-0040-95C8-6D33B59DC2D1}"/>
              </a:ext>
            </a:extLst>
          </p:cNvPr>
          <p:cNvPicPr>
            <a:picLocks noChangeAspect="1"/>
          </p:cNvPicPr>
          <p:nvPr/>
        </p:nvPicPr>
        <p:blipFill rotWithShape="1">
          <a:blip r:embed="rId3"/>
          <a:srcRect l="4476" t="12452" r="3878" b="18529"/>
          <a:stretch/>
        </p:blipFill>
        <p:spPr>
          <a:xfrm>
            <a:off x="789999" y="1842605"/>
            <a:ext cx="7457269" cy="4661675"/>
          </a:xfrm>
          <a:prstGeom prst="rect">
            <a:avLst/>
          </a:prstGeom>
        </p:spPr>
      </p:pic>
      <p:pic>
        <p:nvPicPr>
          <p:cNvPr id="32" name="Picture 31">
            <a:extLst>
              <a:ext uri="{FF2B5EF4-FFF2-40B4-BE49-F238E27FC236}">
                <a16:creationId xmlns:a16="http://schemas.microsoft.com/office/drawing/2014/main" id="{C992349E-4D30-4C9B-BBAD-A2EB5B6A76E5}"/>
              </a:ext>
            </a:extLst>
          </p:cNvPr>
          <p:cNvPicPr>
            <a:picLocks noChangeAspect="1"/>
          </p:cNvPicPr>
          <p:nvPr/>
        </p:nvPicPr>
        <p:blipFill rotWithShape="1">
          <a:blip r:embed="rId4"/>
          <a:srcRect t="-5831" b="30003"/>
          <a:stretch/>
        </p:blipFill>
        <p:spPr>
          <a:xfrm>
            <a:off x="9588930" y="6488684"/>
            <a:ext cx="795528" cy="121733"/>
          </a:xfrm>
          <a:prstGeom prst="rect">
            <a:avLst/>
          </a:prstGeom>
        </p:spPr>
      </p:pic>
      <p:sp>
        <p:nvSpPr>
          <p:cNvPr id="33" name="TextBox 32">
            <a:extLst>
              <a:ext uri="{FF2B5EF4-FFF2-40B4-BE49-F238E27FC236}">
                <a16:creationId xmlns:a16="http://schemas.microsoft.com/office/drawing/2014/main" id="{52F349F4-1A4C-4E19-B125-F2574EBA29C1}"/>
              </a:ext>
            </a:extLst>
          </p:cNvPr>
          <p:cNvSpPr txBox="1"/>
          <p:nvPr/>
        </p:nvSpPr>
        <p:spPr>
          <a:xfrm>
            <a:off x="9029700" y="6424070"/>
            <a:ext cx="1036030"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2021.</a:t>
            </a:r>
          </a:p>
        </p:txBody>
      </p:sp>
      <p:sp>
        <p:nvSpPr>
          <p:cNvPr id="34" name="TextBox 33">
            <a:extLst>
              <a:ext uri="{FF2B5EF4-FFF2-40B4-BE49-F238E27FC236}">
                <a16:creationId xmlns:a16="http://schemas.microsoft.com/office/drawing/2014/main" id="{26A132C5-154A-444B-A6F4-FAC1CD3DD8FC}"/>
              </a:ext>
            </a:extLst>
          </p:cNvPr>
          <p:cNvSpPr txBox="1"/>
          <p:nvPr/>
        </p:nvSpPr>
        <p:spPr>
          <a:xfrm>
            <a:off x="10265125" y="6424070"/>
            <a:ext cx="2629961" cy="246221"/>
          </a:xfrm>
          <a:prstGeom prst="rect">
            <a:avLst/>
          </a:prstGeom>
          <a:noFill/>
        </p:spPr>
        <p:txBody>
          <a:bodyPr wrap="square" rtlCol="0">
            <a:spAutoFit/>
          </a:bodyPr>
          <a:lstStyle/>
          <a:p>
            <a:r>
              <a:rPr lang="en-US" sz="1000" b="0" dirty="0">
                <a:solidFill>
                  <a:schemeClr val="bg1"/>
                </a:solidFill>
                <a:ea typeface="Open Sans Semibold" panose="020B0606030504020204" pitchFamily="34" charset="0"/>
                <a:cs typeface="Open Sans Semibold" panose="020B0606030504020204" pitchFamily="34" charset="0"/>
              </a:rPr>
              <a:t>,  Inc. All rights reserved. </a:t>
            </a:r>
            <a:r>
              <a:rPr lang="en-US" sz="1000" dirty="0">
                <a:solidFill>
                  <a:schemeClr val="bg1"/>
                </a:solidFill>
                <a:ea typeface="Open Sans Semibold" panose="020B0606030504020204" pitchFamily="34" charset="0"/>
                <a:cs typeface="Open Sans Semibold" panose="020B0606030504020204" pitchFamily="34" charset="0"/>
              </a:rPr>
              <a:t>| </a:t>
            </a:r>
            <a:fld id="{FA43FD53-F9B0-E040-B99C-68068E1F349A}" type="slidenum">
              <a:rPr lang="en-US" sz="1000" b="1" smtClean="0">
                <a:solidFill>
                  <a:schemeClr val="bg1"/>
                </a:solidFill>
                <a:ea typeface="Open Sans Semibold" panose="020B0606030504020204" pitchFamily="34" charset="0"/>
                <a:cs typeface="Open Sans Semibold" panose="020B0606030504020204" pitchFamily="34" charset="0"/>
              </a:rPr>
              <a:pPr/>
              <a:t>2</a:t>
            </a:fld>
            <a:endParaRPr lang="en-US" sz="1000" b="1" dirty="0">
              <a:solidFill>
                <a:schemeClr val="bg1"/>
              </a:solidFill>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2534050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A46933-B733-8942-BA15-8411D0804768}"/>
              </a:ext>
            </a:extLst>
          </p:cNvPr>
          <p:cNvSpPr>
            <a:spLocks noGrp="1"/>
          </p:cNvSpPr>
          <p:nvPr>
            <p:ph type="title"/>
          </p:nvPr>
        </p:nvSpPr>
        <p:spPr/>
        <p:txBody>
          <a:bodyPr>
            <a:normAutofit/>
          </a:bodyPr>
          <a:lstStyle/>
          <a:p>
            <a:r>
              <a:rPr lang="en-US" dirty="0"/>
              <a:t>Ultimate goal: every child, cradle-to-career</a:t>
            </a:r>
          </a:p>
        </p:txBody>
      </p:sp>
      <p:pic>
        <p:nvPicPr>
          <p:cNvPr id="7" name="Picture 6" descr="Timeline&#10;&#10;Description automatically generated">
            <a:extLst>
              <a:ext uri="{FF2B5EF4-FFF2-40B4-BE49-F238E27FC236}">
                <a16:creationId xmlns:a16="http://schemas.microsoft.com/office/drawing/2014/main" id="{FF770180-427A-2D47-BFB0-3785B50EEEF8}"/>
              </a:ext>
            </a:extLst>
          </p:cNvPr>
          <p:cNvPicPr>
            <a:picLocks noChangeAspect="1"/>
          </p:cNvPicPr>
          <p:nvPr/>
        </p:nvPicPr>
        <p:blipFill rotWithShape="1">
          <a:blip r:embed="rId3">
            <a:extLst>
              <a:ext uri="{28A0092B-C50C-407E-A947-70E740481C1C}">
                <a14:useLocalDpi xmlns:a14="http://schemas.microsoft.com/office/drawing/2010/main"/>
              </a:ext>
            </a:extLst>
          </a:blip>
          <a:srcRect b="9604"/>
          <a:stretch/>
        </p:blipFill>
        <p:spPr>
          <a:xfrm>
            <a:off x="1316261" y="1559400"/>
            <a:ext cx="9559476" cy="3642944"/>
          </a:xfrm>
          <a:prstGeom prst="rect">
            <a:avLst/>
          </a:prstGeom>
        </p:spPr>
      </p:pic>
      <p:sp>
        <p:nvSpPr>
          <p:cNvPr id="8" name="Left Brace 7">
            <a:extLst>
              <a:ext uri="{FF2B5EF4-FFF2-40B4-BE49-F238E27FC236}">
                <a16:creationId xmlns:a16="http://schemas.microsoft.com/office/drawing/2014/main" id="{276BC88F-D58B-8B4F-B236-8851D1A32F79}"/>
              </a:ext>
            </a:extLst>
          </p:cNvPr>
          <p:cNvSpPr/>
          <p:nvPr/>
        </p:nvSpPr>
        <p:spPr>
          <a:xfrm rot="16200000">
            <a:off x="5725715" y="1293758"/>
            <a:ext cx="612233" cy="798896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TextBox 8">
            <a:extLst>
              <a:ext uri="{FF2B5EF4-FFF2-40B4-BE49-F238E27FC236}">
                <a16:creationId xmlns:a16="http://schemas.microsoft.com/office/drawing/2014/main" id="{B3CDF58A-9896-344B-9EC5-E5E86A8555B0}"/>
              </a:ext>
            </a:extLst>
          </p:cNvPr>
          <p:cNvSpPr txBox="1"/>
          <p:nvPr/>
        </p:nvSpPr>
        <p:spPr>
          <a:xfrm>
            <a:off x="3753164" y="5777220"/>
            <a:ext cx="4962426" cy="440121"/>
          </a:xfrm>
          <a:prstGeom prst="rect">
            <a:avLst/>
          </a:prstGeom>
          <a:solidFill>
            <a:schemeClr val="tx2"/>
          </a:solidFill>
        </p:spPr>
        <p:txBody>
          <a:bodyPr wrap="square" rtlCol="0">
            <a:spAutoFit/>
          </a:bodyPr>
          <a:lstStyle/>
          <a:p>
            <a:pPr algn="ctr"/>
            <a:r>
              <a:rPr lang="en-US" sz="2000" dirty="0">
                <a:solidFill>
                  <a:schemeClr val="bg1"/>
                </a:solidFill>
              </a:rPr>
              <a:t>Disaggregated by race, income, gender</a:t>
            </a:r>
          </a:p>
        </p:txBody>
      </p:sp>
    </p:spTree>
    <p:extLst>
      <p:ext uri="{BB962C8B-B14F-4D97-AF65-F5344CB8AC3E}">
        <p14:creationId xmlns:p14="http://schemas.microsoft.com/office/powerpoint/2010/main" val="2741703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33D2C0-F01E-1543-94A1-5A35B595DFC4}"/>
              </a:ext>
            </a:extLst>
          </p:cNvPr>
          <p:cNvSpPr>
            <a:spLocks noGrp="1"/>
          </p:cNvSpPr>
          <p:nvPr>
            <p:ph sz="half" idx="1"/>
          </p:nvPr>
        </p:nvSpPr>
        <p:spPr>
          <a:xfrm>
            <a:off x="787518" y="1915050"/>
            <a:ext cx="10812006" cy="4611669"/>
          </a:xfrm>
        </p:spPr>
        <p:txBody>
          <a:bodyPr/>
          <a:lstStyle/>
          <a:p>
            <a:pPr marL="0" indent="0" algn="ctr">
              <a:buNone/>
            </a:pPr>
            <a:r>
              <a:rPr lang="en-US" sz="3200" dirty="0">
                <a:solidFill>
                  <a:srgbClr val="435362"/>
                </a:solidFill>
              </a:rPr>
              <a:t>“In Systems Transformation communities, the civic infrastructure exists where all Black, Indigenous, Latinx and Asian youth and families and those experiencing poverty have the opportunity to reach their fullest potential, from cradle to career. This is a result of partnership with system leaders in making fundamental and institutionalized shifts in policies, practices, resources and power structures to eliminate structural racism and advance equitable outcomes.​”</a:t>
            </a:r>
          </a:p>
        </p:txBody>
      </p:sp>
      <p:sp>
        <p:nvSpPr>
          <p:cNvPr id="3" name="Title 2">
            <a:extLst>
              <a:ext uri="{FF2B5EF4-FFF2-40B4-BE49-F238E27FC236}">
                <a16:creationId xmlns:a16="http://schemas.microsoft.com/office/drawing/2014/main" id="{48E01E7E-DFCC-554B-846F-37C4234D7FEB}"/>
              </a:ext>
            </a:extLst>
          </p:cNvPr>
          <p:cNvSpPr>
            <a:spLocks noGrp="1"/>
          </p:cNvSpPr>
          <p:nvPr>
            <p:ph type="title"/>
          </p:nvPr>
        </p:nvSpPr>
        <p:spPr/>
        <p:txBody>
          <a:bodyPr/>
          <a:lstStyle/>
          <a:p>
            <a:r>
              <a:rPr lang="en-US" dirty="0">
                <a:ea typeface="Open Sans Extrabold" panose="020B0606030504020204" pitchFamily="34" charset="0"/>
                <a:cs typeface="Open Sans Extrabold" panose="020B0606030504020204" pitchFamily="34" charset="0"/>
              </a:rPr>
              <a:t>Defining systems transformation</a:t>
            </a:r>
            <a:endParaRPr lang="en-US" dirty="0"/>
          </a:p>
        </p:txBody>
      </p:sp>
    </p:spTree>
    <p:extLst>
      <p:ext uri="{BB962C8B-B14F-4D97-AF65-F5344CB8AC3E}">
        <p14:creationId xmlns:p14="http://schemas.microsoft.com/office/powerpoint/2010/main" val="2346979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C30C92-7A24-F143-BFCB-E54F9EEDFD80}"/>
              </a:ext>
            </a:extLst>
          </p:cNvPr>
          <p:cNvSpPr/>
          <p:nvPr/>
        </p:nvSpPr>
        <p:spPr>
          <a:xfrm>
            <a:off x="-82050" y="447"/>
            <a:ext cx="562634" cy="6857107"/>
          </a:xfrm>
          <a:prstGeom prst="rect">
            <a:avLst/>
          </a:prstGeom>
          <a:solidFill>
            <a:srgbClr val="F57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C81B078D-E6EA-1949-B369-469164F0A947}"/>
              </a:ext>
            </a:extLst>
          </p:cNvPr>
          <p:cNvSpPr/>
          <p:nvPr/>
        </p:nvSpPr>
        <p:spPr>
          <a:xfrm>
            <a:off x="480583" y="1366798"/>
            <a:ext cx="11711417" cy="4124403"/>
          </a:xfrm>
          <a:prstGeom prst="rect">
            <a:avLst/>
          </a:prstGeom>
          <a:solidFill>
            <a:srgbClr val="28A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 name="Title 1">
            <a:extLst>
              <a:ext uri="{FF2B5EF4-FFF2-40B4-BE49-F238E27FC236}">
                <a16:creationId xmlns:a16="http://schemas.microsoft.com/office/drawing/2014/main" id="{43687E43-B680-1A4D-A738-1E2ED7DC0858}"/>
              </a:ext>
            </a:extLst>
          </p:cNvPr>
          <p:cNvSpPr txBox="1">
            <a:spLocks/>
          </p:cNvSpPr>
          <p:nvPr/>
        </p:nvSpPr>
        <p:spPr>
          <a:xfrm>
            <a:off x="789999" y="607230"/>
            <a:ext cx="10515600" cy="1015247"/>
          </a:xfrm>
          <a:prstGeom prst="rect">
            <a:avLst/>
          </a:prstGeom>
        </p:spPr>
        <p:txBody>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pPr marL="0" marR="0" lvl="0" indent="0" algn="l" defTabSz="1828800" rtl="0" eaLnBrk="1" fontAlgn="auto" latinLnBrk="0" hangingPunct="1">
              <a:lnSpc>
                <a:spcPct val="90000"/>
              </a:lnSpc>
              <a:spcBef>
                <a:spcPct val="0"/>
              </a:spcBef>
              <a:spcAft>
                <a:spcPts val="0"/>
              </a:spcAft>
              <a:buClr>
                <a:srgbClr val="000000"/>
              </a:buClr>
              <a:buSzTx/>
              <a:buFont typeface="Arial"/>
              <a:buNone/>
              <a:tabLst/>
              <a:defRPr/>
            </a:pPr>
            <a:r>
              <a:rPr kumimoji="0" lang="en-US" sz="3999" b="1" i="0" u="none" strike="noStrike" kern="1200" cap="none" spc="0" normalizeH="0" baseline="0" noProof="0" dirty="0">
                <a:ln>
                  <a:noFill/>
                </a:ln>
                <a:solidFill>
                  <a:srgbClr val="F57F29"/>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Definition of systems indicators</a:t>
            </a:r>
            <a:endParaRPr kumimoji="0" lang="en-US" sz="3999" b="1" i="0" u="none" strike="noStrike" kern="1200" cap="none" spc="0" normalizeH="0" baseline="0" noProof="0" dirty="0">
              <a:ln>
                <a:noFill/>
              </a:ln>
              <a:solidFill>
                <a:srgbClr val="E7E6E6"/>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5" name="TextBox 4">
            <a:extLst>
              <a:ext uri="{FF2B5EF4-FFF2-40B4-BE49-F238E27FC236}">
                <a16:creationId xmlns:a16="http://schemas.microsoft.com/office/drawing/2014/main" id="{EE9B4A2A-F11F-B648-A8E4-2C0CD9968328}"/>
              </a:ext>
            </a:extLst>
          </p:cNvPr>
          <p:cNvSpPr txBox="1"/>
          <p:nvPr/>
        </p:nvSpPr>
        <p:spPr>
          <a:xfrm>
            <a:off x="863628" y="2003147"/>
            <a:ext cx="10295657" cy="266226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A measurement (both qualitative and quantitative) that reveals inequities in how resources, decision-making power and opportunities are distributed to inform policies and practices within institutions, organizations and programs that are interdependent and/or related.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Rectangle 10">
            <a:extLst>
              <a:ext uri="{FF2B5EF4-FFF2-40B4-BE49-F238E27FC236}">
                <a16:creationId xmlns:a16="http://schemas.microsoft.com/office/drawing/2014/main" id="{91FCD18C-79AE-D449-A09A-699D5A511F0F}"/>
              </a:ext>
            </a:extLst>
          </p:cNvPr>
          <p:cNvSpPr/>
          <p:nvPr/>
        </p:nvSpPr>
        <p:spPr>
          <a:xfrm>
            <a:off x="863628" y="4884836"/>
            <a:ext cx="2803545" cy="163346"/>
          </a:xfrm>
          <a:prstGeom prst="rect">
            <a:avLst/>
          </a:prstGeom>
          <a:solidFill>
            <a:srgbClr val="F57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 name="Rectangle 14">
            <a:extLst>
              <a:ext uri="{FF2B5EF4-FFF2-40B4-BE49-F238E27FC236}">
                <a16:creationId xmlns:a16="http://schemas.microsoft.com/office/drawing/2014/main" id="{176B9FA1-3FFD-3042-A2F0-A87A56A49BFE}"/>
              </a:ext>
            </a:extLst>
          </p:cNvPr>
          <p:cNvSpPr/>
          <p:nvPr/>
        </p:nvSpPr>
        <p:spPr>
          <a:xfrm>
            <a:off x="494436" y="6171926"/>
            <a:ext cx="11711417" cy="6856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619935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C9B79A-1FF0-CE47-935F-CBCD55609B12}"/>
              </a:ext>
            </a:extLst>
          </p:cNvPr>
          <p:cNvSpPr/>
          <p:nvPr/>
        </p:nvSpPr>
        <p:spPr>
          <a:xfrm>
            <a:off x="945304" y="1356373"/>
            <a:ext cx="582759" cy="124980"/>
          </a:xfrm>
          <a:prstGeom prst="rect">
            <a:avLst/>
          </a:prstGeom>
          <a:solidFill>
            <a:srgbClr val="425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0BDD4"/>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39CA3D1-9674-5440-BE91-7B900FC0EFA4}"/>
              </a:ext>
            </a:extLst>
          </p:cNvPr>
          <p:cNvSpPr/>
          <p:nvPr/>
        </p:nvSpPr>
        <p:spPr>
          <a:xfrm flipH="1">
            <a:off x="37251" y="1709840"/>
            <a:ext cx="12192000" cy="1200329"/>
          </a:xfrm>
          <a:prstGeom prst="rect">
            <a:avLst/>
          </a:prstGeom>
          <a:solidFill>
            <a:srgbClr val="48A8B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0BE179E-4C88-F047-8201-94A0F8D1ED9D}"/>
              </a:ext>
            </a:extLst>
          </p:cNvPr>
          <p:cNvSpPr/>
          <p:nvPr/>
        </p:nvSpPr>
        <p:spPr>
          <a:xfrm flipH="1">
            <a:off x="4647" y="-109384"/>
            <a:ext cx="526132" cy="7076767"/>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D18A43EA-5033-2643-8296-4E74114D9276}"/>
              </a:ext>
            </a:extLst>
          </p:cNvPr>
          <p:cNvSpPr txBox="1">
            <a:spLocks/>
          </p:cNvSpPr>
          <p:nvPr/>
        </p:nvSpPr>
        <p:spPr>
          <a:xfrm>
            <a:off x="838200" y="320673"/>
            <a:ext cx="10515600" cy="1015379"/>
          </a:xfrm>
          <a:prstGeom prst="rect">
            <a:avLst/>
          </a:prstGeom>
        </p:spPr>
        <p:txBody>
          <a:bodyPr anchor="b">
            <a:normAutofit/>
          </a:bodyPr>
          <a:lstStyle>
            <a:lvl1pPr algn="l" defTabSz="914400" rtl="0" eaLnBrk="1" latinLnBrk="0" hangingPunct="1">
              <a:lnSpc>
                <a:spcPct val="90000"/>
              </a:lnSpc>
              <a:spcBef>
                <a:spcPct val="0"/>
              </a:spcBef>
              <a:buNone/>
              <a:defRPr sz="4000" b="1" i="0" kern="1200">
                <a:solidFill>
                  <a:schemeClr val="accent3"/>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48A8B9"/>
                </a:solidFill>
                <a:effectLst/>
                <a:uLnTx/>
                <a:uFillTx/>
                <a:latin typeface="Calibri" panose="020F0502020204030204" pitchFamily="34" charset="0"/>
                <a:ea typeface="+mj-ea"/>
                <a:cs typeface="Calibri" panose="020F0502020204030204" pitchFamily="34" charset="0"/>
              </a:rPr>
              <a:t>Genesis of systems indicators</a:t>
            </a:r>
          </a:p>
        </p:txBody>
      </p:sp>
      <p:sp>
        <p:nvSpPr>
          <p:cNvPr id="10" name="TextBox 9">
            <a:extLst>
              <a:ext uri="{FF2B5EF4-FFF2-40B4-BE49-F238E27FC236}">
                <a16:creationId xmlns:a16="http://schemas.microsoft.com/office/drawing/2014/main" id="{00E01985-CEBB-FD45-8442-23A5EC665352}"/>
              </a:ext>
            </a:extLst>
          </p:cNvPr>
          <p:cNvSpPr txBox="1"/>
          <p:nvPr/>
        </p:nvSpPr>
        <p:spPr>
          <a:xfrm>
            <a:off x="605952" y="1662906"/>
            <a:ext cx="11474990" cy="120032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In 2019, the Racial Equity Planning Team identified that singularly focusing on outcomes at the individual level leads us to ignore the role that complex systems and structures play in creating racialized disparities in education and enables placing blame on students rather than systems. The team recommended complementing outcomes data with systems data. </a:t>
            </a: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A8E4E7E-0DD8-E546-B20C-AEC9FD4D326F}"/>
              </a:ext>
            </a:extLst>
          </p:cNvPr>
          <p:cNvSpPr/>
          <p:nvPr/>
        </p:nvSpPr>
        <p:spPr>
          <a:xfrm flipH="1">
            <a:off x="8686245" y="2910168"/>
            <a:ext cx="3505751" cy="3389025"/>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riangle 11">
            <a:extLst>
              <a:ext uri="{FF2B5EF4-FFF2-40B4-BE49-F238E27FC236}">
                <a16:creationId xmlns:a16="http://schemas.microsoft.com/office/drawing/2014/main" id="{55E6C6AE-BCDC-6B42-B4ED-3968C9A39C64}"/>
              </a:ext>
            </a:extLst>
          </p:cNvPr>
          <p:cNvSpPr/>
          <p:nvPr/>
        </p:nvSpPr>
        <p:spPr>
          <a:xfrm rot="14410347">
            <a:off x="8337409" y="3172961"/>
            <a:ext cx="370278" cy="740337"/>
          </a:xfrm>
          <a:prstGeom prst="triangle">
            <a:avLst>
              <a:gd name="adj" fmla="val 0"/>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4798A9EE-BB19-9E44-906D-CF9A1D474D44}"/>
              </a:ext>
            </a:extLst>
          </p:cNvPr>
          <p:cNvSpPr txBox="1">
            <a:spLocks/>
          </p:cNvSpPr>
          <p:nvPr/>
        </p:nvSpPr>
        <p:spPr>
          <a:xfrm>
            <a:off x="8862957" y="4006424"/>
            <a:ext cx="3152326" cy="1200329"/>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b="1" i="0" kern="1200">
                <a:solidFill>
                  <a:schemeClr val="accent3"/>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a:ea typeface="+mj-ea"/>
                <a:cs typeface="Calibri"/>
              </a:rPr>
              <a:t>Adoption of the indicators was a multi year process.</a:t>
            </a:r>
          </a:p>
        </p:txBody>
      </p:sp>
      <p:graphicFrame>
        <p:nvGraphicFramePr>
          <p:cNvPr id="8" name="Diagram 7">
            <a:extLst>
              <a:ext uri="{FF2B5EF4-FFF2-40B4-BE49-F238E27FC236}">
                <a16:creationId xmlns:a16="http://schemas.microsoft.com/office/drawing/2014/main" id="{723CB0FB-AD79-7A42-A4E3-8F6632E24507}"/>
              </a:ext>
            </a:extLst>
          </p:cNvPr>
          <p:cNvGraphicFramePr/>
          <p:nvPr/>
        </p:nvGraphicFramePr>
        <p:xfrm>
          <a:off x="859960" y="2310004"/>
          <a:ext cx="7466784" cy="55891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B7D7253-73C7-FF46-941D-580B024E7469}"/>
              </a:ext>
            </a:extLst>
          </p:cNvPr>
          <p:cNvPicPr>
            <a:picLocks noChangeAspect="1"/>
          </p:cNvPicPr>
          <p:nvPr/>
        </p:nvPicPr>
        <p:blipFill>
          <a:blip r:embed="rId8"/>
          <a:stretch>
            <a:fillRect/>
          </a:stretch>
        </p:blipFill>
        <p:spPr>
          <a:xfrm>
            <a:off x="1191440" y="3525656"/>
            <a:ext cx="932919" cy="830140"/>
          </a:xfrm>
          <a:prstGeom prst="rect">
            <a:avLst/>
          </a:prstGeom>
        </p:spPr>
      </p:pic>
      <p:pic>
        <p:nvPicPr>
          <p:cNvPr id="9" name="Picture 8">
            <a:extLst>
              <a:ext uri="{FF2B5EF4-FFF2-40B4-BE49-F238E27FC236}">
                <a16:creationId xmlns:a16="http://schemas.microsoft.com/office/drawing/2014/main" id="{3D351857-A6F0-B04E-92F5-17F6731E8AE7}"/>
              </a:ext>
            </a:extLst>
          </p:cNvPr>
          <p:cNvPicPr>
            <a:picLocks noChangeAspect="1"/>
          </p:cNvPicPr>
          <p:nvPr/>
        </p:nvPicPr>
        <p:blipFill>
          <a:blip r:embed="rId9"/>
          <a:stretch>
            <a:fillRect/>
          </a:stretch>
        </p:blipFill>
        <p:spPr>
          <a:xfrm>
            <a:off x="6794966" y="3597121"/>
            <a:ext cx="1277110" cy="773842"/>
          </a:xfrm>
          <a:prstGeom prst="rect">
            <a:avLst/>
          </a:prstGeom>
        </p:spPr>
      </p:pic>
      <p:pic>
        <p:nvPicPr>
          <p:cNvPr id="13" name="Picture 12">
            <a:extLst>
              <a:ext uri="{FF2B5EF4-FFF2-40B4-BE49-F238E27FC236}">
                <a16:creationId xmlns:a16="http://schemas.microsoft.com/office/drawing/2014/main" id="{B6893BAD-5DFA-D24E-959F-EFF1AA0D6506}"/>
              </a:ext>
            </a:extLst>
          </p:cNvPr>
          <p:cNvPicPr>
            <a:picLocks noChangeAspect="1"/>
          </p:cNvPicPr>
          <p:nvPr/>
        </p:nvPicPr>
        <p:blipFill>
          <a:blip r:embed="rId10"/>
          <a:stretch>
            <a:fillRect/>
          </a:stretch>
        </p:blipFill>
        <p:spPr>
          <a:xfrm>
            <a:off x="3653322" y="3775040"/>
            <a:ext cx="1803400" cy="580756"/>
          </a:xfrm>
          <a:prstGeom prst="rect">
            <a:avLst/>
          </a:prstGeom>
        </p:spPr>
      </p:pic>
    </p:spTree>
    <p:extLst>
      <p:ext uri="{BB962C8B-B14F-4D97-AF65-F5344CB8AC3E}">
        <p14:creationId xmlns:p14="http://schemas.microsoft.com/office/powerpoint/2010/main" val="2488273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7CD44E1-69D8-4D7E-B2A9-86ADE837C2B3}"/>
              </a:ext>
            </a:extLst>
          </p:cNvPr>
          <p:cNvGraphicFramePr>
            <a:graphicFrameLocks noGrp="1"/>
          </p:cNvGraphicFramePr>
          <p:nvPr>
            <p:ph sz="half" idx="1"/>
            <p:extLst>
              <p:ext uri="{D42A27DB-BD31-4B8C-83A1-F6EECF244321}">
                <p14:modId xmlns:p14="http://schemas.microsoft.com/office/powerpoint/2010/main" val="1143009141"/>
              </p:ext>
            </p:extLst>
          </p:nvPr>
        </p:nvGraphicFramePr>
        <p:xfrm>
          <a:off x="192024" y="1643673"/>
          <a:ext cx="11759184" cy="4611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1C7E14DF-8CEB-4B4A-BB5C-3CDADAB19DD3}"/>
              </a:ext>
            </a:extLst>
          </p:cNvPr>
          <p:cNvSpPr>
            <a:spLocks noGrp="1"/>
          </p:cNvSpPr>
          <p:nvPr>
            <p:ph type="title"/>
          </p:nvPr>
        </p:nvSpPr>
        <p:spPr>
          <a:xfrm>
            <a:off x="198888" y="41010"/>
            <a:ext cx="10515600" cy="1015379"/>
          </a:xfrm>
        </p:spPr>
        <p:txBody>
          <a:bodyPr/>
          <a:lstStyle/>
          <a:p>
            <a:r>
              <a:rPr lang="en-US" dirty="0"/>
              <a:t>Journey to integrating systems indicators</a:t>
            </a:r>
          </a:p>
        </p:txBody>
      </p:sp>
      <p:sp>
        <p:nvSpPr>
          <p:cNvPr id="5" name="TextBox 4">
            <a:extLst>
              <a:ext uri="{FF2B5EF4-FFF2-40B4-BE49-F238E27FC236}">
                <a16:creationId xmlns:a16="http://schemas.microsoft.com/office/drawing/2014/main" id="{A77BD6A2-6B94-4599-A34B-DD0C21B5957F}"/>
              </a:ext>
            </a:extLst>
          </p:cNvPr>
          <p:cNvSpPr txBox="1"/>
          <p:nvPr/>
        </p:nvSpPr>
        <p:spPr>
          <a:xfrm>
            <a:off x="529395" y="3783829"/>
            <a:ext cx="5212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April 2019</a:t>
            </a:r>
          </a:p>
        </p:txBody>
      </p:sp>
      <p:sp>
        <p:nvSpPr>
          <p:cNvPr id="6" name="TextBox 5">
            <a:extLst>
              <a:ext uri="{FF2B5EF4-FFF2-40B4-BE49-F238E27FC236}">
                <a16:creationId xmlns:a16="http://schemas.microsoft.com/office/drawing/2014/main" id="{E01F7ADB-2785-4110-B631-D306033E95BB}"/>
              </a:ext>
            </a:extLst>
          </p:cNvPr>
          <p:cNvSpPr txBox="1"/>
          <p:nvPr/>
        </p:nvSpPr>
        <p:spPr>
          <a:xfrm>
            <a:off x="1657349" y="3783829"/>
            <a:ext cx="6254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Summer 2019</a:t>
            </a:r>
          </a:p>
        </p:txBody>
      </p:sp>
      <p:sp>
        <p:nvSpPr>
          <p:cNvPr id="7" name="TextBox 6">
            <a:extLst>
              <a:ext uri="{FF2B5EF4-FFF2-40B4-BE49-F238E27FC236}">
                <a16:creationId xmlns:a16="http://schemas.microsoft.com/office/drawing/2014/main" id="{909D3B17-7968-4590-A7D2-2E65DF4A6CAC}"/>
              </a:ext>
            </a:extLst>
          </p:cNvPr>
          <p:cNvSpPr txBox="1"/>
          <p:nvPr/>
        </p:nvSpPr>
        <p:spPr>
          <a:xfrm>
            <a:off x="2889504" y="3810349"/>
            <a:ext cx="4693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Fall 2019</a:t>
            </a:r>
          </a:p>
        </p:txBody>
      </p:sp>
      <p:sp>
        <p:nvSpPr>
          <p:cNvPr id="8" name="TextBox 7">
            <a:extLst>
              <a:ext uri="{FF2B5EF4-FFF2-40B4-BE49-F238E27FC236}">
                <a16:creationId xmlns:a16="http://schemas.microsoft.com/office/drawing/2014/main" id="{71835DD5-A8DC-48CF-B311-7A6C1AEC39FB}"/>
              </a:ext>
            </a:extLst>
          </p:cNvPr>
          <p:cNvSpPr txBox="1"/>
          <p:nvPr/>
        </p:nvSpPr>
        <p:spPr>
          <a:xfrm>
            <a:off x="4075176" y="3871977"/>
            <a:ext cx="469392" cy="2505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2020</a:t>
            </a:r>
          </a:p>
        </p:txBody>
      </p:sp>
      <p:sp>
        <p:nvSpPr>
          <p:cNvPr id="9" name="TextBox 8">
            <a:extLst>
              <a:ext uri="{FF2B5EF4-FFF2-40B4-BE49-F238E27FC236}">
                <a16:creationId xmlns:a16="http://schemas.microsoft.com/office/drawing/2014/main" id="{2B4A2704-0400-49BC-91F2-824CE9E21F5F}"/>
              </a:ext>
            </a:extLst>
          </p:cNvPr>
          <p:cNvSpPr txBox="1"/>
          <p:nvPr/>
        </p:nvSpPr>
        <p:spPr>
          <a:xfrm>
            <a:off x="5059685" y="3756876"/>
            <a:ext cx="7940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Spring 2021</a:t>
            </a:r>
          </a:p>
        </p:txBody>
      </p:sp>
      <p:sp>
        <p:nvSpPr>
          <p:cNvPr id="10" name="TextBox 9">
            <a:extLst>
              <a:ext uri="{FF2B5EF4-FFF2-40B4-BE49-F238E27FC236}">
                <a16:creationId xmlns:a16="http://schemas.microsoft.com/office/drawing/2014/main" id="{B3A2D0A4-6973-4331-95CC-6E2E66102624}"/>
              </a:ext>
            </a:extLst>
          </p:cNvPr>
          <p:cNvSpPr txBox="1"/>
          <p:nvPr/>
        </p:nvSpPr>
        <p:spPr>
          <a:xfrm>
            <a:off x="6144770" y="3802095"/>
            <a:ext cx="10454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Apr-Oct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 2021</a:t>
            </a:r>
          </a:p>
        </p:txBody>
      </p:sp>
      <p:sp>
        <p:nvSpPr>
          <p:cNvPr id="11" name="TextBox 10">
            <a:extLst>
              <a:ext uri="{FF2B5EF4-FFF2-40B4-BE49-F238E27FC236}">
                <a16:creationId xmlns:a16="http://schemas.microsoft.com/office/drawing/2014/main" id="{AA691D5B-0598-44E1-81A2-E2DEC3EE41B1}"/>
              </a:ext>
            </a:extLst>
          </p:cNvPr>
          <p:cNvSpPr txBox="1"/>
          <p:nvPr/>
        </p:nvSpPr>
        <p:spPr>
          <a:xfrm>
            <a:off x="8470399" y="3756876"/>
            <a:ext cx="1126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Jan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2022</a:t>
            </a:r>
          </a:p>
        </p:txBody>
      </p:sp>
      <p:sp>
        <p:nvSpPr>
          <p:cNvPr id="12" name="TextBox 11">
            <a:extLst>
              <a:ext uri="{FF2B5EF4-FFF2-40B4-BE49-F238E27FC236}">
                <a16:creationId xmlns:a16="http://schemas.microsoft.com/office/drawing/2014/main" id="{6956C322-479D-4DEA-A53A-45FCAB6FACA1}"/>
              </a:ext>
            </a:extLst>
          </p:cNvPr>
          <p:cNvSpPr txBox="1"/>
          <p:nvPr/>
        </p:nvSpPr>
        <p:spPr>
          <a:xfrm>
            <a:off x="7321688" y="3756876"/>
            <a:ext cx="10454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Oct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2021</a:t>
            </a:r>
          </a:p>
        </p:txBody>
      </p:sp>
      <p:sp>
        <p:nvSpPr>
          <p:cNvPr id="13" name="TextBox 12">
            <a:extLst>
              <a:ext uri="{FF2B5EF4-FFF2-40B4-BE49-F238E27FC236}">
                <a16:creationId xmlns:a16="http://schemas.microsoft.com/office/drawing/2014/main" id="{67B8298D-CD95-49D2-97C3-248BEA89726F}"/>
              </a:ext>
            </a:extLst>
          </p:cNvPr>
          <p:cNvSpPr txBox="1"/>
          <p:nvPr/>
        </p:nvSpPr>
        <p:spPr>
          <a:xfrm>
            <a:off x="9976108" y="3945317"/>
            <a:ext cx="469392" cy="2505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2022</a:t>
            </a:r>
          </a:p>
        </p:txBody>
      </p:sp>
    </p:spTree>
    <p:extLst>
      <p:ext uri="{BB962C8B-B14F-4D97-AF65-F5344CB8AC3E}">
        <p14:creationId xmlns:p14="http://schemas.microsoft.com/office/powerpoint/2010/main" val="136004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DE836788-7677-0D4C-A6F6-F9FAD957A011}"/>
              </a:ext>
            </a:extLst>
          </p:cNvPr>
          <p:cNvPicPr>
            <a:picLocks noChangeAspect="1"/>
          </p:cNvPicPr>
          <p:nvPr/>
        </p:nvPicPr>
        <p:blipFill>
          <a:blip r:embed="rId3"/>
          <a:stretch>
            <a:fillRect/>
          </a:stretch>
        </p:blipFill>
        <p:spPr>
          <a:xfrm>
            <a:off x="6600506" y="2469460"/>
            <a:ext cx="5180013" cy="3872059"/>
          </a:xfrm>
          <a:prstGeom prst="rect">
            <a:avLst/>
          </a:prstGeom>
          <a:noFill/>
        </p:spPr>
      </p:pic>
      <p:pic>
        <p:nvPicPr>
          <p:cNvPr id="5" name="Picture 4" descr="A picture containing calendar&#10;&#10;Description automatically generated">
            <a:extLst>
              <a:ext uri="{FF2B5EF4-FFF2-40B4-BE49-F238E27FC236}">
                <a16:creationId xmlns:a16="http://schemas.microsoft.com/office/drawing/2014/main" id="{8F727110-E71C-5A4A-8144-D8B8A56E4681}"/>
              </a:ext>
            </a:extLst>
          </p:cNvPr>
          <p:cNvPicPr>
            <a:picLocks noChangeAspect="1"/>
          </p:cNvPicPr>
          <p:nvPr/>
        </p:nvPicPr>
        <p:blipFill>
          <a:blip r:embed="rId4"/>
          <a:stretch>
            <a:fillRect/>
          </a:stretch>
        </p:blipFill>
        <p:spPr>
          <a:xfrm>
            <a:off x="224531" y="2381903"/>
            <a:ext cx="5823268" cy="4047171"/>
          </a:xfrm>
          <a:prstGeom prst="rect">
            <a:avLst/>
          </a:prstGeom>
          <a:noFill/>
        </p:spPr>
      </p:pic>
      <p:sp>
        <p:nvSpPr>
          <p:cNvPr id="2" name="Title 1">
            <a:extLst>
              <a:ext uri="{FF2B5EF4-FFF2-40B4-BE49-F238E27FC236}">
                <a16:creationId xmlns:a16="http://schemas.microsoft.com/office/drawing/2014/main" id="{E34C796C-AF1E-834D-8B3C-9DDBF8F3CB5C}"/>
              </a:ext>
            </a:extLst>
          </p:cNvPr>
          <p:cNvSpPr>
            <a:spLocks noGrp="1"/>
          </p:cNvSpPr>
          <p:nvPr>
            <p:ph type="title"/>
          </p:nvPr>
        </p:nvSpPr>
        <p:spPr>
          <a:xfrm>
            <a:off x="789998" y="0"/>
            <a:ext cx="11225535" cy="1015379"/>
          </a:xfrm>
        </p:spPr>
        <p:txBody>
          <a:bodyPr anchor="b">
            <a:noAutofit/>
          </a:bodyPr>
          <a:lstStyle/>
          <a:p>
            <a:r>
              <a:rPr lang="en-US" sz="3300" dirty="0"/>
              <a:t>Indicators that hold systems, and not individuals, accountable</a:t>
            </a:r>
          </a:p>
        </p:txBody>
      </p:sp>
      <p:sp>
        <p:nvSpPr>
          <p:cNvPr id="8" name="TextBox 7">
            <a:extLst>
              <a:ext uri="{FF2B5EF4-FFF2-40B4-BE49-F238E27FC236}">
                <a16:creationId xmlns:a16="http://schemas.microsoft.com/office/drawing/2014/main" id="{3EFD37DA-0B5C-D24D-9677-AEDCF5826DBA}"/>
              </a:ext>
            </a:extLst>
          </p:cNvPr>
          <p:cNvSpPr txBox="1"/>
          <p:nvPr/>
        </p:nvSpPr>
        <p:spPr>
          <a:xfrm>
            <a:off x="1339085" y="1862667"/>
            <a:ext cx="3594159" cy="461665"/>
          </a:xfrm>
          <a:prstGeom prst="rect">
            <a:avLst/>
          </a:prstGeom>
          <a:noFill/>
        </p:spPr>
        <p:txBody>
          <a:bodyPr wrap="square" rtlCol="0">
            <a:spAutoFit/>
          </a:bodyPr>
          <a:lstStyle/>
          <a:p>
            <a:pPr algn="ctr"/>
            <a:r>
              <a:rPr lang="en-US" sz="2400" b="1" dirty="0">
                <a:solidFill>
                  <a:schemeClr val="tx2"/>
                </a:solidFill>
              </a:rPr>
              <a:t>Education</a:t>
            </a:r>
          </a:p>
        </p:txBody>
      </p:sp>
      <p:sp>
        <p:nvSpPr>
          <p:cNvPr id="9" name="TextBox 8">
            <a:extLst>
              <a:ext uri="{FF2B5EF4-FFF2-40B4-BE49-F238E27FC236}">
                <a16:creationId xmlns:a16="http://schemas.microsoft.com/office/drawing/2014/main" id="{931697D9-E2F7-C148-9D1D-44AA224939A2}"/>
              </a:ext>
            </a:extLst>
          </p:cNvPr>
          <p:cNvSpPr txBox="1"/>
          <p:nvPr/>
        </p:nvSpPr>
        <p:spPr>
          <a:xfrm>
            <a:off x="7393432" y="1828799"/>
            <a:ext cx="3594159" cy="461665"/>
          </a:xfrm>
          <a:prstGeom prst="rect">
            <a:avLst/>
          </a:prstGeom>
          <a:noFill/>
        </p:spPr>
        <p:txBody>
          <a:bodyPr wrap="square" rtlCol="0">
            <a:spAutoFit/>
          </a:bodyPr>
          <a:lstStyle/>
          <a:p>
            <a:pPr algn="ctr"/>
            <a:r>
              <a:rPr lang="en-US" sz="2400" b="1" dirty="0">
                <a:solidFill>
                  <a:schemeClr val="tx2"/>
                </a:solidFill>
              </a:rPr>
              <a:t>Adjacent Sectors</a:t>
            </a:r>
          </a:p>
        </p:txBody>
      </p:sp>
      <p:cxnSp>
        <p:nvCxnSpPr>
          <p:cNvPr id="11" name="Straight Connector 10">
            <a:extLst>
              <a:ext uri="{FF2B5EF4-FFF2-40B4-BE49-F238E27FC236}">
                <a16:creationId xmlns:a16="http://schemas.microsoft.com/office/drawing/2014/main" id="{8AE92429-F4B1-A149-87F1-A6099BED2499}"/>
              </a:ext>
            </a:extLst>
          </p:cNvPr>
          <p:cNvCxnSpPr/>
          <p:nvPr/>
        </p:nvCxnSpPr>
        <p:spPr>
          <a:xfrm>
            <a:off x="6301740" y="2059632"/>
            <a:ext cx="0" cy="42818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621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0115FA1E-B07A-9D4A-A33E-3DCF19B70E62}"/>
              </a:ext>
            </a:extLst>
          </p:cNvPr>
          <p:cNvSpPr/>
          <p:nvPr/>
        </p:nvSpPr>
        <p:spPr>
          <a:xfrm>
            <a:off x="4357868" y="2658699"/>
            <a:ext cx="2800093" cy="2800093"/>
          </a:xfrm>
          <a:prstGeom prst="ellipse">
            <a:avLst/>
          </a:prstGeom>
          <a:solidFill>
            <a:srgbClr val="A9D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4D38FA2-A66F-5B4E-A3D0-AE1609C45381}"/>
              </a:ext>
            </a:extLst>
          </p:cNvPr>
          <p:cNvSpPr/>
          <p:nvPr/>
        </p:nvSpPr>
        <p:spPr>
          <a:xfrm>
            <a:off x="945304" y="1356373"/>
            <a:ext cx="582759" cy="124980"/>
          </a:xfrm>
          <a:prstGeom prst="rect">
            <a:avLst/>
          </a:prstGeom>
          <a:solidFill>
            <a:srgbClr val="425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0BDD4"/>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533E737-5CE5-984D-A415-F2E8B045982D}"/>
              </a:ext>
            </a:extLst>
          </p:cNvPr>
          <p:cNvSpPr/>
          <p:nvPr/>
        </p:nvSpPr>
        <p:spPr>
          <a:xfrm flipH="1">
            <a:off x="4647" y="-109384"/>
            <a:ext cx="526132" cy="7076767"/>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B5F5A34D-1A02-5B4F-B979-2CA32808E1D0}"/>
              </a:ext>
            </a:extLst>
          </p:cNvPr>
          <p:cNvSpPr txBox="1">
            <a:spLocks/>
          </p:cNvSpPr>
          <p:nvPr/>
        </p:nvSpPr>
        <p:spPr>
          <a:xfrm>
            <a:off x="838200" y="320673"/>
            <a:ext cx="10515600" cy="1015379"/>
          </a:xfrm>
          <a:prstGeom prst="rect">
            <a:avLst/>
          </a:prstGeom>
        </p:spPr>
        <p:txBody>
          <a:bodyPr anchor="b">
            <a:normAutofit fontScale="92500"/>
          </a:bodyPr>
          <a:lstStyle>
            <a:lvl1pPr algn="l" defTabSz="914400" rtl="0" eaLnBrk="1" latinLnBrk="0" hangingPunct="1">
              <a:lnSpc>
                <a:spcPct val="90000"/>
              </a:lnSpc>
              <a:spcBef>
                <a:spcPct val="0"/>
              </a:spcBef>
              <a:buNone/>
              <a:defRPr sz="4000" b="1" i="0" kern="1200">
                <a:solidFill>
                  <a:schemeClr val="accent3"/>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48A8B9"/>
                </a:solidFill>
                <a:effectLst/>
                <a:uLnTx/>
                <a:uFillTx/>
                <a:latin typeface="Calibri" panose="020F0502020204030204" pitchFamily="34" charset="0"/>
                <a:ea typeface="+mj-ea"/>
                <a:cs typeface="Calibri" panose="020F0502020204030204" pitchFamily="34" charset="0"/>
              </a:rPr>
              <a:t>systems indicators: </a:t>
            </a:r>
            <a:r>
              <a:rPr kumimoji="0" lang="en-US" sz="5000" b="1" i="0" u="none" strike="noStrike" kern="1200" cap="none" spc="0" normalizeH="0" baseline="0" noProof="0" dirty="0">
                <a:ln>
                  <a:noFill/>
                </a:ln>
                <a:solidFill>
                  <a:srgbClr val="979BA6"/>
                </a:solidFill>
                <a:effectLst/>
                <a:uLnTx/>
                <a:uFillTx/>
                <a:latin typeface="Calibri" panose="020F0502020204030204" pitchFamily="34" charset="0"/>
                <a:ea typeface="+mj-ea"/>
                <a:cs typeface="Calibri" panose="020F0502020204030204" pitchFamily="34" charset="0"/>
              </a:rPr>
              <a:t>teacher race/ethnicity</a:t>
            </a:r>
          </a:p>
        </p:txBody>
      </p:sp>
      <p:sp>
        <p:nvSpPr>
          <p:cNvPr id="16" name="TextBox 15">
            <a:extLst>
              <a:ext uri="{FF2B5EF4-FFF2-40B4-BE49-F238E27FC236}">
                <a16:creationId xmlns:a16="http://schemas.microsoft.com/office/drawing/2014/main" id="{6E89EC17-4304-7F4E-AB7F-AE9805C240C2}"/>
              </a:ext>
            </a:extLst>
          </p:cNvPr>
          <p:cNvSpPr txBox="1"/>
          <p:nvPr/>
        </p:nvSpPr>
        <p:spPr>
          <a:xfrm>
            <a:off x="4541710" y="2137345"/>
            <a:ext cx="2381915" cy="40011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25563"/>
                </a:solidFill>
                <a:effectLst/>
                <a:uLnTx/>
                <a:uFillTx/>
                <a:latin typeface="Calibri" panose="020F0502020204030204"/>
                <a:ea typeface="+mn-lt"/>
                <a:cs typeface="Calibri" panose="020F0502020204030204"/>
              </a:rPr>
              <a:t>Impacted outcomes </a:t>
            </a:r>
            <a:endParaRPr kumimoji="0" lang="en-US" sz="2000" b="0" i="0" u="none" strike="noStrike" kern="1200" cap="none" spc="0" normalizeH="0" baseline="0" noProof="0" dirty="0">
              <a:ln>
                <a:noFill/>
              </a:ln>
              <a:solidFill>
                <a:srgbClr val="425563"/>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ADA2B72-DDFE-BF4B-BCD9-1DE2F49B6900}"/>
              </a:ext>
            </a:extLst>
          </p:cNvPr>
          <p:cNvSpPr txBox="1"/>
          <p:nvPr/>
        </p:nvSpPr>
        <p:spPr>
          <a:xfrm>
            <a:off x="4732564" y="3292556"/>
            <a:ext cx="217800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A9BA"/>
                </a:solidFill>
                <a:effectLst/>
                <a:uLnTx/>
                <a:uFillTx/>
                <a:latin typeface="Calibri" panose="020F0502020204030204"/>
                <a:ea typeface="+mn-lt"/>
                <a:cs typeface="Calibri" panose="020F0502020204030204"/>
              </a:rPr>
              <a:t>High school graduation and postsecondary enrollment </a:t>
            </a:r>
            <a:endParaRPr kumimoji="0" lang="en-US" sz="1600" b="1" i="0" u="none" strike="noStrike" kern="1200" cap="none" spc="0" normalizeH="0" baseline="0" noProof="0" dirty="0">
              <a:ln>
                <a:noFill/>
              </a:ln>
              <a:solidFill>
                <a:srgbClr val="49A9BA"/>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5E499E7-4CDC-C942-8D66-D564BDE1B7A2}"/>
              </a:ext>
            </a:extLst>
          </p:cNvPr>
          <p:cNvSpPr txBox="1"/>
          <p:nvPr/>
        </p:nvSpPr>
        <p:spPr>
          <a:xfrm>
            <a:off x="1296377" y="2137345"/>
            <a:ext cx="2196361" cy="40011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25563"/>
                </a:solidFill>
                <a:effectLst/>
                <a:uLnTx/>
                <a:uFillTx/>
                <a:latin typeface="Calibri" panose="020F0502020204030204"/>
                <a:ea typeface="+mn-lt"/>
                <a:cs typeface="Calibri" panose="020F0502020204030204"/>
              </a:rPr>
              <a:t>Systems indicator</a:t>
            </a:r>
            <a:r>
              <a:rPr kumimoji="0" lang="en-US" sz="2000" b="0" i="0" u="none" strike="noStrike" kern="1200" cap="none" spc="0" normalizeH="0" baseline="0" noProof="0" dirty="0">
                <a:ln>
                  <a:noFill/>
                </a:ln>
                <a:solidFill>
                  <a:srgbClr val="425563"/>
                </a:solidFill>
                <a:effectLst/>
                <a:uLnTx/>
                <a:uFillTx/>
                <a:latin typeface="Calibri" panose="020F0502020204030204"/>
                <a:ea typeface="+mn-lt"/>
                <a:cs typeface="Calibri" panose="020F0502020204030204"/>
              </a:rPr>
              <a:t> </a:t>
            </a:r>
            <a:endParaRPr kumimoji="0" lang="en-US" sz="2000" b="0" i="0" u="none" strike="noStrike" kern="1200" cap="none" spc="0" normalizeH="0" baseline="0" noProof="0" dirty="0">
              <a:ln>
                <a:noFill/>
              </a:ln>
              <a:solidFill>
                <a:srgbClr val="425563"/>
              </a:solidFill>
              <a:effectLst/>
              <a:uLnTx/>
              <a:uFillTx/>
              <a:latin typeface="Calibri" panose="020F0502020204030204"/>
              <a:ea typeface="+mn-ea"/>
              <a:cs typeface="+mn-cs"/>
            </a:endParaRPr>
          </a:p>
        </p:txBody>
      </p:sp>
      <p:pic>
        <p:nvPicPr>
          <p:cNvPr id="19" name="Picture 18" descr="Text&#10;&#10;Description automatically generated">
            <a:extLst>
              <a:ext uri="{FF2B5EF4-FFF2-40B4-BE49-F238E27FC236}">
                <a16:creationId xmlns:a16="http://schemas.microsoft.com/office/drawing/2014/main" id="{86A395E5-C320-9F44-AFB8-6D7EF0F3D623}"/>
              </a:ext>
            </a:extLst>
          </p:cNvPr>
          <p:cNvPicPr>
            <a:picLocks noChangeAspect="1"/>
          </p:cNvPicPr>
          <p:nvPr/>
        </p:nvPicPr>
        <p:blipFill rotWithShape="1">
          <a:blip r:embed="rId3"/>
          <a:srcRect l="38585" t="37121" r="29820" b="38382"/>
          <a:stretch/>
        </p:blipFill>
        <p:spPr>
          <a:xfrm>
            <a:off x="4420171" y="3798481"/>
            <a:ext cx="3020817" cy="2194008"/>
          </a:xfrm>
          <a:prstGeom prst="rect">
            <a:avLst/>
          </a:prstGeom>
        </p:spPr>
      </p:pic>
      <p:sp>
        <p:nvSpPr>
          <p:cNvPr id="24" name="Right Arrow 23">
            <a:extLst>
              <a:ext uri="{FF2B5EF4-FFF2-40B4-BE49-F238E27FC236}">
                <a16:creationId xmlns:a16="http://schemas.microsoft.com/office/drawing/2014/main" id="{2FBA630F-B131-F743-8CDE-989A6FE88117}"/>
              </a:ext>
            </a:extLst>
          </p:cNvPr>
          <p:cNvSpPr/>
          <p:nvPr/>
        </p:nvSpPr>
        <p:spPr>
          <a:xfrm>
            <a:off x="3346286" y="3622860"/>
            <a:ext cx="1407650" cy="1085777"/>
          </a:xfrm>
          <a:prstGeom prst="rightArrow">
            <a:avLst/>
          </a:prstGeom>
          <a:solidFill>
            <a:srgbClr val="49A9B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AED05ECA-842D-7349-BE2D-784D36AD934E}"/>
              </a:ext>
            </a:extLst>
          </p:cNvPr>
          <p:cNvSpPr/>
          <p:nvPr/>
        </p:nvSpPr>
        <p:spPr>
          <a:xfrm>
            <a:off x="945304" y="2658699"/>
            <a:ext cx="2800093" cy="2800093"/>
          </a:xfrm>
          <a:prstGeom prst="ellipse">
            <a:avLst/>
          </a:prstGeom>
          <a:solidFill>
            <a:srgbClr val="49A9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4CAF859-3E82-2449-BD89-BEF0AC100C5E}"/>
              </a:ext>
            </a:extLst>
          </p:cNvPr>
          <p:cNvSpPr txBox="1"/>
          <p:nvPr/>
        </p:nvSpPr>
        <p:spPr>
          <a:xfrm>
            <a:off x="1433531" y="3292556"/>
            <a:ext cx="192205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rPr>
              <a:t>Race/ethnicity of teachers relative to student body </a:t>
            </a:r>
            <a:endPar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 name="Picture 2" descr="Icon&#10;&#10;Description automatically generated">
            <a:extLst>
              <a:ext uri="{FF2B5EF4-FFF2-40B4-BE49-F238E27FC236}">
                <a16:creationId xmlns:a16="http://schemas.microsoft.com/office/drawing/2014/main" id="{5667662A-4B96-6B4C-9AF2-F3CB13DA0266}"/>
              </a:ext>
            </a:extLst>
          </p:cNvPr>
          <p:cNvPicPr>
            <a:picLocks noChangeAspect="1"/>
          </p:cNvPicPr>
          <p:nvPr/>
        </p:nvPicPr>
        <p:blipFill>
          <a:blip r:embed="rId4"/>
          <a:stretch>
            <a:fillRect/>
          </a:stretch>
        </p:blipFill>
        <p:spPr>
          <a:xfrm>
            <a:off x="1272743" y="3624601"/>
            <a:ext cx="2078106" cy="2078106"/>
          </a:xfrm>
          <a:prstGeom prst="rect">
            <a:avLst/>
          </a:prstGeom>
        </p:spPr>
      </p:pic>
      <p:sp>
        <p:nvSpPr>
          <p:cNvPr id="25" name="Rectangle 24">
            <a:extLst>
              <a:ext uri="{FF2B5EF4-FFF2-40B4-BE49-F238E27FC236}">
                <a16:creationId xmlns:a16="http://schemas.microsoft.com/office/drawing/2014/main" id="{B42BCA95-233B-C246-926D-C32D2E90DFDC}"/>
              </a:ext>
            </a:extLst>
          </p:cNvPr>
          <p:cNvSpPr/>
          <p:nvPr/>
        </p:nvSpPr>
        <p:spPr>
          <a:xfrm>
            <a:off x="7753381" y="1910888"/>
            <a:ext cx="4433972" cy="3938583"/>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0FABB81-42EF-8D4F-862B-059FA622DE12}"/>
              </a:ext>
            </a:extLst>
          </p:cNvPr>
          <p:cNvSpPr txBox="1"/>
          <p:nvPr/>
        </p:nvSpPr>
        <p:spPr>
          <a:xfrm>
            <a:off x="8115762" y="3000568"/>
            <a:ext cx="3687621" cy="230832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rPr>
              <a:t>Same-race student-teacher pairings positively impact student learning and development. Longitudinal studies have shown lasting impact on same-race student-teacher pairings in grades K-3 on graduation and college enrollment outcomes, particularly among Black students. </a:t>
            </a:r>
          </a:p>
        </p:txBody>
      </p:sp>
      <p:sp>
        <p:nvSpPr>
          <p:cNvPr id="27" name="TextBox 26">
            <a:extLst>
              <a:ext uri="{FF2B5EF4-FFF2-40B4-BE49-F238E27FC236}">
                <a16:creationId xmlns:a16="http://schemas.microsoft.com/office/drawing/2014/main" id="{61D9E6A8-B29B-474D-8B79-817E6AEB7D93}"/>
              </a:ext>
            </a:extLst>
          </p:cNvPr>
          <p:cNvSpPr txBox="1"/>
          <p:nvPr/>
        </p:nvSpPr>
        <p:spPr>
          <a:xfrm>
            <a:off x="8115761" y="2349374"/>
            <a:ext cx="3687621" cy="40011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rPr>
              <a:t>Why it matters</a:t>
            </a: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0876C6-90AC-400E-8CE6-B3D4E12CB9CA}"/>
              </a:ext>
            </a:extLst>
          </p:cNvPr>
          <p:cNvSpPr txBox="1">
            <a:spLocks/>
          </p:cNvSpPr>
          <p:nvPr/>
        </p:nvSpPr>
        <p:spPr>
          <a:xfrm>
            <a:off x="606145" y="6340856"/>
            <a:ext cx="8889322" cy="417430"/>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000" b="1" i="0" kern="1200">
                <a:solidFill>
                  <a:schemeClr val="accent3"/>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425563"/>
                </a:solidFill>
                <a:effectLst/>
                <a:uLnTx/>
                <a:uFillTx/>
                <a:latin typeface="Calibri"/>
                <a:ea typeface="+mj-ea"/>
                <a:cs typeface="Calibri"/>
              </a:rPr>
              <a:t>1.</a:t>
            </a:r>
            <a:r>
              <a:rPr kumimoji="0" lang="en-US" sz="1000" b="0" i="0" u="none" strike="noStrike" kern="1200" cap="none" spc="0" normalizeH="0" baseline="0" noProof="0">
                <a:ln>
                  <a:noFill/>
                </a:ln>
                <a:solidFill>
                  <a:srgbClr val="425563"/>
                </a:solidFill>
                <a:effectLst/>
                <a:uLnTx/>
                <a:uFillTx/>
                <a:latin typeface="Calibri"/>
                <a:ea typeface="+mj-ea"/>
                <a:cs typeface="Calibri"/>
              </a:rPr>
              <a:t> Gershenson, S., Hart, C.M.D., Hyman, J., Lindsay, C. &amp; Papageorge. N.W. (2018). The long-run impacts of same-race teachers. The National Bureau of Economic Research, Working paper 25254</a:t>
            </a:r>
            <a:r>
              <a:rPr kumimoji="0" lang="en-US" sz="1000" b="0" i="0" u="none" strike="noStrike" kern="1200" cap="none" spc="0" normalizeH="0" baseline="0" noProof="0">
                <a:ln>
                  <a:noFill/>
                </a:ln>
                <a:solidFill>
                  <a:srgbClr val="24A1B4"/>
                </a:solidFill>
                <a:effectLst/>
                <a:uLnTx/>
                <a:uFillTx/>
                <a:latin typeface="Calibri"/>
                <a:ea typeface="+mj-ea"/>
                <a:cs typeface="Calibri"/>
              </a:rPr>
              <a:t>. </a:t>
            </a:r>
            <a:r>
              <a:rPr kumimoji="0" lang="en-US" sz="1000" b="0" i="0" u="none" strike="noStrike" kern="1200" cap="none" spc="0" normalizeH="0" baseline="0" noProof="0">
                <a:ln>
                  <a:noFill/>
                </a:ln>
                <a:solidFill>
                  <a:srgbClr val="24A1B4"/>
                </a:solidFill>
                <a:effectLst/>
                <a:uLnTx/>
                <a:uFillTx/>
                <a:latin typeface="Calibri"/>
                <a:ea typeface="+mj-ea"/>
                <a:cs typeface="Calibri"/>
                <a:hlinkClick r:id="rId5"/>
              </a:rPr>
              <a:t>https://www.nber.org/papers/w25254</a:t>
            </a:r>
            <a:r>
              <a:rPr kumimoji="0" lang="en-US" sz="1000" b="0" i="0" u="none" strike="noStrike" kern="1200" cap="none" spc="0" normalizeH="0" baseline="0" noProof="0">
                <a:ln>
                  <a:noFill/>
                </a:ln>
                <a:solidFill>
                  <a:srgbClr val="24A1B4"/>
                </a:solidFill>
                <a:effectLst/>
                <a:uLnTx/>
                <a:uFillTx/>
                <a:latin typeface="Calibri"/>
                <a:ea typeface="+mj-ea"/>
                <a:cs typeface="Calibri"/>
              </a:rPr>
              <a:t> </a:t>
            </a:r>
            <a:endParaRPr kumimoji="0" lang="en-US" sz="1000" b="0" i="0" u="none" strike="noStrike" kern="1200" cap="none" spc="0" normalizeH="0" baseline="0" noProof="0">
              <a:ln>
                <a:noFill/>
              </a:ln>
              <a:solidFill>
                <a:srgbClr val="425563"/>
              </a:solidFill>
              <a:effectLst/>
              <a:uLnTx/>
              <a:uFillTx/>
              <a:latin typeface="Calibri"/>
              <a:ea typeface="+mj-ea"/>
              <a:cs typeface="Calibri"/>
            </a:endParaRPr>
          </a:p>
        </p:txBody>
      </p:sp>
    </p:spTree>
    <p:extLst>
      <p:ext uri="{BB962C8B-B14F-4D97-AF65-F5344CB8AC3E}">
        <p14:creationId xmlns:p14="http://schemas.microsoft.com/office/powerpoint/2010/main" val="1598148522"/>
      </p:ext>
    </p:extLst>
  </p:cSld>
  <p:clrMapOvr>
    <a:masterClrMapping/>
  </p:clrMapOvr>
</p:sld>
</file>

<file path=ppt/theme/theme1.xml><?xml version="1.0" encoding="utf-8"?>
<a:theme xmlns:a="http://schemas.openxmlformats.org/drawingml/2006/main" name="Office Theme">
  <a:themeElements>
    <a:clrScheme name="ST Colors">
      <a:dk1>
        <a:srgbClr val="000000"/>
      </a:dk1>
      <a:lt1>
        <a:srgbClr val="FFFFFF"/>
      </a:lt1>
      <a:dk2>
        <a:srgbClr val="44546A"/>
      </a:dk2>
      <a:lt2>
        <a:srgbClr val="E7E6E6"/>
      </a:lt2>
      <a:accent1>
        <a:srgbClr val="F47F28"/>
      </a:accent1>
      <a:accent2>
        <a:srgbClr val="415562"/>
      </a:accent2>
      <a:accent3>
        <a:srgbClr val="24A1B4"/>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iveTogether_PP_Template_16.9_FINAL" id="{18B0F9A7-2FC7-0A4C-90D1-7A3F3344FEF7}" vid="{68626EE4-BA19-5543-B6F4-B97E8B3C2F07}"/>
    </a:ext>
  </a:extLst>
</a:theme>
</file>

<file path=ppt/theme/theme2.xml><?xml version="1.0" encoding="utf-8"?>
<a:theme xmlns:a="http://schemas.openxmlformats.org/drawingml/2006/main" name="1_Office Theme">
  <a:themeElements>
    <a:clrScheme name="ST Colors">
      <a:dk1>
        <a:srgbClr val="000000"/>
      </a:dk1>
      <a:lt1>
        <a:srgbClr val="FFFFFF"/>
      </a:lt1>
      <a:dk2>
        <a:srgbClr val="44546A"/>
      </a:dk2>
      <a:lt2>
        <a:srgbClr val="E7E6E6"/>
      </a:lt2>
      <a:accent1>
        <a:srgbClr val="F47F28"/>
      </a:accent1>
      <a:accent2>
        <a:srgbClr val="415562"/>
      </a:accent2>
      <a:accent3>
        <a:srgbClr val="24A1B4"/>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ST Colors">
      <a:dk1>
        <a:srgbClr val="000000"/>
      </a:dk1>
      <a:lt1>
        <a:srgbClr val="FFFFFF"/>
      </a:lt1>
      <a:dk2>
        <a:srgbClr val="44546A"/>
      </a:dk2>
      <a:lt2>
        <a:srgbClr val="E7E6E6"/>
      </a:lt2>
      <a:accent1>
        <a:srgbClr val="F47F28"/>
      </a:accent1>
      <a:accent2>
        <a:srgbClr val="415562"/>
      </a:accent2>
      <a:accent3>
        <a:srgbClr val="24A1B4"/>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iveTogether_PP_Template_16.9_FINAL" id="{A35E6814-E314-7D4C-90B6-BE9F78C780DD}" vid="{E89B94C8-6408-4D44-B894-75F6768C8F51}"/>
    </a:ext>
  </a:extLst>
</a:theme>
</file>

<file path=ppt/theme/theme4.xml><?xml version="1.0" encoding="utf-8"?>
<a:theme xmlns:a="http://schemas.openxmlformats.org/drawingml/2006/main" name="3_Office Theme">
  <a:themeElements>
    <a:clrScheme name="ST Colors">
      <a:dk1>
        <a:srgbClr val="000000"/>
      </a:dk1>
      <a:lt1>
        <a:srgbClr val="FFFFFF"/>
      </a:lt1>
      <a:dk2>
        <a:srgbClr val="44546A"/>
      </a:dk2>
      <a:lt2>
        <a:srgbClr val="E7E6E6"/>
      </a:lt2>
      <a:accent1>
        <a:srgbClr val="F47F28"/>
      </a:accent1>
      <a:accent2>
        <a:srgbClr val="415562"/>
      </a:accent2>
      <a:accent3>
        <a:srgbClr val="24A1B4"/>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iveTogether_PP_Template_16.9_FINAL" id="{2A350333-7594-49F5-B743-F4478EC8C89C}" vid="{B76C42F9-060F-4F19-8FE1-61FD989FCC3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6739</TotalTime>
  <Words>640</Words>
  <Application>Microsoft Office PowerPoint</Application>
  <PresentationFormat>Widescreen</PresentationFormat>
  <Paragraphs>75</Paragraphs>
  <Slides>10</Slides>
  <Notes>7</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10</vt:i4>
      </vt:variant>
    </vt:vector>
  </HeadingPairs>
  <TitlesOfParts>
    <vt:vector size="19" baseType="lpstr">
      <vt:lpstr>Arial</vt:lpstr>
      <vt:lpstr>Calibri</vt:lpstr>
      <vt:lpstr>Calibri Light</vt:lpstr>
      <vt:lpstr>Open Sans</vt:lpstr>
      <vt:lpstr>Times</vt:lpstr>
      <vt:lpstr>Office Theme</vt:lpstr>
      <vt:lpstr>1_Office Theme</vt:lpstr>
      <vt:lpstr>2_Office Theme</vt:lpstr>
      <vt:lpstr>3_Office Theme</vt:lpstr>
      <vt:lpstr>We need systems indicators for equity </vt:lpstr>
      <vt:lpstr>PowerPoint Presentation</vt:lpstr>
      <vt:lpstr>Ultimate goal: every child, cradle-to-career</vt:lpstr>
      <vt:lpstr>Defining systems transformation</vt:lpstr>
      <vt:lpstr>PowerPoint Presentation</vt:lpstr>
      <vt:lpstr>PowerPoint Presentation</vt:lpstr>
      <vt:lpstr>Journey to integrating systems indicators</vt:lpstr>
      <vt:lpstr>Indicators that hold systems, and not individuals, accountable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Gabriela Katz</dc:creator>
  <cp:lastModifiedBy>Torres Rodriguez, Sonia</cp:lastModifiedBy>
  <cp:revision>141</cp:revision>
  <dcterms:created xsi:type="dcterms:W3CDTF">2021-06-04T13:17:11Z</dcterms:created>
  <dcterms:modified xsi:type="dcterms:W3CDTF">2022-04-25T15:17:46Z</dcterms:modified>
</cp:coreProperties>
</file>