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5" r:id="rId2"/>
    <p:sldId id="310" r:id="rId3"/>
    <p:sldId id="321" r:id="rId4"/>
    <p:sldId id="322" r:id="rId5"/>
    <p:sldId id="320" r:id="rId6"/>
    <p:sldId id="313" r:id="rId7"/>
    <p:sldId id="319" r:id="rId8"/>
  </p:sldIdLst>
  <p:sldSz cx="12188825" cy="6858000"/>
  <p:notesSz cx="6881813" cy="92964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98" autoAdjust="0"/>
    <p:restoredTop sz="94629" autoAdjust="0"/>
  </p:normalViewPr>
  <p:slideViewPr>
    <p:cSldViewPr showGuides="1">
      <p:cViewPr varScale="1">
        <p:scale>
          <a:sx n="115" d="100"/>
          <a:sy n="115" d="100"/>
        </p:scale>
        <p:origin x="828" y="108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6/3/2019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6/3/2019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4488" y="696913"/>
            <a:ext cx="6192837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6/3/2019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6/3/2019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6/3/2019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6/3/2019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6/3/2019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6/3/2019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6/3/2019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6/3/2019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6/3/2019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6/3/2019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6/3/2019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065212" y="1828800"/>
            <a:ext cx="9982199" cy="2895600"/>
          </a:xfrm>
        </p:spPr>
        <p:txBody>
          <a:bodyPr>
            <a:normAutofit/>
          </a:bodyPr>
          <a:lstStyle/>
          <a:p>
            <a:r>
              <a:rPr lang="en-US" sz="4800" dirty="0"/>
              <a:t>Coding to Create 100+ Visualizations with the click of a button</a:t>
            </a:r>
            <a:endParaRPr lang="en-US" sz="48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090640" y="4953000"/>
            <a:ext cx="8229600" cy="1219200"/>
          </a:xfrm>
        </p:spPr>
        <p:txBody>
          <a:bodyPr/>
          <a:lstStyle/>
          <a:p>
            <a:r>
              <a:rPr lang="it-IT" sz="2400" dirty="0" smtClean="0"/>
              <a:t>Paulina Cano McCutcheon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12" y="530138"/>
            <a:ext cx="2441067" cy="104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5000">
        <p15:prstTrans prst="drape"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838200"/>
          </a:xfrm>
        </p:spPr>
        <p:txBody>
          <a:bodyPr/>
          <a:lstStyle/>
          <a:p>
            <a:r>
              <a:rPr lang="en-US" dirty="0" smtClean="0"/>
              <a:t>Integrating Automation into ACS Processing</a:t>
            </a:r>
            <a:endParaRPr lang="en-US" dirty="0"/>
          </a:p>
        </p:txBody>
      </p:sp>
      <p:sp>
        <p:nvSpPr>
          <p:cNvPr id="3" name="AutoShape 4" descr="Image result for sas logo transpar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Image result for sas logo transparent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812" y="1389866"/>
            <a:ext cx="1066800" cy="43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R logo transparent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427" y="1313655"/>
            <a:ext cx="663400" cy="51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documents.lucidchart.com/documents/3eb302e1-2c81-41f2-bed9-77a5a9ebaef0/pages/0_0?a=771&amp;x=87&amp;y=29&amp;w=1167&amp;h=451&amp;store=1&amp;accept=image%2F*&amp;auth=LCA%20dde1bb6480bd179b3adca4d78e646c68f39f4655-ts%3D155957016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155005"/>
            <a:ext cx="12188825" cy="470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012" y="192203"/>
            <a:ext cx="1406570" cy="59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0000">
        <p15:prstTrans prst="drape"/>
      </p:transition>
    </mc:Choice>
    <mc:Fallback>
      <p:transition spd="slow" advTm="5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152400"/>
            <a:ext cx="9144001" cy="838200"/>
          </a:xfrm>
        </p:spPr>
        <p:txBody>
          <a:bodyPr/>
          <a:lstStyle/>
          <a:p>
            <a:r>
              <a:rPr lang="en-US" dirty="0" smtClean="0"/>
              <a:t>Example of File Generated for </a:t>
            </a:r>
            <a:r>
              <a:rPr lang="en-US" dirty="0"/>
              <a:t>T</a:t>
            </a:r>
            <a:r>
              <a:rPr lang="en-US" dirty="0" smtClean="0"/>
              <a:t>rendlines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693" y="1181733"/>
            <a:ext cx="8304762" cy="50666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455" y="254257"/>
            <a:ext cx="1487868" cy="63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5391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0000">
        <p15:prstTrans prst="drape"/>
      </p:transition>
    </mc:Choice>
    <mc:Fallback>
      <p:transition spd="slow" advTm="5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0"/>
            <a:ext cx="4419599" cy="1371600"/>
          </a:xfrm>
        </p:spPr>
        <p:txBody>
          <a:bodyPr/>
          <a:lstStyle/>
          <a:p>
            <a:r>
              <a:rPr lang="en-US" dirty="0" smtClean="0"/>
              <a:t>Output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612" y="1731793"/>
            <a:ext cx="3647291" cy="22514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2" y="4206240"/>
            <a:ext cx="3637795" cy="22455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611" y="4182367"/>
            <a:ext cx="3647292" cy="22514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2" y="4206239"/>
            <a:ext cx="3608617" cy="22275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002" y="1731793"/>
            <a:ext cx="3637795" cy="22455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13" y="1731793"/>
            <a:ext cx="3647291" cy="22514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612" y="279617"/>
            <a:ext cx="1524000" cy="64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5752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0000">
        <p15:prstTrans prst="drape"/>
      </p:transition>
    </mc:Choice>
    <mc:Fallback>
      <p:transition spd="slow" advTm="5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080" y="-152400"/>
            <a:ext cx="9144001" cy="1371600"/>
          </a:xfrm>
        </p:spPr>
        <p:txBody>
          <a:bodyPr/>
          <a:lstStyle/>
          <a:p>
            <a:r>
              <a:rPr lang="en-US" dirty="0" smtClean="0"/>
              <a:t>R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080" y="1447800"/>
            <a:ext cx="3592132" cy="4114801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dirty="0" smtClean="0"/>
              <a:t>Create Index </a:t>
            </a:r>
          </a:p>
          <a:p>
            <a:pPr marL="457200" indent="-457200">
              <a:buAutoNum type="arabicPeriod"/>
            </a:pPr>
            <a:r>
              <a:rPr lang="en-US" dirty="0" smtClean="0"/>
              <a:t>Add R function “for” to generate a loop</a:t>
            </a:r>
          </a:p>
          <a:p>
            <a:pPr marL="457200" indent="-457200">
              <a:buAutoNum type="arabicPeriod"/>
            </a:pPr>
            <a:r>
              <a:rPr lang="en-US" dirty="0" smtClean="0"/>
              <a:t>Customize:</a:t>
            </a:r>
          </a:p>
          <a:p>
            <a:r>
              <a:rPr lang="en-US" dirty="0"/>
              <a:t> </a:t>
            </a:r>
            <a:r>
              <a:rPr lang="en-US" dirty="0" smtClean="0"/>
              <a:t>X and  Y axis, labels, limits and breaks, colors of the lines, legend, background, error bars, title, subtitles and source</a:t>
            </a:r>
            <a:endParaRPr lang="en-US" dirty="0"/>
          </a:p>
        </p:txBody>
      </p:sp>
      <p:pic>
        <p:nvPicPr>
          <p:cNvPr id="3074" name="Picture 2" descr="https://lh6.googleusercontent.com/oWb1jSCq0mXjJo3YhuhyLI2WKi4UORfWZA5P2KHXPDCrS8Qk5pXJ4Qps-Jdj5mkPMgAL8vE3p9di4kt7AD4OxQI3VVatZKW6u2hyTUL0VcAWgpUzpi0n7XvQ6fLBK59bEglBNLHoMJ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812" y="685800"/>
            <a:ext cx="7520570" cy="586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412" y="152400"/>
            <a:ext cx="1429512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5869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0000">
        <p15:prstTrans prst="drape"/>
      </p:transition>
    </mc:Choice>
    <mc:Fallback>
      <p:transition spd="slow" advTm="5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358" y="-107792"/>
            <a:ext cx="10972800" cy="1250792"/>
          </a:xfrm>
        </p:spPr>
        <p:txBody>
          <a:bodyPr/>
          <a:lstStyle/>
          <a:p>
            <a:r>
              <a:rPr lang="en-US" dirty="0" smtClean="0"/>
              <a:t>Reviewing Plots and Maps using Google Slides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154" y="1676400"/>
            <a:ext cx="4006720" cy="22230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4863"/>
          <a:stretch/>
        </p:blipFill>
        <p:spPr>
          <a:xfrm>
            <a:off x="747663" y="4229908"/>
            <a:ext cx="4051350" cy="2323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8812" y="1609858"/>
            <a:ext cx="4208069" cy="23378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8811" y="4229908"/>
            <a:ext cx="4208069" cy="2387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12" y="1981200"/>
            <a:ext cx="2286000" cy="141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9882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0">
        <p15:prstTrans prst="drape"/>
      </p:transition>
    </mc:Choice>
    <mc:Fallback>
      <p:transition spd="slow" advClick="0" advTm="5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89012" y="914400"/>
            <a:ext cx="3739399" cy="24384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Thank you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2" y="3352800"/>
            <a:ext cx="5943599" cy="2438400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 smtClean="0"/>
              <a:t>Paulina Cano McCutcheon	</a:t>
            </a:r>
          </a:p>
          <a:p>
            <a:endParaRPr lang="en-US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en-US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en-US" sz="19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Email:</a:t>
            </a:r>
          </a:p>
          <a:p>
            <a:r>
              <a:rPr lang="en-US" sz="1900" dirty="0" smtClean="0"/>
              <a:t>Paulina.CanoMcCutcheon@uth.tmc.edu       </a:t>
            </a:r>
          </a:p>
          <a:p>
            <a:r>
              <a:rPr lang="en-US" sz="1900" b="1" dirty="0" smtClean="0">
                <a:solidFill>
                  <a:schemeClr val="accent1">
                    <a:lumMod val="75000"/>
                  </a:schemeClr>
                </a:solidFill>
              </a:rPr>
              <a:t>Twitter:</a:t>
            </a:r>
          </a:p>
          <a:p>
            <a:r>
              <a:rPr lang="en-US" sz="1900" dirty="0" smtClean="0"/>
              <a:t>@CINow   @PaulinaCMcC  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012" y="381000"/>
            <a:ext cx="2501645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5069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5000">
        <p15:prstTrans prst="drape"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4CBF9558-C12D-4F51-9AA3-9D0796951DBC}" vid="{FFC159E6-A134-46E7-B1A0-C306E39FC295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436</TotalTime>
  <Words>84</Words>
  <Application>Microsoft Office PowerPoint</Application>
  <PresentationFormat>Custom</PresentationFormat>
  <Paragraphs>19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Corbel</vt:lpstr>
      <vt:lpstr>Digital Blue Tunnel 16x9</vt:lpstr>
      <vt:lpstr>Coding to Create 100+ Visualizations with the click of a button</vt:lpstr>
      <vt:lpstr>Integrating Automation into ACS Processing</vt:lpstr>
      <vt:lpstr>Example of File Generated for Trendlines</vt:lpstr>
      <vt:lpstr>Output</vt:lpstr>
      <vt:lpstr>R Loop</vt:lpstr>
      <vt:lpstr>Reviewing Plots and Maps using Google Slides</vt:lpstr>
      <vt:lpstr>Thank you</vt:lpstr>
    </vt:vector>
  </TitlesOfParts>
  <Company>UTHealth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Coding to Create 100+ Visualizations with the click of a button</dc:title>
  <dc:creator>Cano McCutcheon, Paulina</dc:creator>
  <cp:lastModifiedBy>Cano McCutcheon, Paulina</cp:lastModifiedBy>
  <cp:revision>12</cp:revision>
  <cp:lastPrinted>2019-06-03T15:22:34Z</cp:lastPrinted>
  <dcterms:created xsi:type="dcterms:W3CDTF">2019-06-03T13:43:34Z</dcterms:created>
  <dcterms:modified xsi:type="dcterms:W3CDTF">2019-06-03T21:00:27Z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