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tags/tag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4.xml" ContentType="application/vnd.openxmlformats-officedocument.presentationml.tags+xml"/>
  <Override PartName="/ppt/notesSlides/notesSlide1.xml" ContentType="application/vnd.openxmlformats-officedocument.presentationml.notesSlide+xml"/>
  <Override PartName="/ppt/tags/tag5.xml" ContentType="application/vnd.openxmlformats-officedocument.presentationml.tags+xml"/>
  <Override PartName="/ppt/notesSlides/notesSlide2.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5"/>
    <p:sldMasterId id="2147483665" r:id="rId6"/>
  </p:sldMasterIdLst>
  <p:notesMasterIdLst>
    <p:notesMasterId r:id="rId13"/>
  </p:notesMasterIdLst>
  <p:handoutMasterIdLst>
    <p:handoutMasterId r:id="rId14"/>
  </p:handoutMasterIdLst>
  <p:sldIdLst>
    <p:sldId id="388" r:id="rId7"/>
    <p:sldId id="374" r:id="rId8"/>
    <p:sldId id="404" r:id="rId9"/>
    <p:sldId id="381" r:id="rId10"/>
    <p:sldId id="389" r:id="rId11"/>
    <p:sldId id="387" r:id="rId12"/>
  </p:sldIdLst>
  <p:sldSz cx="12192000" cy="6858000"/>
  <p:notesSz cx="7010400" cy="9296400"/>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orgelo, Cristin A. EOP/OMB" initials="DCAE" lastIdx="5" clrIdx="0">
    <p:extLst>
      <p:ext uri="{19B8F6BF-5375-455C-9EA6-DF929625EA0E}">
        <p15:presenceInfo xmlns:p15="http://schemas.microsoft.com/office/powerpoint/2012/main" userId="Dorgelo, Cristin A. EOP/OMB" providerId="None"/>
      </p:ext>
    </p:extLst>
  </p:cmAuthor>
  <p:cmAuthor id="2" name="Siddique, Zayn EOP/WHO" initials="SZE" lastIdx="1" clrIdx="1">
    <p:extLst>
      <p:ext uri="{19B8F6BF-5375-455C-9EA6-DF929625EA0E}">
        <p15:presenceInfo xmlns:p15="http://schemas.microsoft.com/office/powerpoint/2012/main" userId="Siddique, Zayn EOP/WHO" providerId="None"/>
      </p:ext>
    </p:extLst>
  </p:cmAuthor>
  <p:cmAuthor id="3" name="Davis, Kyle S. EOP/OSTP" initials="KSD" lastIdx="1" clrIdx="2">
    <p:extLst>
      <p:ext uri="{19B8F6BF-5375-455C-9EA6-DF929625EA0E}">
        <p15:presenceInfo xmlns:p15="http://schemas.microsoft.com/office/powerpoint/2012/main" userId="Davis, Kyle S. EOP/OST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235B"/>
    <a:srgbClr val="8D634D"/>
    <a:srgbClr val="FFFFFF"/>
    <a:srgbClr val="F6BD7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8955" autoAdjust="0"/>
    <p:restoredTop sz="95788" autoAdjust="0"/>
  </p:normalViewPr>
  <p:slideViewPr>
    <p:cSldViewPr snapToGrid="0" snapToObjects="1">
      <p:cViewPr varScale="1">
        <p:scale>
          <a:sx n="53" d="100"/>
          <a:sy n="53" d="100"/>
        </p:scale>
        <p:origin x="208" y="1424"/>
      </p:cViewPr>
      <p:guideLst/>
    </p:cSldViewPr>
  </p:slideViewPr>
  <p:notesTextViewPr>
    <p:cViewPr>
      <p:scale>
        <a:sx n="1" d="1"/>
        <a:sy n="1" d="1"/>
      </p:scale>
      <p:origin x="0" y="0"/>
    </p:cViewPr>
  </p:notesTextViewPr>
  <p:sorterViewPr>
    <p:cViewPr>
      <p:scale>
        <a:sx n="100" d="100"/>
        <a:sy n="100" d="100"/>
      </p:scale>
      <p:origin x="0" y="-6144"/>
    </p:cViewPr>
  </p:sorterViewPr>
  <p:notesViewPr>
    <p:cSldViewPr snapToGrid="0" snapToObjects="1">
      <p:cViewPr varScale="1">
        <p:scale>
          <a:sx n="140" d="100"/>
          <a:sy n="140" d="100"/>
        </p:scale>
        <p:origin x="4416" y="19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5" Type="http://schemas.openxmlformats.org/officeDocument/2006/relationships/slideMaster" Target="slideMasters/slideMaster1.xml"/><Relationship Id="rId15" Type="http://schemas.openxmlformats.org/officeDocument/2006/relationships/tags" Target="tags/tag1.xml"/><Relationship Id="rId10" Type="http://schemas.openxmlformats.org/officeDocument/2006/relationships/slide" Target="slides/slide4.xml"/><Relationship Id="rId1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7C99F90-1DCF-B742-A324-1315CF2BE51F}"/>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a:extLst>
              <a:ext uri="{FF2B5EF4-FFF2-40B4-BE49-F238E27FC236}">
                <a16:creationId xmlns:a16="http://schemas.microsoft.com/office/drawing/2014/main" id="{26E8C3B7-3411-4B44-AD01-A3F16902E5EB}"/>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FD8E6908-93EC-6542-9EC2-4E3AA0DE7AD4}" type="datetimeFigureOut">
              <a:rPr lang="en-US" smtClean="0"/>
              <a:t>10/20/22</a:t>
            </a:fld>
            <a:endParaRPr lang="en-US"/>
          </a:p>
        </p:txBody>
      </p:sp>
      <p:sp>
        <p:nvSpPr>
          <p:cNvPr id="4" name="Footer Placeholder 3">
            <a:extLst>
              <a:ext uri="{FF2B5EF4-FFF2-40B4-BE49-F238E27FC236}">
                <a16:creationId xmlns:a16="http://schemas.microsoft.com/office/drawing/2014/main" id="{C75B4126-A989-C847-BF3D-03F436662FDA}"/>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548F45C7-DF74-C54B-B62C-052F9C43FF3E}"/>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268075B3-E073-7A48-AFC5-E21A09835B23}" type="slidenum">
              <a:rPr lang="en-US" smtClean="0"/>
              <a:t>‹#›</a:t>
            </a:fld>
            <a:endParaRPr lang="en-US"/>
          </a:p>
        </p:txBody>
      </p:sp>
    </p:spTree>
    <p:extLst>
      <p:ext uri="{BB962C8B-B14F-4D97-AF65-F5344CB8AC3E}">
        <p14:creationId xmlns:p14="http://schemas.microsoft.com/office/powerpoint/2010/main" val="28238164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C6235DF0-A1DE-0C4C-B88D-02CF0F1DC9F2}" type="datetimeFigureOut">
              <a:rPr lang="en-US" smtClean="0"/>
              <a:t>10/20/22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A1F0CFB5-6272-3A49-9134-CDB92568C779}" type="slidenum">
              <a:rPr lang="en-US" smtClean="0"/>
              <a:t>‹#›</a:t>
            </a:fld>
            <a:endParaRPr lang="en-US"/>
          </a:p>
        </p:txBody>
      </p:sp>
    </p:spTree>
    <p:extLst>
      <p:ext uri="{BB962C8B-B14F-4D97-AF65-F5344CB8AC3E}">
        <p14:creationId xmlns:p14="http://schemas.microsoft.com/office/powerpoint/2010/main" val="7023767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sz="1200" dirty="0"/>
          </a:p>
        </p:txBody>
      </p:sp>
      <p:sp>
        <p:nvSpPr>
          <p:cNvPr id="4" name="Slide Number Placeholder 3"/>
          <p:cNvSpPr>
            <a:spLocks noGrp="1"/>
          </p:cNvSpPr>
          <p:nvPr>
            <p:ph type="sldNum" sz="quarter" idx="5"/>
          </p:nvPr>
        </p:nvSpPr>
        <p:spPr/>
        <p:txBody>
          <a:bodyPr/>
          <a:lstStyle/>
          <a:p>
            <a:fld id="{A1F0CFB5-6272-3A49-9134-CDB92568C779}" type="slidenum">
              <a:rPr lang="en-US" smtClean="0"/>
              <a:t>2</a:t>
            </a:fld>
            <a:endParaRPr lang="en-US"/>
          </a:p>
        </p:txBody>
      </p:sp>
    </p:spTree>
    <p:extLst>
      <p:ext uri="{BB962C8B-B14F-4D97-AF65-F5344CB8AC3E}">
        <p14:creationId xmlns:p14="http://schemas.microsoft.com/office/powerpoint/2010/main" val="38942497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sz="1200" dirty="0"/>
          </a:p>
        </p:txBody>
      </p:sp>
      <p:sp>
        <p:nvSpPr>
          <p:cNvPr id="4" name="Slide Number Placeholder 3"/>
          <p:cNvSpPr>
            <a:spLocks noGrp="1"/>
          </p:cNvSpPr>
          <p:nvPr>
            <p:ph type="sldNum" sz="quarter" idx="5"/>
          </p:nvPr>
        </p:nvSpPr>
        <p:spPr/>
        <p:txBody>
          <a:bodyPr/>
          <a:lstStyle/>
          <a:p>
            <a:fld id="{A1F0CFB5-6272-3A49-9134-CDB92568C779}" type="slidenum">
              <a:rPr lang="en-US" smtClean="0"/>
              <a:t>3</a:t>
            </a:fld>
            <a:endParaRPr lang="en-US"/>
          </a:p>
        </p:txBody>
      </p:sp>
    </p:spTree>
    <p:extLst>
      <p:ext uri="{BB962C8B-B14F-4D97-AF65-F5344CB8AC3E}">
        <p14:creationId xmlns:p14="http://schemas.microsoft.com/office/powerpoint/2010/main" val="1012666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5" name="Picture 14" descr="A picture containing diagram&#10;&#10;Description automatically generated">
            <a:extLst>
              <a:ext uri="{FF2B5EF4-FFF2-40B4-BE49-F238E27FC236}">
                <a16:creationId xmlns:a16="http://schemas.microsoft.com/office/drawing/2014/main" id="{6D9A52C1-92DE-104E-9152-39958FE65BC8}"/>
              </a:ext>
            </a:extLst>
          </p:cNvPr>
          <p:cNvPicPr>
            <a:picLocks noChangeAspect="1"/>
          </p:cNvPicPr>
          <p:nvPr userDrawn="1"/>
        </p:nvPicPr>
        <p:blipFill>
          <a:blip r:embed="rId2"/>
          <a:stretch>
            <a:fillRect/>
          </a:stretch>
        </p:blipFill>
        <p:spPr>
          <a:xfrm>
            <a:off x="5271041" y="1241232"/>
            <a:ext cx="1649918" cy="1161288"/>
          </a:xfrm>
          <a:prstGeom prst="rect">
            <a:avLst/>
          </a:prstGeom>
        </p:spPr>
      </p:pic>
      <p:sp>
        <p:nvSpPr>
          <p:cNvPr id="24" name="Text Placeholder 20">
            <a:extLst>
              <a:ext uri="{FF2B5EF4-FFF2-40B4-BE49-F238E27FC236}">
                <a16:creationId xmlns:a16="http://schemas.microsoft.com/office/drawing/2014/main" id="{1D599901-EDC2-7846-8B53-C6E534F171B7}"/>
              </a:ext>
            </a:extLst>
          </p:cNvPr>
          <p:cNvSpPr>
            <a:spLocks noGrp="1"/>
          </p:cNvSpPr>
          <p:nvPr>
            <p:ph type="body" sz="quarter" idx="11" hasCustomPrompt="1"/>
          </p:nvPr>
        </p:nvSpPr>
        <p:spPr>
          <a:xfrm>
            <a:off x="1524000" y="4469131"/>
            <a:ext cx="9144000" cy="1045369"/>
          </a:xfrm>
          <a:prstGeom prst="rect">
            <a:avLst/>
          </a:prstGeom>
        </p:spPr>
        <p:txBody>
          <a:bodyPr/>
          <a:lstStyle>
            <a:lvl1pPr marL="0" indent="0" algn="ctr">
              <a:spcBef>
                <a:spcPts val="400"/>
              </a:spcBef>
              <a:buNone/>
              <a:defRPr sz="2200">
                <a:solidFill>
                  <a:srgbClr val="F6BD7E"/>
                </a:solidFill>
                <a:latin typeface="Georgia" panose="02040502050405020303" pitchFamily="18" charset="0"/>
              </a:defRPr>
            </a:lvl1pPr>
            <a:lvl2pPr algn="ctr">
              <a:defRPr>
                <a:latin typeface="Georgia" panose="02040502050405020303" pitchFamily="18" charset="0"/>
              </a:defRPr>
            </a:lvl2pPr>
            <a:lvl3pPr algn="ctr">
              <a:defRPr>
                <a:latin typeface="Georgia" panose="02040502050405020303" pitchFamily="18" charset="0"/>
              </a:defRPr>
            </a:lvl3pPr>
            <a:lvl4pPr algn="ctr">
              <a:defRPr>
                <a:latin typeface="Georgia" panose="02040502050405020303" pitchFamily="18" charset="0"/>
              </a:defRPr>
            </a:lvl4pPr>
            <a:lvl5pPr algn="ctr">
              <a:defRPr>
                <a:latin typeface="Georgia" panose="02040502050405020303" pitchFamily="18" charset="0"/>
              </a:defRPr>
            </a:lvl5pPr>
          </a:lstStyle>
          <a:p>
            <a:pPr lvl="0"/>
            <a:r>
              <a:rPr lang="en-US" dirty="0"/>
              <a:t>Supporting Subhead Lorem Ipsum</a:t>
            </a:r>
          </a:p>
        </p:txBody>
      </p:sp>
      <p:sp>
        <p:nvSpPr>
          <p:cNvPr id="26" name="Text Placeholder 20">
            <a:extLst>
              <a:ext uri="{FF2B5EF4-FFF2-40B4-BE49-F238E27FC236}">
                <a16:creationId xmlns:a16="http://schemas.microsoft.com/office/drawing/2014/main" id="{E178A577-18EB-2E49-9D0F-C2887FD24ADF}"/>
              </a:ext>
            </a:extLst>
          </p:cNvPr>
          <p:cNvSpPr>
            <a:spLocks noGrp="1"/>
          </p:cNvSpPr>
          <p:nvPr>
            <p:ph type="body" sz="quarter" idx="10" hasCustomPrompt="1"/>
          </p:nvPr>
        </p:nvSpPr>
        <p:spPr>
          <a:xfrm>
            <a:off x="1524000" y="2756963"/>
            <a:ext cx="9144000" cy="1529363"/>
          </a:xfrm>
          <a:prstGeom prst="rect">
            <a:avLst/>
          </a:prstGeom>
        </p:spPr>
        <p:txBody>
          <a:bodyPr/>
          <a:lstStyle>
            <a:lvl1pPr marL="0" indent="0" algn="ctr">
              <a:lnSpc>
                <a:spcPct val="100000"/>
              </a:lnSpc>
              <a:spcBef>
                <a:spcPts val="400"/>
              </a:spcBef>
              <a:buNone/>
              <a:defRPr sz="5200">
                <a:latin typeface="Georgia" panose="02040502050405020303" pitchFamily="18" charset="0"/>
              </a:defRPr>
            </a:lvl1pPr>
            <a:lvl2pPr algn="ctr">
              <a:defRPr>
                <a:latin typeface="Georgia" panose="02040502050405020303" pitchFamily="18" charset="0"/>
              </a:defRPr>
            </a:lvl2pPr>
            <a:lvl3pPr algn="ctr">
              <a:defRPr>
                <a:latin typeface="Georgia" panose="02040502050405020303" pitchFamily="18" charset="0"/>
              </a:defRPr>
            </a:lvl3pPr>
            <a:lvl4pPr algn="ctr">
              <a:defRPr>
                <a:latin typeface="Georgia" panose="02040502050405020303" pitchFamily="18" charset="0"/>
              </a:defRPr>
            </a:lvl4pPr>
            <a:lvl5pPr algn="ctr">
              <a:defRPr>
                <a:latin typeface="Georgia" panose="02040502050405020303" pitchFamily="18" charset="0"/>
              </a:defRPr>
            </a:lvl5pPr>
          </a:lstStyle>
          <a:p>
            <a:pPr lvl="0"/>
            <a:r>
              <a:rPr lang="en-US" dirty="0"/>
              <a:t>Title Lorem Ipsum</a:t>
            </a:r>
          </a:p>
          <a:p>
            <a:pPr lvl="0"/>
            <a:r>
              <a:rPr lang="en-US" dirty="0"/>
              <a:t>Dolor Sit </a:t>
            </a:r>
            <a:r>
              <a:rPr lang="en-US" dirty="0" err="1"/>
              <a:t>Amet</a:t>
            </a:r>
            <a:endParaRPr lang="en-US" dirty="0"/>
          </a:p>
        </p:txBody>
      </p:sp>
    </p:spTree>
    <p:extLst>
      <p:ext uri="{BB962C8B-B14F-4D97-AF65-F5344CB8AC3E}">
        <p14:creationId xmlns:p14="http://schemas.microsoft.com/office/powerpoint/2010/main" val="690161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9614A19-5ADC-EF4F-8B87-839B3A99F1D5}"/>
              </a:ext>
            </a:extLst>
          </p:cNvPr>
          <p:cNvPicPr>
            <a:picLocks noChangeAspect="1"/>
          </p:cNvPicPr>
          <p:nvPr userDrawn="1"/>
        </p:nvPicPr>
        <p:blipFill>
          <a:blip r:embed="rId2"/>
          <a:srcRect/>
          <a:stretch/>
        </p:blipFill>
        <p:spPr>
          <a:xfrm>
            <a:off x="0" y="0"/>
            <a:ext cx="12192000" cy="6858000"/>
          </a:xfrm>
          <a:prstGeom prst="rect">
            <a:avLst/>
          </a:prstGeom>
        </p:spPr>
      </p:pic>
      <p:pic>
        <p:nvPicPr>
          <p:cNvPr id="15" name="Picture 14" descr="A picture containing diagram&#10;&#10;Description automatically generated">
            <a:extLst>
              <a:ext uri="{FF2B5EF4-FFF2-40B4-BE49-F238E27FC236}">
                <a16:creationId xmlns:a16="http://schemas.microsoft.com/office/drawing/2014/main" id="{6D9A52C1-92DE-104E-9152-39958FE65BC8}"/>
              </a:ext>
            </a:extLst>
          </p:cNvPr>
          <p:cNvPicPr>
            <a:picLocks noChangeAspect="1"/>
          </p:cNvPicPr>
          <p:nvPr userDrawn="1"/>
        </p:nvPicPr>
        <p:blipFill>
          <a:blip r:embed="rId3"/>
          <a:stretch>
            <a:fillRect/>
          </a:stretch>
        </p:blipFill>
        <p:spPr>
          <a:xfrm>
            <a:off x="5271041" y="1241232"/>
            <a:ext cx="1649918" cy="1161288"/>
          </a:xfrm>
          <a:prstGeom prst="rect">
            <a:avLst/>
          </a:prstGeom>
        </p:spPr>
      </p:pic>
      <p:sp>
        <p:nvSpPr>
          <p:cNvPr id="16" name="Title 1">
            <a:extLst>
              <a:ext uri="{FF2B5EF4-FFF2-40B4-BE49-F238E27FC236}">
                <a16:creationId xmlns:a16="http://schemas.microsoft.com/office/drawing/2014/main" id="{16B1C267-139E-064D-B20A-78F4C1EB1FB4}"/>
              </a:ext>
            </a:extLst>
          </p:cNvPr>
          <p:cNvSpPr>
            <a:spLocks noGrp="1"/>
          </p:cNvSpPr>
          <p:nvPr>
            <p:ph type="ctrTitle" hasCustomPrompt="1"/>
          </p:nvPr>
        </p:nvSpPr>
        <p:spPr>
          <a:xfrm>
            <a:off x="797853" y="1447662"/>
            <a:ext cx="5298147" cy="1202063"/>
          </a:xfrm>
          <a:prstGeom prst="rect">
            <a:avLst/>
          </a:prstGeom>
        </p:spPr>
        <p:txBody>
          <a:bodyPr anchor="t">
            <a:normAutofit/>
          </a:bodyPr>
          <a:lstStyle>
            <a:lvl1pPr algn="l">
              <a:lnSpc>
                <a:spcPct val="100000"/>
              </a:lnSpc>
              <a:defRPr sz="3600">
                <a:solidFill>
                  <a:srgbClr val="01235B"/>
                </a:solidFill>
                <a:latin typeface="Georgia" panose="02040502050405020303" pitchFamily="18" charset="0"/>
              </a:defRPr>
            </a:lvl1pPr>
          </a:lstStyle>
          <a:p>
            <a:r>
              <a:rPr lang="en-US" dirty="0">
                <a:effectLst/>
              </a:rPr>
              <a:t>Title Lorem Ipsum </a:t>
            </a:r>
            <a:br>
              <a:rPr lang="en-US" dirty="0">
                <a:effectLst/>
              </a:rPr>
            </a:br>
            <a:r>
              <a:rPr lang="en-US" dirty="0">
                <a:effectLst/>
              </a:rPr>
              <a:t>Dolor Sit </a:t>
            </a:r>
            <a:r>
              <a:rPr lang="en-US" dirty="0" err="1">
                <a:effectLst/>
              </a:rPr>
              <a:t>Amet</a:t>
            </a:r>
            <a:endParaRPr lang="en-US" dirty="0"/>
          </a:p>
        </p:txBody>
      </p:sp>
      <p:sp>
        <p:nvSpPr>
          <p:cNvPr id="5" name="Text Placeholder 4">
            <a:extLst>
              <a:ext uri="{FF2B5EF4-FFF2-40B4-BE49-F238E27FC236}">
                <a16:creationId xmlns:a16="http://schemas.microsoft.com/office/drawing/2014/main" id="{E4A5D7C8-D4FE-584F-B0E4-D6741775AF68}"/>
              </a:ext>
            </a:extLst>
          </p:cNvPr>
          <p:cNvSpPr>
            <a:spLocks noGrp="1"/>
          </p:cNvSpPr>
          <p:nvPr>
            <p:ph type="body" sz="quarter" idx="13" hasCustomPrompt="1"/>
          </p:nvPr>
        </p:nvSpPr>
        <p:spPr>
          <a:xfrm>
            <a:off x="790596" y="2908024"/>
            <a:ext cx="5539447" cy="2708744"/>
          </a:xfrm>
          <a:prstGeom prst="rect">
            <a:avLst/>
          </a:prstGeom>
        </p:spPr>
        <p:txBody>
          <a:bodyPr/>
          <a:lstStyle>
            <a:lvl1pPr marL="0" indent="0">
              <a:lnSpc>
                <a:spcPct val="150000"/>
              </a:lnSpc>
              <a:buNone/>
              <a:defRPr sz="1400">
                <a:solidFill>
                  <a:srgbClr val="01235B"/>
                </a:solidFill>
                <a:latin typeface="Georgia" panose="02040502050405020303" pitchFamily="18" charset="0"/>
              </a:defRPr>
            </a:lvl1pPr>
            <a:lvl2pPr marL="457200" indent="0">
              <a:buNone/>
              <a:defRPr sz="1400">
                <a:solidFill>
                  <a:srgbClr val="01235B"/>
                </a:solidFill>
                <a:latin typeface="Georgia" panose="02040502050405020303" pitchFamily="18" charset="0"/>
              </a:defRPr>
            </a:lvl2pPr>
            <a:lvl3pPr marL="914400" indent="0">
              <a:buNone/>
              <a:defRPr sz="1400">
                <a:solidFill>
                  <a:srgbClr val="01235B"/>
                </a:solidFill>
                <a:latin typeface="Georgia" panose="02040502050405020303" pitchFamily="18" charset="0"/>
              </a:defRPr>
            </a:lvl3pPr>
            <a:lvl4pPr marL="1371600" indent="0">
              <a:buNone/>
              <a:defRPr sz="1400">
                <a:solidFill>
                  <a:srgbClr val="01235B"/>
                </a:solidFill>
                <a:latin typeface="Georgia" panose="02040502050405020303" pitchFamily="18" charset="0"/>
              </a:defRPr>
            </a:lvl4pPr>
            <a:lvl5pPr marL="1828800" indent="0">
              <a:buNone/>
              <a:defRPr sz="1400">
                <a:solidFill>
                  <a:srgbClr val="01235B"/>
                </a:solidFill>
                <a:latin typeface="Georgia" panose="02040502050405020303" pitchFamily="18" charset="0"/>
              </a:defRPr>
            </a:lvl5pPr>
          </a:lstStyle>
          <a:p>
            <a:pPr lvl="0"/>
            <a:r>
              <a:rPr lang="en-US" dirty="0"/>
              <a:t>Nunc non </a:t>
            </a:r>
            <a:r>
              <a:rPr lang="en-US" dirty="0" err="1"/>
              <a:t>justo</a:t>
            </a:r>
            <a:r>
              <a:rPr lang="en-US" dirty="0"/>
              <a:t> vitae </a:t>
            </a:r>
            <a:r>
              <a:rPr lang="en-US" dirty="0" err="1"/>
              <a:t>est</a:t>
            </a:r>
            <a:r>
              <a:rPr lang="en-US" dirty="0"/>
              <a:t> </a:t>
            </a:r>
            <a:r>
              <a:rPr lang="en-US" dirty="0" err="1"/>
              <a:t>viverra</a:t>
            </a:r>
            <a:r>
              <a:rPr lang="en-US" dirty="0"/>
              <a:t> </a:t>
            </a:r>
            <a:r>
              <a:rPr lang="en-US" dirty="0" err="1"/>
              <a:t>elementum</a:t>
            </a:r>
            <a:r>
              <a:rPr lang="en-US" dirty="0"/>
              <a:t> a </a:t>
            </a:r>
            <a:r>
              <a:rPr lang="en-US" dirty="0" err="1"/>
              <a:t>finibus</a:t>
            </a:r>
            <a:r>
              <a:rPr lang="en-US" dirty="0"/>
              <a:t> </a:t>
            </a:r>
            <a:r>
              <a:rPr lang="en-US" dirty="0" err="1"/>
              <a:t>neque</a:t>
            </a:r>
            <a:r>
              <a:rPr lang="en-US" dirty="0"/>
              <a:t>. </a:t>
            </a:r>
            <a:r>
              <a:rPr lang="en-US" dirty="0" err="1"/>
              <a:t>Fusce</a:t>
            </a:r>
            <a:r>
              <a:rPr lang="en-US" dirty="0"/>
              <a:t> </a:t>
            </a:r>
            <a:r>
              <a:rPr lang="en-US" dirty="0" err="1"/>
              <a:t>mollis</a:t>
            </a:r>
            <a:r>
              <a:rPr lang="en-US" dirty="0"/>
              <a:t>, ex </a:t>
            </a:r>
            <a:r>
              <a:rPr lang="en-US" dirty="0" err="1"/>
              <a:t>eget</a:t>
            </a:r>
            <a:r>
              <a:rPr lang="en-US" dirty="0"/>
              <a:t> cursus </a:t>
            </a:r>
            <a:r>
              <a:rPr lang="en-US" dirty="0" err="1"/>
              <a:t>viverra</a:t>
            </a:r>
            <a:r>
              <a:rPr lang="en-US" dirty="0"/>
              <a:t>, </a:t>
            </a:r>
            <a:r>
              <a:rPr lang="en-US" dirty="0" err="1"/>
              <a:t>nunc</a:t>
            </a:r>
            <a:r>
              <a:rPr lang="en-US" dirty="0"/>
              <a:t> </a:t>
            </a:r>
            <a:r>
              <a:rPr lang="en-US" dirty="0" err="1"/>
              <a:t>elit</a:t>
            </a:r>
            <a:r>
              <a:rPr lang="en-US" dirty="0"/>
              <a:t> </a:t>
            </a:r>
            <a:r>
              <a:rPr lang="en-US" dirty="0" err="1"/>
              <a:t>placerat</a:t>
            </a:r>
            <a:r>
              <a:rPr lang="en-US" dirty="0"/>
              <a:t> </a:t>
            </a:r>
            <a:r>
              <a:rPr lang="en-US" dirty="0" err="1"/>
              <a:t>purus</a:t>
            </a:r>
            <a:r>
              <a:rPr lang="en-US" dirty="0"/>
              <a:t>, </a:t>
            </a:r>
            <a:r>
              <a:rPr lang="en-US" dirty="0" err="1"/>
              <a:t>nec</a:t>
            </a:r>
            <a:r>
              <a:rPr lang="en-US" dirty="0"/>
              <a:t> </a:t>
            </a:r>
            <a:r>
              <a:rPr lang="en-US" dirty="0" err="1"/>
              <a:t>rhoncus</a:t>
            </a:r>
            <a:r>
              <a:rPr lang="en-US" dirty="0"/>
              <a:t> </a:t>
            </a:r>
            <a:r>
              <a:rPr lang="en-US" dirty="0" err="1"/>
              <a:t>tortor</a:t>
            </a:r>
            <a:r>
              <a:rPr lang="en-US" dirty="0"/>
              <a:t> </a:t>
            </a:r>
            <a:r>
              <a:rPr lang="en-US" dirty="0" err="1"/>
              <a:t>nunc</a:t>
            </a:r>
            <a:r>
              <a:rPr lang="en-US" dirty="0"/>
              <a:t> </a:t>
            </a:r>
            <a:r>
              <a:rPr lang="en-US" dirty="0" err="1"/>
              <a:t>eu</a:t>
            </a:r>
            <a:r>
              <a:rPr lang="en-US" dirty="0"/>
              <a:t> </a:t>
            </a:r>
            <a:r>
              <a:rPr lang="en-US" dirty="0" err="1"/>
              <a:t>sapien</a:t>
            </a:r>
            <a:r>
              <a:rPr lang="en-US" dirty="0"/>
              <a:t>. Integer vitae eros vel </a:t>
            </a:r>
            <a:r>
              <a:rPr lang="en-US" dirty="0" err="1"/>
              <a:t>orci</a:t>
            </a:r>
            <a:r>
              <a:rPr lang="en-US" dirty="0"/>
              <a:t> </a:t>
            </a:r>
            <a:r>
              <a:rPr lang="en-US" dirty="0" err="1"/>
              <a:t>porttitor</a:t>
            </a:r>
            <a:r>
              <a:rPr lang="en-US" dirty="0"/>
              <a:t> maximus at </a:t>
            </a:r>
            <a:r>
              <a:rPr lang="en-US" dirty="0" err="1"/>
              <a:t>eu</a:t>
            </a:r>
            <a:r>
              <a:rPr lang="en-US" dirty="0"/>
              <a:t> </a:t>
            </a:r>
            <a:r>
              <a:rPr lang="en-US" dirty="0" err="1"/>
              <a:t>mauris</a:t>
            </a:r>
            <a:r>
              <a:rPr lang="en-US" dirty="0"/>
              <a:t>. Proin </a:t>
            </a:r>
            <a:r>
              <a:rPr lang="en-US" dirty="0" err="1"/>
              <a:t>tempor</a:t>
            </a:r>
            <a:r>
              <a:rPr lang="en-US" dirty="0"/>
              <a:t> </a:t>
            </a:r>
            <a:r>
              <a:rPr lang="en-US" dirty="0" err="1"/>
              <a:t>mauris</a:t>
            </a:r>
            <a:r>
              <a:rPr lang="en-US" dirty="0"/>
              <a:t> non fermentum </a:t>
            </a:r>
            <a:r>
              <a:rPr lang="en-US" dirty="0" err="1"/>
              <a:t>tempor</a:t>
            </a:r>
            <a:r>
              <a:rPr lang="en-US" dirty="0"/>
              <a:t>. Integer vitae eros vel. Integer vita. Integer vitae eros vel. </a:t>
            </a:r>
            <a:r>
              <a:rPr lang="en-US" dirty="0" err="1"/>
              <a:t>usce</a:t>
            </a:r>
            <a:r>
              <a:rPr lang="en-US" dirty="0"/>
              <a:t> </a:t>
            </a:r>
            <a:r>
              <a:rPr lang="en-US" dirty="0" err="1"/>
              <a:t>mollis</a:t>
            </a:r>
            <a:r>
              <a:rPr lang="en-US" dirty="0"/>
              <a:t>, ex </a:t>
            </a:r>
            <a:r>
              <a:rPr lang="en-US" dirty="0" err="1"/>
              <a:t>eget</a:t>
            </a:r>
            <a:r>
              <a:rPr lang="en-US" dirty="0"/>
              <a:t> cursus </a:t>
            </a:r>
            <a:r>
              <a:rPr lang="en-US" dirty="0" err="1"/>
              <a:t>viverra</a:t>
            </a:r>
            <a:r>
              <a:rPr lang="en-US" dirty="0"/>
              <a:t>, </a:t>
            </a:r>
            <a:r>
              <a:rPr lang="en-US" dirty="0" err="1"/>
              <a:t>nunc</a:t>
            </a:r>
            <a:r>
              <a:rPr lang="en-US" dirty="0"/>
              <a:t> </a:t>
            </a:r>
            <a:r>
              <a:rPr lang="en-US" dirty="0" err="1"/>
              <a:t>elit</a:t>
            </a:r>
            <a:r>
              <a:rPr lang="en-US" dirty="0"/>
              <a:t> </a:t>
            </a:r>
            <a:r>
              <a:rPr lang="en-US" dirty="0" err="1"/>
              <a:t>placerat</a:t>
            </a:r>
            <a:r>
              <a:rPr lang="en-US" dirty="0"/>
              <a:t> </a:t>
            </a:r>
            <a:r>
              <a:rPr lang="en-US" dirty="0" err="1"/>
              <a:t>purus</a:t>
            </a:r>
            <a:r>
              <a:rPr lang="en-US" dirty="0"/>
              <a:t>, </a:t>
            </a:r>
            <a:r>
              <a:rPr lang="en-US" dirty="0" err="1"/>
              <a:t>nec</a:t>
            </a:r>
            <a:r>
              <a:rPr lang="en-US" dirty="0"/>
              <a:t> </a:t>
            </a:r>
            <a:r>
              <a:rPr lang="en-US" dirty="0" err="1"/>
              <a:t>rhoncus</a:t>
            </a:r>
            <a:r>
              <a:rPr lang="en-US" dirty="0"/>
              <a:t> </a:t>
            </a:r>
            <a:r>
              <a:rPr lang="en-US" dirty="0" err="1"/>
              <a:t>tortor</a:t>
            </a:r>
            <a:r>
              <a:rPr lang="en-US" dirty="0"/>
              <a:t> </a:t>
            </a:r>
            <a:r>
              <a:rPr lang="en-US" dirty="0" err="1"/>
              <a:t>nunc</a:t>
            </a:r>
            <a:r>
              <a:rPr lang="en-US" dirty="0"/>
              <a:t> </a:t>
            </a:r>
            <a:r>
              <a:rPr lang="en-US" dirty="0" err="1"/>
              <a:t>eu</a:t>
            </a:r>
            <a:r>
              <a:rPr lang="en-US" dirty="0"/>
              <a:t> </a:t>
            </a:r>
            <a:r>
              <a:rPr lang="en-US" dirty="0" err="1"/>
              <a:t>sapien</a:t>
            </a:r>
            <a:r>
              <a:rPr lang="en-US" dirty="0"/>
              <a:t>. Nunc non </a:t>
            </a:r>
            <a:r>
              <a:rPr lang="en-US" dirty="0" err="1"/>
              <a:t>justo</a:t>
            </a:r>
            <a:r>
              <a:rPr lang="en-US" dirty="0"/>
              <a:t> vitae </a:t>
            </a:r>
            <a:r>
              <a:rPr lang="en-US" dirty="0" err="1"/>
              <a:t>est</a:t>
            </a:r>
            <a:r>
              <a:rPr lang="en-US" dirty="0"/>
              <a:t> </a:t>
            </a:r>
            <a:r>
              <a:rPr lang="en-US" dirty="0" err="1"/>
              <a:t>viverra</a:t>
            </a:r>
            <a:r>
              <a:rPr lang="en-US" dirty="0"/>
              <a:t> element.</a:t>
            </a:r>
          </a:p>
        </p:txBody>
      </p:sp>
      <p:sp>
        <p:nvSpPr>
          <p:cNvPr id="9" name="Text Placeholder 8">
            <a:extLst>
              <a:ext uri="{FF2B5EF4-FFF2-40B4-BE49-F238E27FC236}">
                <a16:creationId xmlns:a16="http://schemas.microsoft.com/office/drawing/2014/main" id="{275F1A50-4BF5-1D4C-8BBC-399FCF7AC931}"/>
              </a:ext>
            </a:extLst>
          </p:cNvPr>
          <p:cNvSpPr>
            <a:spLocks noGrp="1"/>
          </p:cNvSpPr>
          <p:nvPr>
            <p:ph type="body" sz="quarter" idx="14" hasCustomPrompt="1"/>
          </p:nvPr>
        </p:nvSpPr>
        <p:spPr>
          <a:xfrm>
            <a:off x="798513" y="1153294"/>
            <a:ext cx="1705201" cy="276225"/>
          </a:xfrm>
          <a:prstGeom prst="rect">
            <a:avLst/>
          </a:prstGeom>
        </p:spPr>
        <p:txBody>
          <a:bodyPr/>
          <a:lstStyle>
            <a:lvl1pPr marL="0" indent="0">
              <a:buNone/>
              <a:defRPr sz="1200" b="0" i="0">
                <a:solidFill>
                  <a:srgbClr val="8D634D"/>
                </a:solidFill>
                <a:latin typeface="Arial" panose="020B0604020202020204" pitchFamily="34" charset="0"/>
                <a:ea typeface="Verdana" panose="020B0604030504040204" pitchFamily="34" charset="0"/>
                <a:cs typeface="Arial" panose="020B0604020202020204" pitchFamily="34" charset="0"/>
              </a:defRPr>
            </a:lvl1pPr>
            <a:lvl2pPr marL="457200" indent="0">
              <a:buNone/>
              <a:defRPr sz="1200" b="0" i="0">
                <a:solidFill>
                  <a:srgbClr val="8D634D"/>
                </a:solidFill>
                <a:latin typeface="Decimal Medium" panose="02000600000000000000" pitchFamily="2" charset="0"/>
                <a:cs typeface="Decimal Medium" panose="02000600000000000000" pitchFamily="2" charset="0"/>
              </a:defRPr>
            </a:lvl2pPr>
            <a:lvl3pPr marL="914400" indent="0">
              <a:buNone/>
              <a:defRPr sz="1200" b="0" i="0">
                <a:solidFill>
                  <a:srgbClr val="8D634D"/>
                </a:solidFill>
                <a:latin typeface="Decimal Medium" panose="02000600000000000000" pitchFamily="2" charset="0"/>
                <a:cs typeface="Decimal Medium" panose="02000600000000000000" pitchFamily="2" charset="0"/>
              </a:defRPr>
            </a:lvl3pPr>
            <a:lvl4pPr marL="1371600" indent="0">
              <a:buNone/>
              <a:defRPr sz="1200" b="0" i="0">
                <a:solidFill>
                  <a:srgbClr val="8D634D"/>
                </a:solidFill>
                <a:latin typeface="Decimal Medium" panose="02000600000000000000" pitchFamily="2" charset="0"/>
                <a:cs typeface="Decimal Medium" panose="02000600000000000000" pitchFamily="2" charset="0"/>
              </a:defRPr>
            </a:lvl4pPr>
            <a:lvl5pPr marL="1828800" indent="0">
              <a:buNone/>
              <a:defRPr sz="1200" b="0" i="0">
                <a:solidFill>
                  <a:srgbClr val="8D634D"/>
                </a:solidFill>
                <a:latin typeface="Decimal Medium" panose="02000600000000000000" pitchFamily="2" charset="0"/>
                <a:cs typeface="Decimal Medium" panose="02000600000000000000" pitchFamily="2" charset="0"/>
              </a:defRPr>
            </a:lvl5pPr>
          </a:lstStyle>
          <a:p>
            <a:pPr lvl="0"/>
            <a:r>
              <a:rPr lang="en-US" dirty="0"/>
              <a:t>SUBTITLE HERE</a:t>
            </a:r>
          </a:p>
        </p:txBody>
      </p:sp>
      <p:sp>
        <p:nvSpPr>
          <p:cNvPr id="17" name="Picture Placeholder 13">
            <a:extLst>
              <a:ext uri="{FF2B5EF4-FFF2-40B4-BE49-F238E27FC236}">
                <a16:creationId xmlns:a16="http://schemas.microsoft.com/office/drawing/2014/main" id="{6CB19FA3-0503-AC40-B058-EC8639473523}"/>
              </a:ext>
            </a:extLst>
          </p:cNvPr>
          <p:cNvSpPr>
            <a:spLocks noGrp="1"/>
          </p:cNvSpPr>
          <p:nvPr>
            <p:ph type="pic" sz="quarter" idx="15"/>
          </p:nvPr>
        </p:nvSpPr>
        <p:spPr>
          <a:xfrm>
            <a:off x="6601859" y="342761"/>
            <a:ext cx="5255180" cy="5342077"/>
          </a:xfrm>
          <a:prstGeom prst="rect">
            <a:avLst/>
          </a:prstGeom>
        </p:spPr>
        <p:txBody>
          <a:bodyPr/>
          <a:lstStyle/>
          <a:p>
            <a:endParaRPr lang="en-US" dirty="0"/>
          </a:p>
        </p:txBody>
      </p:sp>
      <p:sp>
        <p:nvSpPr>
          <p:cNvPr id="11" name="Slide Number Placeholder 5">
            <a:extLst>
              <a:ext uri="{FF2B5EF4-FFF2-40B4-BE49-F238E27FC236}">
                <a16:creationId xmlns:a16="http://schemas.microsoft.com/office/drawing/2014/main" id="{7F229903-9615-4A42-B6AF-1EF47960DC00}"/>
              </a:ext>
            </a:extLst>
          </p:cNvPr>
          <p:cNvSpPr>
            <a:spLocks noGrp="1"/>
          </p:cNvSpPr>
          <p:nvPr>
            <p:ph type="sldNum" sz="quarter" idx="4"/>
          </p:nvPr>
        </p:nvSpPr>
        <p:spPr>
          <a:xfrm>
            <a:off x="9121140" y="6226810"/>
            <a:ext cx="2743200" cy="365125"/>
          </a:xfrm>
          <a:prstGeom prst="rect">
            <a:avLst/>
          </a:prstGeom>
        </p:spPr>
        <p:txBody>
          <a:bodyPr vert="horz" lIns="91440" tIns="45720" rIns="91440" bIns="45720" rtlCol="0" anchor="ctr"/>
          <a:lstStyle>
            <a:lvl1pPr algn="r">
              <a:defRPr sz="800" b="0" i="0">
                <a:solidFill>
                  <a:srgbClr val="FFFFFF"/>
                </a:solidFill>
                <a:latin typeface="Arial" panose="020B0604020202020204" pitchFamily="34" charset="0"/>
                <a:cs typeface="Arial" panose="020B0604020202020204" pitchFamily="34" charset="0"/>
              </a:defRPr>
            </a:lvl1pPr>
          </a:lstStyle>
          <a:p>
            <a:fld id="{168939C9-AC64-B240-A8FE-6EE68C639854}" type="slidenum">
              <a:rPr lang="en-US" smtClean="0"/>
              <a:pPr/>
              <a:t>‹#›</a:t>
            </a:fld>
            <a:endParaRPr lang="en-US" dirty="0"/>
          </a:p>
        </p:txBody>
      </p:sp>
      <p:sp>
        <p:nvSpPr>
          <p:cNvPr id="12" name="Footer Placeholder 3">
            <a:extLst>
              <a:ext uri="{FF2B5EF4-FFF2-40B4-BE49-F238E27FC236}">
                <a16:creationId xmlns:a16="http://schemas.microsoft.com/office/drawing/2014/main" id="{F263462B-AF9C-2841-9A4E-4B89C0028061}"/>
              </a:ext>
            </a:extLst>
          </p:cNvPr>
          <p:cNvSpPr>
            <a:spLocks noGrp="1"/>
          </p:cNvSpPr>
          <p:nvPr>
            <p:ph type="ftr" sz="quarter" idx="3"/>
          </p:nvPr>
        </p:nvSpPr>
        <p:spPr>
          <a:xfrm>
            <a:off x="1156241" y="6226810"/>
            <a:ext cx="4114800" cy="365125"/>
          </a:xfrm>
          <a:prstGeom prst="rect">
            <a:avLst/>
          </a:prstGeom>
        </p:spPr>
        <p:txBody>
          <a:bodyPr vert="horz" lIns="91440" tIns="45720" rIns="91440" bIns="45720" rtlCol="0" anchor="ctr"/>
          <a:lstStyle>
            <a:lvl1pPr algn="l">
              <a:defRPr sz="800" b="0" i="0">
                <a:solidFill>
                  <a:schemeClr val="bg1"/>
                </a:solidFill>
                <a:latin typeface="Arial" panose="020B0604020202020204" pitchFamily="34" charset="0"/>
                <a:cs typeface="Arial" panose="020B0604020202020204" pitchFamily="34" charset="0"/>
              </a:defRPr>
            </a:lvl1pPr>
          </a:lstStyle>
          <a:p>
            <a:endParaRPr lang="en-US" dirty="0"/>
          </a:p>
        </p:txBody>
      </p:sp>
      <p:pic>
        <p:nvPicPr>
          <p:cNvPr id="18" name="Picture 17">
            <a:extLst>
              <a:ext uri="{FF2B5EF4-FFF2-40B4-BE49-F238E27FC236}">
                <a16:creationId xmlns:a16="http://schemas.microsoft.com/office/drawing/2014/main" id="{94D5D9CA-D6E4-E247-A883-D0C7EA6F4257}"/>
              </a:ext>
            </a:extLst>
          </p:cNvPr>
          <p:cNvPicPr>
            <a:picLocks noChangeAspect="1"/>
          </p:cNvPicPr>
          <p:nvPr userDrawn="1"/>
        </p:nvPicPr>
        <p:blipFill>
          <a:blip r:embed="rId4"/>
          <a:stretch>
            <a:fillRect/>
          </a:stretch>
        </p:blipFill>
        <p:spPr>
          <a:xfrm>
            <a:off x="264751" y="6152758"/>
            <a:ext cx="657170" cy="467471"/>
          </a:xfrm>
          <a:prstGeom prst="rect">
            <a:avLst/>
          </a:prstGeom>
        </p:spPr>
      </p:pic>
    </p:spTree>
    <p:extLst>
      <p:ext uri="{BB962C8B-B14F-4D97-AF65-F5344CB8AC3E}">
        <p14:creationId xmlns:p14="http://schemas.microsoft.com/office/powerpoint/2010/main" val="2089596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lumn text">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9614A19-5ADC-EF4F-8B87-839B3A99F1D5}"/>
              </a:ext>
            </a:extLst>
          </p:cNvPr>
          <p:cNvPicPr>
            <a:picLocks noChangeAspect="1"/>
          </p:cNvPicPr>
          <p:nvPr userDrawn="1"/>
        </p:nvPicPr>
        <p:blipFill>
          <a:blip r:embed="rId2"/>
          <a:srcRect/>
          <a:stretch/>
        </p:blipFill>
        <p:spPr>
          <a:xfrm>
            <a:off x="0" y="0"/>
            <a:ext cx="12192000" cy="6858000"/>
          </a:xfrm>
          <a:prstGeom prst="rect">
            <a:avLst/>
          </a:prstGeom>
        </p:spPr>
      </p:pic>
      <p:pic>
        <p:nvPicPr>
          <p:cNvPr id="15" name="Picture 14" descr="A picture containing diagram&#10;&#10;Description automatically generated">
            <a:extLst>
              <a:ext uri="{FF2B5EF4-FFF2-40B4-BE49-F238E27FC236}">
                <a16:creationId xmlns:a16="http://schemas.microsoft.com/office/drawing/2014/main" id="{6D9A52C1-92DE-104E-9152-39958FE65BC8}"/>
              </a:ext>
            </a:extLst>
          </p:cNvPr>
          <p:cNvPicPr>
            <a:picLocks noChangeAspect="1"/>
          </p:cNvPicPr>
          <p:nvPr userDrawn="1"/>
        </p:nvPicPr>
        <p:blipFill>
          <a:blip r:embed="rId3"/>
          <a:stretch>
            <a:fillRect/>
          </a:stretch>
        </p:blipFill>
        <p:spPr>
          <a:xfrm>
            <a:off x="5271041" y="1241232"/>
            <a:ext cx="1649918" cy="1161288"/>
          </a:xfrm>
          <a:prstGeom prst="rect">
            <a:avLst/>
          </a:prstGeom>
        </p:spPr>
      </p:pic>
      <p:sp>
        <p:nvSpPr>
          <p:cNvPr id="16" name="Title 1">
            <a:extLst>
              <a:ext uri="{FF2B5EF4-FFF2-40B4-BE49-F238E27FC236}">
                <a16:creationId xmlns:a16="http://schemas.microsoft.com/office/drawing/2014/main" id="{16B1C267-139E-064D-B20A-78F4C1EB1FB4}"/>
              </a:ext>
            </a:extLst>
          </p:cNvPr>
          <p:cNvSpPr>
            <a:spLocks noGrp="1"/>
          </p:cNvSpPr>
          <p:nvPr>
            <p:ph type="ctrTitle" hasCustomPrompt="1"/>
          </p:nvPr>
        </p:nvSpPr>
        <p:spPr>
          <a:xfrm>
            <a:off x="797853" y="1447662"/>
            <a:ext cx="2097747" cy="3022738"/>
          </a:xfrm>
          <a:prstGeom prst="rect">
            <a:avLst/>
          </a:prstGeom>
        </p:spPr>
        <p:txBody>
          <a:bodyPr anchor="t">
            <a:normAutofit/>
          </a:bodyPr>
          <a:lstStyle>
            <a:lvl1pPr algn="l">
              <a:lnSpc>
                <a:spcPct val="100000"/>
              </a:lnSpc>
              <a:defRPr sz="3600">
                <a:solidFill>
                  <a:srgbClr val="01235B"/>
                </a:solidFill>
                <a:latin typeface="Georgia" panose="02040502050405020303" pitchFamily="18" charset="0"/>
              </a:defRPr>
            </a:lvl1pPr>
          </a:lstStyle>
          <a:p>
            <a:r>
              <a:rPr lang="en-US" dirty="0">
                <a:effectLst/>
              </a:rPr>
              <a:t>Title</a:t>
            </a:r>
            <a:br>
              <a:rPr lang="en-US" dirty="0">
                <a:effectLst/>
              </a:rPr>
            </a:br>
            <a:r>
              <a:rPr lang="en-US" dirty="0">
                <a:effectLst/>
              </a:rPr>
              <a:t>Lorem</a:t>
            </a:r>
            <a:br>
              <a:rPr lang="en-US" dirty="0">
                <a:effectLst/>
              </a:rPr>
            </a:br>
            <a:r>
              <a:rPr lang="en-US" dirty="0">
                <a:effectLst/>
              </a:rPr>
              <a:t>Ipsum</a:t>
            </a:r>
            <a:br>
              <a:rPr lang="en-US" dirty="0">
                <a:effectLst/>
              </a:rPr>
            </a:br>
            <a:r>
              <a:rPr lang="en-US" dirty="0">
                <a:effectLst/>
              </a:rPr>
              <a:t>Dolor</a:t>
            </a:r>
            <a:br>
              <a:rPr lang="en-US" dirty="0">
                <a:effectLst/>
              </a:rPr>
            </a:br>
            <a:r>
              <a:rPr lang="en-US" dirty="0">
                <a:effectLst/>
              </a:rPr>
              <a:t>Sit </a:t>
            </a:r>
            <a:r>
              <a:rPr lang="en-US" dirty="0" err="1">
                <a:effectLst/>
              </a:rPr>
              <a:t>Amet</a:t>
            </a:r>
            <a:endParaRPr lang="en-US" dirty="0"/>
          </a:p>
        </p:txBody>
      </p:sp>
      <p:sp>
        <p:nvSpPr>
          <p:cNvPr id="11" name="Text Placeholder 8">
            <a:extLst>
              <a:ext uri="{FF2B5EF4-FFF2-40B4-BE49-F238E27FC236}">
                <a16:creationId xmlns:a16="http://schemas.microsoft.com/office/drawing/2014/main" id="{E9145E23-266C-364D-B2C0-6A6C4644E80C}"/>
              </a:ext>
            </a:extLst>
          </p:cNvPr>
          <p:cNvSpPr>
            <a:spLocks noGrp="1"/>
          </p:cNvSpPr>
          <p:nvPr>
            <p:ph type="body" sz="quarter" idx="14" hasCustomPrompt="1"/>
          </p:nvPr>
        </p:nvSpPr>
        <p:spPr>
          <a:xfrm>
            <a:off x="798513" y="1153294"/>
            <a:ext cx="1705201" cy="276225"/>
          </a:xfrm>
          <a:prstGeom prst="rect">
            <a:avLst/>
          </a:prstGeom>
        </p:spPr>
        <p:txBody>
          <a:bodyPr/>
          <a:lstStyle>
            <a:lvl1pPr marL="0" indent="0">
              <a:buNone/>
              <a:defRPr sz="1200" b="0" i="0">
                <a:solidFill>
                  <a:srgbClr val="8D634D"/>
                </a:solidFill>
                <a:latin typeface="Arial" panose="020B0604020202020204" pitchFamily="34" charset="0"/>
                <a:cs typeface="Arial" panose="020B0604020202020204" pitchFamily="34" charset="0"/>
              </a:defRPr>
            </a:lvl1pPr>
            <a:lvl2pPr marL="457200" indent="0">
              <a:buNone/>
              <a:defRPr sz="1200" b="0" i="0">
                <a:solidFill>
                  <a:srgbClr val="8D634D"/>
                </a:solidFill>
                <a:latin typeface="Decimal Medium" panose="02000600000000000000" pitchFamily="2" charset="0"/>
                <a:cs typeface="Decimal Medium" panose="02000600000000000000" pitchFamily="2" charset="0"/>
              </a:defRPr>
            </a:lvl2pPr>
            <a:lvl3pPr marL="914400" indent="0">
              <a:buNone/>
              <a:defRPr sz="1200" b="0" i="0">
                <a:solidFill>
                  <a:srgbClr val="8D634D"/>
                </a:solidFill>
                <a:latin typeface="Decimal Medium" panose="02000600000000000000" pitchFamily="2" charset="0"/>
                <a:cs typeface="Decimal Medium" panose="02000600000000000000" pitchFamily="2" charset="0"/>
              </a:defRPr>
            </a:lvl3pPr>
            <a:lvl4pPr marL="1371600" indent="0">
              <a:buNone/>
              <a:defRPr sz="1200" b="0" i="0">
                <a:solidFill>
                  <a:srgbClr val="8D634D"/>
                </a:solidFill>
                <a:latin typeface="Decimal Medium" panose="02000600000000000000" pitchFamily="2" charset="0"/>
                <a:cs typeface="Decimal Medium" panose="02000600000000000000" pitchFamily="2" charset="0"/>
              </a:defRPr>
            </a:lvl4pPr>
            <a:lvl5pPr marL="1828800" indent="0">
              <a:buNone/>
              <a:defRPr sz="1200" b="0" i="0">
                <a:solidFill>
                  <a:srgbClr val="8D634D"/>
                </a:solidFill>
                <a:latin typeface="Decimal Medium" panose="02000600000000000000" pitchFamily="2" charset="0"/>
                <a:cs typeface="Decimal Medium" panose="02000600000000000000" pitchFamily="2" charset="0"/>
              </a:defRPr>
            </a:lvl5pPr>
          </a:lstStyle>
          <a:p>
            <a:pPr lvl="0"/>
            <a:r>
              <a:rPr lang="en-US" dirty="0"/>
              <a:t>SUBTITLE HERE</a:t>
            </a:r>
          </a:p>
        </p:txBody>
      </p:sp>
      <p:sp>
        <p:nvSpPr>
          <p:cNvPr id="20" name="Text Placeholder 4">
            <a:extLst>
              <a:ext uri="{FF2B5EF4-FFF2-40B4-BE49-F238E27FC236}">
                <a16:creationId xmlns:a16="http://schemas.microsoft.com/office/drawing/2014/main" id="{C7ED89EE-B490-F54A-9A0B-467A482863D6}"/>
              </a:ext>
            </a:extLst>
          </p:cNvPr>
          <p:cNvSpPr>
            <a:spLocks noGrp="1"/>
          </p:cNvSpPr>
          <p:nvPr>
            <p:ph type="body" sz="quarter" idx="13" hasCustomPrompt="1"/>
          </p:nvPr>
        </p:nvSpPr>
        <p:spPr>
          <a:xfrm>
            <a:off x="3994687" y="1294110"/>
            <a:ext cx="3924948" cy="3727342"/>
          </a:xfrm>
          <a:prstGeom prst="rect">
            <a:avLst/>
          </a:prstGeom>
        </p:spPr>
        <p:txBody>
          <a:bodyPr/>
          <a:lstStyle>
            <a:lvl1pPr marL="0" indent="0">
              <a:lnSpc>
                <a:spcPct val="150000"/>
              </a:lnSpc>
              <a:buNone/>
              <a:defRPr sz="1400">
                <a:solidFill>
                  <a:srgbClr val="01235B"/>
                </a:solidFill>
                <a:latin typeface="Georgia" panose="02040502050405020303" pitchFamily="18" charset="0"/>
              </a:defRPr>
            </a:lvl1pPr>
            <a:lvl2pPr marL="457200" indent="0">
              <a:buNone/>
              <a:defRPr sz="1400">
                <a:solidFill>
                  <a:srgbClr val="01235B"/>
                </a:solidFill>
                <a:latin typeface="Georgia" panose="02040502050405020303" pitchFamily="18" charset="0"/>
              </a:defRPr>
            </a:lvl2pPr>
            <a:lvl3pPr marL="914400" indent="0">
              <a:buNone/>
              <a:defRPr sz="1400">
                <a:solidFill>
                  <a:srgbClr val="01235B"/>
                </a:solidFill>
                <a:latin typeface="Georgia" panose="02040502050405020303" pitchFamily="18" charset="0"/>
              </a:defRPr>
            </a:lvl3pPr>
            <a:lvl4pPr marL="1371600" indent="0">
              <a:buNone/>
              <a:defRPr sz="1400">
                <a:solidFill>
                  <a:srgbClr val="01235B"/>
                </a:solidFill>
                <a:latin typeface="Georgia" panose="02040502050405020303" pitchFamily="18" charset="0"/>
              </a:defRPr>
            </a:lvl4pPr>
            <a:lvl5pPr marL="1828800" indent="0">
              <a:buNone/>
              <a:defRPr sz="1400">
                <a:solidFill>
                  <a:srgbClr val="01235B"/>
                </a:solidFill>
                <a:latin typeface="Georgia" panose="02040502050405020303" pitchFamily="18" charset="0"/>
              </a:defRPr>
            </a:lvl5pPr>
          </a:lstStyle>
          <a:p>
            <a:pPr lvl="0"/>
            <a:r>
              <a:rPr lang="en-US" dirty="0"/>
              <a:t>Nunc non </a:t>
            </a:r>
            <a:r>
              <a:rPr lang="en-US" dirty="0" err="1"/>
              <a:t>justo</a:t>
            </a:r>
            <a:r>
              <a:rPr lang="en-US" dirty="0"/>
              <a:t> vitae </a:t>
            </a:r>
            <a:r>
              <a:rPr lang="en-US" dirty="0" err="1"/>
              <a:t>est</a:t>
            </a:r>
            <a:r>
              <a:rPr lang="en-US" dirty="0"/>
              <a:t> </a:t>
            </a:r>
            <a:r>
              <a:rPr lang="en-US" dirty="0" err="1"/>
              <a:t>viverra</a:t>
            </a:r>
            <a:r>
              <a:rPr lang="en-US" dirty="0"/>
              <a:t> </a:t>
            </a:r>
            <a:r>
              <a:rPr lang="en-US" dirty="0" err="1"/>
              <a:t>elementum</a:t>
            </a:r>
            <a:r>
              <a:rPr lang="en-US" dirty="0"/>
              <a:t> a </a:t>
            </a:r>
            <a:r>
              <a:rPr lang="en-US" dirty="0" err="1"/>
              <a:t>finibus</a:t>
            </a:r>
            <a:r>
              <a:rPr lang="en-US" dirty="0"/>
              <a:t> </a:t>
            </a:r>
            <a:r>
              <a:rPr lang="en-US" dirty="0" err="1"/>
              <a:t>neque</a:t>
            </a:r>
            <a:r>
              <a:rPr lang="en-US" dirty="0"/>
              <a:t>. </a:t>
            </a:r>
            <a:r>
              <a:rPr lang="en-US" dirty="0" err="1"/>
              <a:t>Fusce</a:t>
            </a:r>
            <a:r>
              <a:rPr lang="en-US" dirty="0"/>
              <a:t> </a:t>
            </a:r>
            <a:r>
              <a:rPr lang="en-US" dirty="0" err="1"/>
              <a:t>mollis</a:t>
            </a:r>
            <a:r>
              <a:rPr lang="en-US" dirty="0"/>
              <a:t>, ex </a:t>
            </a:r>
            <a:r>
              <a:rPr lang="en-US" dirty="0" err="1"/>
              <a:t>eget</a:t>
            </a:r>
            <a:r>
              <a:rPr lang="en-US" dirty="0"/>
              <a:t> cursus </a:t>
            </a:r>
            <a:r>
              <a:rPr lang="en-US" dirty="0" err="1"/>
              <a:t>viverra</a:t>
            </a:r>
            <a:r>
              <a:rPr lang="en-US" dirty="0"/>
              <a:t>, </a:t>
            </a:r>
            <a:r>
              <a:rPr lang="en-US" dirty="0" err="1"/>
              <a:t>nunc</a:t>
            </a:r>
            <a:r>
              <a:rPr lang="en-US" dirty="0"/>
              <a:t> </a:t>
            </a:r>
            <a:r>
              <a:rPr lang="en-US" dirty="0" err="1"/>
              <a:t>elit</a:t>
            </a:r>
            <a:r>
              <a:rPr lang="en-US" dirty="0"/>
              <a:t> </a:t>
            </a:r>
            <a:r>
              <a:rPr lang="en-US" dirty="0" err="1"/>
              <a:t>placerat</a:t>
            </a:r>
            <a:r>
              <a:rPr lang="en-US" dirty="0"/>
              <a:t> </a:t>
            </a:r>
            <a:r>
              <a:rPr lang="en-US" dirty="0" err="1"/>
              <a:t>purus</a:t>
            </a:r>
            <a:r>
              <a:rPr lang="en-US" dirty="0"/>
              <a:t>, </a:t>
            </a:r>
            <a:r>
              <a:rPr lang="en-US" dirty="0" err="1"/>
              <a:t>nec</a:t>
            </a:r>
            <a:r>
              <a:rPr lang="en-US" dirty="0"/>
              <a:t> </a:t>
            </a:r>
            <a:r>
              <a:rPr lang="en-US" dirty="0" err="1"/>
              <a:t>rhoncus</a:t>
            </a:r>
            <a:r>
              <a:rPr lang="en-US" dirty="0"/>
              <a:t> </a:t>
            </a:r>
            <a:r>
              <a:rPr lang="en-US" dirty="0" err="1"/>
              <a:t>tortor</a:t>
            </a:r>
            <a:r>
              <a:rPr lang="en-US" dirty="0"/>
              <a:t> </a:t>
            </a:r>
            <a:r>
              <a:rPr lang="en-US" dirty="0" err="1"/>
              <a:t>nunc</a:t>
            </a:r>
            <a:r>
              <a:rPr lang="en-US" dirty="0"/>
              <a:t> </a:t>
            </a:r>
            <a:r>
              <a:rPr lang="en-US" dirty="0" err="1"/>
              <a:t>eu</a:t>
            </a:r>
            <a:r>
              <a:rPr lang="en-US" dirty="0"/>
              <a:t> </a:t>
            </a:r>
            <a:r>
              <a:rPr lang="en-US" dirty="0" err="1"/>
              <a:t>sapien</a:t>
            </a:r>
            <a:r>
              <a:rPr lang="en-US" dirty="0"/>
              <a:t>. Integer vitae eros vel </a:t>
            </a:r>
            <a:r>
              <a:rPr lang="en-US" dirty="0" err="1"/>
              <a:t>orci</a:t>
            </a:r>
            <a:r>
              <a:rPr lang="en-US" dirty="0"/>
              <a:t> </a:t>
            </a:r>
            <a:r>
              <a:rPr lang="en-US" dirty="0" err="1"/>
              <a:t>porttitor</a:t>
            </a:r>
            <a:r>
              <a:rPr lang="en-US" dirty="0"/>
              <a:t> maximus at </a:t>
            </a:r>
            <a:r>
              <a:rPr lang="en-US" dirty="0" err="1"/>
              <a:t>eu</a:t>
            </a:r>
            <a:r>
              <a:rPr lang="en-US" dirty="0"/>
              <a:t> </a:t>
            </a:r>
            <a:r>
              <a:rPr lang="en-US" dirty="0" err="1"/>
              <a:t>mauris</a:t>
            </a:r>
            <a:r>
              <a:rPr lang="en-US" dirty="0"/>
              <a:t>. Proin </a:t>
            </a:r>
            <a:r>
              <a:rPr lang="en-US" dirty="0" err="1"/>
              <a:t>tempor</a:t>
            </a:r>
            <a:r>
              <a:rPr lang="en-US" dirty="0"/>
              <a:t> </a:t>
            </a:r>
            <a:r>
              <a:rPr lang="en-US" dirty="0" err="1"/>
              <a:t>mauris</a:t>
            </a:r>
            <a:r>
              <a:rPr lang="en-US" dirty="0"/>
              <a:t> non fermentum </a:t>
            </a:r>
            <a:r>
              <a:rPr lang="en-US" dirty="0" err="1"/>
              <a:t>tempor</a:t>
            </a:r>
            <a:r>
              <a:rPr lang="en-US" dirty="0"/>
              <a:t>. Integer vitae eros vel. Integer vita. Integer vitae eros vel. </a:t>
            </a:r>
            <a:r>
              <a:rPr lang="en-US" dirty="0" err="1"/>
              <a:t>usce</a:t>
            </a:r>
            <a:r>
              <a:rPr lang="en-US" dirty="0"/>
              <a:t> </a:t>
            </a:r>
            <a:r>
              <a:rPr lang="en-US" dirty="0" err="1"/>
              <a:t>mollis</a:t>
            </a:r>
            <a:r>
              <a:rPr lang="en-US" dirty="0"/>
              <a:t>, ex </a:t>
            </a:r>
            <a:r>
              <a:rPr lang="en-US" dirty="0" err="1"/>
              <a:t>eget</a:t>
            </a:r>
            <a:r>
              <a:rPr lang="en-US" dirty="0"/>
              <a:t> cursus </a:t>
            </a:r>
            <a:r>
              <a:rPr lang="en-US" dirty="0" err="1"/>
              <a:t>viverra</a:t>
            </a:r>
            <a:r>
              <a:rPr lang="en-US" dirty="0"/>
              <a:t>, </a:t>
            </a:r>
            <a:r>
              <a:rPr lang="en-US" dirty="0" err="1"/>
              <a:t>nunc</a:t>
            </a:r>
            <a:r>
              <a:rPr lang="en-US" dirty="0"/>
              <a:t> </a:t>
            </a:r>
            <a:r>
              <a:rPr lang="en-US" dirty="0" err="1"/>
              <a:t>elit</a:t>
            </a:r>
            <a:r>
              <a:rPr lang="en-US" dirty="0"/>
              <a:t> </a:t>
            </a:r>
            <a:r>
              <a:rPr lang="en-US" dirty="0" err="1"/>
              <a:t>placerat</a:t>
            </a:r>
            <a:r>
              <a:rPr lang="en-US" dirty="0"/>
              <a:t> </a:t>
            </a:r>
            <a:r>
              <a:rPr lang="en-US" dirty="0" err="1"/>
              <a:t>purus</a:t>
            </a:r>
            <a:r>
              <a:rPr lang="en-US" dirty="0"/>
              <a:t>, </a:t>
            </a:r>
            <a:r>
              <a:rPr lang="en-US" dirty="0" err="1"/>
              <a:t>nec</a:t>
            </a:r>
            <a:r>
              <a:rPr lang="en-US" dirty="0"/>
              <a:t> </a:t>
            </a:r>
            <a:r>
              <a:rPr lang="en-US" dirty="0" err="1"/>
              <a:t>rhoncus</a:t>
            </a:r>
            <a:r>
              <a:rPr lang="en-US" dirty="0"/>
              <a:t> </a:t>
            </a:r>
            <a:r>
              <a:rPr lang="en-US" dirty="0" err="1"/>
              <a:t>tortor</a:t>
            </a:r>
            <a:r>
              <a:rPr lang="en-US" dirty="0"/>
              <a:t> </a:t>
            </a:r>
            <a:r>
              <a:rPr lang="en-US" dirty="0" err="1"/>
              <a:t>nunc</a:t>
            </a:r>
            <a:r>
              <a:rPr lang="en-US" dirty="0"/>
              <a:t> </a:t>
            </a:r>
            <a:r>
              <a:rPr lang="en-US" dirty="0" err="1"/>
              <a:t>eu</a:t>
            </a:r>
            <a:r>
              <a:rPr lang="en-US" dirty="0"/>
              <a:t> </a:t>
            </a:r>
            <a:r>
              <a:rPr lang="en-US" dirty="0" err="1"/>
              <a:t>sapien</a:t>
            </a:r>
            <a:r>
              <a:rPr lang="en-US" dirty="0"/>
              <a:t>. </a:t>
            </a:r>
          </a:p>
        </p:txBody>
      </p:sp>
      <p:sp>
        <p:nvSpPr>
          <p:cNvPr id="21" name="Text Placeholder 4">
            <a:extLst>
              <a:ext uri="{FF2B5EF4-FFF2-40B4-BE49-F238E27FC236}">
                <a16:creationId xmlns:a16="http://schemas.microsoft.com/office/drawing/2014/main" id="{0642746D-A899-164E-BB2E-7F210895F417}"/>
              </a:ext>
            </a:extLst>
          </p:cNvPr>
          <p:cNvSpPr>
            <a:spLocks noGrp="1"/>
          </p:cNvSpPr>
          <p:nvPr>
            <p:ph type="body" sz="quarter" idx="15" hasCustomPrompt="1"/>
          </p:nvPr>
        </p:nvSpPr>
        <p:spPr>
          <a:xfrm>
            <a:off x="8078490" y="1294110"/>
            <a:ext cx="3684724" cy="3727342"/>
          </a:xfrm>
          <a:prstGeom prst="rect">
            <a:avLst/>
          </a:prstGeom>
        </p:spPr>
        <p:txBody>
          <a:bodyPr/>
          <a:lstStyle>
            <a:lvl1pPr marL="0" indent="0">
              <a:lnSpc>
                <a:spcPct val="150000"/>
              </a:lnSpc>
              <a:buNone/>
              <a:defRPr sz="1400">
                <a:solidFill>
                  <a:srgbClr val="01235B"/>
                </a:solidFill>
                <a:latin typeface="Georgia" panose="02040502050405020303" pitchFamily="18" charset="0"/>
              </a:defRPr>
            </a:lvl1pPr>
            <a:lvl2pPr marL="457200" indent="0">
              <a:buNone/>
              <a:defRPr sz="1400">
                <a:solidFill>
                  <a:srgbClr val="01235B"/>
                </a:solidFill>
                <a:latin typeface="Georgia" panose="02040502050405020303" pitchFamily="18" charset="0"/>
              </a:defRPr>
            </a:lvl2pPr>
            <a:lvl3pPr marL="914400" indent="0">
              <a:buNone/>
              <a:defRPr sz="1400">
                <a:solidFill>
                  <a:srgbClr val="01235B"/>
                </a:solidFill>
                <a:latin typeface="Georgia" panose="02040502050405020303" pitchFamily="18" charset="0"/>
              </a:defRPr>
            </a:lvl3pPr>
            <a:lvl4pPr marL="1371600" indent="0">
              <a:buNone/>
              <a:defRPr sz="1400">
                <a:solidFill>
                  <a:srgbClr val="01235B"/>
                </a:solidFill>
                <a:latin typeface="Georgia" panose="02040502050405020303" pitchFamily="18" charset="0"/>
              </a:defRPr>
            </a:lvl4pPr>
            <a:lvl5pPr marL="1828800" indent="0">
              <a:buNone/>
              <a:defRPr sz="1400">
                <a:solidFill>
                  <a:srgbClr val="01235B"/>
                </a:solidFill>
                <a:latin typeface="Georgia" panose="02040502050405020303" pitchFamily="18" charset="0"/>
              </a:defRPr>
            </a:lvl5pPr>
          </a:lstStyle>
          <a:p>
            <a:pPr lvl="0"/>
            <a:r>
              <a:rPr lang="en-US" dirty="0"/>
              <a:t>Nunc non </a:t>
            </a:r>
            <a:r>
              <a:rPr lang="en-US" dirty="0" err="1"/>
              <a:t>justo</a:t>
            </a:r>
            <a:r>
              <a:rPr lang="en-US" dirty="0"/>
              <a:t> vitae </a:t>
            </a:r>
            <a:r>
              <a:rPr lang="en-US" dirty="0" err="1"/>
              <a:t>est</a:t>
            </a:r>
            <a:r>
              <a:rPr lang="en-US" dirty="0"/>
              <a:t> </a:t>
            </a:r>
            <a:r>
              <a:rPr lang="en-US" dirty="0" err="1"/>
              <a:t>viverra</a:t>
            </a:r>
            <a:r>
              <a:rPr lang="en-US" dirty="0"/>
              <a:t> </a:t>
            </a:r>
            <a:r>
              <a:rPr lang="en-US" dirty="0" err="1"/>
              <a:t>elementum</a:t>
            </a:r>
            <a:r>
              <a:rPr lang="en-US" dirty="0"/>
              <a:t> a </a:t>
            </a:r>
            <a:r>
              <a:rPr lang="en-US" dirty="0" err="1"/>
              <a:t>finibus</a:t>
            </a:r>
            <a:r>
              <a:rPr lang="en-US" dirty="0"/>
              <a:t> </a:t>
            </a:r>
            <a:r>
              <a:rPr lang="en-US" dirty="0" err="1"/>
              <a:t>neque</a:t>
            </a:r>
            <a:r>
              <a:rPr lang="en-US" dirty="0"/>
              <a:t>. </a:t>
            </a:r>
            <a:r>
              <a:rPr lang="en-US" dirty="0" err="1"/>
              <a:t>Fusce</a:t>
            </a:r>
            <a:r>
              <a:rPr lang="en-US" dirty="0"/>
              <a:t> </a:t>
            </a:r>
            <a:r>
              <a:rPr lang="en-US" dirty="0" err="1"/>
              <a:t>mollis</a:t>
            </a:r>
            <a:r>
              <a:rPr lang="en-US" dirty="0"/>
              <a:t>, ex </a:t>
            </a:r>
            <a:r>
              <a:rPr lang="en-US" dirty="0" err="1"/>
              <a:t>eget</a:t>
            </a:r>
            <a:r>
              <a:rPr lang="en-US" dirty="0"/>
              <a:t> cursus </a:t>
            </a:r>
            <a:r>
              <a:rPr lang="en-US" dirty="0" err="1"/>
              <a:t>viverra</a:t>
            </a:r>
            <a:r>
              <a:rPr lang="en-US" dirty="0"/>
              <a:t>, </a:t>
            </a:r>
            <a:r>
              <a:rPr lang="en-US" dirty="0" err="1"/>
              <a:t>nunc</a:t>
            </a:r>
            <a:r>
              <a:rPr lang="en-US" dirty="0"/>
              <a:t> </a:t>
            </a:r>
            <a:r>
              <a:rPr lang="en-US" dirty="0" err="1"/>
              <a:t>elit</a:t>
            </a:r>
            <a:r>
              <a:rPr lang="en-US" dirty="0"/>
              <a:t> </a:t>
            </a:r>
            <a:r>
              <a:rPr lang="en-US" dirty="0" err="1"/>
              <a:t>placerat</a:t>
            </a:r>
            <a:r>
              <a:rPr lang="en-US" dirty="0"/>
              <a:t> </a:t>
            </a:r>
            <a:r>
              <a:rPr lang="en-US" dirty="0" err="1"/>
              <a:t>purus</a:t>
            </a:r>
            <a:r>
              <a:rPr lang="en-US" dirty="0"/>
              <a:t>, </a:t>
            </a:r>
            <a:r>
              <a:rPr lang="en-US" dirty="0" err="1"/>
              <a:t>nec</a:t>
            </a:r>
            <a:r>
              <a:rPr lang="en-US" dirty="0"/>
              <a:t> </a:t>
            </a:r>
            <a:r>
              <a:rPr lang="en-US" dirty="0" err="1"/>
              <a:t>rhoncus</a:t>
            </a:r>
            <a:r>
              <a:rPr lang="en-US" dirty="0"/>
              <a:t> </a:t>
            </a:r>
            <a:r>
              <a:rPr lang="en-US" dirty="0" err="1"/>
              <a:t>tortor</a:t>
            </a:r>
            <a:r>
              <a:rPr lang="en-US" dirty="0"/>
              <a:t> </a:t>
            </a:r>
            <a:r>
              <a:rPr lang="en-US" dirty="0" err="1"/>
              <a:t>nunc</a:t>
            </a:r>
            <a:r>
              <a:rPr lang="en-US" dirty="0"/>
              <a:t> </a:t>
            </a:r>
            <a:r>
              <a:rPr lang="en-US" dirty="0" err="1"/>
              <a:t>eu</a:t>
            </a:r>
            <a:r>
              <a:rPr lang="en-US" dirty="0"/>
              <a:t> </a:t>
            </a:r>
            <a:r>
              <a:rPr lang="en-US" dirty="0" err="1"/>
              <a:t>sapien</a:t>
            </a:r>
            <a:r>
              <a:rPr lang="en-US" dirty="0"/>
              <a:t>. Integer vitae eros vel </a:t>
            </a:r>
            <a:r>
              <a:rPr lang="en-US" dirty="0" err="1"/>
              <a:t>orci</a:t>
            </a:r>
            <a:r>
              <a:rPr lang="en-US" dirty="0"/>
              <a:t> </a:t>
            </a:r>
            <a:r>
              <a:rPr lang="en-US" dirty="0" err="1"/>
              <a:t>porttitor</a:t>
            </a:r>
            <a:r>
              <a:rPr lang="en-US" dirty="0"/>
              <a:t> maximus at </a:t>
            </a:r>
            <a:r>
              <a:rPr lang="en-US" dirty="0" err="1"/>
              <a:t>eu</a:t>
            </a:r>
            <a:r>
              <a:rPr lang="en-US" dirty="0"/>
              <a:t> </a:t>
            </a:r>
            <a:r>
              <a:rPr lang="en-US" dirty="0" err="1"/>
              <a:t>mauris</a:t>
            </a:r>
            <a:r>
              <a:rPr lang="en-US" dirty="0"/>
              <a:t>. Proin </a:t>
            </a:r>
            <a:r>
              <a:rPr lang="en-US" dirty="0" err="1"/>
              <a:t>tempor</a:t>
            </a:r>
            <a:r>
              <a:rPr lang="en-US" dirty="0"/>
              <a:t> </a:t>
            </a:r>
            <a:r>
              <a:rPr lang="en-US" dirty="0" err="1"/>
              <a:t>mauris</a:t>
            </a:r>
            <a:r>
              <a:rPr lang="en-US" dirty="0"/>
              <a:t> non fermentum </a:t>
            </a:r>
            <a:r>
              <a:rPr lang="en-US" dirty="0" err="1"/>
              <a:t>tempor</a:t>
            </a:r>
            <a:r>
              <a:rPr lang="en-US" dirty="0"/>
              <a:t>. Integer vitae eros vel. Integer vita. Integer vitae eros vel. </a:t>
            </a:r>
            <a:r>
              <a:rPr lang="en-US" dirty="0" err="1"/>
              <a:t>usce</a:t>
            </a:r>
            <a:r>
              <a:rPr lang="en-US" dirty="0"/>
              <a:t> </a:t>
            </a:r>
            <a:r>
              <a:rPr lang="en-US" dirty="0" err="1"/>
              <a:t>mollis</a:t>
            </a:r>
            <a:r>
              <a:rPr lang="en-US" dirty="0"/>
              <a:t>, ex </a:t>
            </a:r>
            <a:r>
              <a:rPr lang="en-US" dirty="0" err="1"/>
              <a:t>eget</a:t>
            </a:r>
            <a:r>
              <a:rPr lang="en-US" dirty="0"/>
              <a:t> cursus </a:t>
            </a:r>
            <a:r>
              <a:rPr lang="en-US" dirty="0" err="1"/>
              <a:t>viverra</a:t>
            </a:r>
            <a:r>
              <a:rPr lang="en-US" dirty="0"/>
              <a:t>, </a:t>
            </a:r>
            <a:r>
              <a:rPr lang="en-US" dirty="0" err="1"/>
              <a:t>nunc</a:t>
            </a:r>
            <a:r>
              <a:rPr lang="en-US" dirty="0"/>
              <a:t> </a:t>
            </a:r>
            <a:r>
              <a:rPr lang="en-US" dirty="0" err="1"/>
              <a:t>elit</a:t>
            </a:r>
            <a:r>
              <a:rPr lang="en-US" dirty="0"/>
              <a:t> </a:t>
            </a:r>
            <a:r>
              <a:rPr lang="en-US" dirty="0" err="1"/>
              <a:t>placerat</a:t>
            </a:r>
            <a:r>
              <a:rPr lang="en-US" dirty="0"/>
              <a:t> </a:t>
            </a:r>
            <a:r>
              <a:rPr lang="en-US" dirty="0" err="1"/>
              <a:t>purus</a:t>
            </a:r>
            <a:r>
              <a:rPr lang="en-US" dirty="0"/>
              <a:t>, </a:t>
            </a:r>
            <a:r>
              <a:rPr lang="en-US" dirty="0" err="1"/>
              <a:t>nec</a:t>
            </a:r>
            <a:r>
              <a:rPr lang="en-US" dirty="0"/>
              <a:t> </a:t>
            </a:r>
            <a:r>
              <a:rPr lang="en-US" dirty="0" err="1"/>
              <a:t>rhoncus</a:t>
            </a:r>
            <a:r>
              <a:rPr lang="en-US" dirty="0"/>
              <a:t> </a:t>
            </a:r>
            <a:r>
              <a:rPr lang="en-US" dirty="0" err="1"/>
              <a:t>tortor</a:t>
            </a:r>
            <a:r>
              <a:rPr lang="en-US" dirty="0"/>
              <a:t> </a:t>
            </a:r>
            <a:r>
              <a:rPr lang="en-US" dirty="0" err="1"/>
              <a:t>nunc</a:t>
            </a:r>
            <a:r>
              <a:rPr lang="en-US" dirty="0"/>
              <a:t> </a:t>
            </a:r>
            <a:r>
              <a:rPr lang="en-US" dirty="0" err="1"/>
              <a:t>eu</a:t>
            </a:r>
            <a:r>
              <a:rPr lang="en-US" dirty="0"/>
              <a:t> </a:t>
            </a:r>
            <a:r>
              <a:rPr lang="en-US" dirty="0" err="1"/>
              <a:t>sapien</a:t>
            </a:r>
            <a:r>
              <a:rPr lang="en-US" dirty="0"/>
              <a:t>. </a:t>
            </a:r>
          </a:p>
        </p:txBody>
      </p:sp>
      <p:sp>
        <p:nvSpPr>
          <p:cNvPr id="12" name="Slide Number Placeholder 5">
            <a:extLst>
              <a:ext uri="{FF2B5EF4-FFF2-40B4-BE49-F238E27FC236}">
                <a16:creationId xmlns:a16="http://schemas.microsoft.com/office/drawing/2014/main" id="{25031707-033E-7A49-BB64-EBE6EBA5BEB2}"/>
              </a:ext>
            </a:extLst>
          </p:cNvPr>
          <p:cNvSpPr>
            <a:spLocks noGrp="1"/>
          </p:cNvSpPr>
          <p:nvPr>
            <p:ph type="sldNum" sz="quarter" idx="4"/>
          </p:nvPr>
        </p:nvSpPr>
        <p:spPr>
          <a:xfrm>
            <a:off x="9121140" y="6226810"/>
            <a:ext cx="2743200" cy="365125"/>
          </a:xfrm>
          <a:prstGeom prst="rect">
            <a:avLst/>
          </a:prstGeom>
        </p:spPr>
        <p:txBody>
          <a:bodyPr vert="horz" lIns="91440" tIns="45720" rIns="91440" bIns="45720" rtlCol="0" anchor="ctr"/>
          <a:lstStyle>
            <a:lvl1pPr algn="r">
              <a:defRPr sz="800" b="0" i="0">
                <a:solidFill>
                  <a:srgbClr val="FFFFFF"/>
                </a:solidFill>
                <a:latin typeface="Arial" panose="020B0604020202020204" pitchFamily="34" charset="0"/>
                <a:cs typeface="Arial" panose="020B0604020202020204" pitchFamily="34" charset="0"/>
              </a:defRPr>
            </a:lvl1pPr>
          </a:lstStyle>
          <a:p>
            <a:fld id="{168939C9-AC64-B240-A8FE-6EE68C639854}" type="slidenum">
              <a:rPr lang="en-US" smtClean="0"/>
              <a:pPr/>
              <a:t>‹#›</a:t>
            </a:fld>
            <a:endParaRPr lang="en-US" dirty="0"/>
          </a:p>
        </p:txBody>
      </p:sp>
      <p:sp>
        <p:nvSpPr>
          <p:cNvPr id="13" name="Footer Placeholder 3">
            <a:extLst>
              <a:ext uri="{FF2B5EF4-FFF2-40B4-BE49-F238E27FC236}">
                <a16:creationId xmlns:a16="http://schemas.microsoft.com/office/drawing/2014/main" id="{9C0D9764-BCC3-674C-A416-6EC4F4EE1976}"/>
              </a:ext>
            </a:extLst>
          </p:cNvPr>
          <p:cNvSpPr>
            <a:spLocks noGrp="1"/>
          </p:cNvSpPr>
          <p:nvPr>
            <p:ph type="ftr" sz="quarter" idx="3"/>
          </p:nvPr>
        </p:nvSpPr>
        <p:spPr>
          <a:xfrm>
            <a:off x="1156241" y="6226810"/>
            <a:ext cx="4114800" cy="365125"/>
          </a:xfrm>
          <a:prstGeom prst="rect">
            <a:avLst/>
          </a:prstGeom>
        </p:spPr>
        <p:txBody>
          <a:bodyPr vert="horz" lIns="91440" tIns="45720" rIns="91440" bIns="45720" rtlCol="0" anchor="ctr"/>
          <a:lstStyle>
            <a:lvl1pPr algn="l">
              <a:defRPr sz="800" b="0" i="0">
                <a:solidFill>
                  <a:schemeClr val="bg1"/>
                </a:solidFill>
                <a:latin typeface="Arial" panose="020B0604020202020204" pitchFamily="34" charset="0"/>
                <a:cs typeface="Arial" panose="020B0604020202020204" pitchFamily="34" charset="0"/>
              </a:defRPr>
            </a:lvl1pPr>
          </a:lstStyle>
          <a:p>
            <a:endParaRPr lang="en-US" dirty="0"/>
          </a:p>
        </p:txBody>
      </p:sp>
      <p:pic>
        <p:nvPicPr>
          <p:cNvPr id="14" name="Picture 13">
            <a:extLst>
              <a:ext uri="{FF2B5EF4-FFF2-40B4-BE49-F238E27FC236}">
                <a16:creationId xmlns:a16="http://schemas.microsoft.com/office/drawing/2014/main" id="{D480FACD-540A-A943-99BF-16584E6F632B}"/>
              </a:ext>
            </a:extLst>
          </p:cNvPr>
          <p:cNvPicPr>
            <a:picLocks noChangeAspect="1"/>
          </p:cNvPicPr>
          <p:nvPr userDrawn="1"/>
        </p:nvPicPr>
        <p:blipFill>
          <a:blip r:embed="rId4"/>
          <a:stretch>
            <a:fillRect/>
          </a:stretch>
        </p:blipFill>
        <p:spPr>
          <a:xfrm>
            <a:off x="264751" y="6152758"/>
            <a:ext cx="657170" cy="467471"/>
          </a:xfrm>
          <a:prstGeom prst="rect">
            <a:avLst/>
          </a:prstGeom>
        </p:spPr>
      </p:pic>
    </p:spTree>
    <p:extLst>
      <p:ext uri="{BB962C8B-B14F-4D97-AF65-F5344CB8AC3E}">
        <p14:creationId xmlns:p14="http://schemas.microsoft.com/office/powerpoint/2010/main" val="2215543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ingle column text">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9614A19-5ADC-EF4F-8B87-839B3A99F1D5}"/>
              </a:ext>
            </a:extLst>
          </p:cNvPr>
          <p:cNvPicPr>
            <a:picLocks noChangeAspect="1"/>
          </p:cNvPicPr>
          <p:nvPr userDrawn="1"/>
        </p:nvPicPr>
        <p:blipFill>
          <a:blip r:embed="rId2"/>
          <a:srcRect/>
          <a:stretch/>
        </p:blipFill>
        <p:spPr>
          <a:xfrm>
            <a:off x="0" y="0"/>
            <a:ext cx="12192000" cy="6858000"/>
          </a:xfrm>
          <a:prstGeom prst="rect">
            <a:avLst/>
          </a:prstGeom>
        </p:spPr>
      </p:pic>
      <p:pic>
        <p:nvPicPr>
          <p:cNvPr id="15" name="Picture 14" descr="A picture containing diagram&#10;&#10;Description automatically generated">
            <a:extLst>
              <a:ext uri="{FF2B5EF4-FFF2-40B4-BE49-F238E27FC236}">
                <a16:creationId xmlns:a16="http://schemas.microsoft.com/office/drawing/2014/main" id="{6D9A52C1-92DE-104E-9152-39958FE65BC8}"/>
              </a:ext>
            </a:extLst>
          </p:cNvPr>
          <p:cNvPicPr>
            <a:picLocks noChangeAspect="1"/>
          </p:cNvPicPr>
          <p:nvPr userDrawn="1"/>
        </p:nvPicPr>
        <p:blipFill>
          <a:blip r:embed="rId3"/>
          <a:stretch>
            <a:fillRect/>
          </a:stretch>
        </p:blipFill>
        <p:spPr>
          <a:xfrm>
            <a:off x="5271041" y="1241232"/>
            <a:ext cx="1649918" cy="1161288"/>
          </a:xfrm>
          <a:prstGeom prst="rect">
            <a:avLst/>
          </a:prstGeom>
        </p:spPr>
      </p:pic>
      <p:sp>
        <p:nvSpPr>
          <p:cNvPr id="16" name="Title 1">
            <a:extLst>
              <a:ext uri="{FF2B5EF4-FFF2-40B4-BE49-F238E27FC236}">
                <a16:creationId xmlns:a16="http://schemas.microsoft.com/office/drawing/2014/main" id="{16B1C267-139E-064D-B20A-78F4C1EB1FB4}"/>
              </a:ext>
            </a:extLst>
          </p:cNvPr>
          <p:cNvSpPr>
            <a:spLocks noGrp="1"/>
          </p:cNvSpPr>
          <p:nvPr>
            <p:ph type="ctrTitle" hasCustomPrompt="1"/>
          </p:nvPr>
        </p:nvSpPr>
        <p:spPr>
          <a:xfrm>
            <a:off x="797853" y="1447662"/>
            <a:ext cx="9144000" cy="1346200"/>
          </a:xfrm>
          <a:prstGeom prst="rect">
            <a:avLst/>
          </a:prstGeom>
        </p:spPr>
        <p:txBody>
          <a:bodyPr anchor="t">
            <a:normAutofit/>
          </a:bodyPr>
          <a:lstStyle>
            <a:lvl1pPr algn="l">
              <a:lnSpc>
                <a:spcPct val="100000"/>
              </a:lnSpc>
              <a:defRPr sz="3600">
                <a:solidFill>
                  <a:srgbClr val="01235B"/>
                </a:solidFill>
                <a:latin typeface="Georgia" panose="02040502050405020303" pitchFamily="18" charset="0"/>
              </a:defRPr>
            </a:lvl1pPr>
          </a:lstStyle>
          <a:p>
            <a:r>
              <a:rPr lang="en-US" dirty="0">
                <a:effectLst/>
              </a:rPr>
              <a:t>Title Lorem Ipsum </a:t>
            </a:r>
            <a:br>
              <a:rPr lang="en-US" dirty="0">
                <a:effectLst/>
              </a:rPr>
            </a:br>
            <a:r>
              <a:rPr lang="en-US" dirty="0">
                <a:effectLst/>
              </a:rPr>
              <a:t>Dolor Sit </a:t>
            </a:r>
            <a:r>
              <a:rPr lang="en-US" dirty="0" err="1">
                <a:effectLst/>
              </a:rPr>
              <a:t>Amet</a:t>
            </a:r>
            <a:endParaRPr lang="en-US" dirty="0"/>
          </a:p>
        </p:txBody>
      </p:sp>
      <p:sp>
        <p:nvSpPr>
          <p:cNvPr id="10" name="Text Placeholder 8">
            <a:extLst>
              <a:ext uri="{FF2B5EF4-FFF2-40B4-BE49-F238E27FC236}">
                <a16:creationId xmlns:a16="http://schemas.microsoft.com/office/drawing/2014/main" id="{FCFB9E8A-A30D-C846-BF95-9B05429552B3}"/>
              </a:ext>
            </a:extLst>
          </p:cNvPr>
          <p:cNvSpPr>
            <a:spLocks noGrp="1"/>
          </p:cNvSpPr>
          <p:nvPr>
            <p:ph type="body" sz="quarter" idx="14" hasCustomPrompt="1"/>
          </p:nvPr>
        </p:nvSpPr>
        <p:spPr>
          <a:xfrm>
            <a:off x="798513" y="1153294"/>
            <a:ext cx="1705201" cy="276225"/>
          </a:xfrm>
          <a:prstGeom prst="rect">
            <a:avLst/>
          </a:prstGeom>
        </p:spPr>
        <p:txBody>
          <a:bodyPr/>
          <a:lstStyle>
            <a:lvl1pPr marL="0" indent="0">
              <a:buNone/>
              <a:defRPr sz="1200" b="0" i="0">
                <a:solidFill>
                  <a:srgbClr val="8D634D"/>
                </a:solidFill>
                <a:latin typeface="Arial" panose="020B0604020202020204" pitchFamily="34" charset="0"/>
                <a:cs typeface="Arial" panose="020B0604020202020204" pitchFamily="34" charset="0"/>
              </a:defRPr>
            </a:lvl1pPr>
            <a:lvl2pPr marL="457200" indent="0">
              <a:buNone/>
              <a:defRPr sz="1200" b="0" i="0">
                <a:solidFill>
                  <a:srgbClr val="8D634D"/>
                </a:solidFill>
                <a:latin typeface="Decimal Medium" panose="02000600000000000000" pitchFamily="2" charset="0"/>
                <a:cs typeface="Decimal Medium" panose="02000600000000000000" pitchFamily="2" charset="0"/>
              </a:defRPr>
            </a:lvl2pPr>
            <a:lvl3pPr marL="914400" indent="0">
              <a:buNone/>
              <a:defRPr sz="1200" b="0" i="0">
                <a:solidFill>
                  <a:srgbClr val="8D634D"/>
                </a:solidFill>
                <a:latin typeface="Decimal Medium" panose="02000600000000000000" pitchFamily="2" charset="0"/>
                <a:cs typeface="Decimal Medium" panose="02000600000000000000" pitchFamily="2" charset="0"/>
              </a:defRPr>
            </a:lvl3pPr>
            <a:lvl4pPr marL="1371600" indent="0">
              <a:buNone/>
              <a:defRPr sz="1200" b="0" i="0">
                <a:solidFill>
                  <a:srgbClr val="8D634D"/>
                </a:solidFill>
                <a:latin typeface="Decimal Medium" panose="02000600000000000000" pitchFamily="2" charset="0"/>
                <a:cs typeface="Decimal Medium" panose="02000600000000000000" pitchFamily="2" charset="0"/>
              </a:defRPr>
            </a:lvl4pPr>
            <a:lvl5pPr marL="1828800" indent="0">
              <a:buNone/>
              <a:defRPr sz="1200" b="0" i="0">
                <a:solidFill>
                  <a:srgbClr val="8D634D"/>
                </a:solidFill>
                <a:latin typeface="Decimal Medium" panose="02000600000000000000" pitchFamily="2" charset="0"/>
                <a:cs typeface="Decimal Medium" panose="02000600000000000000" pitchFamily="2" charset="0"/>
              </a:defRPr>
            </a:lvl5pPr>
          </a:lstStyle>
          <a:p>
            <a:pPr lvl="0"/>
            <a:r>
              <a:rPr lang="en-US" dirty="0"/>
              <a:t>SUBTITLE HERE</a:t>
            </a:r>
          </a:p>
        </p:txBody>
      </p:sp>
      <p:sp>
        <p:nvSpPr>
          <p:cNvPr id="13" name="Text Placeholder 4">
            <a:extLst>
              <a:ext uri="{FF2B5EF4-FFF2-40B4-BE49-F238E27FC236}">
                <a16:creationId xmlns:a16="http://schemas.microsoft.com/office/drawing/2014/main" id="{89A73098-6588-FE4C-82D2-4EB7B79B3E04}"/>
              </a:ext>
            </a:extLst>
          </p:cNvPr>
          <p:cNvSpPr>
            <a:spLocks noGrp="1"/>
          </p:cNvSpPr>
          <p:nvPr>
            <p:ph type="body" sz="quarter" idx="13" hasCustomPrompt="1"/>
          </p:nvPr>
        </p:nvSpPr>
        <p:spPr>
          <a:xfrm>
            <a:off x="790596" y="2908024"/>
            <a:ext cx="9151257" cy="2708744"/>
          </a:xfrm>
          <a:prstGeom prst="rect">
            <a:avLst/>
          </a:prstGeom>
        </p:spPr>
        <p:txBody>
          <a:bodyPr/>
          <a:lstStyle>
            <a:lvl1pPr marL="0" indent="0">
              <a:lnSpc>
                <a:spcPct val="150000"/>
              </a:lnSpc>
              <a:buNone/>
              <a:defRPr sz="1400">
                <a:solidFill>
                  <a:srgbClr val="01235B"/>
                </a:solidFill>
                <a:latin typeface="Georgia" panose="02040502050405020303" pitchFamily="18" charset="0"/>
              </a:defRPr>
            </a:lvl1pPr>
            <a:lvl2pPr marL="457200" indent="0">
              <a:buNone/>
              <a:defRPr sz="1400">
                <a:solidFill>
                  <a:srgbClr val="01235B"/>
                </a:solidFill>
                <a:latin typeface="Georgia" panose="02040502050405020303" pitchFamily="18" charset="0"/>
              </a:defRPr>
            </a:lvl2pPr>
            <a:lvl3pPr marL="914400" indent="0">
              <a:buNone/>
              <a:defRPr sz="1400">
                <a:solidFill>
                  <a:srgbClr val="01235B"/>
                </a:solidFill>
                <a:latin typeface="Georgia" panose="02040502050405020303" pitchFamily="18" charset="0"/>
              </a:defRPr>
            </a:lvl3pPr>
            <a:lvl4pPr marL="1371600" indent="0">
              <a:buNone/>
              <a:defRPr sz="1400">
                <a:solidFill>
                  <a:srgbClr val="01235B"/>
                </a:solidFill>
                <a:latin typeface="Georgia" panose="02040502050405020303" pitchFamily="18" charset="0"/>
              </a:defRPr>
            </a:lvl4pPr>
            <a:lvl5pPr marL="1828800" indent="0">
              <a:buNone/>
              <a:defRPr sz="1400">
                <a:solidFill>
                  <a:srgbClr val="01235B"/>
                </a:solidFill>
                <a:latin typeface="Georgia" panose="02040502050405020303" pitchFamily="18" charset="0"/>
              </a:defRPr>
            </a:lvl5pPr>
          </a:lstStyle>
          <a:p>
            <a:pPr lvl="0"/>
            <a:r>
              <a:rPr lang="en-US" dirty="0"/>
              <a:t>Nunc non </a:t>
            </a:r>
            <a:r>
              <a:rPr lang="en-US" dirty="0" err="1"/>
              <a:t>justo</a:t>
            </a:r>
            <a:r>
              <a:rPr lang="en-US" dirty="0"/>
              <a:t> vitae </a:t>
            </a:r>
            <a:r>
              <a:rPr lang="en-US" dirty="0" err="1"/>
              <a:t>est</a:t>
            </a:r>
            <a:r>
              <a:rPr lang="en-US" dirty="0"/>
              <a:t> </a:t>
            </a:r>
            <a:r>
              <a:rPr lang="en-US" dirty="0" err="1"/>
              <a:t>viverra</a:t>
            </a:r>
            <a:r>
              <a:rPr lang="en-US" dirty="0"/>
              <a:t> </a:t>
            </a:r>
            <a:r>
              <a:rPr lang="en-US" dirty="0" err="1"/>
              <a:t>elementum</a:t>
            </a:r>
            <a:r>
              <a:rPr lang="en-US" dirty="0"/>
              <a:t> a </a:t>
            </a:r>
            <a:r>
              <a:rPr lang="en-US" dirty="0" err="1"/>
              <a:t>finibus</a:t>
            </a:r>
            <a:r>
              <a:rPr lang="en-US" dirty="0"/>
              <a:t> </a:t>
            </a:r>
            <a:r>
              <a:rPr lang="en-US" dirty="0" err="1"/>
              <a:t>neque</a:t>
            </a:r>
            <a:r>
              <a:rPr lang="en-US" dirty="0"/>
              <a:t>. </a:t>
            </a:r>
            <a:r>
              <a:rPr lang="en-US" dirty="0" err="1"/>
              <a:t>Fusce</a:t>
            </a:r>
            <a:r>
              <a:rPr lang="en-US" dirty="0"/>
              <a:t> </a:t>
            </a:r>
            <a:r>
              <a:rPr lang="en-US" dirty="0" err="1"/>
              <a:t>mollis</a:t>
            </a:r>
            <a:r>
              <a:rPr lang="en-US" dirty="0"/>
              <a:t>, ex </a:t>
            </a:r>
            <a:r>
              <a:rPr lang="en-US" dirty="0" err="1"/>
              <a:t>eget</a:t>
            </a:r>
            <a:r>
              <a:rPr lang="en-US" dirty="0"/>
              <a:t> cursus </a:t>
            </a:r>
            <a:r>
              <a:rPr lang="en-US" dirty="0" err="1"/>
              <a:t>viverra</a:t>
            </a:r>
            <a:r>
              <a:rPr lang="en-US" dirty="0"/>
              <a:t>, </a:t>
            </a:r>
            <a:r>
              <a:rPr lang="en-US" dirty="0" err="1"/>
              <a:t>nunc</a:t>
            </a:r>
            <a:r>
              <a:rPr lang="en-US" dirty="0"/>
              <a:t> </a:t>
            </a:r>
            <a:r>
              <a:rPr lang="en-US" dirty="0" err="1"/>
              <a:t>elit</a:t>
            </a:r>
            <a:r>
              <a:rPr lang="en-US" dirty="0"/>
              <a:t> </a:t>
            </a:r>
            <a:r>
              <a:rPr lang="en-US" dirty="0" err="1"/>
              <a:t>placerat</a:t>
            </a:r>
            <a:r>
              <a:rPr lang="en-US" dirty="0"/>
              <a:t> </a:t>
            </a:r>
            <a:r>
              <a:rPr lang="en-US" dirty="0" err="1"/>
              <a:t>purus</a:t>
            </a:r>
            <a:r>
              <a:rPr lang="en-US" dirty="0"/>
              <a:t>, </a:t>
            </a:r>
            <a:r>
              <a:rPr lang="en-US" dirty="0" err="1"/>
              <a:t>nec</a:t>
            </a:r>
            <a:r>
              <a:rPr lang="en-US" dirty="0"/>
              <a:t> </a:t>
            </a:r>
            <a:r>
              <a:rPr lang="en-US" dirty="0" err="1"/>
              <a:t>rhoncus</a:t>
            </a:r>
            <a:r>
              <a:rPr lang="en-US" dirty="0"/>
              <a:t> </a:t>
            </a:r>
            <a:r>
              <a:rPr lang="en-US" dirty="0" err="1"/>
              <a:t>tortor</a:t>
            </a:r>
            <a:r>
              <a:rPr lang="en-US" dirty="0"/>
              <a:t> </a:t>
            </a:r>
            <a:r>
              <a:rPr lang="en-US" dirty="0" err="1"/>
              <a:t>nunc</a:t>
            </a:r>
            <a:r>
              <a:rPr lang="en-US" dirty="0"/>
              <a:t> </a:t>
            </a:r>
            <a:r>
              <a:rPr lang="en-US" dirty="0" err="1"/>
              <a:t>eu</a:t>
            </a:r>
            <a:r>
              <a:rPr lang="en-US" dirty="0"/>
              <a:t> </a:t>
            </a:r>
            <a:r>
              <a:rPr lang="en-US" dirty="0" err="1"/>
              <a:t>sapien</a:t>
            </a:r>
            <a:r>
              <a:rPr lang="en-US" dirty="0"/>
              <a:t>. Integer vitae eros vel </a:t>
            </a:r>
            <a:r>
              <a:rPr lang="en-US" dirty="0" err="1"/>
              <a:t>orci</a:t>
            </a:r>
            <a:r>
              <a:rPr lang="en-US" dirty="0"/>
              <a:t> </a:t>
            </a:r>
            <a:r>
              <a:rPr lang="en-US" dirty="0" err="1"/>
              <a:t>porttitor</a:t>
            </a:r>
            <a:r>
              <a:rPr lang="en-US" dirty="0"/>
              <a:t> maximus at </a:t>
            </a:r>
            <a:r>
              <a:rPr lang="en-US" dirty="0" err="1"/>
              <a:t>eu</a:t>
            </a:r>
            <a:r>
              <a:rPr lang="en-US" dirty="0"/>
              <a:t> </a:t>
            </a:r>
            <a:r>
              <a:rPr lang="en-US" dirty="0" err="1"/>
              <a:t>mauris</a:t>
            </a:r>
            <a:r>
              <a:rPr lang="en-US" dirty="0"/>
              <a:t>. Proin </a:t>
            </a:r>
            <a:r>
              <a:rPr lang="en-US" dirty="0" err="1"/>
              <a:t>tempor</a:t>
            </a:r>
            <a:r>
              <a:rPr lang="en-US" dirty="0"/>
              <a:t> </a:t>
            </a:r>
            <a:r>
              <a:rPr lang="en-US" dirty="0" err="1"/>
              <a:t>mauris</a:t>
            </a:r>
            <a:r>
              <a:rPr lang="en-US" dirty="0"/>
              <a:t> non fermentum </a:t>
            </a:r>
            <a:r>
              <a:rPr lang="en-US" dirty="0" err="1"/>
              <a:t>tempor</a:t>
            </a:r>
            <a:r>
              <a:rPr lang="en-US" dirty="0"/>
              <a:t>. Integer vitae eros vel. Integer vita. Integer vitae eros vel. </a:t>
            </a:r>
            <a:r>
              <a:rPr lang="en-US" dirty="0" err="1"/>
              <a:t>usce</a:t>
            </a:r>
            <a:r>
              <a:rPr lang="en-US" dirty="0"/>
              <a:t> </a:t>
            </a:r>
            <a:r>
              <a:rPr lang="en-US" dirty="0" err="1"/>
              <a:t>mollis</a:t>
            </a:r>
            <a:r>
              <a:rPr lang="en-US" dirty="0"/>
              <a:t>, ex </a:t>
            </a:r>
            <a:r>
              <a:rPr lang="en-US" dirty="0" err="1"/>
              <a:t>eget</a:t>
            </a:r>
            <a:r>
              <a:rPr lang="en-US" dirty="0"/>
              <a:t> cursus </a:t>
            </a:r>
            <a:r>
              <a:rPr lang="en-US" dirty="0" err="1"/>
              <a:t>viverra</a:t>
            </a:r>
            <a:r>
              <a:rPr lang="en-US" dirty="0"/>
              <a:t>, </a:t>
            </a:r>
            <a:r>
              <a:rPr lang="en-US" dirty="0" err="1"/>
              <a:t>nunc</a:t>
            </a:r>
            <a:r>
              <a:rPr lang="en-US" dirty="0"/>
              <a:t> </a:t>
            </a:r>
            <a:r>
              <a:rPr lang="en-US" dirty="0" err="1"/>
              <a:t>elit</a:t>
            </a:r>
            <a:r>
              <a:rPr lang="en-US" dirty="0"/>
              <a:t> </a:t>
            </a:r>
            <a:r>
              <a:rPr lang="en-US" dirty="0" err="1"/>
              <a:t>placerat</a:t>
            </a:r>
            <a:r>
              <a:rPr lang="en-US" dirty="0"/>
              <a:t> </a:t>
            </a:r>
            <a:r>
              <a:rPr lang="en-US" dirty="0" err="1"/>
              <a:t>purus</a:t>
            </a:r>
            <a:r>
              <a:rPr lang="en-US" dirty="0"/>
              <a:t>, </a:t>
            </a:r>
            <a:r>
              <a:rPr lang="en-US" dirty="0" err="1"/>
              <a:t>nec</a:t>
            </a:r>
            <a:r>
              <a:rPr lang="en-US" dirty="0"/>
              <a:t> </a:t>
            </a:r>
            <a:r>
              <a:rPr lang="en-US" dirty="0" err="1"/>
              <a:t>rhoncus</a:t>
            </a:r>
            <a:r>
              <a:rPr lang="en-US" dirty="0"/>
              <a:t> </a:t>
            </a:r>
            <a:r>
              <a:rPr lang="en-US" dirty="0" err="1"/>
              <a:t>tortor</a:t>
            </a:r>
            <a:r>
              <a:rPr lang="en-US" dirty="0"/>
              <a:t> </a:t>
            </a:r>
            <a:r>
              <a:rPr lang="en-US" dirty="0" err="1"/>
              <a:t>nunc</a:t>
            </a:r>
            <a:r>
              <a:rPr lang="en-US" dirty="0"/>
              <a:t> </a:t>
            </a:r>
            <a:r>
              <a:rPr lang="en-US" dirty="0" err="1"/>
              <a:t>eu</a:t>
            </a:r>
            <a:r>
              <a:rPr lang="en-US" dirty="0"/>
              <a:t> </a:t>
            </a:r>
            <a:r>
              <a:rPr lang="en-US" dirty="0" err="1"/>
              <a:t>sapien</a:t>
            </a:r>
            <a:r>
              <a:rPr lang="en-US" dirty="0"/>
              <a:t>. Nunc non </a:t>
            </a:r>
            <a:r>
              <a:rPr lang="en-US" dirty="0" err="1"/>
              <a:t>justo</a:t>
            </a:r>
            <a:r>
              <a:rPr lang="en-US" dirty="0"/>
              <a:t> vitae </a:t>
            </a:r>
            <a:r>
              <a:rPr lang="en-US" dirty="0" err="1"/>
              <a:t>est</a:t>
            </a:r>
            <a:r>
              <a:rPr lang="en-US" dirty="0"/>
              <a:t> </a:t>
            </a:r>
            <a:r>
              <a:rPr lang="en-US" dirty="0" err="1"/>
              <a:t>viverra</a:t>
            </a:r>
            <a:r>
              <a:rPr lang="en-US" dirty="0"/>
              <a:t> </a:t>
            </a:r>
            <a:r>
              <a:rPr lang="en-US" dirty="0" err="1"/>
              <a:t>elementum</a:t>
            </a:r>
            <a:r>
              <a:rPr lang="en-US" dirty="0"/>
              <a:t> a </a:t>
            </a:r>
            <a:r>
              <a:rPr lang="en-US" dirty="0" err="1"/>
              <a:t>finibus</a:t>
            </a:r>
            <a:r>
              <a:rPr lang="en-US" dirty="0"/>
              <a:t> </a:t>
            </a:r>
            <a:r>
              <a:rPr lang="en-US" dirty="0" err="1"/>
              <a:t>neque</a:t>
            </a:r>
            <a:r>
              <a:rPr lang="en-US" dirty="0"/>
              <a:t>. </a:t>
            </a:r>
            <a:r>
              <a:rPr lang="en-US" dirty="0" err="1"/>
              <a:t>Fusce</a:t>
            </a:r>
            <a:r>
              <a:rPr lang="en-US" dirty="0"/>
              <a:t> </a:t>
            </a:r>
            <a:r>
              <a:rPr lang="en-US" dirty="0" err="1"/>
              <a:t>mollis</a:t>
            </a:r>
            <a:r>
              <a:rPr lang="en-US" dirty="0"/>
              <a:t>, ex </a:t>
            </a:r>
            <a:r>
              <a:rPr lang="en-US" dirty="0" err="1"/>
              <a:t>eget</a:t>
            </a:r>
            <a:r>
              <a:rPr lang="en-US" dirty="0"/>
              <a:t> cursus </a:t>
            </a:r>
            <a:r>
              <a:rPr lang="en-US" dirty="0" err="1"/>
              <a:t>viverra</a:t>
            </a:r>
            <a:r>
              <a:rPr lang="en-US" dirty="0"/>
              <a:t>, </a:t>
            </a:r>
            <a:r>
              <a:rPr lang="en-US" dirty="0" err="1"/>
              <a:t>nunc</a:t>
            </a:r>
            <a:r>
              <a:rPr lang="en-US" dirty="0"/>
              <a:t> </a:t>
            </a:r>
            <a:r>
              <a:rPr lang="en-US" dirty="0" err="1"/>
              <a:t>elit</a:t>
            </a:r>
            <a:r>
              <a:rPr lang="en-US" dirty="0"/>
              <a:t> </a:t>
            </a:r>
            <a:r>
              <a:rPr lang="en-US" dirty="0" err="1"/>
              <a:t>placerat</a:t>
            </a:r>
            <a:r>
              <a:rPr lang="en-US" dirty="0"/>
              <a:t> </a:t>
            </a:r>
            <a:r>
              <a:rPr lang="en-US" dirty="0" err="1"/>
              <a:t>purus</a:t>
            </a:r>
            <a:r>
              <a:rPr lang="en-US" dirty="0"/>
              <a:t>, </a:t>
            </a:r>
            <a:r>
              <a:rPr lang="en-US" dirty="0" err="1"/>
              <a:t>nec</a:t>
            </a:r>
            <a:r>
              <a:rPr lang="en-US" dirty="0"/>
              <a:t> </a:t>
            </a:r>
            <a:r>
              <a:rPr lang="en-US" dirty="0" err="1"/>
              <a:t>rhoncus</a:t>
            </a:r>
            <a:r>
              <a:rPr lang="en-US" dirty="0"/>
              <a:t> </a:t>
            </a:r>
            <a:r>
              <a:rPr lang="en-US" dirty="0" err="1"/>
              <a:t>tortor</a:t>
            </a:r>
            <a:r>
              <a:rPr lang="en-US" dirty="0"/>
              <a:t> </a:t>
            </a:r>
            <a:r>
              <a:rPr lang="en-US" dirty="0" err="1"/>
              <a:t>nunc</a:t>
            </a:r>
            <a:r>
              <a:rPr lang="en-US" dirty="0"/>
              <a:t> </a:t>
            </a:r>
            <a:r>
              <a:rPr lang="en-US" dirty="0" err="1"/>
              <a:t>eu</a:t>
            </a:r>
            <a:r>
              <a:rPr lang="en-US" dirty="0"/>
              <a:t> </a:t>
            </a:r>
            <a:r>
              <a:rPr lang="en-US" dirty="0" err="1"/>
              <a:t>sapien</a:t>
            </a:r>
            <a:r>
              <a:rPr lang="en-US" dirty="0"/>
              <a:t>. Integer vitae eros vel </a:t>
            </a:r>
            <a:r>
              <a:rPr lang="en-US" dirty="0" err="1"/>
              <a:t>orci</a:t>
            </a:r>
            <a:r>
              <a:rPr lang="en-US" dirty="0"/>
              <a:t> </a:t>
            </a:r>
            <a:r>
              <a:rPr lang="en-US" dirty="0" err="1"/>
              <a:t>porttitor</a:t>
            </a:r>
            <a:r>
              <a:rPr lang="en-US" dirty="0"/>
              <a:t> maximus at </a:t>
            </a:r>
            <a:r>
              <a:rPr lang="en-US" dirty="0" err="1"/>
              <a:t>eu</a:t>
            </a:r>
            <a:r>
              <a:rPr lang="en-US" dirty="0"/>
              <a:t> </a:t>
            </a:r>
            <a:r>
              <a:rPr lang="en-US" dirty="0" err="1"/>
              <a:t>mauris</a:t>
            </a:r>
            <a:r>
              <a:rPr lang="en-US" dirty="0"/>
              <a:t>. Proin </a:t>
            </a:r>
            <a:r>
              <a:rPr lang="en-US" dirty="0" err="1"/>
              <a:t>tempor</a:t>
            </a:r>
            <a:r>
              <a:rPr lang="en-US" dirty="0"/>
              <a:t> </a:t>
            </a:r>
            <a:r>
              <a:rPr lang="en-US" dirty="0" err="1"/>
              <a:t>mauris</a:t>
            </a:r>
            <a:r>
              <a:rPr lang="en-US" dirty="0"/>
              <a:t> non fermentum </a:t>
            </a:r>
            <a:r>
              <a:rPr lang="en-US" dirty="0" err="1"/>
              <a:t>tempor</a:t>
            </a:r>
            <a:r>
              <a:rPr lang="en-US" dirty="0"/>
              <a:t>. Integer vitae eros vel. Integer vita.</a:t>
            </a:r>
          </a:p>
        </p:txBody>
      </p:sp>
      <p:sp>
        <p:nvSpPr>
          <p:cNvPr id="11" name="Slide Number Placeholder 5">
            <a:extLst>
              <a:ext uri="{FF2B5EF4-FFF2-40B4-BE49-F238E27FC236}">
                <a16:creationId xmlns:a16="http://schemas.microsoft.com/office/drawing/2014/main" id="{32FDA674-A468-6D4F-BCE5-05D1EF1643D9}"/>
              </a:ext>
            </a:extLst>
          </p:cNvPr>
          <p:cNvSpPr>
            <a:spLocks noGrp="1"/>
          </p:cNvSpPr>
          <p:nvPr>
            <p:ph type="sldNum" sz="quarter" idx="4"/>
          </p:nvPr>
        </p:nvSpPr>
        <p:spPr>
          <a:xfrm>
            <a:off x="9121140" y="6226810"/>
            <a:ext cx="2743200" cy="365125"/>
          </a:xfrm>
          <a:prstGeom prst="rect">
            <a:avLst/>
          </a:prstGeom>
        </p:spPr>
        <p:txBody>
          <a:bodyPr vert="horz" lIns="91440" tIns="45720" rIns="91440" bIns="45720" rtlCol="0" anchor="ctr"/>
          <a:lstStyle>
            <a:lvl1pPr algn="r">
              <a:defRPr sz="800" b="0" i="0">
                <a:solidFill>
                  <a:srgbClr val="FFFFFF"/>
                </a:solidFill>
                <a:latin typeface="Arial" panose="020B0604020202020204" pitchFamily="34" charset="0"/>
                <a:cs typeface="Arial" panose="020B0604020202020204" pitchFamily="34" charset="0"/>
              </a:defRPr>
            </a:lvl1pPr>
          </a:lstStyle>
          <a:p>
            <a:fld id="{168939C9-AC64-B240-A8FE-6EE68C639854}" type="slidenum">
              <a:rPr lang="en-US" smtClean="0"/>
              <a:pPr/>
              <a:t>‹#›</a:t>
            </a:fld>
            <a:endParaRPr lang="en-US" dirty="0"/>
          </a:p>
        </p:txBody>
      </p:sp>
      <p:sp>
        <p:nvSpPr>
          <p:cNvPr id="12" name="Footer Placeholder 3">
            <a:extLst>
              <a:ext uri="{FF2B5EF4-FFF2-40B4-BE49-F238E27FC236}">
                <a16:creationId xmlns:a16="http://schemas.microsoft.com/office/drawing/2014/main" id="{13436D23-7AB8-EF42-A42C-8783D368B622}"/>
              </a:ext>
            </a:extLst>
          </p:cNvPr>
          <p:cNvSpPr>
            <a:spLocks noGrp="1"/>
          </p:cNvSpPr>
          <p:nvPr>
            <p:ph type="ftr" sz="quarter" idx="3"/>
          </p:nvPr>
        </p:nvSpPr>
        <p:spPr>
          <a:xfrm>
            <a:off x="1156241" y="6226810"/>
            <a:ext cx="4114800" cy="365125"/>
          </a:xfrm>
          <a:prstGeom prst="rect">
            <a:avLst/>
          </a:prstGeom>
        </p:spPr>
        <p:txBody>
          <a:bodyPr vert="horz" lIns="91440" tIns="45720" rIns="91440" bIns="45720" rtlCol="0" anchor="ctr"/>
          <a:lstStyle>
            <a:lvl1pPr algn="l">
              <a:defRPr sz="800" b="0" i="0">
                <a:solidFill>
                  <a:schemeClr val="bg1"/>
                </a:solidFill>
                <a:latin typeface="Arial" panose="020B0604020202020204" pitchFamily="34" charset="0"/>
                <a:cs typeface="Arial" panose="020B0604020202020204" pitchFamily="34" charset="0"/>
              </a:defRPr>
            </a:lvl1pPr>
          </a:lstStyle>
          <a:p>
            <a:endParaRPr lang="en-US" dirty="0"/>
          </a:p>
        </p:txBody>
      </p:sp>
      <p:pic>
        <p:nvPicPr>
          <p:cNvPr id="14" name="Picture 13">
            <a:extLst>
              <a:ext uri="{FF2B5EF4-FFF2-40B4-BE49-F238E27FC236}">
                <a16:creationId xmlns:a16="http://schemas.microsoft.com/office/drawing/2014/main" id="{085C5811-AE79-2442-8F27-4F1299045171}"/>
              </a:ext>
            </a:extLst>
          </p:cNvPr>
          <p:cNvPicPr>
            <a:picLocks noChangeAspect="1"/>
          </p:cNvPicPr>
          <p:nvPr userDrawn="1"/>
        </p:nvPicPr>
        <p:blipFill>
          <a:blip r:embed="rId4"/>
          <a:stretch>
            <a:fillRect/>
          </a:stretch>
        </p:blipFill>
        <p:spPr>
          <a:xfrm>
            <a:off x="264751" y="6152758"/>
            <a:ext cx="657170" cy="467471"/>
          </a:xfrm>
          <a:prstGeom prst="rect">
            <a:avLst/>
          </a:prstGeom>
        </p:spPr>
      </p:pic>
    </p:spTree>
    <p:extLst>
      <p:ext uri="{BB962C8B-B14F-4D97-AF65-F5344CB8AC3E}">
        <p14:creationId xmlns:p14="http://schemas.microsoft.com/office/powerpoint/2010/main" val="1481227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vider page">
    <p:spTree>
      <p:nvGrpSpPr>
        <p:cNvPr id="1" name=""/>
        <p:cNvGrpSpPr/>
        <p:nvPr/>
      </p:nvGrpSpPr>
      <p:grpSpPr>
        <a:xfrm>
          <a:off x="0" y="0"/>
          <a:ext cx="0" cy="0"/>
          <a:chOff x="0" y="0"/>
          <a:chExt cx="0" cy="0"/>
        </a:xfrm>
      </p:grpSpPr>
      <p:pic>
        <p:nvPicPr>
          <p:cNvPr id="27" name="Picture 26">
            <a:extLst>
              <a:ext uri="{FF2B5EF4-FFF2-40B4-BE49-F238E27FC236}">
                <a16:creationId xmlns:a16="http://schemas.microsoft.com/office/drawing/2014/main" id="{69BD3E08-2F13-8E44-A832-05C8DBB27743}"/>
              </a:ext>
            </a:extLst>
          </p:cNvPr>
          <p:cNvPicPr>
            <a:picLocks noChangeAspect="1"/>
          </p:cNvPicPr>
          <p:nvPr userDrawn="1"/>
        </p:nvPicPr>
        <p:blipFill>
          <a:blip r:embed="rId2"/>
          <a:srcRect/>
          <a:stretch/>
        </p:blipFill>
        <p:spPr>
          <a:xfrm>
            <a:off x="0" y="0"/>
            <a:ext cx="12192000" cy="6858000"/>
          </a:xfrm>
          <a:prstGeom prst="rect">
            <a:avLst/>
          </a:prstGeom>
        </p:spPr>
      </p:pic>
      <p:pic>
        <p:nvPicPr>
          <p:cNvPr id="21" name="Picture 20" descr="A picture containing text, sign&#10;&#10;Description automatically generated">
            <a:extLst>
              <a:ext uri="{FF2B5EF4-FFF2-40B4-BE49-F238E27FC236}">
                <a16:creationId xmlns:a16="http://schemas.microsoft.com/office/drawing/2014/main" id="{FD573D32-146C-B04E-A18C-7AB6E47654C5}"/>
              </a:ext>
            </a:extLst>
          </p:cNvPr>
          <p:cNvPicPr>
            <a:picLocks noChangeAspect="1"/>
          </p:cNvPicPr>
          <p:nvPr userDrawn="1"/>
        </p:nvPicPr>
        <p:blipFill>
          <a:blip r:embed="rId3"/>
          <a:stretch>
            <a:fillRect/>
          </a:stretch>
        </p:blipFill>
        <p:spPr>
          <a:xfrm>
            <a:off x="5582555" y="897572"/>
            <a:ext cx="1023172" cy="978408"/>
          </a:xfrm>
          <a:prstGeom prst="rect">
            <a:avLst/>
          </a:prstGeom>
        </p:spPr>
      </p:pic>
      <p:sp>
        <p:nvSpPr>
          <p:cNvPr id="22" name="Title 1">
            <a:extLst>
              <a:ext uri="{FF2B5EF4-FFF2-40B4-BE49-F238E27FC236}">
                <a16:creationId xmlns:a16="http://schemas.microsoft.com/office/drawing/2014/main" id="{19C6287F-44CC-3E43-9E09-8F0FD8CB724B}"/>
              </a:ext>
            </a:extLst>
          </p:cNvPr>
          <p:cNvSpPr>
            <a:spLocks noGrp="1"/>
          </p:cNvSpPr>
          <p:nvPr>
            <p:ph type="ctrTitle" hasCustomPrompt="1"/>
          </p:nvPr>
        </p:nvSpPr>
        <p:spPr>
          <a:xfrm>
            <a:off x="1524000" y="2756964"/>
            <a:ext cx="9144000" cy="1529364"/>
          </a:xfrm>
          <a:prstGeom prst="rect">
            <a:avLst/>
          </a:prstGeom>
        </p:spPr>
        <p:txBody>
          <a:bodyPr anchor="t">
            <a:normAutofit/>
          </a:bodyPr>
          <a:lstStyle>
            <a:lvl1pPr algn="ctr">
              <a:lnSpc>
                <a:spcPct val="100000"/>
              </a:lnSpc>
              <a:defRPr sz="5200">
                <a:solidFill>
                  <a:srgbClr val="01235B"/>
                </a:solidFill>
                <a:latin typeface="Georgia" panose="02040502050405020303" pitchFamily="18" charset="0"/>
              </a:defRPr>
            </a:lvl1pPr>
          </a:lstStyle>
          <a:p>
            <a:r>
              <a:rPr lang="en-US" dirty="0">
                <a:effectLst/>
              </a:rPr>
              <a:t>Title Lorem Ipsum </a:t>
            </a:r>
            <a:br>
              <a:rPr lang="en-US" dirty="0">
                <a:effectLst/>
              </a:rPr>
            </a:br>
            <a:r>
              <a:rPr lang="en-US" dirty="0">
                <a:effectLst/>
              </a:rPr>
              <a:t>Dolor Sit </a:t>
            </a:r>
            <a:r>
              <a:rPr lang="en-US" dirty="0" err="1">
                <a:effectLst/>
              </a:rPr>
              <a:t>Amet</a:t>
            </a:r>
            <a:endParaRPr lang="en-US" dirty="0"/>
          </a:p>
        </p:txBody>
      </p:sp>
      <p:sp>
        <p:nvSpPr>
          <p:cNvPr id="23" name="Subtitle 2">
            <a:extLst>
              <a:ext uri="{FF2B5EF4-FFF2-40B4-BE49-F238E27FC236}">
                <a16:creationId xmlns:a16="http://schemas.microsoft.com/office/drawing/2014/main" id="{0317AFDF-25A6-B449-9055-74655257895E}"/>
              </a:ext>
            </a:extLst>
          </p:cNvPr>
          <p:cNvSpPr>
            <a:spLocks noGrp="1"/>
          </p:cNvSpPr>
          <p:nvPr>
            <p:ph type="subTitle" idx="1" hasCustomPrompt="1"/>
          </p:nvPr>
        </p:nvSpPr>
        <p:spPr>
          <a:xfrm>
            <a:off x="1524000" y="4469131"/>
            <a:ext cx="9144000" cy="618332"/>
          </a:xfrm>
          <a:prstGeom prst="rect">
            <a:avLst/>
          </a:prstGeom>
        </p:spPr>
        <p:txBody>
          <a:bodyPr anchor="t">
            <a:normAutofit/>
          </a:bodyPr>
          <a:lstStyle>
            <a:lvl1pPr marL="0" indent="0" algn="ctr">
              <a:buNone/>
              <a:defRPr sz="2200">
                <a:solidFill>
                  <a:srgbClr val="01235B"/>
                </a:solidFill>
                <a:latin typeface="Georgia" panose="02040502050405020303"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effectLst/>
              </a:rPr>
              <a:t>Supporting Subhead Lorem Ipsum</a:t>
            </a:r>
            <a:endParaRPr lang="en-US" dirty="0"/>
          </a:p>
        </p:txBody>
      </p:sp>
    </p:spTree>
    <p:extLst>
      <p:ext uri="{BB962C8B-B14F-4D97-AF65-F5344CB8AC3E}">
        <p14:creationId xmlns:p14="http://schemas.microsoft.com/office/powerpoint/2010/main" val="18528527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pic>
        <p:nvPicPr>
          <p:cNvPr id="16" name="Picture 15" descr="A picture containing diagram&#10;&#10;Description automatically generated">
            <a:extLst>
              <a:ext uri="{FF2B5EF4-FFF2-40B4-BE49-F238E27FC236}">
                <a16:creationId xmlns:a16="http://schemas.microsoft.com/office/drawing/2014/main" id="{A839BE61-8AF9-EC4E-81B2-8C3B2D4FD4E0}"/>
              </a:ext>
            </a:extLst>
          </p:cNvPr>
          <p:cNvPicPr>
            <a:picLocks noChangeAspect="1"/>
          </p:cNvPicPr>
          <p:nvPr userDrawn="1"/>
        </p:nvPicPr>
        <p:blipFill>
          <a:blip r:embed="rId2"/>
          <a:stretch>
            <a:fillRect/>
          </a:stretch>
        </p:blipFill>
        <p:spPr>
          <a:xfrm>
            <a:off x="4962293" y="2288174"/>
            <a:ext cx="2263697" cy="1593295"/>
          </a:xfrm>
          <a:prstGeom prst="rect">
            <a:avLst/>
          </a:prstGeom>
        </p:spPr>
      </p:pic>
      <p:pic>
        <p:nvPicPr>
          <p:cNvPr id="17" name="Picture 16" descr="A black and white logo&#10;&#10;Description automatically generated with low confidence">
            <a:extLst>
              <a:ext uri="{FF2B5EF4-FFF2-40B4-BE49-F238E27FC236}">
                <a16:creationId xmlns:a16="http://schemas.microsoft.com/office/drawing/2014/main" id="{3A6AD068-FC5F-1D4D-896B-A9592B045AAE}"/>
              </a:ext>
            </a:extLst>
          </p:cNvPr>
          <p:cNvPicPr>
            <a:picLocks noChangeAspect="1"/>
          </p:cNvPicPr>
          <p:nvPr userDrawn="1"/>
        </p:nvPicPr>
        <p:blipFill>
          <a:blip r:embed="rId3"/>
          <a:stretch>
            <a:fillRect/>
          </a:stretch>
        </p:blipFill>
        <p:spPr>
          <a:xfrm>
            <a:off x="4999604" y="5640388"/>
            <a:ext cx="2189074" cy="320040"/>
          </a:xfrm>
          <a:prstGeom prst="rect">
            <a:avLst/>
          </a:prstGeom>
        </p:spPr>
      </p:pic>
    </p:spTree>
    <p:extLst>
      <p:ext uri="{BB962C8B-B14F-4D97-AF65-F5344CB8AC3E}">
        <p14:creationId xmlns:p14="http://schemas.microsoft.com/office/powerpoint/2010/main" val="8100679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emf"/><Relationship Id="rId5" Type="http://schemas.openxmlformats.org/officeDocument/2006/relationships/slideLayout" Target="../slideLayouts/slideLayout5.xml"/><Relationship Id="rId10" Type="http://schemas.openxmlformats.org/officeDocument/2006/relationships/oleObject" Target="../embeddings/oleObject1.bin"/><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tags" Target="../tags/tag3.xml"/><Relationship Id="rId1" Type="http://schemas.openxmlformats.org/officeDocument/2006/relationships/theme" Target="../theme/theme2.xml"/><Relationship Id="rId6" Type="http://schemas.openxmlformats.org/officeDocument/2006/relationships/image" Target="../media/image10.jpeg"/><Relationship Id="rId5" Type="http://schemas.openxmlformats.org/officeDocument/2006/relationships/image" Target="../media/image9.png"/><Relationship Id="rId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9">
            <a:lum/>
          </a:blip>
          <a:srcRect/>
          <a:stretch>
            <a:fillRect/>
          </a:stretch>
        </a:blipFill>
        <a:effectLst/>
      </p:bgPr>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C2B21B1B-FBF8-4D12-9F0A-FA521F3DD596}"/>
              </a:ext>
            </a:extLst>
          </p:cNvPr>
          <p:cNvGraphicFramePr>
            <a:graphicFrameLocks noChangeAspect="1"/>
          </p:cNvGraphicFramePr>
          <p:nvPr userDrawn="1">
            <p:custDataLst>
              <p:tags r:id="rId8"/>
            </p:custDataLst>
            <p:extLst>
              <p:ext uri="{D42A27DB-BD31-4B8C-83A1-F6EECF244321}">
                <p14:modId xmlns:p14="http://schemas.microsoft.com/office/powerpoint/2010/main" val="176651583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0" imgW="347" imgH="348" progId="TCLayout.ActiveDocument.1">
                  <p:embed/>
                </p:oleObj>
              </mc:Choice>
              <mc:Fallback>
                <p:oleObj name="think-cell Slide" r:id="rId10" imgW="347" imgH="348" progId="TCLayout.ActiveDocument.1">
                  <p:embed/>
                  <p:pic>
                    <p:nvPicPr>
                      <p:cNvPr id="0" name=""/>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5" name="Slide Number Placeholder 5">
            <a:extLst>
              <a:ext uri="{FF2B5EF4-FFF2-40B4-BE49-F238E27FC236}">
                <a16:creationId xmlns:a16="http://schemas.microsoft.com/office/drawing/2014/main" id="{8FB1BD01-C4C8-4D49-823F-D014A87751AA}"/>
              </a:ext>
            </a:extLst>
          </p:cNvPr>
          <p:cNvSpPr>
            <a:spLocks noGrp="1"/>
          </p:cNvSpPr>
          <p:nvPr>
            <p:ph type="sldNum" sz="quarter" idx="4"/>
          </p:nvPr>
        </p:nvSpPr>
        <p:spPr>
          <a:xfrm>
            <a:off x="9121140" y="6226810"/>
            <a:ext cx="2743200" cy="365125"/>
          </a:xfrm>
          <a:prstGeom prst="rect">
            <a:avLst/>
          </a:prstGeom>
        </p:spPr>
        <p:txBody>
          <a:bodyPr vert="horz" lIns="91440" tIns="45720" rIns="91440" bIns="45720" rtlCol="0" anchor="ctr"/>
          <a:lstStyle>
            <a:lvl1pPr algn="r">
              <a:defRPr sz="800" b="0" i="0">
                <a:solidFill>
                  <a:srgbClr val="FFFFFF"/>
                </a:solidFill>
                <a:latin typeface="Decimal Light" panose="02000400000000000000" pitchFamily="2" charset="0"/>
                <a:cs typeface="Decimal Light" panose="02000400000000000000" pitchFamily="2" charset="0"/>
              </a:defRPr>
            </a:lvl1pPr>
          </a:lstStyle>
          <a:p>
            <a:fld id="{168939C9-AC64-B240-A8FE-6EE68C639854}" type="slidenum">
              <a:rPr lang="en-US" smtClean="0"/>
              <a:pPr/>
              <a:t>‹#›</a:t>
            </a:fld>
            <a:endParaRPr lang="en-US" dirty="0"/>
          </a:p>
        </p:txBody>
      </p:sp>
      <p:sp>
        <p:nvSpPr>
          <p:cNvPr id="6" name="Footer Placeholder 3">
            <a:extLst>
              <a:ext uri="{FF2B5EF4-FFF2-40B4-BE49-F238E27FC236}">
                <a16:creationId xmlns:a16="http://schemas.microsoft.com/office/drawing/2014/main" id="{9F0ED890-AFA4-EB4E-877A-75CFC8DC4AEE}"/>
              </a:ext>
            </a:extLst>
          </p:cNvPr>
          <p:cNvSpPr>
            <a:spLocks noGrp="1"/>
          </p:cNvSpPr>
          <p:nvPr>
            <p:ph type="ftr" sz="quarter" idx="3"/>
          </p:nvPr>
        </p:nvSpPr>
        <p:spPr>
          <a:xfrm>
            <a:off x="1156241" y="6226810"/>
            <a:ext cx="4114800" cy="365125"/>
          </a:xfrm>
          <a:prstGeom prst="rect">
            <a:avLst/>
          </a:prstGeom>
        </p:spPr>
        <p:txBody>
          <a:bodyPr vert="horz" lIns="91440" tIns="45720" rIns="91440" bIns="45720" rtlCol="0" anchor="ctr"/>
          <a:lstStyle>
            <a:lvl1pPr algn="l">
              <a:defRPr sz="800" b="0" i="0">
                <a:solidFill>
                  <a:schemeClr val="bg1"/>
                </a:solidFill>
                <a:latin typeface="Decimal Light" panose="02000400000000000000" pitchFamily="2" charset="0"/>
                <a:cs typeface="Decimal Light" panose="02000400000000000000" pitchFamily="2" charset="0"/>
              </a:defRPr>
            </a:lvl1pPr>
          </a:lstStyle>
          <a:p>
            <a:endParaRPr lang="en-US" dirty="0"/>
          </a:p>
        </p:txBody>
      </p:sp>
    </p:spTree>
    <p:extLst>
      <p:ext uri="{BB962C8B-B14F-4D97-AF65-F5344CB8AC3E}">
        <p14:creationId xmlns:p14="http://schemas.microsoft.com/office/powerpoint/2010/main" val="1925850662"/>
      </p:ext>
    </p:extLst>
  </p:cSld>
  <p:clrMap bg1="lt1" tx1="dk1" bg2="lt2" tx2="dk2" accent1="accent1" accent2="accent2" accent3="accent3" accent4="accent4" accent5="accent5" accent6="accent6" hlink="hlink" folHlink="folHlink"/>
  <p:sldLayoutIdLst>
    <p:sldLayoutId id="2147483649" r:id="rId1"/>
    <p:sldLayoutId id="2147483662" r:id="rId2"/>
    <p:sldLayoutId id="2147483663" r:id="rId3"/>
    <p:sldLayoutId id="2147483664" r:id="rId4"/>
    <p:sldLayoutId id="2147483660" r:id="rId5"/>
    <p:sldLayoutId id="2147483661" r:id="rId6"/>
  </p:sldLayoutIdLst>
  <p:hf hdr="0" ftr="0" dt="0"/>
  <p:txStyles>
    <p:titleStyle>
      <a:lvl1pPr algn="l"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FBE7E4E1-7DC2-46A3-B8D3-DC8A17F85C8E}"/>
              </a:ext>
            </a:extLst>
          </p:cNvPr>
          <p:cNvGraphicFramePr>
            <a:graphicFrameLocks noChangeAspect="1"/>
          </p:cNvGraphicFramePr>
          <p:nvPr userDrawn="1">
            <p:custDataLst>
              <p:tags r:id="rId2"/>
            </p:custDataLst>
            <p:extLst>
              <p:ext uri="{D42A27DB-BD31-4B8C-83A1-F6EECF244321}">
                <p14:modId xmlns:p14="http://schemas.microsoft.com/office/powerpoint/2010/main" val="202140903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47" imgH="348" progId="TCLayout.ActiveDocument.1">
                  <p:embed/>
                </p:oleObj>
              </mc:Choice>
              <mc:Fallback>
                <p:oleObj name="think-cell Slide" r:id="rId3" imgW="347" imgH="348"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026" name="Rectangle 2"/>
          <p:cNvSpPr>
            <a:spLocks noGrp="1" noChangeArrowheads="1"/>
          </p:cNvSpPr>
          <p:nvPr>
            <p:ph type="body" idx="1"/>
          </p:nvPr>
        </p:nvSpPr>
        <p:spPr bwMode="auto">
          <a:xfrm>
            <a:off x="711200" y="16764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43" name="Rectangle 3"/>
          <p:cNvSpPr>
            <a:spLocks noGrp="1" noChangeArrowheads="1"/>
          </p:cNvSpPr>
          <p:nvPr>
            <p:ph type="dt" sz="half" idx="2"/>
          </p:nvPr>
        </p:nvSpPr>
        <p:spPr bwMode="auto">
          <a:xfrm>
            <a:off x="609600" y="6248400"/>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cs typeface="+mn-cs"/>
              </a:defRPr>
            </a:lvl1pPr>
          </a:lstStyle>
          <a:p>
            <a:pPr>
              <a:defRPr/>
            </a:pPr>
            <a:endParaRPr lang="en-US" dirty="0">
              <a:solidFill>
                <a:srgbClr val="000000"/>
              </a:solidFill>
            </a:endParaRPr>
          </a:p>
        </p:txBody>
      </p:sp>
      <p:sp>
        <p:nvSpPr>
          <p:cNvPr id="10244" name="Rectangle 4"/>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cs typeface="+mn-cs"/>
              </a:defRPr>
            </a:lvl1pPr>
          </a:lstStyle>
          <a:p>
            <a:pPr>
              <a:defRPr/>
            </a:pPr>
            <a:endParaRPr lang="en-US" dirty="0">
              <a:solidFill>
                <a:srgbClr val="000000"/>
              </a:solidFill>
            </a:endParaRPr>
          </a:p>
        </p:txBody>
      </p:sp>
      <p:sp>
        <p:nvSpPr>
          <p:cNvPr id="10245" name="Rectangle 5"/>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cs typeface="+mn-cs"/>
              </a:defRPr>
            </a:lvl1pPr>
          </a:lstStyle>
          <a:p>
            <a:pPr>
              <a:defRPr/>
            </a:pPr>
            <a:fld id="{B603CDF0-26FC-4F36-83DF-448E6E9ED0C7}" type="slidenum">
              <a:rPr lang="en-US" smtClean="0">
                <a:solidFill>
                  <a:srgbClr val="000000"/>
                </a:solidFill>
              </a:rPr>
              <a:pPr>
                <a:defRPr/>
              </a:pPr>
              <a:t>‹#›</a:t>
            </a:fld>
            <a:endParaRPr lang="en-US" dirty="0">
              <a:solidFill>
                <a:srgbClr val="000000"/>
              </a:solidFill>
            </a:endParaRPr>
          </a:p>
        </p:txBody>
      </p:sp>
      <p:pic>
        <p:nvPicPr>
          <p:cNvPr id="1030" name="Picture 6" descr="WHMOseal"/>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57317" y="109538"/>
            <a:ext cx="2133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7" descr="PRESSeal"/>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237067" y="134939"/>
            <a:ext cx="1511300" cy="113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Line 8"/>
          <p:cNvSpPr>
            <a:spLocks noChangeShapeType="1"/>
          </p:cNvSpPr>
          <p:nvPr userDrawn="1"/>
        </p:nvSpPr>
        <p:spPr bwMode="auto">
          <a:xfrm>
            <a:off x="0" y="1390650"/>
            <a:ext cx="12192000" cy="0"/>
          </a:xfrm>
          <a:prstGeom prst="line">
            <a:avLst/>
          </a:prstGeom>
          <a:noFill/>
          <a:ln w="76200" cmpd="thinThick">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800" dirty="0">
              <a:solidFill>
                <a:srgbClr val="000000"/>
              </a:solidFill>
            </a:endParaRPr>
          </a:p>
        </p:txBody>
      </p:sp>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Tree>
    <p:extLst>
      <p:ext uri="{BB962C8B-B14F-4D97-AF65-F5344CB8AC3E}">
        <p14:creationId xmlns:p14="http://schemas.microsoft.com/office/powerpoint/2010/main" val="3159128629"/>
      </p:ext>
    </p:extLst>
  </p:cSld>
  <p:clrMap bg1="lt1" tx1="dk1" bg2="lt2" tx2="dk2" accent1="accent1" accent2="accent2" accent3="accent3" accent4="accent4" accent5="accent5" accent6="accent6" hlink="hlink" folHlink="folHlink"/>
  <p:hf hdr="0" ftr="0" dt="0"/>
  <p:txStyles>
    <p:titleStyle>
      <a:lvl1pPr algn="ctr" rtl="0" eaLnBrk="0" fontAlgn="base" hangingPunct="0">
        <a:spcBef>
          <a:spcPct val="0"/>
        </a:spcBef>
        <a:spcAft>
          <a:spcPct val="0"/>
        </a:spcAft>
        <a:defRPr sz="2400" b="1">
          <a:solidFill>
            <a:srgbClr val="0000CC"/>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sz="2400" b="1">
          <a:solidFill>
            <a:srgbClr val="0000CC"/>
          </a:solidFill>
          <a:effectLst>
            <a:outerShdw blurRad="38100" dist="38100" dir="2700000" algn="tl">
              <a:srgbClr val="C0C0C0"/>
            </a:outerShdw>
          </a:effectLst>
          <a:latin typeface="Times New Roman" pitchFamily="18" charset="0"/>
        </a:defRPr>
      </a:lvl2pPr>
      <a:lvl3pPr algn="ctr" rtl="0" eaLnBrk="0" fontAlgn="base" hangingPunct="0">
        <a:spcBef>
          <a:spcPct val="0"/>
        </a:spcBef>
        <a:spcAft>
          <a:spcPct val="0"/>
        </a:spcAft>
        <a:defRPr sz="2400" b="1">
          <a:solidFill>
            <a:srgbClr val="0000CC"/>
          </a:solidFill>
          <a:effectLst>
            <a:outerShdw blurRad="38100" dist="38100" dir="2700000" algn="tl">
              <a:srgbClr val="C0C0C0"/>
            </a:outerShdw>
          </a:effectLst>
          <a:latin typeface="Times New Roman" pitchFamily="18" charset="0"/>
        </a:defRPr>
      </a:lvl3pPr>
      <a:lvl4pPr algn="ctr" rtl="0" eaLnBrk="0" fontAlgn="base" hangingPunct="0">
        <a:spcBef>
          <a:spcPct val="0"/>
        </a:spcBef>
        <a:spcAft>
          <a:spcPct val="0"/>
        </a:spcAft>
        <a:defRPr sz="2400" b="1">
          <a:solidFill>
            <a:srgbClr val="0000CC"/>
          </a:solidFill>
          <a:effectLst>
            <a:outerShdw blurRad="38100" dist="38100" dir="2700000" algn="tl">
              <a:srgbClr val="C0C0C0"/>
            </a:outerShdw>
          </a:effectLst>
          <a:latin typeface="Times New Roman" pitchFamily="18" charset="0"/>
        </a:defRPr>
      </a:lvl4pPr>
      <a:lvl5pPr algn="ctr" rtl="0" eaLnBrk="0" fontAlgn="base" hangingPunct="0">
        <a:spcBef>
          <a:spcPct val="0"/>
        </a:spcBef>
        <a:spcAft>
          <a:spcPct val="0"/>
        </a:spcAft>
        <a:defRPr sz="2400" b="1">
          <a:solidFill>
            <a:srgbClr val="0000CC"/>
          </a:solidFill>
          <a:effectLst>
            <a:outerShdw blurRad="38100" dist="38100" dir="2700000" algn="tl">
              <a:srgbClr val="C0C0C0"/>
            </a:outerShdw>
          </a:effectLst>
          <a:latin typeface="Times New Roman" pitchFamily="18" charset="0"/>
        </a:defRPr>
      </a:lvl5pPr>
      <a:lvl6pPr marL="457200" algn="ctr" rtl="0" fontAlgn="base">
        <a:spcBef>
          <a:spcPct val="0"/>
        </a:spcBef>
        <a:spcAft>
          <a:spcPct val="0"/>
        </a:spcAft>
        <a:defRPr sz="2400" b="1">
          <a:solidFill>
            <a:srgbClr val="0000CC"/>
          </a:solidFill>
          <a:effectLst>
            <a:outerShdw blurRad="38100" dist="38100" dir="2700000" algn="tl">
              <a:srgbClr val="C0C0C0"/>
            </a:outerShdw>
          </a:effectLst>
          <a:latin typeface="Times New Roman" pitchFamily="18" charset="0"/>
        </a:defRPr>
      </a:lvl6pPr>
      <a:lvl7pPr marL="914400" algn="ctr" rtl="0" fontAlgn="base">
        <a:spcBef>
          <a:spcPct val="0"/>
        </a:spcBef>
        <a:spcAft>
          <a:spcPct val="0"/>
        </a:spcAft>
        <a:defRPr sz="2400" b="1">
          <a:solidFill>
            <a:srgbClr val="0000CC"/>
          </a:solidFill>
          <a:effectLst>
            <a:outerShdw blurRad="38100" dist="38100" dir="2700000" algn="tl">
              <a:srgbClr val="C0C0C0"/>
            </a:outerShdw>
          </a:effectLst>
          <a:latin typeface="Times New Roman" pitchFamily="18" charset="0"/>
        </a:defRPr>
      </a:lvl7pPr>
      <a:lvl8pPr marL="1371600" algn="ctr" rtl="0" fontAlgn="base">
        <a:spcBef>
          <a:spcPct val="0"/>
        </a:spcBef>
        <a:spcAft>
          <a:spcPct val="0"/>
        </a:spcAft>
        <a:defRPr sz="2400" b="1">
          <a:solidFill>
            <a:srgbClr val="0000CC"/>
          </a:solidFill>
          <a:effectLst>
            <a:outerShdw blurRad="38100" dist="38100" dir="2700000" algn="tl">
              <a:srgbClr val="C0C0C0"/>
            </a:outerShdw>
          </a:effectLst>
          <a:latin typeface="Times New Roman" pitchFamily="18" charset="0"/>
        </a:defRPr>
      </a:lvl8pPr>
      <a:lvl9pPr marL="1828800" algn="ctr" rtl="0" fontAlgn="base">
        <a:spcBef>
          <a:spcPct val="0"/>
        </a:spcBef>
        <a:spcAft>
          <a:spcPct val="0"/>
        </a:spcAft>
        <a:defRPr sz="2400" b="1">
          <a:solidFill>
            <a:srgbClr val="0000CC"/>
          </a:solidFill>
          <a:effectLst>
            <a:outerShdw blurRad="38100" dist="38100" dir="2700000" algn="tl">
              <a:srgbClr val="C0C0C0"/>
            </a:outerShdw>
          </a:effectLst>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4.xml"/><Relationship Id="rId1" Type="http://schemas.openxmlformats.org/officeDocument/2006/relationships/tags" Target="../tags/tag4.xml"/><Relationship Id="rId5" Type="http://schemas.openxmlformats.org/officeDocument/2006/relationships/image" Target="../media/image2.emf"/><Relationship Id="rId4" Type="http://schemas.openxmlformats.org/officeDocument/2006/relationships/oleObject" Target="../embeddings/oleObject3.bin"/></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4.xml"/><Relationship Id="rId1" Type="http://schemas.openxmlformats.org/officeDocument/2006/relationships/tags" Target="../tags/tag5.xml"/><Relationship Id="rId5" Type="http://schemas.openxmlformats.org/officeDocument/2006/relationships/image" Target="../media/image2.emf"/><Relationship Id="rId4" Type="http://schemas.openxmlformats.org/officeDocument/2006/relationships/oleObject" Target="../embeddings/oleObject3.bin"/></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4.xml"/><Relationship Id="rId1" Type="http://schemas.openxmlformats.org/officeDocument/2006/relationships/tags" Target="../tags/tag6.xml"/><Relationship Id="rId4" Type="http://schemas.openxmlformats.org/officeDocument/2006/relationships/image" Target="../media/image2.e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4.xml"/><Relationship Id="rId1" Type="http://schemas.openxmlformats.org/officeDocument/2006/relationships/tags" Target="../tags/tag7.xml"/><Relationship Id="rId4" Type="http://schemas.openxmlformats.org/officeDocument/2006/relationships/image" Target="../media/image2.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4041BA1-E97C-41F3-8379-7D9149F9B927}"/>
              </a:ext>
            </a:extLst>
          </p:cNvPr>
          <p:cNvSpPr>
            <a:spLocks noGrp="1"/>
          </p:cNvSpPr>
          <p:nvPr>
            <p:ph type="body" sz="quarter" idx="11"/>
          </p:nvPr>
        </p:nvSpPr>
        <p:spPr>
          <a:xfrm>
            <a:off x="1524000" y="5311930"/>
            <a:ext cx="9144000" cy="1045369"/>
          </a:xfrm>
        </p:spPr>
        <p:txBody>
          <a:bodyPr/>
          <a:lstStyle/>
          <a:p>
            <a:r>
              <a:rPr lang="en-US" dirty="0"/>
              <a:t>Denice Ross @DeniceRoss46</a:t>
            </a:r>
          </a:p>
          <a:p>
            <a:r>
              <a:rPr lang="en-US" dirty="0"/>
              <a:t>U.S. Chief Data Scientist </a:t>
            </a:r>
          </a:p>
        </p:txBody>
      </p:sp>
      <p:sp>
        <p:nvSpPr>
          <p:cNvPr id="3" name="Text Placeholder 2">
            <a:extLst>
              <a:ext uri="{FF2B5EF4-FFF2-40B4-BE49-F238E27FC236}">
                <a16:creationId xmlns:a16="http://schemas.microsoft.com/office/drawing/2014/main" id="{0BE62453-FE6D-4BFB-ACD6-43D7D21F538C}"/>
              </a:ext>
            </a:extLst>
          </p:cNvPr>
          <p:cNvSpPr>
            <a:spLocks noGrp="1"/>
          </p:cNvSpPr>
          <p:nvPr>
            <p:ph type="body" sz="quarter" idx="10"/>
          </p:nvPr>
        </p:nvSpPr>
        <p:spPr>
          <a:xfrm>
            <a:off x="457201" y="2877278"/>
            <a:ext cx="11242392" cy="1529363"/>
          </a:xfrm>
        </p:spPr>
        <p:txBody>
          <a:bodyPr/>
          <a:lstStyle/>
          <a:p>
            <a:r>
              <a:rPr lang="en-US" sz="2400" dirty="0"/>
              <a:t>EQUITABLE DATA</a:t>
            </a:r>
          </a:p>
          <a:p>
            <a:r>
              <a:rPr lang="en-US" sz="2400" i="1" dirty="0"/>
              <a:t>Turning disaggregated data into action to yield more equitable outcomes </a:t>
            </a:r>
          </a:p>
          <a:p>
            <a:endParaRPr lang="en-US" sz="2400" dirty="0"/>
          </a:p>
          <a:p>
            <a:r>
              <a:rPr lang="en-US" sz="2400" dirty="0"/>
              <a:t>National Neighborhood Indicators Partnership, October 26, 2022</a:t>
            </a:r>
          </a:p>
          <a:p>
            <a:endParaRPr lang="en-US" sz="2400" dirty="0"/>
          </a:p>
          <a:p>
            <a:endParaRPr lang="en-US" sz="2400" dirty="0"/>
          </a:p>
          <a:p>
            <a:r>
              <a:rPr lang="en-US" sz="2400" dirty="0"/>
              <a:t> </a:t>
            </a:r>
          </a:p>
        </p:txBody>
      </p:sp>
    </p:spTree>
    <p:extLst>
      <p:ext uri="{BB962C8B-B14F-4D97-AF65-F5344CB8AC3E}">
        <p14:creationId xmlns:p14="http://schemas.microsoft.com/office/powerpoint/2010/main" val="22903242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ct 8" hidden="1">
            <a:extLst>
              <a:ext uri="{FF2B5EF4-FFF2-40B4-BE49-F238E27FC236}">
                <a16:creationId xmlns:a16="http://schemas.microsoft.com/office/drawing/2014/main" id="{DB39ED16-DB79-4797-833A-DE99A580A208}"/>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47" imgH="348" progId="TCLayout.ActiveDocument.1">
                  <p:embed/>
                </p:oleObj>
              </mc:Choice>
              <mc:Fallback>
                <p:oleObj name="think-cell Slide" r:id="rId4" imgW="347" imgH="348" progId="TCLayout.ActiveDocument.1">
                  <p:embed/>
                  <p:pic>
                    <p:nvPicPr>
                      <p:cNvPr id="9" name="Object 8" hidden="1">
                        <a:extLst>
                          <a:ext uri="{FF2B5EF4-FFF2-40B4-BE49-F238E27FC236}">
                            <a16:creationId xmlns:a16="http://schemas.microsoft.com/office/drawing/2014/main" id="{DB39ED16-DB79-4797-833A-DE99A580A20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3806FC3A-2D02-473F-BE0D-8B99FF9413CD}"/>
              </a:ext>
            </a:extLst>
          </p:cNvPr>
          <p:cNvSpPr>
            <a:spLocks noGrp="1"/>
          </p:cNvSpPr>
          <p:nvPr>
            <p:ph type="ctrTitle"/>
          </p:nvPr>
        </p:nvSpPr>
        <p:spPr>
          <a:xfrm>
            <a:off x="451906" y="608308"/>
            <a:ext cx="9144000" cy="1346200"/>
          </a:xfrm>
        </p:spPr>
        <p:txBody>
          <a:bodyPr vert="horz"/>
          <a:lstStyle/>
          <a:p>
            <a:r>
              <a:rPr lang="en-US" b="1" dirty="0"/>
              <a:t>Equitable data…</a:t>
            </a:r>
          </a:p>
        </p:txBody>
      </p:sp>
      <p:sp>
        <p:nvSpPr>
          <p:cNvPr id="4" name="Text Placeholder 3">
            <a:extLst>
              <a:ext uri="{FF2B5EF4-FFF2-40B4-BE49-F238E27FC236}">
                <a16:creationId xmlns:a16="http://schemas.microsoft.com/office/drawing/2014/main" id="{7B5678CE-66D3-4B2A-B8B1-A968EF64C042}"/>
              </a:ext>
            </a:extLst>
          </p:cNvPr>
          <p:cNvSpPr>
            <a:spLocks noGrp="1"/>
          </p:cNvSpPr>
          <p:nvPr>
            <p:ph type="body" sz="quarter" idx="13"/>
          </p:nvPr>
        </p:nvSpPr>
        <p:spPr>
          <a:xfrm>
            <a:off x="587396" y="1954508"/>
            <a:ext cx="10907918" cy="2887402"/>
          </a:xfrm>
        </p:spPr>
        <p:txBody>
          <a:bodyPr/>
          <a:lstStyle/>
          <a:p>
            <a:pPr marL="342900" indent="-342900">
              <a:buFont typeface="Arial" panose="020B0604020202020204" pitchFamily="34" charset="0"/>
              <a:buChar char="•"/>
            </a:pPr>
            <a:r>
              <a:rPr lang="en-US" sz="2400" dirty="0"/>
              <a:t>allow for rigorous assessment of whether </a:t>
            </a:r>
            <a:r>
              <a:rPr lang="en-US" sz="2400" dirty="0">
                <a:highlight>
                  <a:srgbClr val="F6BD7E"/>
                </a:highlight>
              </a:rPr>
              <a:t>government programs and policies</a:t>
            </a:r>
            <a:r>
              <a:rPr lang="en-US" sz="2400" b="1" dirty="0"/>
              <a:t> </a:t>
            </a:r>
            <a:r>
              <a:rPr lang="en-US" sz="2400" dirty="0"/>
              <a:t>yield consistently fair, just, and impartial treatment of all individuals. </a:t>
            </a:r>
          </a:p>
          <a:p>
            <a:pPr marL="342900" indent="-342900">
              <a:buFont typeface="Arial" panose="020B0604020202020204" pitchFamily="34" charset="0"/>
              <a:buChar char="•"/>
            </a:pPr>
            <a:r>
              <a:rPr lang="en-US" sz="2400" dirty="0"/>
              <a:t>illuminate </a:t>
            </a:r>
            <a:r>
              <a:rPr lang="en-US" sz="2400" dirty="0">
                <a:highlight>
                  <a:srgbClr val="F6BD7E"/>
                </a:highlight>
              </a:rPr>
              <a:t>opportunities for concrete actions </a:t>
            </a:r>
            <a:r>
              <a:rPr lang="en-US" sz="2400" dirty="0"/>
              <a:t>we can take to improve outcomes for underserved communities. </a:t>
            </a:r>
          </a:p>
        </p:txBody>
      </p:sp>
      <p:sp>
        <p:nvSpPr>
          <p:cNvPr id="5" name="Slide Number Placeholder 4">
            <a:extLst>
              <a:ext uri="{FF2B5EF4-FFF2-40B4-BE49-F238E27FC236}">
                <a16:creationId xmlns:a16="http://schemas.microsoft.com/office/drawing/2014/main" id="{58AF28D4-532B-4CAB-A6D0-DE970B70BB3F}"/>
              </a:ext>
            </a:extLst>
          </p:cNvPr>
          <p:cNvSpPr>
            <a:spLocks noGrp="1"/>
          </p:cNvSpPr>
          <p:nvPr>
            <p:ph type="sldNum" sz="quarter" idx="4"/>
          </p:nvPr>
        </p:nvSpPr>
        <p:spPr/>
        <p:txBody>
          <a:bodyPr/>
          <a:lstStyle/>
          <a:p>
            <a:fld id="{168939C9-AC64-B240-A8FE-6EE68C639854}" type="slidenum">
              <a:rPr lang="en-US" smtClean="0"/>
              <a:pPr/>
              <a:t>2</a:t>
            </a:fld>
            <a:endParaRPr lang="en-US" dirty="0"/>
          </a:p>
        </p:txBody>
      </p:sp>
      <p:sp>
        <p:nvSpPr>
          <p:cNvPr id="3" name="TextBox 2">
            <a:extLst>
              <a:ext uri="{FF2B5EF4-FFF2-40B4-BE49-F238E27FC236}">
                <a16:creationId xmlns:a16="http://schemas.microsoft.com/office/drawing/2014/main" id="{DAC31C63-294D-6D91-BE52-5816E89612FD}"/>
              </a:ext>
            </a:extLst>
          </p:cNvPr>
          <p:cNvSpPr txBox="1"/>
          <p:nvPr/>
        </p:nvSpPr>
        <p:spPr>
          <a:xfrm>
            <a:off x="11101132" y="6226810"/>
            <a:ext cx="415498" cy="369332"/>
          </a:xfrm>
          <a:prstGeom prst="rect">
            <a:avLst/>
          </a:prstGeom>
          <a:noFill/>
        </p:spPr>
        <p:txBody>
          <a:bodyPr wrap="none" rtlCol="0">
            <a:spAutoFit/>
          </a:bodyPr>
          <a:lstStyle/>
          <a:p>
            <a:r>
              <a:rPr lang="en-US" dirty="0">
                <a:solidFill>
                  <a:schemeClr val="bg1"/>
                </a:solidFill>
              </a:rPr>
              <a:t>SR</a:t>
            </a:r>
          </a:p>
        </p:txBody>
      </p:sp>
    </p:spTree>
    <p:extLst>
      <p:ext uri="{BB962C8B-B14F-4D97-AF65-F5344CB8AC3E}">
        <p14:creationId xmlns:p14="http://schemas.microsoft.com/office/powerpoint/2010/main" val="25823334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ct 8" hidden="1">
            <a:extLst>
              <a:ext uri="{FF2B5EF4-FFF2-40B4-BE49-F238E27FC236}">
                <a16:creationId xmlns:a16="http://schemas.microsoft.com/office/drawing/2014/main" id="{DB39ED16-DB79-4797-833A-DE99A580A208}"/>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47" imgH="348" progId="TCLayout.ActiveDocument.1">
                  <p:embed/>
                </p:oleObj>
              </mc:Choice>
              <mc:Fallback>
                <p:oleObj name="think-cell Slide" r:id="rId4" imgW="347" imgH="348" progId="TCLayout.ActiveDocument.1">
                  <p:embed/>
                  <p:pic>
                    <p:nvPicPr>
                      <p:cNvPr id="9" name="Object 8" hidden="1">
                        <a:extLst>
                          <a:ext uri="{FF2B5EF4-FFF2-40B4-BE49-F238E27FC236}">
                            <a16:creationId xmlns:a16="http://schemas.microsoft.com/office/drawing/2014/main" id="{DB39ED16-DB79-4797-833A-DE99A580A20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3806FC3A-2D02-473F-BE0D-8B99FF9413CD}"/>
              </a:ext>
            </a:extLst>
          </p:cNvPr>
          <p:cNvSpPr>
            <a:spLocks noGrp="1"/>
          </p:cNvSpPr>
          <p:nvPr>
            <p:ph type="ctrTitle"/>
          </p:nvPr>
        </p:nvSpPr>
        <p:spPr>
          <a:xfrm>
            <a:off x="451906" y="242968"/>
            <a:ext cx="11412434" cy="1346200"/>
          </a:xfrm>
        </p:spPr>
        <p:txBody>
          <a:bodyPr vert="horz">
            <a:normAutofit fontScale="90000"/>
          </a:bodyPr>
          <a:lstStyle/>
          <a:p>
            <a:r>
              <a:rPr lang="en-US" b="1" dirty="0"/>
              <a:t>Recommendations of Equitable Data Working Group:</a:t>
            </a:r>
            <a:br>
              <a:rPr lang="en-US" b="1" dirty="0"/>
            </a:br>
            <a:endParaRPr lang="en-US" b="1" dirty="0"/>
          </a:p>
        </p:txBody>
      </p:sp>
      <p:sp>
        <p:nvSpPr>
          <p:cNvPr id="4" name="Text Placeholder 3">
            <a:extLst>
              <a:ext uri="{FF2B5EF4-FFF2-40B4-BE49-F238E27FC236}">
                <a16:creationId xmlns:a16="http://schemas.microsoft.com/office/drawing/2014/main" id="{7B5678CE-66D3-4B2A-B8B1-A968EF64C042}"/>
              </a:ext>
            </a:extLst>
          </p:cNvPr>
          <p:cNvSpPr>
            <a:spLocks noGrp="1"/>
          </p:cNvSpPr>
          <p:nvPr>
            <p:ph type="body" sz="quarter" idx="13"/>
          </p:nvPr>
        </p:nvSpPr>
        <p:spPr>
          <a:xfrm>
            <a:off x="1576137" y="1004302"/>
            <a:ext cx="9468852" cy="4650540"/>
          </a:xfrm>
        </p:spPr>
        <p:txBody>
          <a:bodyPr/>
          <a:lstStyle/>
          <a:p>
            <a:pPr marL="342900" lvl="0" indent="-342900">
              <a:lnSpc>
                <a:spcPct val="100000"/>
              </a:lnSpc>
              <a:buFont typeface="+mj-lt"/>
              <a:buAutoNum type="arabicPeriod"/>
            </a:pPr>
            <a:r>
              <a:rPr lang="en-US" sz="2800" dirty="0">
                <a:latin typeface="+mn-lt"/>
              </a:rPr>
              <a:t>Make </a:t>
            </a:r>
            <a:r>
              <a:rPr lang="en-US" sz="2800" b="1" dirty="0">
                <a:latin typeface="+mn-lt"/>
              </a:rPr>
              <a:t>disaggregated data </a:t>
            </a:r>
            <a:r>
              <a:rPr lang="en-US" sz="2800" dirty="0">
                <a:latin typeface="+mn-lt"/>
              </a:rPr>
              <a:t>the norm while protecting privacy.</a:t>
            </a:r>
          </a:p>
          <a:p>
            <a:pPr marL="342900" lvl="0" indent="-342900">
              <a:lnSpc>
                <a:spcPct val="100000"/>
              </a:lnSpc>
              <a:buFont typeface="+mj-lt"/>
              <a:buAutoNum type="arabicPeriod"/>
            </a:pPr>
            <a:r>
              <a:rPr lang="en-US" sz="2800" dirty="0">
                <a:latin typeface="+mn-lt"/>
              </a:rPr>
              <a:t>Catalyze existing federal infrastructure for responsible data-sharing to </a:t>
            </a:r>
            <a:r>
              <a:rPr lang="en-US" sz="2800" b="1" dirty="0">
                <a:latin typeface="+mn-lt"/>
              </a:rPr>
              <a:t>leverage underused data</a:t>
            </a:r>
            <a:r>
              <a:rPr lang="en-US" sz="2800" dirty="0">
                <a:latin typeface="+mn-lt"/>
              </a:rPr>
              <a:t>.</a:t>
            </a:r>
          </a:p>
          <a:p>
            <a:pPr marL="342900" lvl="0" indent="-342900">
              <a:lnSpc>
                <a:spcPct val="100000"/>
              </a:lnSpc>
              <a:buFont typeface="+mj-lt"/>
              <a:buAutoNum type="arabicPeriod"/>
            </a:pPr>
            <a:r>
              <a:rPr lang="en-US" sz="2800" b="1" dirty="0">
                <a:latin typeface="+mn-lt"/>
              </a:rPr>
              <a:t>Build capacity </a:t>
            </a:r>
            <a:r>
              <a:rPr lang="en-US" sz="2800" dirty="0">
                <a:latin typeface="+mn-lt"/>
              </a:rPr>
              <a:t>for robust equity assessment for policymaking and program implementation.</a:t>
            </a:r>
          </a:p>
          <a:p>
            <a:pPr marL="342900" lvl="0" indent="-342900">
              <a:lnSpc>
                <a:spcPct val="100000"/>
              </a:lnSpc>
              <a:buFont typeface="+mj-lt"/>
              <a:buAutoNum type="arabicPeriod"/>
            </a:pPr>
            <a:r>
              <a:rPr lang="en-US" sz="2800" b="1" dirty="0">
                <a:latin typeface="+mn-lt"/>
              </a:rPr>
              <a:t>Galvanize diverse partnerships </a:t>
            </a:r>
            <a:r>
              <a:rPr lang="en-US" sz="2800" dirty="0">
                <a:latin typeface="+mn-lt"/>
              </a:rPr>
              <a:t>across levels of government and the research community. </a:t>
            </a:r>
          </a:p>
          <a:p>
            <a:pPr marL="342900" lvl="0" indent="-342900">
              <a:lnSpc>
                <a:spcPct val="100000"/>
              </a:lnSpc>
              <a:buFont typeface="+mj-lt"/>
              <a:buAutoNum type="arabicPeriod"/>
            </a:pPr>
            <a:r>
              <a:rPr lang="en-US" sz="2800" b="1" dirty="0">
                <a:latin typeface="+mn-lt"/>
              </a:rPr>
              <a:t>Be accountable </a:t>
            </a:r>
            <a:r>
              <a:rPr lang="en-US" sz="2800" dirty="0">
                <a:latin typeface="+mn-lt"/>
              </a:rPr>
              <a:t>to the American public.</a:t>
            </a:r>
          </a:p>
        </p:txBody>
      </p:sp>
      <p:sp>
        <p:nvSpPr>
          <p:cNvPr id="5" name="Slide Number Placeholder 4">
            <a:extLst>
              <a:ext uri="{FF2B5EF4-FFF2-40B4-BE49-F238E27FC236}">
                <a16:creationId xmlns:a16="http://schemas.microsoft.com/office/drawing/2014/main" id="{58AF28D4-532B-4CAB-A6D0-DE970B70BB3F}"/>
              </a:ext>
            </a:extLst>
          </p:cNvPr>
          <p:cNvSpPr>
            <a:spLocks noGrp="1"/>
          </p:cNvSpPr>
          <p:nvPr>
            <p:ph type="sldNum" sz="quarter" idx="4"/>
          </p:nvPr>
        </p:nvSpPr>
        <p:spPr/>
        <p:txBody>
          <a:bodyPr/>
          <a:lstStyle/>
          <a:p>
            <a:fld id="{168939C9-AC64-B240-A8FE-6EE68C639854}" type="slidenum">
              <a:rPr lang="en-US" smtClean="0"/>
              <a:pPr/>
              <a:t>3</a:t>
            </a:fld>
            <a:endParaRPr lang="en-US" dirty="0"/>
          </a:p>
        </p:txBody>
      </p:sp>
      <p:sp>
        <p:nvSpPr>
          <p:cNvPr id="3" name="TextBox 2">
            <a:extLst>
              <a:ext uri="{FF2B5EF4-FFF2-40B4-BE49-F238E27FC236}">
                <a16:creationId xmlns:a16="http://schemas.microsoft.com/office/drawing/2014/main" id="{ADE869D9-D6DF-4CB6-8C24-EDD842FD3D4C}"/>
              </a:ext>
            </a:extLst>
          </p:cNvPr>
          <p:cNvSpPr txBox="1"/>
          <p:nvPr/>
        </p:nvSpPr>
        <p:spPr>
          <a:xfrm>
            <a:off x="11101132" y="6226810"/>
            <a:ext cx="415498" cy="369332"/>
          </a:xfrm>
          <a:prstGeom prst="rect">
            <a:avLst/>
          </a:prstGeom>
          <a:noFill/>
        </p:spPr>
        <p:txBody>
          <a:bodyPr wrap="none" rtlCol="0">
            <a:spAutoFit/>
          </a:bodyPr>
          <a:lstStyle/>
          <a:p>
            <a:r>
              <a:rPr lang="en-US" dirty="0">
                <a:solidFill>
                  <a:schemeClr val="bg1"/>
                </a:solidFill>
              </a:rPr>
              <a:t>SR</a:t>
            </a:r>
          </a:p>
        </p:txBody>
      </p:sp>
    </p:spTree>
    <p:extLst>
      <p:ext uri="{BB962C8B-B14F-4D97-AF65-F5344CB8AC3E}">
        <p14:creationId xmlns:p14="http://schemas.microsoft.com/office/powerpoint/2010/main" val="1811702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76BDDEF8-0824-43E9-AF3C-6CB7A3CCA922}"/>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47" imgH="348" progId="TCLayout.ActiveDocument.1">
                  <p:embed/>
                </p:oleObj>
              </mc:Choice>
              <mc:Fallback>
                <p:oleObj name="think-cell Slide" r:id="rId3" imgW="347" imgH="348" progId="TCLayout.ActiveDocument.1">
                  <p:embed/>
                  <p:pic>
                    <p:nvPicPr>
                      <p:cNvPr id="7" name="Object 6" hidden="1">
                        <a:extLst>
                          <a:ext uri="{FF2B5EF4-FFF2-40B4-BE49-F238E27FC236}">
                            <a16:creationId xmlns:a16="http://schemas.microsoft.com/office/drawing/2014/main" id="{76BDDEF8-0824-43E9-AF3C-6CB7A3CCA92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Slide Number Placeholder 4">
            <a:extLst>
              <a:ext uri="{FF2B5EF4-FFF2-40B4-BE49-F238E27FC236}">
                <a16:creationId xmlns:a16="http://schemas.microsoft.com/office/drawing/2014/main" id="{FE4D0C00-56B0-49A4-A207-0F3EC748852A}"/>
              </a:ext>
            </a:extLst>
          </p:cNvPr>
          <p:cNvSpPr>
            <a:spLocks noGrp="1"/>
          </p:cNvSpPr>
          <p:nvPr>
            <p:ph type="sldNum" sz="quarter" idx="4"/>
          </p:nvPr>
        </p:nvSpPr>
        <p:spPr/>
        <p:txBody>
          <a:bodyPr/>
          <a:lstStyle/>
          <a:p>
            <a:fld id="{168939C9-AC64-B240-A8FE-6EE68C639854}" type="slidenum">
              <a:rPr lang="en-US" smtClean="0"/>
              <a:pPr/>
              <a:t>4</a:t>
            </a:fld>
            <a:endParaRPr lang="en-US" dirty="0"/>
          </a:p>
        </p:txBody>
      </p:sp>
      <p:sp>
        <p:nvSpPr>
          <p:cNvPr id="6" name="TextBox 5">
            <a:extLst>
              <a:ext uri="{FF2B5EF4-FFF2-40B4-BE49-F238E27FC236}">
                <a16:creationId xmlns:a16="http://schemas.microsoft.com/office/drawing/2014/main" id="{55FB61B3-ADE7-4656-2042-260D8E92BADE}"/>
              </a:ext>
            </a:extLst>
          </p:cNvPr>
          <p:cNvSpPr txBox="1"/>
          <p:nvPr/>
        </p:nvSpPr>
        <p:spPr>
          <a:xfrm>
            <a:off x="886918" y="489460"/>
            <a:ext cx="10418164" cy="5324535"/>
          </a:xfrm>
          <a:prstGeom prst="rect">
            <a:avLst/>
          </a:prstGeom>
          <a:noFill/>
        </p:spPr>
        <p:txBody>
          <a:bodyPr wrap="square">
            <a:spAutoFit/>
          </a:bodyPr>
          <a:lstStyle/>
          <a:p>
            <a:pPr marL="457200" indent="-457200">
              <a:lnSpc>
                <a:spcPct val="100000"/>
              </a:lnSpc>
              <a:buFont typeface="+mj-lt"/>
              <a:buAutoNum type="arabicPeriod"/>
            </a:pPr>
            <a:r>
              <a:rPr lang="en-US" sz="2000" dirty="0">
                <a:latin typeface="Georgia" panose="02040502050405020303" pitchFamily="18" charset="0"/>
              </a:rPr>
              <a:t>What effects do communities of practice like NNIP have on your ability at the local level to produce data that are sufficiently disaggregated and to conduct equity assessments that change policies and program design?</a:t>
            </a:r>
            <a:br>
              <a:rPr lang="en-US" sz="2000" dirty="0">
                <a:latin typeface="Georgia" panose="02040502050405020303" pitchFamily="18" charset="0"/>
              </a:rPr>
            </a:br>
            <a:endParaRPr lang="en-US" sz="2000" dirty="0">
              <a:latin typeface="Georgia" panose="02040502050405020303" pitchFamily="18" charset="0"/>
            </a:endParaRPr>
          </a:p>
          <a:p>
            <a:pPr marL="457200" indent="-457200">
              <a:buFont typeface="+mj-lt"/>
              <a:buAutoNum type="arabicPeriod"/>
            </a:pPr>
            <a:r>
              <a:rPr lang="en-US" sz="2000" dirty="0">
                <a:latin typeface="Georgia" panose="02040502050405020303" pitchFamily="18" charset="0"/>
              </a:rPr>
              <a:t>What tools or frameworks for equitable data collection and use (inside and outside of gov) have you’ve found most helpful to cities?</a:t>
            </a:r>
          </a:p>
          <a:p>
            <a:pPr marL="457200" indent="-457200">
              <a:lnSpc>
                <a:spcPct val="100000"/>
              </a:lnSpc>
              <a:buFont typeface="+mj-lt"/>
              <a:buAutoNum type="arabicPeriod"/>
            </a:pPr>
            <a:endParaRPr lang="en-US" sz="2000" dirty="0">
              <a:latin typeface="Georgia" panose="02040502050405020303" pitchFamily="18" charset="0"/>
            </a:endParaRPr>
          </a:p>
          <a:p>
            <a:pPr marL="457200" indent="-457200">
              <a:lnSpc>
                <a:spcPct val="100000"/>
              </a:lnSpc>
              <a:buFont typeface="+mj-lt"/>
              <a:buAutoNum type="arabicPeriod"/>
            </a:pPr>
            <a:r>
              <a:rPr lang="en-US" sz="2000" dirty="0">
                <a:latin typeface="Georgia" panose="02040502050405020303" pitchFamily="18" charset="0"/>
              </a:rPr>
              <a:t>Has there been a time when you’ve seen a shift in the level of detail in data provided by the Federal government that has made a real difference in your ability to serve people in your community? Where could greater disaggregation unlock new insights or collaborations?</a:t>
            </a:r>
          </a:p>
          <a:p>
            <a:pPr marL="457200" indent="-457200">
              <a:lnSpc>
                <a:spcPct val="100000"/>
              </a:lnSpc>
              <a:buFont typeface="+mj-lt"/>
              <a:buAutoNum type="arabicPeriod"/>
            </a:pPr>
            <a:endParaRPr lang="en-US" sz="2000" dirty="0">
              <a:latin typeface="Georgia" panose="02040502050405020303" pitchFamily="18" charset="0"/>
            </a:endParaRPr>
          </a:p>
          <a:p>
            <a:pPr marL="457200" indent="-457200">
              <a:lnSpc>
                <a:spcPct val="100000"/>
              </a:lnSpc>
              <a:buFont typeface="+mj-lt"/>
              <a:buAutoNum type="arabicPeriod"/>
            </a:pPr>
            <a:r>
              <a:rPr lang="en-US" sz="2000" dirty="0">
                <a:latin typeface="Georgia" panose="02040502050405020303" pitchFamily="18" charset="0"/>
              </a:rPr>
              <a:t>In what domains would more data standardization have an outsized impact on outcomes for overburdened and underserved communities, by enabling data sharing between your city’s program offices and their federal government counterparts, or regional or state initiatives?</a:t>
            </a:r>
          </a:p>
          <a:p>
            <a:pPr marL="457200" indent="-457200">
              <a:lnSpc>
                <a:spcPct val="100000"/>
              </a:lnSpc>
              <a:buFont typeface="+mj-lt"/>
              <a:buAutoNum type="arabicPeriod"/>
            </a:pPr>
            <a:endParaRPr lang="en-US" sz="2000" dirty="0">
              <a:latin typeface="Georgia" panose="02040502050405020303" pitchFamily="18" charset="0"/>
            </a:endParaRPr>
          </a:p>
        </p:txBody>
      </p:sp>
    </p:spTree>
    <p:extLst>
      <p:ext uri="{BB962C8B-B14F-4D97-AF65-F5344CB8AC3E}">
        <p14:creationId xmlns:p14="http://schemas.microsoft.com/office/powerpoint/2010/main" val="32317055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76BDDEF8-0824-43E9-AF3C-6CB7A3CCA922}"/>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47" imgH="348" progId="TCLayout.ActiveDocument.1">
                  <p:embed/>
                </p:oleObj>
              </mc:Choice>
              <mc:Fallback>
                <p:oleObj name="think-cell Slide" r:id="rId3" imgW="347" imgH="348" progId="TCLayout.ActiveDocument.1">
                  <p:embed/>
                  <p:pic>
                    <p:nvPicPr>
                      <p:cNvPr id="7" name="Object 6" hidden="1">
                        <a:extLst>
                          <a:ext uri="{FF2B5EF4-FFF2-40B4-BE49-F238E27FC236}">
                            <a16:creationId xmlns:a16="http://schemas.microsoft.com/office/drawing/2014/main" id="{76BDDEF8-0824-43E9-AF3C-6CB7A3CCA92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Slide Number Placeholder 4">
            <a:extLst>
              <a:ext uri="{FF2B5EF4-FFF2-40B4-BE49-F238E27FC236}">
                <a16:creationId xmlns:a16="http://schemas.microsoft.com/office/drawing/2014/main" id="{FE4D0C00-56B0-49A4-A207-0F3EC748852A}"/>
              </a:ext>
            </a:extLst>
          </p:cNvPr>
          <p:cNvSpPr>
            <a:spLocks noGrp="1"/>
          </p:cNvSpPr>
          <p:nvPr>
            <p:ph type="sldNum" sz="quarter" idx="4"/>
          </p:nvPr>
        </p:nvSpPr>
        <p:spPr/>
        <p:txBody>
          <a:bodyPr/>
          <a:lstStyle/>
          <a:p>
            <a:fld id="{168939C9-AC64-B240-A8FE-6EE68C639854}" type="slidenum">
              <a:rPr lang="en-US" smtClean="0"/>
              <a:pPr/>
              <a:t>5</a:t>
            </a:fld>
            <a:endParaRPr lang="en-US" dirty="0"/>
          </a:p>
        </p:txBody>
      </p:sp>
      <p:sp>
        <p:nvSpPr>
          <p:cNvPr id="6" name="TextBox 5">
            <a:extLst>
              <a:ext uri="{FF2B5EF4-FFF2-40B4-BE49-F238E27FC236}">
                <a16:creationId xmlns:a16="http://schemas.microsoft.com/office/drawing/2014/main" id="{55FB61B3-ADE7-4656-2042-260D8E92BADE}"/>
              </a:ext>
            </a:extLst>
          </p:cNvPr>
          <p:cNvSpPr txBox="1"/>
          <p:nvPr/>
        </p:nvSpPr>
        <p:spPr>
          <a:xfrm>
            <a:off x="381000" y="508510"/>
            <a:ext cx="11076482" cy="5078313"/>
          </a:xfrm>
          <a:prstGeom prst="rect">
            <a:avLst/>
          </a:prstGeom>
          <a:noFill/>
        </p:spPr>
        <p:txBody>
          <a:bodyPr wrap="square">
            <a:spAutoFit/>
          </a:bodyPr>
          <a:lstStyle/>
          <a:p>
            <a:pPr>
              <a:lnSpc>
                <a:spcPct val="100000"/>
              </a:lnSpc>
            </a:pPr>
            <a:r>
              <a:rPr lang="en-US" sz="5400" dirty="0"/>
              <a:t>“I wish I could get [X] data from</a:t>
            </a:r>
            <a:br>
              <a:rPr lang="en-US" sz="5400" dirty="0"/>
            </a:br>
            <a:r>
              <a:rPr lang="en-US" sz="5400" dirty="0"/>
              <a:t>[Y Federal Agency] broken down by [race/ ethnicity/ sexual orientation/ gender identity/ disability/ veteran/ small area geography/ urban-rural/ etc.] so I can [Z]”</a:t>
            </a:r>
          </a:p>
        </p:txBody>
      </p:sp>
    </p:spTree>
    <p:extLst>
      <p:ext uri="{BB962C8B-B14F-4D97-AF65-F5344CB8AC3E}">
        <p14:creationId xmlns:p14="http://schemas.microsoft.com/office/powerpoint/2010/main" val="10267951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BE62453-FE6D-4BFB-ACD6-43D7D21F538C}"/>
              </a:ext>
            </a:extLst>
          </p:cNvPr>
          <p:cNvSpPr>
            <a:spLocks noGrp="1"/>
          </p:cNvSpPr>
          <p:nvPr>
            <p:ph type="body" sz="quarter" idx="10"/>
          </p:nvPr>
        </p:nvSpPr>
        <p:spPr>
          <a:xfrm>
            <a:off x="1413483" y="2756963"/>
            <a:ext cx="9359153" cy="3434287"/>
          </a:xfrm>
        </p:spPr>
        <p:txBody>
          <a:bodyPr/>
          <a:lstStyle/>
          <a:p>
            <a:endParaRPr lang="en-US" sz="3600" dirty="0"/>
          </a:p>
          <a:p>
            <a:pPr algn="l"/>
            <a:endParaRPr lang="en-US" sz="3600" dirty="0"/>
          </a:p>
          <a:p>
            <a:pPr algn="l"/>
            <a:r>
              <a:rPr lang="en-US" sz="3600" dirty="0"/>
              <a:t>	Twitter: 	@DeniceRoss46</a:t>
            </a:r>
          </a:p>
          <a:p>
            <a:pPr algn="l"/>
            <a:r>
              <a:rPr lang="en-US" sz="3600" dirty="0"/>
              <a:t>	Email: 	</a:t>
            </a:r>
            <a:r>
              <a:rPr lang="en-US" sz="3600" dirty="0" err="1"/>
              <a:t>EquitableData@ostp.eop.gov</a:t>
            </a:r>
            <a:endParaRPr lang="en-US" sz="3600" dirty="0"/>
          </a:p>
          <a:p>
            <a:endParaRPr lang="en-US" sz="3600" dirty="0"/>
          </a:p>
          <a:p>
            <a:r>
              <a:rPr lang="en-US" sz="3600" dirty="0"/>
              <a:t> </a:t>
            </a:r>
          </a:p>
        </p:txBody>
      </p:sp>
    </p:spTree>
    <p:extLst>
      <p:ext uri="{BB962C8B-B14F-4D97-AF65-F5344CB8AC3E}">
        <p14:creationId xmlns:p14="http://schemas.microsoft.com/office/powerpoint/2010/main" val="112215428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customXsn xmlns="http://schemas.microsoft.com/office/2006/metadata/customXsn">
  <xsnLocation/>
  <cached>True</cached>
  <openByDefault>True</openByDefault>
  <xsnScope/>
</customXsn>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owInCatalog xmlns="e8446511-cacd-4cab-a1c3-903ecaee3379">false</ShowInCatalog>
    <PresMemo3 xmlns="66417dd6-df7b-4f0a-8cd3-5871d0b3e92f">No</PresMemo3>
    <Doc_Status xmlns="66417dd6-df7b-4f0a-8cd3-5871d0b3e92f">Draft</Doc_Status>
    <UserComponent xmlns="66417dd6-df7b-4f0a-8cd3-5871d0b3e92f" xsi:nil="true"/>
    <PublishingExpirationDate xmlns="http://schemas.microsoft.com/sharepoint/v3" xsi:nil="true"/>
    <Original_MetaData xmlns="66417dd6-df7b-4f0a-8cd3-5871d0b3e92f" xsi:nil="true"/>
    <PublishingStartDate xmlns="http://schemas.microsoft.com/sharepoint/v3" xsi:nil="true"/>
    <SiteComponent xmlns="66417dd6-df7b-4f0a-8cd3-5871d0b3e92f" xsi:nil="true"/>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E72193B37771FF4BB44364D216D19AA7" ma:contentTypeVersion="103410" ma:contentTypeDescription="Create a new document." ma:contentTypeScope="" ma:versionID="688b8957626a53e7c44392d1e2f75cdf">
  <xsd:schema xmlns:xsd="http://www.w3.org/2001/XMLSchema" xmlns:xs="http://www.w3.org/2001/XMLSchema" xmlns:p="http://schemas.microsoft.com/office/2006/metadata/properties" xmlns:ns1="http://schemas.microsoft.com/sharepoint/v3" xmlns:ns2="e8446511-cacd-4cab-a1c3-903ecaee3379" xmlns:ns3="66417dd6-df7b-4f0a-8cd3-5871d0b3e92f" targetNamespace="http://schemas.microsoft.com/office/2006/metadata/properties" ma:root="true" ma:fieldsID="4f6b6c500077631c5bddc5233697c1bb" ns1:_="" ns2:_="" ns3:_="">
    <xsd:import namespace="http://schemas.microsoft.com/sharepoint/v3"/>
    <xsd:import namespace="e8446511-cacd-4cab-a1c3-903ecaee3379"/>
    <xsd:import namespace="66417dd6-df7b-4f0a-8cd3-5871d0b3e92f"/>
    <xsd:element name="properties">
      <xsd:complexType>
        <xsd:sequence>
          <xsd:element name="documentManagement">
            <xsd:complexType>
              <xsd:all>
                <xsd:element ref="ns1:PublishingStartDate" minOccurs="0"/>
                <xsd:element ref="ns1:PublishingExpirationDate" minOccurs="0"/>
                <xsd:element ref="ns2:ShowInCatalog" minOccurs="0"/>
                <xsd:element ref="ns3:PresMemo3" minOccurs="0"/>
                <xsd:element ref="ns3:Doc_Status" minOccurs="0"/>
                <xsd:element ref="ns3:SiteComponent" minOccurs="0"/>
                <xsd:element ref="ns3:UserComponent" minOccurs="0"/>
                <xsd:element ref="ns3:Original_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8446511-cacd-4cab-a1c3-903ecaee3379" elementFormDefault="qualified">
    <xsd:import namespace="http://schemas.microsoft.com/office/2006/documentManagement/types"/>
    <xsd:import namespace="http://schemas.microsoft.com/office/infopath/2007/PartnerControls"/>
    <xsd:element name="ShowInCatalog" ma:index="10" nillable="true" ma:displayName="Show in Catalog" ma:default="TRUE" ma:internalName="ShowInCatalog">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66417dd6-df7b-4f0a-8cd3-5871d0b3e92f" elementFormDefault="qualified">
    <xsd:import namespace="http://schemas.microsoft.com/office/2006/documentManagement/types"/>
    <xsd:import namespace="http://schemas.microsoft.com/office/infopath/2007/PartnerControls"/>
    <xsd:element name="PresMemo3" ma:index="11" nillable="true" ma:displayName="Memo to the President, AP, or DAP" ma:default="No" ma:description="Is this a memo to the President, Vice President, an assistant to the President, or a Deputy" ma:format="Dropdown" ma:internalName="PresMemo3">
      <xsd:simpleType>
        <xsd:restriction base="dms:Choice">
          <xsd:enumeration value="No"/>
          <xsd:enumeration value="Yes"/>
        </xsd:restriction>
      </xsd:simpleType>
    </xsd:element>
    <xsd:element name="Doc_Status" ma:index="12" nillable="true" ma:displayName="Doc_Status" ma:default="Draft" ma:description="" ma:format="Dropdown" ma:internalName="DocStatus">
      <xsd:simpleType>
        <xsd:restriction base="dms:Choice">
          <xsd:enumeration value="Draft"/>
          <xsd:enumeration value="Final"/>
        </xsd:restriction>
      </xsd:simpleType>
    </xsd:element>
    <xsd:element name="SiteComponent" ma:index="13" nillable="true" ma:displayName="SiteComponent" ma:internalName="SiteComponent">
      <xsd:simpleType>
        <xsd:restriction base="dms:Text"/>
      </xsd:simpleType>
    </xsd:element>
    <xsd:element name="UserComponent" ma:index="14" nillable="true" ma:displayName="UserComponent" ma:internalName="UserComponent">
      <xsd:simpleType>
        <xsd:restriction base="dms:Text"/>
      </xsd:simpleType>
    </xsd:element>
    <xsd:element name="Original_MetaData" ma:index="15" nillable="true" ma:displayName="Original_MetaData" ma:internalName="Original_MetaData">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34AB628-67B2-4325-844A-26DE5E88CDA5}">
  <ds:schemaRefs>
    <ds:schemaRef ds:uri="http://schemas.microsoft.com/office/2006/metadata/customXsn"/>
  </ds:schemaRefs>
</ds:datastoreItem>
</file>

<file path=customXml/itemProps2.xml><?xml version="1.0" encoding="utf-8"?>
<ds:datastoreItem xmlns:ds="http://schemas.openxmlformats.org/officeDocument/2006/customXml" ds:itemID="{D7520541-41E7-40E6-BCE8-8BBDD48EA0C6}">
  <ds:schemaRefs>
    <ds:schemaRef ds:uri="http://schemas.microsoft.com/sharepoint/v3/contenttype/forms"/>
  </ds:schemaRefs>
</ds:datastoreItem>
</file>

<file path=customXml/itemProps3.xml><?xml version="1.0" encoding="utf-8"?>
<ds:datastoreItem xmlns:ds="http://schemas.openxmlformats.org/officeDocument/2006/customXml" ds:itemID="{1771EAE1-49B0-4708-8F66-B62689BF5787}">
  <ds:schemaRefs>
    <ds:schemaRef ds:uri="http://purl.org/dc/dcmitype/"/>
    <ds:schemaRef ds:uri="66417dd6-df7b-4f0a-8cd3-5871d0b3e92f"/>
    <ds:schemaRef ds:uri="http://schemas.openxmlformats.org/package/2006/metadata/core-properties"/>
    <ds:schemaRef ds:uri="http://schemas.microsoft.com/office/2006/documentManagement/types"/>
    <ds:schemaRef ds:uri="http://purl.org/dc/elements/1.1/"/>
    <ds:schemaRef ds:uri="http://www.w3.org/XML/1998/namespace"/>
    <ds:schemaRef ds:uri="http://purl.org/dc/terms/"/>
    <ds:schemaRef ds:uri="http://schemas.microsoft.com/office/2006/metadata/properties"/>
    <ds:schemaRef ds:uri="e8446511-cacd-4cab-a1c3-903ecaee3379"/>
    <ds:schemaRef ds:uri="http://schemas.microsoft.com/office/infopath/2007/PartnerControls"/>
    <ds:schemaRef ds:uri="http://schemas.microsoft.com/sharepoint/v3"/>
  </ds:schemaRefs>
</ds:datastoreItem>
</file>

<file path=customXml/itemProps4.xml><?xml version="1.0" encoding="utf-8"?>
<ds:datastoreItem xmlns:ds="http://schemas.openxmlformats.org/officeDocument/2006/customXml" ds:itemID="{AC199019-913F-4A25-BD3A-6931722D88A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8446511-cacd-4cab-a1c3-903ecaee3379"/>
    <ds:schemaRef ds:uri="66417dd6-df7b-4f0a-8cd3-5871d0b3e92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62582</TotalTime>
  <Words>358</Words>
  <Application>Microsoft Macintosh PowerPoint</Application>
  <PresentationFormat>Widescreen</PresentationFormat>
  <Paragraphs>39</Paragraphs>
  <Slides>6</Slides>
  <Notes>2</Notes>
  <HiddenSlides>0</HiddenSlides>
  <MMClips>0</MMClips>
  <ScaleCrop>false</ScaleCrop>
  <HeadingPairs>
    <vt:vector size="8" baseType="variant">
      <vt:variant>
        <vt:lpstr>Fonts Used</vt:lpstr>
      </vt:variant>
      <vt:variant>
        <vt:i4>6</vt:i4>
      </vt:variant>
      <vt:variant>
        <vt:lpstr>Theme</vt:lpstr>
      </vt:variant>
      <vt:variant>
        <vt:i4>2</vt:i4>
      </vt:variant>
      <vt:variant>
        <vt:lpstr>Embedded OLE Servers</vt:lpstr>
      </vt:variant>
      <vt:variant>
        <vt:i4>1</vt:i4>
      </vt:variant>
      <vt:variant>
        <vt:lpstr>Slide Titles</vt:lpstr>
      </vt:variant>
      <vt:variant>
        <vt:i4>6</vt:i4>
      </vt:variant>
    </vt:vector>
  </HeadingPairs>
  <TitlesOfParts>
    <vt:vector size="15" baseType="lpstr">
      <vt:lpstr>Arial</vt:lpstr>
      <vt:lpstr>Calibri</vt:lpstr>
      <vt:lpstr>Decimal Light</vt:lpstr>
      <vt:lpstr>Decimal Medium</vt:lpstr>
      <vt:lpstr>Georgia</vt:lpstr>
      <vt:lpstr>Times New Roman</vt:lpstr>
      <vt:lpstr>Office Theme</vt:lpstr>
      <vt:lpstr>2_Default Design</vt:lpstr>
      <vt:lpstr>think-cell Slide</vt:lpstr>
      <vt:lpstr>PowerPoint Presentation</vt:lpstr>
      <vt:lpstr>Equitable data…</vt:lpstr>
      <vt:lpstr>Recommendations of Equitable Data Working Group: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Ida W</dc:creator>
  <cp:lastModifiedBy>Denice W Ross</cp:lastModifiedBy>
  <cp:revision>588</cp:revision>
  <cp:lastPrinted>2021-08-02T17:38:10Z</cp:lastPrinted>
  <dcterms:created xsi:type="dcterms:W3CDTF">2021-01-18T17:57:04Z</dcterms:created>
  <dcterms:modified xsi:type="dcterms:W3CDTF">2022-10-20T21:43:56Z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0x010100E72193B37771FF4BB44364D216D19AA7</vt:lpwstr>
  </property>
</Properties>
</file>