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5" r:id="rId2"/>
    <p:sldId id="256" r:id="rId3"/>
    <p:sldId id="257" r:id="rId4"/>
    <p:sldId id="259" r:id="rId5"/>
    <p:sldId id="260" r:id="rId6"/>
    <p:sldId id="268" r:id="rId7"/>
    <p:sldId id="270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1" d="100"/>
          <a:sy n="91" d="100"/>
        </p:scale>
        <p:origin x="-1210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384F-5577-1647-AB68-504FBF8328B7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92F9-DD59-194E-AB24-0FE542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01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384F-5577-1647-AB68-504FBF8328B7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92F9-DD59-194E-AB24-0FE542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50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384F-5577-1647-AB68-504FBF8328B7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92F9-DD59-194E-AB24-0FE542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03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384F-5577-1647-AB68-504FBF8328B7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92F9-DD59-194E-AB24-0FE542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96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384F-5577-1647-AB68-504FBF8328B7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92F9-DD59-194E-AB24-0FE542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22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384F-5577-1647-AB68-504FBF8328B7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92F9-DD59-194E-AB24-0FE542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6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384F-5577-1647-AB68-504FBF8328B7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92F9-DD59-194E-AB24-0FE542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09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384F-5577-1647-AB68-504FBF8328B7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92F9-DD59-194E-AB24-0FE542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45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384F-5577-1647-AB68-504FBF8328B7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92F9-DD59-194E-AB24-0FE542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44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384F-5577-1647-AB68-504FBF8328B7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92F9-DD59-194E-AB24-0FE542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8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384F-5577-1647-AB68-504FBF8328B7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92F9-DD59-194E-AB24-0FE542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1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8384F-5577-1647-AB68-504FBF8328B7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92F9-DD59-194E-AB24-0FE542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9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oint Posters-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2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 Post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4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 Post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9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 Post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1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 Post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4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 Post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1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 Post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On-screen Show (4:3)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Jennifer Bradley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Bradley</dc:creator>
  <cp:lastModifiedBy>Hinkle, Pamela B</cp:lastModifiedBy>
  <cp:revision>7</cp:revision>
  <dcterms:created xsi:type="dcterms:W3CDTF">2016-11-02T00:32:04Z</dcterms:created>
  <dcterms:modified xsi:type="dcterms:W3CDTF">2016-11-16T16:36:51Z</dcterms:modified>
</cp:coreProperties>
</file>