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5564" r:id="rId2"/>
  </p:sldMasterIdLst>
  <p:notesMasterIdLst>
    <p:notesMasterId r:id="rId11"/>
  </p:notesMasterIdLst>
  <p:handoutMasterIdLst>
    <p:handoutMasterId r:id="rId12"/>
  </p:handoutMasterIdLst>
  <p:sldIdLst>
    <p:sldId id="256" r:id="rId3"/>
    <p:sldId id="454" r:id="rId4"/>
    <p:sldId id="436" r:id="rId5"/>
    <p:sldId id="467" r:id="rId6"/>
    <p:sldId id="455" r:id="rId7"/>
    <p:sldId id="475" r:id="rId8"/>
    <p:sldId id="469" r:id="rId9"/>
    <p:sldId id="425" r:id="rId10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ill Sans MT" panose="020B0502020104020203" pitchFamily="34" charset="0"/>
        <a:ea typeface="MS PGothic" panose="020B0600070205080204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ill Sans MT" panose="020B0502020104020203" pitchFamily="34" charset="0"/>
        <a:ea typeface="MS PGothic" panose="020B0600070205080204" pitchFamily="34" charset="-128"/>
        <a:cs typeface="MS PGothic" panose="020B0600070205080204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ill Sans MT" panose="020B0502020104020203" pitchFamily="34" charset="0"/>
        <a:ea typeface="MS PGothic" panose="020B0600070205080204" pitchFamily="34" charset="-128"/>
        <a:cs typeface="MS PGothic" panose="020B0600070205080204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ill Sans MT" panose="020B0502020104020203" pitchFamily="34" charset="0"/>
        <a:ea typeface="MS PGothic" panose="020B0600070205080204" pitchFamily="34" charset="-128"/>
        <a:cs typeface="MS PGothic" panose="020B0600070205080204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ill Sans MT" panose="020B0502020104020203" pitchFamily="34" charset="0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ill Sans MT" panose="020B0502020104020203" pitchFamily="34" charset="0"/>
        <a:ea typeface="MS PGothic" panose="020B0600070205080204" pitchFamily="34" charset="-128"/>
        <a:cs typeface="MS PGothic" panose="020B0600070205080204" pitchFamily="34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ill Sans MT" panose="020B0502020104020203" pitchFamily="34" charset="0"/>
        <a:ea typeface="MS PGothic" panose="020B0600070205080204" pitchFamily="34" charset="-128"/>
        <a:cs typeface="MS PGothic" panose="020B0600070205080204" pitchFamily="34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ill Sans MT" panose="020B0502020104020203" pitchFamily="34" charset="0"/>
        <a:ea typeface="MS PGothic" panose="020B0600070205080204" pitchFamily="34" charset="-128"/>
        <a:cs typeface="MS PGothic" panose="020B0600070205080204" pitchFamily="34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ill Sans MT" panose="020B0502020104020203" pitchFamily="34" charset="0"/>
        <a:ea typeface="MS PGothic" panose="020B0600070205080204" pitchFamily="34" charset="-128"/>
        <a:cs typeface="MS PGothic" panose="020B060007020508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ixell, Braydon" initials="" lastIdx="2" clrIdx="0"/>
  <p:cmAuthor id="2" name="Meixell, Braydon" initials="MB" lastIdx="2" clrIdx="1">
    <p:extLst>
      <p:ext uri="{19B8F6BF-5375-455C-9EA6-DF929625EA0E}">
        <p15:presenceInfo xmlns:p15="http://schemas.microsoft.com/office/powerpoint/2012/main" userId="S-1-5-21-1053119219-327446729-612134452-135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A3D9"/>
    <a:srgbClr val="249EE9"/>
    <a:srgbClr val="FDBF11"/>
    <a:srgbClr val="1696D2"/>
    <a:srgbClr val="0096D2"/>
    <a:srgbClr val="B1B3B1"/>
    <a:srgbClr val="D2D2D2"/>
    <a:srgbClr val="FFF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6412" autoAdjust="0"/>
  </p:normalViewPr>
  <p:slideViewPr>
    <p:cSldViewPr>
      <p:cViewPr varScale="1">
        <p:scale>
          <a:sx n="105" d="100"/>
          <a:sy n="105" d="100"/>
        </p:scale>
        <p:origin x="120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06A359-8948-4003-A691-E4DE488946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Lato Regular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A5B1B2-C2C6-47AC-9C5B-B115FE3C90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Lato Regular" panose="020F0502020204030203" pitchFamily="34" charset="0"/>
                <a:cs typeface="+mn-cs"/>
              </a:defRPr>
            </a:lvl1pPr>
          </a:lstStyle>
          <a:p>
            <a:pPr>
              <a:defRPr/>
            </a:pPr>
            <a:fld id="{4AC6E47C-D17B-49D6-8E83-5EB8C490C095}" type="datetimeFigureOut">
              <a:rPr lang="en-US" altLang="en-US"/>
              <a:pPr>
                <a:defRPr/>
              </a:pPr>
              <a:t>6/10/2019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39AA77-CA89-4D58-A820-FCCBE89DE9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Lato Regular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4EA358-3E86-4580-A7CE-EB32B378C2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Lato Regular" panose="020F0502020204030203" pitchFamily="34" charset="0"/>
                <a:cs typeface="+mn-cs"/>
              </a:defRPr>
            </a:lvl1pPr>
          </a:lstStyle>
          <a:p>
            <a:pPr>
              <a:defRPr/>
            </a:pPr>
            <a:fld id="{5D95A66A-A041-410C-BA68-8D4590544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084F96-B32B-4123-A6D2-BA1739384D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Lato Regular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9943FD-2E41-4B00-A65B-4873CC71D5E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Lato Regular" panose="020F0502020204030203" pitchFamily="34" charset="0"/>
                <a:cs typeface="+mn-cs"/>
              </a:defRPr>
            </a:lvl1pPr>
          </a:lstStyle>
          <a:p>
            <a:pPr>
              <a:defRPr/>
            </a:pPr>
            <a:fld id="{4AA04E78-395E-4959-AB47-35D115874C3B}" type="datetimeFigureOut">
              <a:rPr lang="en-US" altLang="en-US"/>
              <a:pPr>
                <a:defRPr/>
              </a:pPr>
              <a:t>6/10/2019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E9B9FB0-1583-49B5-8732-944EFE5A8E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1C48FB5-3194-4990-B0D7-2D167DCD9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FFA48-CAC2-4BB9-80FE-0AA02C97698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Lato Regular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F782E0-6574-4D3F-A83C-E1BB829E88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Lato Regular" panose="020F0502020204030203" pitchFamily="34" charset="0"/>
                <a:cs typeface="+mn-cs"/>
              </a:defRPr>
            </a:lvl1pPr>
          </a:lstStyle>
          <a:p>
            <a:pPr>
              <a:defRPr/>
            </a:pPr>
            <a:fld id="{BC2E9A52-EFED-42AD-A375-235B97F3C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ato Regular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ato Regular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ato Regular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ato Regular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ato Regular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Lato Regular" panose="020F0502020204030203" pitchFamily="34" charset="0"/>
              <a:cs typeface="MS PGothic" panose="020B0600070205080204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fld id="{7C82ABE3-92CE-490C-BC8B-82A2D8AB7F91}" type="slidenum">
              <a:rPr lang="en-US" altLang="en-US" sz="1200" smtClean="0">
                <a:latin typeface="Lato Regular" panose="020F0502020204030203" pitchFamily="34" charset="0"/>
              </a:rPr>
              <a:pPr/>
              <a:t>1</a:t>
            </a:fld>
            <a:endParaRPr lang="en-US" altLang="en-US" sz="1200">
              <a:latin typeface="Lato Regular" panose="020F0502020204030203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2E9A52-EFED-42AD-A375-235B97F3CD7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545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Lato Regular" panose="020F0502020204030203" pitchFamily="34" charset="0"/>
              <a:cs typeface="MS PGothic" panose="020B0600070205080204" pitchFamily="34" charset="-128"/>
            </a:endParaRPr>
          </a:p>
        </p:txBody>
      </p:sp>
      <p:sp>
        <p:nvSpPr>
          <p:cNvPr id="2048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fld id="{4A0420A4-207E-411A-B023-AF389D9AB5F9}" type="slidenum">
              <a:rPr lang="en-US" altLang="en-US" sz="1200" smtClean="0">
                <a:latin typeface="Lato Regular" panose="020F0502020204030203" pitchFamily="34" charset="0"/>
              </a:rPr>
              <a:pPr/>
              <a:t>8</a:t>
            </a:fld>
            <a:endParaRPr lang="en-US" altLang="en-US" sz="1200">
              <a:latin typeface="Lato Regular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623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UI New Logo Comple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3"/>
            <a:ext cx="43688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/>
          </p:cNvPr>
          <p:cNvSpPr/>
          <p:nvPr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Lato Regular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143000"/>
            <a:ext cx="12192000" cy="36576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5105400"/>
            <a:ext cx="10261599" cy="1371600"/>
          </a:xfrm>
        </p:spPr>
        <p:txBody>
          <a:bodyPr/>
          <a:lstStyle>
            <a:lvl1pPr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15024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438400"/>
            <a:ext cx="10363200" cy="32766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2" y="533403"/>
            <a:ext cx="10968567" cy="568325"/>
          </a:xfrm>
        </p:spPr>
        <p:txBody>
          <a:bodyPr/>
          <a:lstStyle>
            <a:lvl1pPr>
              <a:defRPr sz="3600"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265179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gre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/>
          </p:cNvPr>
          <p:cNvSpPr/>
          <p:nvPr/>
        </p:nvSpPr>
        <p:spPr>
          <a:xfrm>
            <a:off x="0" y="1752600"/>
            <a:ext cx="12192000" cy="4114800"/>
          </a:xfrm>
          <a:prstGeom prst="rect">
            <a:avLst/>
          </a:prstGeom>
          <a:solidFill>
            <a:srgbClr val="E0E1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 Regula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1981200"/>
            <a:ext cx="10058400" cy="3816350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2" y="533403"/>
            <a:ext cx="10968567" cy="568325"/>
          </a:xfrm>
        </p:spPr>
        <p:txBody>
          <a:bodyPr/>
          <a:lstStyle>
            <a:lvl1pPr>
              <a:defRPr sz="3600"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093689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8767" y="1676400"/>
            <a:ext cx="4762500" cy="381635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5168" y="1676400"/>
            <a:ext cx="4652432" cy="3816350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2" y="533403"/>
            <a:ext cx="10968567" cy="568325"/>
          </a:xfrm>
        </p:spPr>
        <p:txBody>
          <a:bodyPr/>
          <a:lstStyle>
            <a:lvl1pPr>
              <a:defRPr sz="3600"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051151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533403"/>
            <a:ext cx="10968567" cy="56832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1981200"/>
            <a:ext cx="10058400" cy="3816350"/>
          </a:xfrm>
        </p:spPr>
        <p:txBody>
          <a:bodyPr/>
          <a:lstStyle>
            <a:lvl1pPr indent="0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  <a:lvl2pPr indent="0"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2pPr>
            <a:lvl3pPr indent="0">
              <a:lnSpc>
                <a:spcPct val="100000"/>
              </a:lnSpc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3pPr>
            <a:lvl4pPr indent="0"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4pPr>
            <a:lvl5pPr indent="0"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828132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6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 Regula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1981200"/>
            <a:ext cx="10058400" cy="3816350"/>
          </a:xfrm>
        </p:spPr>
        <p:txBody>
          <a:bodyPr/>
          <a:lstStyle>
            <a:lvl1pPr indent="0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  <a:lvl2pPr indent="0"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2pPr>
            <a:lvl3pPr indent="0">
              <a:lnSpc>
                <a:spcPct val="100000"/>
              </a:lnSpc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3pPr>
            <a:lvl4pPr indent="0"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4pPr>
            <a:lvl5pPr indent="0"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2" y="533403"/>
            <a:ext cx="10968567" cy="56832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533310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 Regular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1981200"/>
            <a:ext cx="10058400" cy="3816350"/>
          </a:xfrm>
        </p:spPr>
        <p:txBody>
          <a:bodyPr/>
          <a:lstStyle>
            <a:lvl1pPr indent="0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  <a:lvl2pPr indent="0"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2pPr>
            <a:lvl3pPr indent="0">
              <a:lnSpc>
                <a:spcPct val="100000"/>
              </a:lnSpc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3pPr>
            <a:lvl4pPr indent="0"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4pPr>
            <a:lvl5pPr indent="0"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2" y="533403"/>
            <a:ext cx="10968567" cy="56832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736721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Lato Regular"/>
                <a:cs typeface="Lato Regular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280150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467512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4350"/>
            <a:ext cx="3962400" cy="1695450"/>
          </a:xfrm>
        </p:spPr>
        <p:txBody>
          <a:bodyPr/>
          <a:lstStyle>
            <a:lvl1pPr algn="l">
              <a:defRPr sz="3600" b="1"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514352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209803"/>
            <a:ext cx="4011084" cy="4157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09073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11074400" cy="4953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63880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838200"/>
            <a:ext cx="9245600" cy="4529138"/>
          </a:xfrm>
        </p:spPr>
        <p:txBody>
          <a:bodyPr anchor="b"/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62955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 Regular"/>
            </a:endParaRPr>
          </a:p>
        </p:txBody>
      </p:sp>
      <p:grpSp>
        <p:nvGrpSpPr>
          <p:cNvPr id="5" name="Group 4">
            <a:extLst/>
          </p:cNvPr>
          <p:cNvGrpSpPr/>
          <p:nvPr/>
        </p:nvGrpSpPr>
        <p:grpSpPr>
          <a:xfrm>
            <a:off x="406400" y="5715000"/>
            <a:ext cx="11440160" cy="883920"/>
            <a:chOff x="304800" y="5715000"/>
            <a:chExt cx="8580120" cy="883920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6" name="Group 5">
              <a:extLst/>
            </p:cNvPr>
            <p:cNvGrpSpPr/>
            <p:nvPr/>
          </p:nvGrpSpPr>
          <p:grpSpPr>
            <a:xfrm>
              <a:off x="304800" y="6553200"/>
              <a:ext cx="8580120" cy="45720"/>
              <a:chOff x="304800" y="6553200"/>
              <a:chExt cx="8580120" cy="45720"/>
            </a:xfrm>
            <a:grpFill/>
          </p:grpSpPr>
          <p:sp>
            <p:nvSpPr>
              <p:cNvPr id="55" name="Rectangle 54">
                <a:extLst/>
              </p:cNvPr>
              <p:cNvSpPr/>
              <p:nvPr/>
            </p:nvSpPr>
            <p:spPr>
              <a:xfrm>
                <a:off x="30480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6" name="Rectangle 55">
                <a:extLst/>
              </p:cNvPr>
              <p:cNvSpPr/>
              <p:nvPr/>
            </p:nvSpPr>
            <p:spPr>
              <a:xfrm>
                <a:off x="69272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7" name="Rectangle 56">
                <a:extLst/>
              </p:cNvPr>
              <p:cNvSpPr/>
              <p:nvPr/>
            </p:nvSpPr>
            <p:spPr>
              <a:xfrm>
                <a:off x="1080654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8" name="Rectangle 57">
                <a:extLst/>
              </p:cNvPr>
              <p:cNvSpPr/>
              <p:nvPr/>
            </p:nvSpPr>
            <p:spPr>
              <a:xfrm>
                <a:off x="1468581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9" name="Rectangle 58">
                <a:extLst/>
              </p:cNvPr>
              <p:cNvSpPr/>
              <p:nvPr/>
            </p:nvSpPr>
            <p:spPr>
              <a:xfrm>
                <a:off x="1856508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0" name="Rectangle 59">
                <a:extLst/>
              </p:cNvPr>
              <p:cNvSpPr/>
              <p:nvPr/>
            </p:nvSpPr>
            <p:spPr>
              <a:xfrm>
                <a:off x="2244435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1" name="Rectangle 60">
                <a:extLst/>
              </p:cNvPr>
              <p:cNvSpPr/>
              <p:nvPr/>
            </p:nvSpPr>
            <p:spPr>
              <a:xfrm>
                <a:off x="2632362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2" name="Rectangle 61">
                <a:extLst/>
              </p:cNvPr>
              <p:cNvSpPr/>
              <p:nvPr/>
            </p:nvSpPr>
            <p:spPr>
              <a:xfrm>
                <a:off x="3020289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3" name="Rectangle 62">
                <a:extLst/>
              </p:cNvPr>
              <p:cNvSpPr/>
              <p:nvPr/>
            </p:nvSpPr>
            <p:spPr>
              <a:xfrm>
                <a:off x="3408216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4" name="Rectangle 63">
                <a:extLst/>
              </p:cNvPr>
              <p:cNvSpPr/>
              <p:nvPr/>
            </p:nvSpPr>
            <p:spPr>
              <a:xfrm>
                <a:off x="3796143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5" name="Rectangle 64">
                <a:extLst/>
              </p:cNvPr>
              <p:cNvSpPr/>
              <p:nvPr/>
            </p:nvSpPr>
            <p:spPr>
              <a:xfrm>
                <a:off x="418407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6" name="Rectangle 65">
                <a:extLst/>
              </p:cNvPr>
              <p:cNvSpPr/>
              <p:nvPr/>
            </p:nvSpPr>
            <p:spPr>
              <a:xfrm>
                <a:off x="457199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7" name="Rectangle 66">
                <a:extLst/>
              </p:cNvPr>
              <p:cNvSpPr/>
              <p:nvPr/>
            </p:nvSpPr>
            <p:spPr>
              <a:xfrm>
                <a:off x="4959924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8" name="Rectangle 67">
                <a:extLst/>
              </p:cNvPr>
              <p:cNvSpPr/>
              <p:nvPr/>
            </p:nvSpPr>
            <p:spPr>
              <a:xfrm>
                <a:off x="5347851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9" name="Rectangle 68">
                <a:extLst/>
              </p:cNvPr>
              <p:cNvSpPr/>
              <p:nvPr/>
            </p:nvSpPr>
            <p:spPr>
              <a:xfrm>
                <a:off x="5735778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0" name="Rectangle 69">
                <a:extLst/>
              </p:cNvPr>
              <p:cNvSpPr/>
              <p:nvPr/>
            </p:nvSpPr>
            <p:spPr>
              <a:xfrm>
                <a:off x="6123705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1" name="Rectangle 70">
                <a:extLst/>
              </p:cNvPr>
              <p:cNvSpPr/>
              <p:nvPr/>
            </p:nvSpPr>
            <p:spPr>
              <a:xfrm>
                <a:off x="6511632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2" name="Rectangle 71">
                <a:extLst/>
              </p:cNvPr>
              <p:cNvSpPr/>
              <p:nvPr/>
            </p:nvSpPr>
            <p:spPr>
              <a:xfrm>
                <a:off x="6899559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3" name="Rectangle 72">
                <a:extLst/>
              </p:cNvPr>
              <p:cNvSpPr/>
              <p:nvPr/>
            </p:nvSpPr>
            <p:spPr>
              <a:xfrm>
                <a:off x="7287486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4" name="Rectangle 73">
                <a:extLst/>
              </p:cNvPr>
              <p:cNvSpPr/>
              <p:nvPr/>
            </p:nvSpPr>
            <p:spPr>
              <a:xfrm>
                <a:off x="7675413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5" name="Rectangle 74">
                <a:extLst/>
              </p:cNvPr>
              <p:cNvSpPr/>
              <p:nvPr/>
            </p:nvSpPr>
            <p:spPr>
              <a:xfrm>
                <a:off x="806334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6" name="Rectangle 75">
                <a:extLst/>
              </p:cNvPr>
              <p:cNvSpPr/>
              <p:nvPr/>
            </p:nvSpPr>
            <p:spPr>
              <a:xfrm>
                <a:off x="845126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7" name="Rectangle 76">
                <a:extLst/>
              </p:cNvPr>
              <p:cNvSpPr/>
              <p:nvPr/>
            </p:nvSpPr>
            <p:spPr>
              <a:xfrm>
                <a:off x="883920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  <p:grpSp>
          <p:nvGrpSpPr>
            <p:cNvPr id="7" name="Group 6">
              <a:extLst/>
            </p:cNvPr>
            <p:cNvGrpSpPr/>
            <p:nvPr/>
          </p:nvGrpSpPr>
          <p:grpSpPr>
            <a:xfrm>
              <a:off x="304800" y="6172200"/>
              <a:ext cx="8580120" cy="45720"/>
              <a:chOff x="304800" y="6553200"/>
              <a:chExt cx="8580120" cy="45720"/>
            </a:xfrm>
            <a:grpFill/>
          </p:grpSpPr>
          <p:sp>
            <p:nvSpPr>
              <p:cNvPr id="32" name="Rectangle 31">
                <a:extLst/>
              </p:cNvPr>
              <p:cNvSpPr/>
              <p:nvPr/>
            </p:nvSpPr>
            <p:spPr>
              <a:xfrm>
                <a:off x="30480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3" name="Rectangle 32">
                <a:extLst/>
              </p:cNvPr>
              <p:cNvSpPr/>
              <p:nvPr/>
            </p:nvSpPr>
            <p:spPr>
              <a:xfrm>
                <a:off x="69272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4" name="Rectangle 33">
                <a:extLst/>
              </p:cNvPr>
              <p:cNvSpPr/>
              <p:nvPr/>
            </p:nvSpPr>
            <p:spPr>
              <a:xfrm>
                <a:off x="1080654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5" name="Rectangle 34">
                <a:extLst/>
              </p:cNvPr>
              <p:cNvSpPr/>
              <p:nvPr/>
            </p:nvSpPr>
            <p:spPr>
              <a:xfrm>
                <a:off x="1468581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6" name="Rectangle 35">
                <a:extLst/>
              </p:cNvPr>
              <p:cNvSpPr/>
              <p:nvPr/>
            </p:nvSpPr>
            <p:spPr>
              <a:xfrm>
                <a:off x="1856508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7" name="Rectangle 36">
                <a:extLst/>
              </p:cNvPr>
              <p:cNvSpPr/>
              <p:nvPr/>
            </p:nvSpPr>
            <p:spPr>
              <a:xfrm>
                <a:off x="2244435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8" name="Rectangle 37">
                <a:extLst/>
              </p:cNvPr>
              <p:cNvSpPr/>
              <p:nvPr/>
            </p:nvSpPr>
            <p:spPr>
              <a:xfrm>
                <a:off x="2632362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9" name="Rectangle 38">
                <a:extLst/>
              </p:cNvPr>
              <p:cNvSpPr/>
              <p:nvPr/>
            </p:nvSpPr>
            <p:spPr>
              <a:xfrm>
                <a:off x="3020289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0" name="Rectangle 39">
                <a:extLst/>
              </p:cNvPr>
              <p:cNvSpPr/>
              <p:nvPr/>
            </p:nvSpPr>
            <p:spPr>
              <a:xfrm>
                <a:off x="3408216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1" name="Rectangle 40">
                <a:extLst/>
              </p:cNvPr>
              <p:cNvSpPr/>
              <p:nvPr/>
            </p:nvSpPr>
            <p:spPr>
              <a:xfrm>
                <a:off x="3796143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2" name="Rectangle 41">
                <a:extLst/>
              </p:cNvPr>
              <p:cNvSpPr/>
              <p:nvPr/>
            </p:nvSpPr>
            <p:spPr>
              <a:xfrm>
                <a:off x="418407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3" name="Rectangle 42">
                <a:extLst/>
              </p:cNvPr>
              <p:cNvSpPr/>
              <p:nvPr/>
            </p:nvSpPr>
            <p:spPr>
              <a:xfrm>
                <a:off x="457199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4" name="Rectangle 43">
                <a:extLst/>
              </p:cNvPr>
              <p:cNvSpPr/>
              <p:nvPr/>
            </p:nvSpPr>
            <p:spPr>
              <a:xfrm>
                <a:off x="4959924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5" name="Rectangle 44">
                <a:extLst/>
              </p:cNvPr>
              <p:cNvSpPr/>
              <p:nvPr/>
            </p:nvSpPr>
            <p:spPr>
              <a:xfrm>
                <a:off x="5347851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6" name="Rectangle 45">
                <a:extLst/>
              </p:cNvPr>
              <p:cNvSpPr/>
              <p:nvPr/>
            </p:nvSpPr>
            <p:spPr>
              <a:xfrm>
                <a:off x="5735778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7" name="Rectangle 46">
                <a:extLst/>
              </p:cNvPr>
              <p:cNvSpPr/>
              <p:nvPr/>
            </p:nvSpPr>
            <p:spPr>
              <a:xfrm>
                <a:off x="6123705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8" name="Rectangle 47">
                <a:extLst/>
              </p:cNvPr>
              <p:cNvSpPr/>
              <p:nvPr/>
            </p:nvSpPr>
            <p:spPr>
              <a:xfrm>
                <a:off x="6511632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9" name="Rectangle 48">
                <a:extLst/>
              </p:cNvPr>
              <p:cNvSpPr/>
              <p:nvPr/>
            </p:nvSpPr>
            <p:spPr>
              <a:xfrm>
                <a:off x="6899559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0" name="Rectangle 49">
                <a:extLst/>
              </p:cNvPr>
              <p:cNvSpPr/>
              <p:nvPr/>
            </p:nvSpPr>
            <p:spPr>
              <a:xfrm>
                <a:off x="7287486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1" name="Rectangle 50">
                <a:extLst/>
              </p:cNvPr>
              <p:cNvSpPr/>
              <p:nvPr/>
            </p:nvSpPr>
            <p:spPr>
              <a:xfrm>
                <a:off x="7675413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2" name="Rectangle 51">
                <a:extLst/>
              </p:cNvPr>
              <p:cNvSpPr/>
              <p:nvPr/>
            </p:nvSpPr>
            <p:spPr>
              <a:xfrm>
                <a:off x="806334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3" name="Rectangle 52">
                <a:extLst/>
              </p:cNvPr>
              <p:cNvSpPr/>
              <p:nvPr/>
            </p:nvSpPr>
            <p:spPr>
              <a:xfrm>
                <a:off x="845126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4" name="Rectangle 53">
                <a:extLst/>
              </p:cNvPr>
              <p:cNvSpPr/>
              <p:nvPr/>
            </p:nvSpPr>
            <p:spPr>
              <a:xfrm>
                <a:off x="883920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  <p:grpSp>
          <p:nvGrpSpPr>
            <p:cNvPr id="8" name="Group 7">
              <a:extLst/>
            </p:cNvPr>
            <p:cNvGrpSpPr/>
            <p:nvPr/>
          </p:nvGrpSpPr>
          <p:grpSpPr>
            <a:xfrm>
              <a:off x="304800" y="5715000"/>
              <a:ext cx="8580120" cy="45720"/>
              <a:chOff x="304800" y="6553200"/>
              <a:chExt cx="8580120" cy="45720"/>
            </a:xfrm>
            <a:grpFill/>
          </p:grpSpPr>
          <p:sp>
            <p:nvSpPr>
              <p:cNvPr id="9" name="Rectangle 8">
                <a:extLst/>
              </p:cNvPr>
              <p:cNvSpPr/>
              <p:nvPr/>
            </p:nvSpPr>
            <p:spPr>
              <a:xfrm>
                <a:off x="30480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0" name="Rectangle 9">
                <a:extLst/>
              </p:cNvPr>
              <p:cNvSpPr/>
              <p:nvPr/>
            </p:nvSpPr>
            <p:spPr>
              <a:xfrm>
                <a:off x="69272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1" name="Rectangle 10">
                <a:extLst/>
              </p:cNvPr>
              <p:cNvSpPr/>
              <p:nvPr/>
            </p:nvSpPr>
            <p:spPr>
              <a:xfrm>
                <a:off x="1080654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2" name="Rectangle 11">
                <a:extLst/>
              </p:cNvPr>
              <p:cNvSpPr/>
              <p:nvPr/>
            </p:nvSpPr>
            <p:spPr>
              <a:xfrm>
                <a:off x="1468581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3" name="Rectangle 12">
                <a:extLst/>
              </p:cNvPr>
              <p:cNvSpPr/>
              <p:nvPr/>
            </p:nvSpPr>
            <p:spPr>
              <a:xfrm>
                <a:off x="1856508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4" name="Rectangle 13">
                <a:extLst/>
              </p:cNvPr>
              <p:cNvSpPr/>
              <p:nvPr/>
            </p:nvSpPr>
            <p:spPr>
              <a:xfrm>
                <a:off x="2244435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5" name="Rectangle 14">
                <a:extLst/>
              </p:cNvPr>
              <p:cNvSpPr/>
              <p:nvPr/>
            </p:nvSpPr>
            <p:spPr>
              <a:xfrm>
                <a:off x="2632362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6" name="Rectangle 15">
                <a:extLst/>
              </p:cNvPr>
              <p:cNvSpPr/>
              <p:nvPr/>
            </p:nvSpPr>
            <p:spPr>
              <a:xfrm>
                <a:off x="3020289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7" name="Rectangle 16">
                <a:extLst/>
              </p:cNvPr>
              <p:cNvSpPr/>
              <p:nvPr/>
            </p:nvSpPr>
            <p:spPr>
              <a:xfrm>
                <a:off x="3408216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8" name="Rectangle 17">
                <a:extLst/>
              </p:cNvPr>
              <p:cNvSpPr/>
              <p:nvPr/>
            </p:nvSpPr>
            <p:spPr>
              <a:xfrm>
                <a:off x="3796143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9" name="Rectangle 18">
                <a:extLst/>
              </p:cNvPr>
              <p:cNvSpPr/>
              <p:nvPr/>
            </p:nvSpPr>
            <p:spPr>
              <a:xfrm>
                <a:off x="418407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0" name="Rectangle 19">
                <a:extLst/>
              </p:cNvPr>
              <p:cNvSpPr/>
              <p:nvPr/>
            </p:nvSpPr>
            <p:spPr>
              <a:xfrm>
                <a:off x="457199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1" name="Rectangle 20">
                <a:extLst/>
              </p:cNvPr>
              <p:cNvSpPr/>
              <p:nvPr/>
            </p:nvSpPr>
            <p:spPr>
              <a:xfrm>
                <a:off x="4959924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2" name="Rectangle 21">
                <a:extLst/>
              </p:cNvPr>
              <p:cNvSpPr/>
              <p:nvPr/>
            </p:nvSpPr>
            <p:spPr>
              <a:xfrm>
                <a:off x="5347851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3" name="Rectangle 22">
                <a:extLst/>
              </p:cNvPr>
              <p:cNvSpPr/>
              <p:nvPr/>
            </p:nvSpPr>
            <p:spPr>
              <a:xfrm>
                <a:off x="5735778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4" name="Rectangle 23">
                <a:extLst/>
              </p:cNvPr>
              <p:cNvSpPr/>
              <p:nvPr/>
            </p:nvSpPr>
            <p:spPr>
              <a:xfrm>
                <a:off x="6123705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5" name="Rectangle 24">
                <a:extLst/>
              </p:cNvPr>
              <p:cNvSpPr/>
              <p:nvPr/>
            </p:nvSpPr>
            <p:spPr>
              <a:xfrm>
                <a:off x="6511632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6" name="Rectangle 25">
                <a:extLst/>
              </p:cNvPr>
              <p:cNvSpPr/>
              <p:nvPr/>
            </p:nvSpPr>
            <p:spPr>
              <a:xfrm>
                <a:off x="6899559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7" name="Rectangle 26">
                <a:extLst/>
              </p:cNvPr>
              <p:cNvSpPr/>
              <p:nvPr/>
            </p:nvSpPr>
            <p:spPr>
              <a:xfrm>
                <a:off x="7287486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8" name="Rectangle 27">
                <a:extLst/>
              </p:cNvPr>
              <p:cNvSpPr/>
              <p:nvPr/>
            </p:nvSpPr>
            <p:spPr>
              <a:xfrm>
                <a:off x="7675413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9" name="Rectangle 28">
                <a:extLst/>
              </p:cNvPr>
              <p:cNvSpPr/>
              <p:nvPr/>
            </p:nvSpPr>
            <p:spPr>
              <a:xfrm>
                <a:off x="806334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0" name="Rectangle 29">
                <a:extLst/>
              </p:cNvPr>
              <p:cNvSpPr/>
              <p:nvPr/>
            </p:nvSpPr>
            <p:spPr>
              <a:xfrm>
                <a:off x="845126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1" name="Rectangle 30">
                <a:extLst/>
              </p:cNvPr>
              <p:cNvSpPr/>
              <p:nvPr/>
            </p:nvSpPr>
            <p:spPr>
              <a:xfrm>
                <a:off x="883920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</p:grpSp>
      <p:pic>
        <p:nvPicPr>
          <p:cNvPr id="78" name="Picture 79" descr="UI New Logo Comple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3"/>
            <a:ext cx="72136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0" y="1524000"/>
            <a:ext cx="10160000" cy="2133600"/>
          </a:xfrm>
        </p:spPr>
        <p:txBody>
          <a:bodyPr anchor="b"/>
          <a:lstStyle>
            <a:lvl1pPr algn="ctr">
              <a:lnSpc>
                <a:spcPct val="100000"/>
              </a:lnSpc>
              <a:defRPr sz="4400" b="0">
                <a:solidFill>
                  <a:schemeClr val="tx2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6001" y="3886200"/>
            <a:ext cx="10160000" cy="1752600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8367306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480752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7" y="533400"/>
            <a:ext cx="2741084" cy="5187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485" y="533400"/>
            <a:ext cx="8024283" cy="5187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199493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UI New Logo Complete.png">
            <a:extLst>
              <a:ext uri="{FF2B5EF4-FFF2-40B4-BE49-F238E27FC236}">
                <a16:creationId xmlns:a16="http://schemas.microsoft.com/office/drawing/2014/main" id="{29A1F93B-6E30-42FD-B3AF-4280C68A64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1"/>
            <a:ext cx="43688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93944B-E725-4511-A28F-A01A22478B45}"/>
              </a:ext>
            </a:extLst>
          </p:cNvPr>
          <p:cNvSpPr/>
          <p:nvPr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Lato Regular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143000"/>
            <a:ext cx="12192000" cy="36576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5105400"/>
            <a:ext cx="10261599" cy="1371600"/>
          </a:xfrm>
        </p:spPr>
        <p:txBody>
          <a:bodyPr/>
          <a:lstStyle>
            <a:lvl1pPr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7368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14EDCC-86C7-4FAB-8678-6F1EE44B76B4}"/>
              </a:ext>
            </a:extLst>
          </p:cNvPr>
          <p:cNvSpPr/>
          <p:nvPr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 Regular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00FFFA-1DFC-47BF-8CB8-FFEA41337382}"/>
              </a:ext>
            </a:extLst>
          </p:cNvPr>
          <p:cNvGrpSpPr/>
          <p:nvPr/>
        </p:nvGrpSpPr>
        <p:grpSpPr>
          <a:xfrm>
            <a:off x="406400" y="5715000"/>
            <a:ext cx="11440160" cy="883920"/>
            <a:chOff x="304800" y="5715000"/>
            <a:chExt cx="8580120" cy="883920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88F5F10-60ED-45E6-AB2B-38E5A1854B8C}"/>
                </a:ext>
              </a:extLst>
            </p:cNvPr>
            <p:cNvGrpSpPr/>
            <p:nvPr/>
          </p:nvGrpSpPr>
          <p:grpSpPr>
            <a:xfrm>
              <a:off x="304800" y="6553200"/>
              <a:ext cx="8580120" cy="45720"/>
              <a:chOff x="304800" y="6553200"/>
              <a:chExt cx="8580120" cy="45720"/>
            </a:xfrm>
            <a:grpFill/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EF0282D-699D-4029-A749-7DC05A3EA913}"/>
                  </a:ext>
                </a:extLst>
              </p:cNvPr>
              <p:cNvSpPr/>
              <p:nvPr/>
            </p:nvSpPr>
            <p:spPr>
              <a:xfrm>
                <a:off x="30480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916820C-FFAF-495C-915D-937C343607D1}"/>
                  </a:ext>
                </a:extLst>
              </p:cNvPr>
              <p:cNvSpPr/>
              <p:nvPr/>
            </p:nvSpPr>
            <p:spPr>
              <a:xfrm>
                <a:off x="69272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6C7B648-A65B-43E3-B9DE-60B9BD96BA0E}"/>
                  </a:ext>
                </a:extLst>
              </p:cNvPr>
              <p:cNvSpPr/>
              <p:nvPr/>
            </p:nvSpPr>
            <p:spPr>
              <a:xfrm>
                <a:off x="1080654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42C8355-4129-472E-BB2F-9D2B8020399D}"/>
                  </a:ext>
                </a:extLst>
              </p:cNvPr>
              <p:cNvSpPr/>
              <p:nvPr/>
            </p:nvSpPr>
            <p:spPr>
              <a:xfrm>
                <a:off x="1468581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66E6458-94F9-405B-A9BA-73A0D7F8B289}"/>
                  </a:ext>
                </a:extLst>
              </p:cNvPr>
              <p:cNvSpPr/>
              <p:nvPr/>
            </p:nvSpPr>
            <p:spPr>
              <a:xfrm>
                <a:off x="1856508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DA8F3CE-9A71-4BCF-8A6A-C2C5A1F5E47B}"/>
                  </a:ext>
                </a:extLst>
              </p:cNvPr>
              <p:cNvSpPr/>
              <p:nvPr/>
            </p:nvSpPr>
            <p:spPr>
              <a:xfrm>
                <a:off x="2244435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D69301F-043C-468C-AD90-A41E594709B4}"/>
                  </a:ext>
                </a:extLst>
              </p:cNvPr>
              <p:cNvSpPr/>
              <p:nvPr/>
            </p:nvSpPr>
            <p:spPr>
              <a:xfrm>
                <a:off x="2632362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FF638BE-78EE-4B35-BDA9-EBF3A6AD7BBC}"/>
                  </a:ext>
                </a:extLst>
              </p:cNvPr>
              <p:cNvSpPr/>
              <p:nvPr/>
            </p:nvSpPr>
            <p:spPr>
              <a:xfrm>
                <a:off x="3020289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152A4FC-A3DE-4943-AC40-7A95556D365B}"/>
                  </a:ext>
                </a:extLst>
              </p:cNvPr>
              <p:cNvSpPr/>
              <p:nvPr/>
            </p:nvSpPr>
            <p:spPr>
              <a:xfrm>
                <a:off x="3408216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8BE0109-6F35-44A6-AA90-B476554E777A}"/>
                  </a:ext>
                </a:extLst>
              </p:cNvPr>
              <p:cNvSpPr/>
              <p:nvPr/>
            </p:nvSpPr>
            <p:spPr>
              <a:xfrm>
                <a:off x="3796143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1A222B4-C23D-4F84-A79C-CF88C7491804}"/>
                  </a:ext>
                </a:extLst>
              </p:cNvPr>
              <p:cNvSpPr/>
              <p:nvPr/>
            </p:nvSpPr>
            <p:spPr>
              <a:xfrm>
                <a:off x="418407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8D17A9B-27E9-4055-9927-A4321CBE4816}"/>
                  </a:ext>
                </a:extLst>
              </p:cNvPr>
              <p:cNvSpPr/>
              <p:nvPr/>
            </p:nvSpPr>
            <p:spPr>
              <a:xfrm>
                <a:off x="457199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7A5C5A2-831A-4608-9B2E-62290FB92595}"/>
                  </a:ext>
                </a:extLst>
              </p:cNvPr>
              <p:cNvSpPr/>
              <p:nvPr/>
            </p:nvSpPr>
            <p:spPr>
              <a:xfrm>
                <a:off x="4959924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FCD3890-7565-412F-AC71-4BE0D78C9B21}"/>
                  </a:ext>
                </a:extLst>
              </p:cNvPr>
              <p:cNvSpPr/>
              <p:nvPr/>
            </p:nvSpPr>
            <p:spPr>
              <a:xfrm>
                <a:off x="5347851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53DB0B4-EF61-4727-9500-3AF372F8398D}"/>
                  </a:ext>
                </a:extLst>
              </p:cNvPr>
              <p:cNvSpPr/>
              <p:nvPr/>
            </p:nvSpPr>
            <p:spPr>
              <a:xfrm>
                <a:off x="5735778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FEB72D1-1414-4E39-8235-02BE594C14BC}"/>
                  </a:ext>
                </a:extLst>
              </p:cNvPr>
              <p:cNvSpPr/>
              <p:nvPr/>
            </p:nvSpPr>
            <p:spPr>
              <a:xfrm>
                <a:off x="6123705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4144C78-BDEB-4B51-8C01-4FAE495B8075}"/>
                  </a:ext>
                </a:extLst>
              </p:cNvPr>
              <p:cNvSpPr/>
              <p:nvPr/>
            </p:nvSpPr>
            <p:spPr>
              <a:xfrm>
                <a:off x="6511632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493C40BA-41E6-477D-8258-A4606E78B836}"/>
                  </a:ext>
                </a:extLst>
              </p:cNvPr>
              <p:cNvSpPr/>
              <p:nvPr/>
            </p:nvSpPr>
            <p:spPr>
              <a:xfrm>
                <a:off x="6899559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C14BB06-3BAA-487C-8B82-38361D347DEE}"/>
                  </a:ext>
                </a:extLst>
              </p:cNvPr>
              <p:cNvSpPr/>
              <p:nvPr/>
            </p:nvSpPr>
            <p:spPr>
              <a:xfrm>
                <a:off x="7287486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9E47F3F-E65F-4739-8F4E-22F5FAF796A0}"/>
                  </a:ext>
                </a:extLst>
              </p:cNvPr>
              <p:cNvSpPr/>
              <p:nvPr/>
            </p:nvSpPr>
            <p:spPr>
              <a:xfrm>
                <a:off x="7675413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AC4F023E-AD71-48A8-8E0A-85B9DAB75BB9}"/>
                  </a:ext>
                </a:extLst>
              </p:cNvPr>
              <p:cNvSpPr/>
              <p:nvPr/>
            </p:nvSpPr>
            <p:spPr>
              <a:xfrm>
                <a:off x="806334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8DB79219-8CF6-4128-904F-807050F68DF7}"/>
                  </a:ext>
                </a:extLst>
              </p:cNvPr>
              <p:cNvSpPr/>
              <p:nvPr/>
            </p:nvSpPr>
            <p:spPr>
              <a:xfrm>
                <a:off x="845126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76F7ECBB-8B40-460C-B3FE-1AE2AA0AE38D}"/>
                  </a:ext>
                </a:extLst>
              </p:cNvPr>
              <p:cNvSpPr/>
              <p:nvPr/>
            </p:nvSpPr>
            <p:spPr>
              <a:xfrm>
                <a:off x="883920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5907F26-F203-4EB0-AB78-1FFC264B22FC}"/>
                </a:ext>
              </a:extLst>
            </p:cNvPr>
            <p:cNvGrpSpPr/>
            <p:nvPr/>
          </p:nvGrpSpPr>
          <p:grpSpPr>
            <a:xfrm>
              <a:off x="304800" y="6172200"/>
              <a:ext cx="8580120" cy="45720"/>
              <a:chOff x="304800" y="6553200"/>
              <a:chExt cx="8580120" cy="45720"/>
            </a:xfrm>
            <a:grpFill/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1599B89-0338-4DE5-938C-B259C374B536}"/>
                  </a:ext>
                </a:extLst>
              </p:cNvPr>
              <p:cNvSpPr/>
              <p:nvPr/>
            </p:nvSpPr>
            <p:spPr>
              <a:xfrm>
                <a:off x="30480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88548FA-AC15-4865-8992-8E4A6A58EA09}"/>
                  </a:ext>
                </a:extLst>
              </p:cNvPr>
              <p:cNvSpPr/>
              <p:nvPr/>
            </p:nvSpPr>
            <p:spPr>
              <a:xfrm>
                <a:off x="69272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A32823B-6CE3-471B-8E58-FF4DECD68704}"/>
                  </a:ext>
                </a:extLst>
              </p:cNvPr>
              <p:cNvSpPr/>
              <p:nvPr/>
            </p:nvSpPr>
            <p:spPr>
              <a:xfrm>
                <a:off x="1080654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449919F-7F45-4768-A004-BDC36FA61883}"/>
                  </a:ext>
                </a:extLst>
              </p:cNvPr>
              <p:cNvSpPr/>
              <p:nvPr/>
            </p:nvSpPr>
            <p:spPr>
              <a:xfrm>
                <a:off x="1468581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6EC06BD-85E1-428D-970D-6B2E2D641D62}"/>
                  </a:ext>
                </a:extLst>
              </p:cNvPr>
              <p:cNvSpPr/>
              <p:nvPr/>
            </p:nvSpPr>
            <p:spPr>
              <a:xfrm>
                <a:off x="1856508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22E9159-1239-4E0C-B762-F19FE179E80C}"/>
                  </a:ext>
                </a:extLst>
              </p:cNvPr>
              <p:cNvSpPr/>
              <p:nvPr/>
            </p:nvSpPr>
            <p:spPr>
              <a:xfrm>
                <a:off x="2244435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F510A68-B9D2-4171-85EB-6E8A89112303}"/>
                  </a:ext>
                </a:extLst>
              </p:cNvPr>
              <p:cNvSpPr/>
              <p:nvPr/>
            </p:nvSpPr>
            <p:spPr>
              <a:xfrm>
                <a:off x="2632362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02C48CB-8F3F-450B-BD1A-E659066CE0F7}"/>
                  </a:ext>
                </a:extLst>
              </p:cNvPr>
              <p:cNvSpPr/>
              <p:nvPr/>
            </p:nvSpPr>
            <p:spPr>
              <a:xfrm>
                <a:off x="3020289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C329768-4D7C-481C-83DF-34DFFE273A16}"/>
                  </a:ext>
                </a:extLst>
              </p:cNvPr>
              <p:cNvSpPr/>
              <p:nvPr/>
            </p:nvSpPr>
            <p:spPr>
              <a:xfrm>
                <a:off x="3408216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5E56221-320C-40B0-B285-70FE4FF3AF66}"/>
                  </a:ext>
                </a:extLst>
              </p:cNvPr>
              <p:cNvSpPr/>
              <p:nvPr/>
            </p:nvSpPr>
            <p:spPr>
              <a:xfrm>
                <a:off x="3796143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8185B39-94E4-4AB7-9A11-1623C9CB4FC6}"/>
                  </a:ext>
                </a:extLst>
              </p:cNvPr>
              <p:cNvSpPr/>
              <p:nvPr/>
            </p:nvSpPr>
            <p:spPr>
              <a:xfrm>
                <a:off x="418407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AFB8538-CEDB-4C43-802A-B2F24C68F24B}"/>
                  </a:ext>
                </a:extLst>
              </p:cNvPr>
              <p:cNvSpPr/>
              <p:nvPr/>
            </p:nvSpPr>
            <p:spPr>
              <a:xfrm>
                <a:off x="457199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E402433-4BB5-401F-A77F-388B3DB59E28}"/>
                  </a:ext>
                </a:extLst>
              </p:cNvPr>
              <p:cNvSpPr/>
              <p:nvPr/>
            </p:nvSpPr>
            <p:spPr>
              <a:xfrm>
                <a:off x="4959924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399E70C-B851-4518-B6F4-17632CA7B15F}"/>
                  </a:ext>
                </a:extLst>
              </p:cNvPr>
              <p:cNvSpPr/>
              <p:nvPr/>
            </p:nvSpPr>
            <p:spPr>
              <a:xfrm>
                <a:off x="5347851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D72D94B-7190-4EEE-968B-05B4166AB3F4}"/>
                  </a:ext>
                </a:extLst>
              </p:cNvPr>
              <p:cNvSpPr/>
              <p:nvPr/>
            </p:nvSpPr>
            <p:spPr>
              <a:xfrm>
                <a:off x="5735778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DF7377F-7275-461D-9C57-AFCDE01890FB}"/>
                  </a:ext>
                </a:extLst>
              </p:cNvPr>
              <p:cNvSpPr/>
              <p:nvPr/>
            </p:nvSpPr>
            <p:spPr>
              <a:xfrm>
                <a:off x="6123705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EF5405C-3F80-4805-8A73-23AF0537BA21}"/>
                  </a:ext>
                </a:extLst>
              </p:cNvPr>
              <p:cNvSpPr/>
              <p:nvPr/>
            </p:nvSpPr>
            <p:spPr>
              <a:xfrm>
                <a:off x="6511632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2CCD374-5D79-4679-8B92-34A055842BBB}"/>
                  </a:ext>
                </a:extLst>
              </p:cNvPr>
              <p:cNvSpPr/>
              <p:nvPr/>
            </p:nvSpPr>
            <p:spPr>
              <a:xfrm>
                <a:off x="6899559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BC41318-A06D-476A-8FF9-C1BC86DF7237}"/>
                  </a:ext>
                </a:extLst>
              </p:cNvPr>
              <p:cNvSpPr/>
              <p:nvPr/>
            </p:nvSpPr>
            <p:spPr>
              <a:xfrm>
                <a:off x="7287486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084FFC0-6EC7-4F32-9B2F-0495F852B9E4}"/>
                  </a:ext>
                </a:extLst>
              </p:cNvPr>
              <p:cNvSpPr/>
              <p:nvPr/>
            </p:nvSpPr>
            <p:spPr>
              <a:xfrm>
                <a:off x="7675413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D1F5C16-2BC3-464D-9C4D-5905A58B6F84}"/>
                  </a:ext>
                </a:extLst>
              </p:cNvPr>
              <p:cNvSpPr/>
              <p:nvPr/>
            </p:nvSpPr>
            <p:spPr>
              <a:xfrm>
                <a:off x="806334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3CB349B-75FB-4C96-B3EA-45209EAAF15E}"/>
                  </a:ext>
                </a:extLst>
              </p:cNvPr>
              <p:cNvSpPr/>
              <p:nvPr/>
            </p:nvSpPr>
            <p:spPr>
              <a:xfrm>
                <a:off x="845126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1536FE5-97E4-4E27-AD7F-B21AB8B544DE}"/>
                  </a:ext>
                </a:extLst>
              </p:cNvPr>
              <p:cNvSpPr/>
              <p:nvPr/>
            </p:nvSpPr>
            <p:spPr>
              <a:xfrm>
                <a:off x="883920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6A152D8-3317-4808-9D23-6C62D07133BD}"/>
                </a:ext>
              </a:extLst>
            </p:cNvPr>
            <p:cNvGrpSpPr/>
            <p:nvPr/>
          </p:nvGrpSpPr>
          <p:grpSpPr>
            <a:xfrm>
              <a:off x="304800" y="5715000"/>
              <a:ext cx="8580120" cy="45720"/>
              <a:chOff x="304800" y="6553200"/>
              <a:chExt cx="8580120" cy="45720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83D98C9-29CB-435C-A5F5-BB2A4E04CD8C}"/>
                  </a:ext>
                </a:extLst>
              </p:cNvPr>
              <p:cNvSpPr/>
              <p:nvPr/>
            </p:nvSpPr>
            <p:spPr>
              <a:xfrm>
                <a:off x="30480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40E9580-66A2-4596-A8CD-F9BE4751D52B}"/>
                  </a:ext>
                </a:extLst>
              </p:cNvPr>
              <p:cNvSpPr/>
              <p:nvPr/>
            </p:nvSpPr>
            <p:spPr>
              <a:xfrm>
                <a:off x="69272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9CACE14-FCEE-49F6-9ACF-8774CBCD3C53}"/>
                  </a:ext>
                </a:extLst>
              </p:cNvPr>
              <p:cNvSpPr/>
              <p:nvPr/>
            </p:nvSpPr>
            <p:spPr>
              <a:xfrm>
                <a:off x="1080654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F9FDBAB-CD3C-4F2D-90A1-8B587048F44D}"/>
                  </a:ext>
                </a:extLst>
              </p:cNvPr>
              <p:cNvSpPr/>
              <p:nvPr/>
            </p:nvSpPr>
            <p:spPr>
              <a:xfrm>
                <a:off x="1468581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1F1B6CA-DF0A-4C92-AB6D-FA9EFD8CE7FD}"/>
                  </a:ext>
                </a:extLst>
              </p:cNvPr>
              <p:cNvSpPr/>
              <p:nvPr/>
            </p:nvSpPr>
            <p:spPr>
              <a:xfrm>
                <a:off x="1856508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3EB1AED-24DB-47BD-8F4D-3E207A1607B8}"/>
                  </a:ext>
                </a:extLst>
              </p:cNvPr>
              <p:cNvSpPr/>
              <p:nvPr/>
            </p:nvSpPr>
            <p:spPr>
              <a:xfrm>
                <a:off x="2244435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B406D21-B8F3-48D0-A4AE-F3B6C4A0C39F}"/>
                  </a:ext>
                </a:extLst>
              </p:cNvPr>
              <p:cNvSpPr/>
              <p:nvPr/>
            </p:nvSpPr>
            <p:spPr>
              <a:xfrm>
                <a:off x="2632362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BF52BCC-DA72-4C71-B0C0-983D15F4ACBE}"/>
                  </a:ext>
                </a:extLst>
              </p:cNvPr>
              <p:cNvSpPr/>
              <p:nvPr/>
            </p:nvSpPr>
            <p:spPr>
              <a:xfrm>
                <a:off x="3020289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FA298BB-262A-4F7B-A95D-1D34DBD23C34}"/>
                  </a:ext>
                </a:extLst>
              </p:cNvPr>
              <p:cNvSpPr/>
              <p:nvPr/>
            </p:nvSpPr>
            <p:spPr>
              <a:xfrm>
                <a:off x="3408216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3C14164-BCFA-4D17-8B3B-F2D24F544256}"/>
                  </a:ext>
                </a:extLst>
              </p:cNvPr>
              <p:cNvSpPr/>
              <p:nvPr/>
            </p:nvSpPr>
            <p:spPr>
              <a:xfrm>
                <a:off x="3796143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3ED56F8-E48C-4ACB-89B1-71536AC803EA}"/>
                  </a:ext>
                </a:extLst>
              </p:cNvPr>
              <p:cNvSpPr/>
              <p:nvPr/>
            </p:nvSpPr>
            <p:spPr>
              <a:xfrm>
                <a:off x="418407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A3DA3FD-B55C-4EBE-B3AF-834361D083F5}"/>
                  </a:ext>
                </a:extLst>
              </p:cNvPr>
              <p:cNvSpPr/>
              <p:nvPr/>
            </p:nvSpPr>
            <p:spPr>
              <a:xfrm>
                <a:off x="457199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E9F5559-805F-4FEA-A188-F921D24D977E}"/>
                  </a:ext>
                </a:extLst>
              </p:cNvPr>
              <p:cNvSpPr/>
              <p:nvPr/>
            </p:nvSpPr>
            <p:spPr>
              <a:xfrm>
                <a:off x="4959924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B01E74D-E1C7-4FE4-B64B-F658E7D95EB8}"/>
                  </a:ext>
                </a:extLst>
              </p:cNvPr>
              <p:cNvSpPr/>
              <p:nvPr/>
            </p:nvSpPr>
            <p:spPr>
              <a:xfrm>
                <a:off x="5347851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A803181-E818-474C-AA22-58A2015210E4}"/>
                  </a:ext>
                </a:extLst>
              </p:cNvPr>
              <p:cNvSpPr/>
              <p:nvPr/>
            </p:nvSpPr>
            <p:spPr>
              <a:xfrm>
                <a:off x="5735778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A25B729-F20B-4D2D-BF0C-C308BDBD94F2}"/>
                  </a:ext>
                </a:extLst>
              </p:cNvPr>
              <p:cNvSpPr/>
              <p:nvPr/>
            </p:nvSpPr>
            <p:spPr>
              <a:xfrm>
                <a:off x="6123705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D23E6E2-26CF-4FCB-AFE5-C34AE2C22541}"/>
                  </a:ext>
                </a:extLst>
              </p:cNvPr>
              <p:cNvSpPr/>
              <p:nvPr/>
            </p:nvSpPr>
            <p:spPr>
              <a:xfrm>
                <a:off x="6511632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30C3C3C-9EB8-4417-9825-9E1475F7E241}"/>
                  </a:ext>
                </a:extLst>
              </p:cNvPr>
              <p:cNvSpPr/>
              <p:nvPr/>
            </p:nvSpPr>
            <p:spPr>
              <a:xfrm>
                <a:off x="6899559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C361B5B-4279-44AF-B8E2-21A2612683D9}"/>
                  </a:ext>
                </a:extLst>
              </p:cNvPr>
              <p:cNvSpPr/>
              <p:nvPr/>
            </p:nvSpPr>
            <p:spPr>
              <a:xfrm>
                <a:off x="7287486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D3B3758-6B21-47AB-92F1-7F15EE1FAD37}"/>
                  </a:ext>
                </a:extLst>
              </p:cNvPr>
              <p:cNvSpPr/>
              <p:nvPr/>
            </p:nvSpPr>
            <p:spPr>
              <a:xfrm>
                <a:off x="7675413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D65B4FD-256F-4F1B-BFAA-63E2C67B3503}"/>
                  </a:ext>
                </a:extLst>
              </p:cNvPr>
              <p:cNvSpPr/>
              <p:nvPr/>
            </p:nvSpPr>
            <p:spPr>
              <a:xfrm>
                <a:off x="806334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9895D38-B159-43AA-BC2D-284E7AD64A71}"/>
                  </a:ext>
                </a:extLst>
              </p:cNvPr>
              <p:cNvSpPr/>
              <p:nvPr/>
            </p:nvSpPr>
            <p:spPr>
              <a:xfrm>
                <a:off x="845126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00436CF-8459-4496-AE14-3AB8BA059514}"/>
                  </a:ext>
                </a:extLst>
              </p:cNvPr>
              <p:cNvSpPr/>
              <p:nvPr/>
            </p:nvSpPr>
            <p:spPr>
              <a:xfrm>
                <a:off x="883920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</p:grpSp>
      <p:pic>
        <p:nvPicPr>
          <p:cNvPr id="78" name="Picture 79" descr="UI New Logo Complete.png">
            <a:extLst>
              <a:ext uri="{FF2B5EF4-FFF2-40B4-BE49-F238E27FC236}">
                <a16:creationId xmlns:a16="http://schemas.microsoft.com/office/drawing/2014/main" id="{D7ACFBC3-1F10-46E2-B282-381B474669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1"/>
            <a:ext cx="72136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0" y="1524000"/>
            <a:ext cx="10160000" cy="2133600"/>
          </a:xfrm>
        </p:spPr>
        <p:txBody>
          <a:bodyPr anchor="b"/>
          <a:lstStyle>
            <a:lvl1pPr algn="ctr">
              <a:lnSpc>
                <a:spcPct val="100000"/>
              </a:lnSpc>
              <a:defRPr sz="4400" b="0">
                <a:solidFill>
                  <a:schemeClr val="tx2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6001" y="3886200"/>
            <a:ext cx="10160000" cy="1752600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8991804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with no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C2E2C9-06CC-4046-934C-4735F8E54A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6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 Regular"/>
            </a:endParaRPr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2437E567-ED86-4380-B632-EAB0215BAD4F}"/>
              </a:ext>
            </a:extLst>
          </p:cNvPr>
          <p:cNvGrpSpPr>
            <a:grpSpLocks/>
          </p:cNvGrpSpPr>
          <p:nvPr/>
        </p:nvGrpSpPr>
        <p:grpSpPr bwMode="auto">
          <a:xfrm>
            <a:off x="406400" y="5715000"/>
            <a:ext cx="11440584" cy="884238"/>
            <a:chOff x="304800" y="5715000"/>
            <a:chExt cx="8580120" cy="883920"/>
          </a:xfrm>
        </p:grpSpPr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D70A8D42-0F47-450F-BC13-970BF7561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6553200"/>
              <a:ext cx="8580120" cy="45720"/>
              <a:chOff x="304800" y="6553200"/>
              <a:chExt cx="8580120" cy="45720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E42A700-72D8-4A6D-949E-6D85398EE269}"/>
                  </a:ext>
                </a:extLst>
              </p:cNvPr>
              <p:cNvSpPr/>
              <p:nvPr/>
            </p:nvSpPr>
            <p:spPr>
              <a:xfrm>
                <a:off x="304800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DF54030-6BB9-4772-AB36-5CC2EBAFDD98}"/>
                  </a:ext>
                </a:extLst>
              </p:cNvPr>
              <p:cNvSpPr/>
              <p:nvPr/>
            </p:nvSpPr>
            <p:spPr>
              <a:xfrm>
                <a:off x="692136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B3A5A2D-DD6F-4B95-BBCB-3CE4C6350D99}"/>
                  </a:ext>
                </a:extLst>
              </p:cNvPr>
              <p:cNvSpPr/>
              <p:nvPr/>
            </p:nvSpPr>
            <p:spPr>
              <a:xfrm>
                <a:off x="1081059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E55CBD4-865A-4B0C-A5E7-2ACE052E12EB}"/>
                  </a:ext>
                </a:extLst>
              </p:cNvPr>
              <p:cNvSpPr/>
              <p:nvPr/>
            </p:nvSpPr>
            <p:spPr>
              <a:xfrm>
                <a:off x="1468395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429A34F-2EDE-4007-88DD-F0FEDE50AFA9}"/>
                  </a:ext>
                </a:extLst>
              </p:cNvPr>
              <p:cNvSpPr/>
              <p:nvPr/>
            </p:nvSpPr>
            <p:spPr>
              <a:xfrm>
                <a:off x="1855731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7642442-562F-4784-A3C6-71C9C0A389ED}"/>
                  </a:ext>
                </a:extLst>
              </p:cNvPr>
              <p:cNvSpPr/>
              <p:nvPr/>
            </p:nvSpPr>
            <p:spPr>
              <a:xfrm>
                <a:off x="2244653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8EF224D-3E2C-4438-B9D3-B495036536D6}"/>
                  </a:ext>
                </a:extLst>
              </p:cNvPr>
              <p:cNvSpPr/>
              <p:nvPr/>
            </p:nvSpPr>
            <p:spPr>
              <a:xfrm>
                <a:off x="2631989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B4D4A29-4F5D-498A-85EA-B0462C558B48}"/>
                  </a:ext>
                </a:extLst>
              </p:cNvPr>
              <p:cNvSpPr/>
              <p:nvPr/>
            </p:nvSpPr>
            <p:spPr>
              <a:xfrm>
                <a:off x="3020912" y="6552898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C444DEA-FD58-4CCE-82E5-B92975C321B9}"/>
                  </a:ext>
                </a:extLst>
              </p:cNvPr>
              <p:cNvSpPr/>
              <p:nvPr/>
            </p:nvSpPr>
            <p:spPr>
              <a:xfrm>
                <a:off x="3408248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483B233-1CCC-4720-A815-7B7EF080C3AE}"/>
                  </a:ext>
                </a:extLst>
              </p:cNvPr>
              <p:cNvSpPr/>
              <p:nvPr/>
            </p:nvSpPr>
            <p:spPr>
              <a:xfrm>
                <a:off x="3795584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76F21BB-6CB9-45BD-8A36-CBD811E6F60C}"/>
                  </a:ext>
                </a:extLst>
              </p:cNvPr>
              <p:cNvSpPr/>
              <p:nvPr/>
            </p:nvSpPr>
            <p:spPr>
              <a:xfrm>
                <a:off x="4184506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3FD9204-1868-4A0A-8FED-E569D43FF7C3}"/>
                  </a:ext>
                </a:extLst>
              </p:cNvPr>
              <p:cNvSpPr/>
              <p:nvPr/>
            </p:nvSpPr>
            <p:spPr>
              <a:xfrm>
                <a:off x="4571842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196487B-0049-4C5B-9F7C-D697EDBA0E15}"/>
                  </a:ext>
                </a:extLst>
              </p:cNvPr>
              <p:cNvSpPr/>
              <p:nvPr/>
            </p:nvSpPr>
            <p:spPr>
              <a:xfrm>
                <a:off x="4959177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4BC4AC2-5D67-4CFD-8D58-FDCAFC6E0CAE}"/>
                  </a:ext>
                </a:extLst>
              </p:cNvPr>
              <p:cNvSpPr/>
              <p:nvPr/>
            </p:nvSpPr>
            <p:spPr>
              <a:xfrm>
                <a:off x="5348101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FA05A52-55B7-45EC-9158-30A0D22F96C6}"/>
                  </a:ext>
                </a:extLst>
              </p:cNvPr>
              <p:cNvSpPr/>
              <p:nvPr/>
            </p:nvSpPr>
            <p:spPr>
              <a:xfrm>
                <a:off x="5735437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481C25D6-C7FC-4EBB-A4A3-058A940D29CB}"/>
                  </a:ext>
                </a:extLst>
              </p:cNvPr>
              <p:cNvSpPr/>
              <p:nvPr/>
            </p:nvSpPr>
            <p:spPr>
              <a:xfrm>
                <a:off x="6124359" y="6552898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827C197-1D30-446D-874B-803500FA730B}"/>
                  </a:ext>
                </a:extLst>
              </p:cNvPr>
              <p:cNvSpPr/>
              <p:nvPr/>
            </p:nvSpPr>
            <p:spPr>
              <a:xfrm>
                <a:off x="6511695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AFFB495-6D0C-45E0-B755-18CC8804290F}"/>
                  </a:ext>
                </a:extLst>
              </p:cNvPr>
              <p:cNvSpPr/>
              <p:nvPr/>
            </p:nvSpPr>
            <p:spPr>
              <a:xfrm>
                <a:off x="6899031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3BF7330-3E3E-44A6-9349-DA2F1876845A}"/>
                  </a:ext>
                </a:extLst>
              </p:cNvPr>
              <p:cNvSpPr/>
              <p:nvPr/>
            </p:nvSpPr>
            <p:spPr>
              <a:xfrm>
                <a:off x="7287954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6E2AAED9-03FC-4091-A9CC-F2427462A072}"/>
                  </a:ext>
                </a:extLst>
              </p:cNvPr>
              <p:cNvSpPr/>
              <p:nvPr/>
            </p:nvSpPr>
            <p:spPr>
              <a:xfrm>
                <a:off x="7675290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F0437D3-862A-4C88-8854-63237C5F4F8D}"/>
                  </a:ext>
                </a:extLst>
              </p:cNvPr>
              <p:cNvSpPr/>
              <p:nvPr/>
            </p:nvSpPr>
            <p:spPr>
              <a:xfrm>
                <a:off x="8062625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4D4065DF-2EF3-410F-9D42-0231D3B5133E}"/>
                  </a:ext>
                </a:extLst>
              </p:cNvPr>
              <p:cNvSpPr/>
              <p:nvPr/>
            </p:nvSpPr>
            <p:spPr>
              <a:xfrm>
                <a:off x="8451548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085E440-D348-4640-BB93-5A53A5F46E5B}"/>
                  </a:ext>
                </a:extLst>
              </p:cNvPr>
              <p:cNvSpPr/>
              <p:nvPr/>
            </p:nvSpPr>
            <p:spPr>
              <a:xfrm>
                <a:off x="8838884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E7A615AA-3415-4BE5-B507-5C7565326B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6172200"/>
              <a:ext cx="8580120" cy="45720"/>
              <a:chOff x="304800" y="6553200"/>
              <a:chExt cx="8580120" cy="4572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CFFD3E0-12B4-4F1B-9FD4-9B77C9D3042D}"/>
                  </a:ext>
                </a:extLst>
              </p:cNvPr>
              <p:cNvSpPr/>
              <p:nvPr/>
            </p:nvSpPr>
            <p:spPr>
              <a:xfrm>
                <a:off x="304800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CAF4354-68B7-44FD-8F98-DCA80325C21E}"/>
                  </a:ext>
                </a:extLst>
              </p:cNvPr>
              <p:cNvSpPr/>
              <p:nvPr/>
            </p:nvSpPr>
            <p:spPr>
              <a:xfrm>
                <a:off x="692136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C17DB98-8F8D-4269-99C2-66205761B9FC}"/>
                  </a:ext>
                </a:extLst>
              </p:cNvPr>
              <p:cNvSpPr/>
              <p:nvPr/>
            </p:nvSpPr>
            <p:spPr>
              <a:xfrm>
                <a:off x="1081059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6F59984-3398-4BCC-B1EC-7A964336C7B6}"/>
                  </a:ext>
                </a:extLst>
              </p:cNvPr>
              <p:cNvSpPr/>
              <p:nvPr/>
            </p:nvSpPr>
            <p:spPr>
              <a:xfrm>
                <a:off x="1468395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1B75A97-D382-4812-A1E6-930DF81FEF03}"/>
                  </a:ext>
                </a:extLst>
              </p:cNvPr>
              <p:cNvSpPr/>
              <p:nvPr/>
            </p:nvSpPr>
            <p:spPr>
              <a:xfrm>
                <a:off x="1855731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D3B099D-A14F-44B2-AF9B-FC71263A10D2}"/>
                  </a:ext>
                </a:extLst>
              </p:cNvPr>
              <p:cNvSpPr/>
              <p:nvPr/>
            </p:nvSpPr>
            <p:spPr>
              <a:xfrm>
                <a:off x="2244653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6A00DA3-1AB2-47E2-91A0-593B1339E751}"/>
                  </a:ext>
                </a:extLst>
              </p:cNvPr>
              <p:cNvSpPr/>
              <p:nvPr/>
            </p:nvSpPr>
            <p:spPr>
              <a:xfrm>
                <a:off x="2631989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DCAF43C-1559-4FBC-869B-3336C4A9861E}"/>
                  </a:ext>
                </a:extLst>
              </p:cNvPr>
              <p:cNvSpPr/>
              <p:nvPr/>
            </p:nvSpPr>
            <p:spPr>
              <a:xfrm>
                <a:off x="3020912" y="6553036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50BF9A0-036C-40DB-A65A-F193199CA860}"/>
                  </a:ext>
                </a:extLst>
              </p:cNvPr>
              <p:cNvSpPr/>
              <p:nvPr/>
            </p:nvSpPr>
            <p:spPr>
              <a:xfrm>
                <a:off x="3408248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67E76A3-498F-45E4-A28D-2D6EAACAA49E}"/>
                  </a:ext>
                </a:extLst>
              </p:cNvPr>
              <p:cNvSpPr/>
              <p:nvPr/>
            </p:nvSpPr>
            <p:spPr>
              <a:xfrm>
                <a:off x="3795584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85E7246-FC39-42D5-8B89-1229F4370668}"/>
                  </a:ext>
                </a:extLst>
              </p:cNvPr>
              <p:cNvSpPr/>
              <p:nvPr/>
            </p:nvSpPr>
            <p:spPr>
              <a:xfrm>
                <a:off x="4184506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7A524F6-5B36-4B25-9209-F27E8700A1D9}"/>
                  </a:ext>
                </a:extLst>
              </p:cNvPr>
              <p:cNvSpPr/>
              <p:nvPr/>
            </p:nvSpPr>
            <p:spPr>
              <a:xfrm>
                <a:off x="4571842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8F6818-8CF4-440F-8721-27AB04848A98}"/>
                  </a:ext>
                </a:extLst>
              </p:cNvPr>
              <p:cNvSpPr/>
              <p:nvPr/>
            </p:nvSpPr>
            <p:spPr>
              <a:xfrm>
                <a:off x="4959177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1DD1B26-CD88-4995-BD2C-FB722A128C29}"/>
                  </a:ext>
                </a:extLst>
              </p:cNvPr>
              <p:cNvSpPr/>
              <p:nvPr/>
            </p:nvSpPr>
            <p:spPr>
              <a:xfrm>
                <a:off x="5348101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B9CE625-3A3E-4FCD-B837-B0110854E9F7}"/>
                  </a:ext>
                </a:extLst>
              </p:cNvPr>
              <p:cNvSpPr/>
              <p:nvPr/>
            </p:nvSpPr>
            <p:spPr>
              <a:xfrm>
                <a:off x="5735437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C5AAF8D-8D3A-4FEA-898C-D4CA8B7C9EAF}"/>
                  </a:ext>
                </a:extLst>
              </p:cNvPr>
              <p:cNvSpPr/>
              <p:nvPr/>
            </p:nvSpPr>
            <p:spPr>
              <a:xfrm>
                <a:off x="6124359" y="6553036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2D349A0-E3FE-4CBA-8757-60D2CA610F56}"/>
                  </a:ext>
                </a:extLst>
              </p:cNvPr>
              <p:cNvSpPr/>
              <p:nvPr/>
            </p:nvSpPr>
            <p:spPr>
              <a:xfrm>
                <a:off x="6511695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25E9069-CA14-4A3A-B9C5-AA97D4728579}"/>
                  </a:ext>
                </a:extLst>
              </p:cNvPr>
              <p:cNvSpPr/>
              <p:nvPr/>
            </p:nvSpPr>
            <p:spPr>
              <a:xfrm>
                <a:off x="6899031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B1B1B97-3636-4693-A023-D96892F9DFD2}"/>
                  </a:ext>
                </a:extLst>
              </p:cNvPr>
              <p:cNvSpPr/>
              <p:nvPr/>
            </p:nvSpPr>
            <p:spPr>
              <a:xfrm>
                <a:off x="7287954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D80925F-7E94-419F-A416-94B958D242F4}"/>
                  </a:ext>
                </a:extLst>
              </p:cNvPr>
              <p:cNvSpPr/>
              <p:nvPr/>
            </p:nvSpPr>
            <p:spPr>
              <a:xfrm>
                <a:off x="7675290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75B1D45-C873-4AE2-B937-8EB16D39AD06}"/>
                  </a:ext>
                </a:extLst>
              </p:cNvPr>
              <p:cNvSpPr/>
              <p:nvPr/>
            </p:nvSpPr>
            <p:spPr>
              <a:xfrm>
                <a:off x="8062625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D396ACF-1970-42DA-8FF0-F0AFBDE45986}"/>
                  </a:ext>
                </a:extLst>
              </p:cNvPr>
              <p:cNvSpPr/>
              <p:nvPr/>
            </p:nvSpPr>
            <p:spPr>
              <a:xfrm>
                <a:off x="8451548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B35DED7-E251-4619-9A84-2B513A456221}"/>
                  </a:ext>
                </a:extLst>
              </p:cNvPr>
              <p:cNvSpPr/>
              <p:nvPr/>
            </p:nvSpPr>
            <p:spPr>
              <a:xfrm>
                <a:off x="8838884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id="{E6AEC549-683D-4367-BB75-FAE8356197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5715000"/>
              <a:ext cx="8580120" cy="45720"/>
              <a:chOff x="304800" y="6553200"/>
              <a:chExt cx="8580120" cy="4572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953A61-4B3D-4E78-AAD1-064896ACF8DD}"/>
                  </a:ext>
                </a:extLst>
              </p:cNvPr>
              <p:cNvSpPr/>
              <p:nvPr/>
            </p:nvSpPr>
            <p:spPr>
              <a:xfrm>
                <a:off x="304800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FEE54BB-AAF8-48EE-8DA9-A157CE715922}"/>
                  </a:ext>
                </a:extLst>
              </p:cNvPr>
              <p:cNvSpPr/>
              <p:nvPr/>
            </p:nvSpPr>
            <p:spPr>
              <a:xfrm>
                <a:off x="692136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837D9DC-19C0-41C6-8DC0-90216228C8A8}"/>
                  </a:ext>
                </a:extLst>
              </p:cNvPr>
              <p:cNvSpPr/>
              <p:nvPr/>
            </p:nvSpPr>
            <p:spPr>
              <a:xfrm>
                <a:off x="1081059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8B78A3C-30EA-4A12-BDB8-7E02152858A7}"/>
                  </a:ext>
                </a:extLst>
              </p:cNvPr>
              <p:cNvSpPr/>
              <p:nvPr/>
            </p:nvSpPr>
            <p:spPr>
              <a:xfrm>
                <a:off x="1468395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FA4DB30-3036-4F97-9DDE-256696B85EB6}"/>
                  </a:ext>
                </a:extLst>
              </p:cNvPr>
              <p:cNvSpPr/>
              <p:nvPr/>
            </p:nvSpPr>
            <p:spPr>
              <a:xfrm>
                <a:off x="1855731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B005FBE-1D70-47B9-AE03-AD297CE41479}"/>
                  </a:ext>
                </a:extLst>
              </p:cNvPr>
              <p:cNvSpPr/>
              <p:nvPr/>
            </p:nvSpPr>
            <p:spPr>
              <a:xfrm>
                <a:off x="2244653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18F6156-14A0-41EE-8F98-405E68FE5885}"/>
                  </a:ext>
                </a:extLst>
              </p:cNvPr>
              <p:cNvSpPr/>
              <p:nvPr/>
            </p:nvSpPr>
            <p:spPr>
              <a:xfrm>
                <a:off x="2631989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1E9BF77-FC5E-4747-86EC-D7A9A7D0D1A0}"/>
                  </a:ext>
                </a:extLst>
              </p:cNvPr>
              <p:cNvSpPr/>
              <p:nvPr/>
            </p:nvSpPr>
            <p:spPr>
              <a:xfrm>
                <a:off x="3020912" y="6553200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2F2FB56-5AAF-43C8-B796-4ED8FF2DEE50}"/>
                  </a:ext>
                </a:extLst>
              </p:cNvPr>
              <p:cNvSpPr/>
              <p:nvPr/>
            </p:nvSpPr>
            <p:spPr>
              <a:xfrm>
                <a:off x="3408248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41DDC42-73AE-402E-B927-3BA132E592C4}"/>
                  </a:ext>
                </a:extLst>
              </p:cNvPr>
              <p:cNvSpPr/>
              <p:nvPr/>
            </p:nvSpPr>
            <p:spPr>
              <a:xfrm>
                <a:off x="3795584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14958D1-D14B-4388-B6DC-DBFB0DFAA7A1}"/>
                  </a:ext>
                </a:extLst>
              </p:cNvPr>
              <p:cNvSpPr/>
              <p:nvPr/>
            </p:nvSpPr>
            <p:spPr>
              <a:xfrm>
                <a:off x="4184506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6C7BCD6-6BD3-4309-981A-74629F3610B1}"/>
                  </a:ext>
                </a:extLst>
              </p:cNvPr>
              <p:cNvSpPr/>
              <p:nvPr/>
            </p:nvSpPr>
            <p:spPr>
              <a:xfrm>
                <a:off x="4571842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F086B04-8C43-443A-A8C7-0C44EEA99026}"/>
                  </a:ext>
                </a:extLst>
              </p:cNvPr>
              <p:cNvSpPr/>
              <p:nvPr/>
            </p:nvSpPr>
            <p:spPr>
              <a:xfrm>
                <a:off x="4959177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3919D0B-17C6-4EB7-8F2F-F0DA9C2A153D}"/>
                  </a:ext>
                </a:extLst>
              </p:cNvPr>
              <p:cNvSpPr/>
              <p:nvPr/>
            </p:nvSpPr>
            <p:spPr>
              <a:xfrm>
                <a:off x="5348101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2990FE7-B911-4A05-AD5C-F2B624F3D5A5}"/>
                  </a:ext>
                </a:extLst>
              </p:cNvPr>
              <p:cNvSpPr/>
              <p:nvPr/>
            </p:nvSpPr>
            <p:spPr>
              <a:xfrm>
                <a:off x="5735437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43D7E5C-EF41-4F42-B3D1-AA683E508DF1}"/>
                  </a:ext>
                </a:extLst>
              </p:cNvPr>
              <p:cNvSpPr/>
              <p:nvPr/>
            </p:nvSpPr>
            <p:spPr>
              <a:xfrm>
                <a:off x="6124359" y="6553200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71CD5B7-D9FD-40B9-A949-5A1E2D5830C6}"/>
                  </a:ext>
                </a:extLst>
              </p:cNvPr>
              <p:cNvSpPr/>
              <p:nvPr/>
            </p:nvSpPr>
            <p:spPr>
              <a:xfrm>
                <a:off x="6511695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3D88EA6-3937-4832-8619-D0B8623D9916}"/>
                  </a:ext>
                </a:extLst>
              </p:cNvPr>
              <p:cNvSpPr/>
              <p:nvPr/>
            </p:nvSpPr>
            <p:spPr>
              <a:xfrm>
                <a:off x="6899031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D331A86-E1E5-42C6-913F-77C079C88114}"/>
                  </a:ext>
                </a:extLst>
              </p:cNvPr>
              <p:cNvSpPr/>
              <p:nvPr/>
            </p:nvSpPr>
            <p:spPr>
              <a:xfrm>
                <a:off x="7287954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01AFFC7-24D2-4676-AC91-037C0CF49E19}"/>
                  </a:ext>
                </a:extLst>
              </p:cNvPr>
              <p:cNvSpPr/>
              <p:nvPr/>
            </p:nvSpPr>
            <p:spPr>
              <a:xfrm>
                <a:off x="7675290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BDB741A-F92D-474B-93FE-C3AF835F42EA}"/>
                  </a:ext>
                </a:extLst>
              </p:cNvPr>
              <p:cNvSpPr/>
              <p:nvPr/>
            </p:nvSpPr>
            <p:spPr>
              <a:xfrm>
                <a:off x="8062625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9A7B708-1040-4123-A01D-5C85724A9223}"/>
                  </a:ext>
                </a:extLst>
              </p:cNvPr>
              <p:cNvSpPr/>
              <p:nvPr/>
            </p:nvSpPr>
            <p:spPr>
              <a:xfrm>
                <a:off x="8451548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FE57A13-0CA7-4DD1-ACEC-6D32B9258F23}"/>
                  </a:ext>
                </a:extLst>
              </p:cNvPr>
              <p:cNvSpPr/>
              <p:nvPr/>
            </p:nvSpPr>
            <p:spPr>
              <a:xfrm>
                <a:off x="8838884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</p:grpSp>
      <p:pic>
        <p:nvPicPr>
          <p:cNvPr id="78" name="Picture 79" descr="UI New Logo Complete.png">
            <a:extLst>
              <a:ext uri="{FF2B5EF4-FFF2-40B4-BE49-F238E27FC236}">
                <a16:creationId xmlns:a16="http://schemas.microsoft.com/office/drawing/2014/main" id="{44E81CC8-4142-4435-9C78-0B8FDF0485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1"/>
            <a:ext cx="72136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0" y="1524000"/>
            <a:ext cx="10160000" cy="2133600"/>
          </a:xfrm>
        </p:spPr>
        <p:txBody>
          <a:bodyPr anchor="b"/>
          <a:lstStyle>
            <a:lvl1pPr algn="ctr">
              <a:lnSpc>
                <a:spcPct val="100000"/>
              </a:lnSpc>
              <a:defRPr sz="4400" b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6001" y="3886200"/>
            <a:ext cx="10160000" cy="1752600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3026864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imag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2CE2CC-48B1-430E-9D3D-7701968035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 Regular"/>
            </a:endParaRPr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253F9895-0DAF-4412-BED6-CD5B958FB863}"/>
              </a:ext>
            </a:extLst>
          </p:cNvPr>
          <p:cNvGrpSpPr>
            <a:grpSpLocks/>
          </p:cNvGrpSpPr>
          <p:nvPr/>
        </p:nvGrpSpPr>
        <p:grpSpPr bwMode="auto">
          <a:xfrm>
            <a:off x="406400" y="5715000"/>
            <a:ext cx="11440584" cy="884238"/>
            <a:chOff x="304800" y="5715000"/>
            <a:chExt cx="8580120" cy="883920"/>
          </a:xfrm>
        </p:grpSpPr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EF8FA021-0429-4B19-816C-D0FE81F02A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6553200"/>
              <a:ext cx="8580120" cy="45720"/>
              <a:chOff x="304800" y="6553200"/>
              <a:chExt cx="8580120" cy="45720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67D264A-872C-4416-B784-2191A5743ACC}"/>
                  </a:ext>
                </a:extLst>
              </p:cNvPr>
              <p:cNvSpPr/>
              <p:nvPr/>
            </p:nvSpPr>
            <p:spPr>
              <a:xfrm>
                <a:off x="304800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A9E502B-B47C-406C-AAC4-7D3EF302942D}"/>
                  </a:ext>
                </a:extLst>
              </p:cNvPr>
              <p:cNvSpPr/>
              <p:nvPr/>
            </p:nvSpPr>
            <p:spPr>
              <a:xfrm>
                <a:off x="692136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2D7A6F34-E294-4850-9E41-52D643791FBD}"/>
                  </a:ext>
                </a:extLst>
              </p:cNvPr>
              <p:cNvSpPr/>
              <p:nvPr/>
            </p:nvSpPr>
            <p:spPr>
              <a:xfrm>
                <a:off x="1081059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D06B6ED-2C29-41D8-BD90-9172E52AE2C6}"/>
                  </a:ext>
                </a:extLst>
              </p:cNvPr>
              <p:cNvSpPr/>
              <p:nvPr/>
            </p:nvSpPr>
            <p:spPr>
              <a:xfrm>
                <a:off x="1468395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954B4C3-E113-448F-80C3-C56E721C49D0}"/>
                  </a:ext>
                </a:extLst>
              </p:cNvPr>
              <p:cNvSpPr/>
              <p:nvPr/>
            </p:nvSpPr>
            <p:spPr>
              <a:xfrm>
                <a:off x="1855731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C2B1A18-C7CD-411D-A9BA-F10040CAE510}"/>
                  </a:ext>
                </a:extLst>
              </p:cNvPr>
              <p:cNvSpPr/>
              <p:nvPr/>
            </p:nvSpPr>
            <p:spPr>
              <a:xfrm>
                <a:off x="2244653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C94DC70-88DA-49E5-871E-D9BE7132EA5A}"/>
                  </a:ext>
                </a:extLst>
              </p:cNvPr>
              <p:cNvSpPr/>
              <p:nvPr/>
            </p:nvSpPr>
            <p:spPr>
              <a:xfrm>
                <a:off x="2631989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083CAAA-3DC3-4041-87E0-5B6B81A870E6}"/>
                  </a:ext>
                </a:extLst>
              </p:cNvPr>
              <p:cNvSpPr/>
              <p:nvPr/>
            </p:nvSpPr>
            <p:spPr>
              <a:xfrm>
                <a:off x="3020912" y="6552898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0914F30-8621-47E1-A37D-16B60E5615DB}"/>
                  </a:ext>
                </a:extLst>
              </p:cNvPr>
              <p:cNvSpPr/>
              <p:nvPr/>
            </p:nvSpPr>
            <p:spPr>
              <a:xfrm>
                <a:off x="3408248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FCCCC7E-65DD-45BA-B29B-7193840B42EA}"/>
                  </a:ext>
                </a:extLst>
              </p:cNvPr>
              <p:cNvSpPr/>
              <p:nvPr/>
            </p:nvSpPr>
            <p:spPr>
              <a:xfrm>
                <a:off x="3795584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BF2F351-9DFD-43DC-AEDE-DDD497B95E0F}"/>
                  </a:ext>
                </a:extLst>
              </p:cNvPr>
              <p:cNvSpPr/>
              <p:nvPr/>
            </p:nvSpPr>
            <p:spPr>
              <a:xfrm>
                <a:off x="4184506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259585D-59A2-4488-964E-C23F0892EFD7}"/>
                  </a:ext>
                </a:extLst>
              </p:cNvPr>
              <p:cNvSpPr/>
              <p:nvPr/>
            </p:nvSpPr>
            <p:spPr>
              <a:xfrm>
                <a:off x="4571842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41B6CD2-602C-43AE-91B5-B9DCEC1C174C}"/>
                  </a:ext>
                </a:extLst>
              </p:cNvPr>
              <p:cNvSpPr/>
              <p:nvPr/>
            </p:nvSpPr>
            <p:spPr>
              <a:xfrm>
                <a:off x="4959177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926C8A8-4E8A-4C6D-A878-229A6549791C}"/>
                  </a:ext>
                </a:extLst>
              </p:cNvPr>
              <p:cNvSpPr/>
              <p:nvPr/>
            </p:nvSpPr>
            <p:spPr>
              <a:xfrm>
                <a:off x="5348101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0B77576C-3128-4578-A809-1782DA26B5B5}"/>
                  </a:ext>
                </a:extLst>
              </p:cNvPr>
              <p:cNvSpPr/>
              <p:nvPr/>
            </p:nvSpPr>
            <p:spPr>
              <a:xfrm>
                <a:off x="5735437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0194633-2849-4C27-94C0-9C7AF83A36FC}"/>
                  </a:ext>
                </a:extLst>
              </p:cNvPr>
              <p:cNvSpPr/>
              <p:nvPr/>
            </p:nvSpPr>
            <p:spPr>
              <a:xfrm>
                <a:off x="6124359" y="6552898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C8207371-4876-468C-9302-08595FFA93A5}"/>
                  </a:ext>
                </a:extLst>
              </p:cNvPr>
              <p:cNvSpPr/>
              <p:nvPr/>
            </p:nvSpPr>
            <p:spPr>
              <a:xfrm>
                <a:off x="6511695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A7A1238-0E60-4E5E-98C3-858A3DB0DE21}"/>
                  </a:ext>
                </a:extLst>
              </p:cNvPr>
              <p:cNvSpPr/>
              <p:nvPr/>
            </p:nvSpPr>
            <p:spPr>
              <a:xfrm>
                <a:off x="6899031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DA16988-0CCB-47DC-B876-ACB54D12A0D2}"/>
                  </a:ext>
                </a:extLst>
              </p:cNvPr>
              <p:cNvSpPr/>
              <p:nvPr/>
            </p:nvSpPr>
            <p:spPr>
              <a:xfrm>
                <a:off x="7287954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5E2B14D-2DD7-465E-B2CC-D77324CA0725}"/>
                  </a:ext>
                </a:extLst>
              </p:cNvPr>
              <p:cNvSpPr/>
              <p:nvPr/>
            </p:nvSpPr>
            <p:spPr>
              <a:xfrm>
                <a:off x="7675290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20F221C-8EBB-4E55-958B-9698A0617F2C}"/>
                  </a:ext>
                </a:extLst>
              </p:cNvPr>
              <p:cNvSpPr/>
              <p:nvPr/>
            </p:nvSpPr>
            <p:spPr>
              <a:xfrm>
                <a:off x="8062625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2120AC0-70DC-4B10-8FEC-948ABD023D15}"/>
                  </a:ext>
                </a:extLst>
              </p:cNvPr>
              <p:cNvSpPr/>
              <p:nvPr/>
            </p:nvSpPr>
            <p:spPr>
              <a:xfrm>
                <a:off x="8451548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6B2C55C-61E9-4F8C-A699-3815428C3E4E}"/>
                  </a:ext>
                </a:extLst>
              </p:cNvPr>
              <p:cNvSpPr/>
              <p:nvPr/>
            </p:nvSpPr>
            <p:spPr>
              <a:xfrm>
                <a:off x="8838884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897388F2-5A4D-44D8-A648-3AFC823345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6172200"/>
              <a:ext cx="8580120" cy="45720"/>
              <a:chOff x="304800" y="6553200"/>
              <a:chExt cx="8580120" cy="4572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23B6DBC-3A9C-4C1F-86E7-D3A7E7F1FA23}"/>
                  </a:ext>
                </a:extLst>
              </p:cNvPr>
              <p:cNvSpPr/>
              <p:nvPr/>
            </p:nvSpPr>
            <p:spPr>
              <a:xfrm>
                <a:off x="304800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C0A32BE-B6BC-4781-8267-7476CF520D50}"/>
                  </a:ext>
                </a:extLst>
              </p:cNvPr>
              <p:cNvSpPr/>
              <p:nvPr/>
            </p:nvSpPr>
            <p:spPr>
              <a:xfrm>
                <a:off x="692136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969AA02-E700-4F77-8FCC-EF9C52E846D7}"/>
                  </a:ext>
                </a:extLst>
              </p:cNvPr>
              <p:cNvSpPr/>
              <p:nvPr/>
            </p:nvSpPr>
            <p:spPr>
              <a:xfrm>
                <a:off x="1081059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07911D7-4375-4259-BA15-63FFCBA8D0D2}"/>
                  </a:ext>
                </a:extLst>
              </p:cNvPr>
              <p:cNvSpPr/>
              <p:nvPr/>
            </p:nvSpPr>
            <p:spPr>
              <a:xfrm>
                <a:off x="1468395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30D0A74-CD77-4C6E-941C-8FD0ABB852AE}"/>
                  </a:ext>
                </a:extLst>
              </p:cNvPr>
              <p:cNvSpPr/>
              <p:nvPr/>
            </p:nvSpPr>
            <p:spPr>
              <a:xfrm>
                <a:off x="1855731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1CB1C1D-8357-4E85-9135-9B10FE54F5B4}"/>
                  </a:ext>
                </a:extLst>
              </p:cNvPr>
              <p:cNvSpPr/>
              <p:nvPr/>
            </p:nvSpPr>
            <p:spPr>
              <a:xfrm>
                <a:off x="2244653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254EDE0-5E54-4256-AFBE-562140FEBE0A}"/>
                  </a:ext>
                </a:extLst>
              </p:cNvPr>
              <p:cNvSpPr/>
              <p:nvPr/>
            </p:nvSpPr>
            <p:spPr>
              <a:xfrm>
                <a:off x="2631989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0AF6EB6-D4D3-472B-83CE-66EC667D1513}"/>
                  </a:ext>
                </a:extLst>
              </p:cNvPr>
              <p:cNvSpPr/>
              <p:nvPr/>
            </p:nvSpPr>
            <p:spPr>
              <a:xfrm>
                <a:off x="3020912" y="6553036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258D7F0-E5E1-42AA-BFAF-8D20EF844BD8}"/>
                  </a:ext>
                </a:extLst>
              </p:cNvPr>
              <p:cNvSpPr/>
              <p:nvPr/>
            </p:nvSpPr>
            <p:spPr>
              <a:xfrm>
                <a:off x="3408248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388F352-E1E0-4070-B781-E72B7E1FDF8D}"/>
                  </a:ext>
                </a:extLst>
              </p:cNvPr>
              <p:cNvSpPr/>
              <p:nvPr/>
            </p:nvSpPr>
            <p:spPr>
              <a:xfrm>
                <a:off x="3795584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F08C95B-18C2-4B6E-A6C4-D7F25880056E}"/>
                  </a:ext>
                </a:extLst>
              </p:cNvPr>
              <p:cNvSpPr/>
              <p:nvPr/>
            </p:nvSpPr>
            <p:spPr>
              <a:xfrm>
                <a:off x="4184506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0869B11-A13C-4BAD-BA9B-288312715AF9}"/>
                  </a:ext>
                </a:extLst>
              </p:cNvPr>
              <p:cNvSpPr/>
              <p:nvPr/>
            </p:nvSpPr>
            <p:spPr>
              <a:xfrm>
                <a:off x="4571842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DE43956-4195-42CE-A134-24563532AE00}"/>
                  </a:ext>
                </a:extLst>
              </p:cNvPr>
              <p:cNvSpPr/>
              <p:nvPr/>
            </p:nvSpPr>
            <p:spPr>
              <a:xfrm>
                <a:off x="4959177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D9ADEF6-EFD6-4E5C-B2CB-6CFE1F4B33F3}"/>
                  </a:ext>
                </a:extLst>
              </p:cNvPr>
              <p:cNvSpPr/>
              <p:nvPr/>
            </p:nvSpPr>
            <p:spPr>
              <a:xfrm>
                <a:off x="5348101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7112EC3-98EE-456A-B077-BACC37ED5EE8}"/>
                  </a:ext>
                </a:extLst>
              </p:cNvPr>
              <p:cNvSpPr/>
              <p:nvPr/>
            </p:nvSpPr>
            <p:spPr>
              <a:xfrm>
                <a:off x="5735437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F8553C6-D01B-4905-9BD0-8083D88920EE}"/>
                  </a:ext>
                </a:extLst>
              </p:cNvPr>
              <p:cNvSpPr/>
              <p:nvPr/>
            </p:nvSpPr>
            <p:spPr>
              <a:xfrm>
                <a:off x="6124359" y="6553036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9F349C7-B90A-455E-908D-82055A533076}"/>
                  </a:ext>
                </a:extLst>
              </p:cNvPr>
              <p:cNvSpPr/>
              <p:nvPr/>
            </p:nvSpPr>
            <p:spPr>
              <a:xfrm>
                <a:off x="6511695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952DC86-1CAF-478C-8C2F-61EC37CB2CF1}"/>
                  </a:ext>
                </a:extLst>
              </p:cNvPr>
              <p:cNvSpPr/>
              <p:nvPr/>
            </p:nvSpPr>
            <p:spPr>
              <a:xfrm>
                <a:off x="6899031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7EE8EE6-7BEE-4A16-9E03-E10D30C36A76}"/>
                  </a:ext>
                </a:extLst>
              </p:cNvPr>
              <p:cNvSpPr/>
              <p:nvPr/>
            </p:nvSpPr>
            <p:spPr>
              <a:xfrm>
                <a:off x="7287954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6BCC9CD-14CF-4BE6-A7EA-C676DE1E30A3}"/>
                  </a:ext>
                </a:extLst>
              </p:cNvPr>
              <p:cNvSpPr/>
              <p:nvPr/>
            </p:nvSpPr>
            <p:spPr>
              <a:xfrm>
                <a:off x="7675290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DFB617A-D023-47E4-B9F4-BE72FC15F3F6}"/>
                  </a:ext>
                </a:extLst>
              </p:cNvPr>
              <p:cNvSpPr/>
              <p:nvPr/>
            </p:nvSpPr>
            <p:spPr>
              <a:xfrm>
                <a:off x="8062625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14B6239-17B8-402C-88A2-6B9A8914C231}"/>
                  </a:ext>
                </a:extLst>
              </p:cNvPr>
              <p:cNvSpPr/>
              <p:nvPr/>
            </p:nvSpPr>
            <p:spPr>
              <a:xfrm>
                <a:off x="8451548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47F1A65-5463-4733-B434-18ABFC459E82}"/>
                  </a:ext>
                </a:extLst>
              </p:cNvPr>
              <p:cNvSpPr/>
              <p:nvPr/>
            </p:nvSpPr>
            <p:spPr>
              <a:xfrm>
                <a:off x="8838884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id="{B89065DE-A54D-4314-B216-533287CA9A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5715000"/>
              <a:ext cx="8580120" cy="45720"/>
              <a:chOff x="304800" y="6553200"/>
              <a:chExt cx="8580120" cy="4572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94AB658-4552-477E-9196-25039FE06333}"/>
                  </a:ext>
                </a:extLst>
              </p:cNvPr>
              <p:cNvSpPr/>
              <p:nvPr/>
            </p:nvSpPr>
            <p:spPr>
              <a:xfrm>
                <a:off x="304800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D96F57C-1990-4DA0-9B32-DD6E4D25F2AF}"/>
                  </a:ext>
                </a:extLst>
              </p:cNvPr>
              <p:cNvSpPr/>
              <p:nvPr/>
            </p:nvSpPr>
            <p:spPr>
              <a:xfrm>
                <a:off x="692136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82B7190-C49E-4CD4-81ED-CEFC0E48DF4B}"/>
                  </a:ext>
                </a:extLst>
              </p:cNvPr>
              <p:cNvSpPr/>
              <p:nvPr/>
            </p:nvSpPr>
            <p:spPr>
              <a:xfrm>
                <a:off x="1081059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3607221-0FA5-4710-8059-FE6CCF0C8AE7}"/>
                  </a:ext>
                </a:extLst>
              </p:cNvPr>
              <p:cNvSpPr/>
              <p:nvPr/>
            </p:nvSpPr>
            <p:spPr>
              <a:xfrm>
                <a:off x="1468395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FE18EBB-B591-4A55-A817-5406DCC16FEF}"/>
                  </a:ext>
                </a:extLst>
              </p:cNvPr>
              <p:cNvSpPr/>
              <p:nvPr/>
            </p:nvSpPr>
            <p:spPr>
              <a:xfrm>
                <a:off x="1855731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5E8D919-5FE3-45B0-99B5-FFC054976496}"/>
                  </a:ext>
                </a:extLst>
              </p:cNvPr>
              <p:cNvSpPr/>
              <p:nvPr/>
            </p:nvSpPr>
            <p:spPr>
              <a:xfrm>
                <a:off x="2244653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F605A41-7302-457F-9E26-37441C0DF2DD}"/>
                  </a:ext>
                </a:extLst>
              </p:cNvPr>
              <p:cNvSpPr/>
              <p:nvPr/>
            </p:nvSpPr>
            <p:spPr>
              <a:xfrm>
                <a:off x="2631989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429D654-2D88-41B7-9212-7E9104407A30}"/>
                  </a:ext>
                </a:extLst>
              </p:cNvPr>
              <p:cNvSpPr/>
              <p:nvPr/>
            </p:nvSpPr>
            <p:spPr>
              <a:xfrm>
                <a:off x="3020912" y="6553200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42F5975-6512-4945-BCE8-E9FAE727D01B}"/>
                  </a:ext>
                </a:extLst>
              </p:cNvPr>
              <p:cNvSpPr/>
              <p:nvPr/>
            </p:nvSpPr>
            <p:spPr>
              <a:xfrm>
                <a:off x="3408248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7978233-4498-4797-96D5-F3C0E996C188}"/>
                  </a:ext>
                </a:extLst>
              </p:cNvPr>
              <p:cNvSpPr/>
              <p:nvPr/>
            </p:nvSpPr>
            <p:spPr>
              <a:xfrm>
                <a:off x="3795584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DDE0DE5-0EAD-465E-AED7-9024A77119A9}"/>
                  </a:ext>
                </a:extLst>
              </p:cNvPr>
              <p:cNvSpPr/>
              <p:nvPr/>
            </p:nvSpPr>
            <p:spPr>
              <a:xfrm>
                <a:off x="4184506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E325FEF-64A1-46D8-A711-BA5338BFAE42}"/>
                  </a:ext>
                </a:extLst>
              </p:cNvPr>
              <p:cNvSpPr/>
              <p:nvPr/>
            </p:nvSpPr>
            <p:spPr>
              <a:xfrm>
                <a:off x="4571842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1689CFD-BABD-448C-98BC-6A0ECE43F720}"/>
                  </a:ext>
                </a:extLst>
              </p:cNvPr>
              <p:cNvSpPr/>
              <p:nvPr/>
            </p:nvSpPr>
            <p:spPr>
              <a:xfrm>
                <a:off x="4959177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1B4479B-52B7-4B47-9027-5C407C534645}"/>
                  </a:ext>
                </a:extLst>
              </p:cNvPr>
              <p:cNvSpPr/>
              <p:nvPr/>
            </p:nvSpPr>
            <p:spPr>
              <a:xfrm>
                <a:off x="5348101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D73CDF6-2226-4106-B812-9A533FDCF2B7}"/>
                  </a:ext>
                </a:extLst>
              </p:cNvPr>
              <p:cNvSpPr/>
              <p:nvPr/>
            </p:nvSpPr>
            <p:spPr>
              <a:xfrm>
                <a:off x="5735437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DEB0540-C7B1-4232-B6CA-062F93E7CD65}"/>
                  </a:ext>
                </a:extLst>
              </p:cNvPr>
              <p:cNvSpPr/>
              <p:nvPr/>
            </p:nvSpPr>
            <p:spPr>
              <a:xfrm>
                <a:off x="6124359" y="6553200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BCDE4FA-0F46-4B22-B36C-FEF750064893}"/>
                  </a:ext>
                </a:extLst>
              </p:cNvPr>
              <p:cNvSpPr/>
              <p:nvPr/>
            </p:nvSpPr>
            <p:spPr>
              <a:xfrm>
                <a:off x="6511695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118AA4E-5C74-4C65-978C-BE7D77377A93}"/>
                  </a:ext>
                </a:extLst>
              </p:cNvPr>
              <p:cNvSpPr/>
              <p:nvPr/>
            </p:nvSpPr>
            <p:spPr>
              <a:xfrm>
                <a:off x="6899031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B093010-C1B5-45F3-94BC-955FFDDF5A03}"/>
                  </a:ext>
                </a:extLst>
              </p:cNvPr>
              <p:cNvSpPr/>
              <p:nvPr/>
            </p:nvSpPr>
            <p:spPr>
              <a:xfrm>
                <a:off x="7287954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A9123E2-529A-4E5E-B6EF-7474BDAEBE70}"/>
                  </a:ext>
                </a:extLst>
              </p:cNvPr>
              <p:cNvSpPr/>
              <p:nvPr/>
            </p:nvSpPr>
            <p:spPr>
              <a:xfrm>
                <a:off x="7675290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F0898BA-85BB-40B1-B76A-3FAAAB763068}"/>
                  </a:ext>
                </a:extLst>
              </p:cNvPr>
              <p:cNvSpPr/>
              <p:nvPr/>
            </p:nvSpPr>
            <p:spPr>
              <a:xfrm>
                <a:off x="8062625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80666DF-4422-44B3-A569-4F362DDD6CC3}"/>
                  </a:ext>
                </a:extLst>
              </p:cNvPr>
              <p:cNvSpPr/>
              <p:nvPr/>
            </p:nvSpPr>
            <p:spPr>
              <a:xfrm>
                <a:off x="8451548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5C97F76-6023-4005-A0D4-FEAB2F298040}"/>
                  </a:ext>
                </a:extLst>
              </p:cNvPr>
              <p:cNvSpPr/>
              <p:nvPr/>
            </p:nvSpPr>
            <p:spPr>
              <a:xfrm>
                <a:off x="8838884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</p:grpSp>
      <p:pic>
        <p:nvPicPr>
          <p:cNvPr id="80" name="Picture 79" descr="UI New Logo Complete.png">
            <a:extLst>
              <a:ext uri="{FF2B5EF4-FFF2-40B4-BE49-F238E27FC236}">
                <a16:creationId xmlns:a16="http://schemas.microsoft.com/office/drawing/2014/main" id="{1C1662F4-4E52-4C69-BCB8-43F3EAFE0F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1"/>
            <a:ext cx="72136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0" y="1524000"/>
            <a:ext cx="10160000" cy="2133600"/>
          </a:xfrm>
        </p:spPr>
        <p:txBody>
          <a:bodyPr anchor="b"/>
          <a:lstStyle>
            <a:lvl1pPr algn="ctr">
              <a:lnSpc>
                <a:spcPct val="100000"/>
              </a:lnSpc>
              <a:defRPr sz="4400" b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6001" y="3886200"/>
            <a:ext cx="10160000" cy="1752600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0845373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imag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61FB9A-98EF-48F4-A592-CDE68D5C77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 Regular"/>
            </a:endParaRPr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4614B4F8-A01D-4533-9395-D8049D5EC3B7}"/>
              </a:ext>
            </a:extLst>
          </p:cNvPr>
          <p:cNvGrpSpPr>
            <a:grpSpLocks/>
          </p:cNvGrpSpPr>
          <p:nvPr/>
        </p:nvGrpSpPr>
        <p:grpSpPr bwMode="auto">
          <a:xfrm>
            <a:off x="406400" y="5715000"/>
            <a:ext cx="11440584" cy="884238"/>
            <a:chOff x="304800" y="5715000"/>
            <a:chExt cx="8580120" cy="883920"/>
          </a:xfrm>
        </p:grpSpPr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6A76A63B-4D84-442E-B688-9FE6C89990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6553200"/>
              <a:ext cx="8580120" cy="45720"/>
              <a:chOff x="304800" y="6553200"/>
              <a:chExt cx="8580120" cy="45720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6FEEDCA-AB6C-4EC0-8B33-4A1AD11C7AC5}"/>
                  </a:ext>
                </a:extLst>
              </p:cNvPr>
              <p:cNvSpPr/>
              <p:nvPr/>
            </p:nvSpPr>
            <p:spPr>
              <a:xfrm>
                <a:off x="304800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9421C9C-C36F-497B-9DD3-1440E6B2CD41}"/>
                  </a:ext>
                </a:extLst>
              </p:cNvPr>
              <p:cNvSpPr/>
              <p:nvPr/>
            </p:nvSpPr>
            <p:spPr>
              <a:xfrm>
                <a:off x="692136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FA6C6E7-4BEF-4111-8ED0-3FEBB6C162B5}"/>
                  </a:ext>
                </a:extLst>
              </p:cNvPr>
              <p:cNvSpPr/>
              <p:nvPr/>
            </p:nvSpPr>
            <p:spPr>
              <a:xfrm>
                <a:off x="1081059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03526F1-9AB9-4399-9DCE-5D3F25DBFB14}"/>
                  </a:ext>
                </a:extLst>
              </p:cNvPr>
              <p:cNvSpPr/>
              <p:nvPr/>
            </p:nvSpPr>
            <p:spPr>
              <a:xfrm>
                <a:off x="1468395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335EE8E-2064-4B4D-970A-95675EFCF216}"/>
                  </a:ext>
                </a:extLst>
              </p:cNvPr>
              <p:cNvSpPr/>
              <p:nvPr/>
            </p:nvSpPr>
            <p:spPr>
              <a:xfrm>
                <a:off x="1855731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FBD85E8-9A7A-42C6-830F-7BF91D513CFE}"/>
                  </a:ext>
                </a:extLst>
              </p:cNvPr>
              <p:cNvSpPr/>
              <p:nvPr/>
            </p:nvSpPr>
            <p:spPr>
              <a:xfrm>
                <a:off x="2244653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852875A-D3A7-442B-81BD-4CE4F4B3B9D0}"/>
                  </a:ext>
                </a:extLst>
              </p:cNvPr>
              <p:cNvSpPr/>
              <p:nvPr/>
            </p:nvSpPr>
            <p:spPr>
              <a:xfrm>
                <a:off x="2631989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BD832CB-97C2-4E86-94F4-67B7BED084FC}"/>
                  </a:ext>
                </a:extLst>
              </p:cNvPr>
              <p:cNvSpPr/>
              <p:nvPr/>
            </p:nvSpPr>
            <p:spPr>
              <a:xfrm>
                <a:off x="3020912" y="6552898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9C582EA-CAB4-4DB9-B58F-39E7D736C8A0}"/>
                  </a:ext>
                </a:extLst>
              </p:cNvPr>
              <p:cNvSpPr/>
              <p:nvPr/>
            </p:nvSpPr>
            <p:spPr>
              <a:xfrm>
                <a:off x="3408248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83EFA15-1E2C-436F-989D-5A2DA38F624A}"/>
                  </a:ext>
                </a:extLst>
              </p:cNvPr>
              <p:cNvSpPr/>
              <p:nvPr/>
            </p:nvSpPr>
            <p:spPr>
              <a:xfrm>
                <a:off x="3795584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014997A-59A2-43CC-82AC-A990B95A11A4}"/>
                  </a:ext>
                </a:extLst>
              </p:cNvPr>
              <p:cNvSpPr/>
              <p:nvPr/>
            </p:nvSpPr>
            <p:spPr>
              <a:xfrm>
                <a:off x="4184506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C72EC7A-0CD2-4D1E-9A90-5F04E6838091}"/>
                  </a:ext>
                </a:extLst>
              </p:cNvPr>
              <p:cNvSpPr/>
              <p:nvPr/>
            </p:nvSpPr>
            <p:spPr>
              <a:xfrm>
                <a:off x="4571842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8516413-189F-4865-B3DB-2D0AA16B3ACA}"/>
                  </a:ext>
                </a:extLst>
              </p:cNvPr>
              <p:cNvSpPr/>
              <p:nvPr/>
            </p:nvSpPr>
            <p:spPr>
              <a:xfrm>
                <a:off x="4959177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55B857E-0436-4EA8-9293-22B450F19584}"/>
                  </a:ext>
                </a:extLst>
              </p:cNvPr>
              <p:cNvSpPr/>
              <p:nvPr/>
            </p:nvSpPr>
            <p:spPr>
              <a:xfrm>
                <a:off x="5348101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60AFE70-DCE2-4590-9312-D8B6E9EA154E}"/>
                  </a:ext>
                </a:extLst>
              </p:cNvPr>
              <p:cNvSpPr/>
              <p:nvPr/>
            </p:nvSpPr>
            <p:spPr>
              <a:xfrm>
                <a:off x="5735437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8C1A055-95C1-4C86-840C-EE7A6E74B045}"/>
                  </a:ext>
                </a:extLst>
              </p:cNvPr>
              <p:cNvSpPr/>
              <p:nvPr/>
            </p:nvSpPr>
            <p:spPr>
              <a:xfrm>
                <a:off x="6124359" y="6552898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ADB122A-00DA-40C0-AE74-662400225C36}"/>
                  </a:ext>
                </a:extLst>
              </p:cNvPr>
              <p:cNvSpPr/>
              <p:nvPr/>
            </p:nvSpPr>
            <p:spPr>
              <a:xfrm>
                <a:off x="6511695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83B281D-3019-4840-8C51-760BFED84E1A}"/>
                  </a:ext>
                </a:extLst>
              </p:cNvPr>
              <p:cNvSpPr/>
              <p:nvPr/>
            </p:nvSpPr>
            <p:spPr>
              <a:xfrm>
                <a:off x="6899031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013F5EC-96A0-4055-8127-B2D1FFFFCD64}"/>
                  </a:ext>
                </a:extLst>
              </p:cNvPr>
              <p:cNvSpPr/>
              <p:nvPr/>
            </p:nvSpPr>
            <p:spPr>
              <a:xfrm>
                <a:off x="7287954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66444D1-94E2-4CB0-B803-935A6166FEFE}"/>
                  </a:ext>
                </a:extLst>
              </p:cNvPr>
              <p:cNvSpPr/>
              <p:nvPr/>
            </p:nvSpPr>
            <p:spPr>
              <a:xfrm>
                <a:off x="7675290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E7C8EC6-FEAE-44E1-9615-91A69AD6DE52}"/>
                  </a:ext>
                </a:extLst>
              </p:cNvPr>
              <p:cNvSpPr/>
              <p:nvPr/>
            </p:nvSpPr>
            <p:spPr>
              <a:xfrm>
                <a:off x="8062625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A1FD71F-93AB-4004-B93B-0411A20BA9C6}"/>
                  </a:ext>
                </a:extLst>
              </p:cNvPr>
              <p:cNvSpPr/>
              <p:nvPr/>
            </p:nvSpPr>
            <p:spPr>
              <a:xfrm>
                <a:off x="8451548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DC9DC28-C890-4344-B71F-8C479DD54AB9}"/>
                  </a:ext>
                </a:extLst>
              </p:cNvPr>
              <p:cNvSpPr/>
              <p:nvPr/>
            </p:nvSpPr>
            <p:spPr>
              <a:xfrm>
                <a:off x="8838884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7A93D1EE-3E95-41A5-87F6-A3957D4BB4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6172200"/>
              <a:ext cx="8580120" cy="45720"/>
              <a:chOff x="304800" y="6553200"/>
              <a:chExt cx="8580120" cy="4572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9509C6-3CA2-4C2C-A113-73C03B08AD0C}"/>
                  </a:ext>
                </a:extLst>
              </p:cNvPr>
              <p:cNvSpPr/>
              <p:nvPr/>
            </p:nvSpPr>
            <p:spPr>
              <a:xfrm>
                <a:off x="304800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5168811-FEEA-4B41-BD91-981D18AE6E6B}"/>
                  </a:ext>
                </a:extLst>
              </p:cNvPr>
              <p:cNvSpPr/>
              <p:nvPr/>
            </p:nvSpPr>
            <p:spPr>
              <a:xfrm>
                <a:off x="692136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8AB5444-6E0E-4CB7-A51D-0678DCA0AD21}"/>
                  </a:ext>
                </a:extLst>
              </p:cNvPr>
              <p:cNvSpPr/>
              <p:nvPr/>
            </p:nvSpPr>
            <p:spPr>
              <a:xfrm>
                <a:off x="1081059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BE79B7C-6BD5-40FD-B01C-589FC9D583F8}"/>
                  </a:ext>
                </a:extLst>
              </p:cNvPr>
              <p:cNvSpPr/>
              <p:nvPr/>
            </p:nvSpPr>
            <p:spPr>
              <a:xfrm>
                <a:off x="1468395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F858D68-2FC3-41ED-9E18-9F0F3E54E8E9}"/>
                  </a:ext>
                </a:extLst>
              </p:cNvPr>
              <p:cNvSpPr/>
              <p:nvPr/>
            </p:nvSpPr>
            <p:spPr>
              <a:xfrm>
                <a:off x="1855731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8C7BA78-6472-421F-BA15-C4949AB3C017}"/>
                  </a:ext>
                </a:extLst>
              </p:cNvPr>
              <p:cNvSpPr/>
              <p:nvPr/>
            </p:nvSpPr>
            <p:spPr>
              <a:xfrm>
                <a:off x="2244653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4E0F6BD-9CCD-43AC-94DD-4AB1013755DB}"/>
                  </a:ext>
                </a:extLst>
              </p:cNvPr>
              <p:cNvSpPr/>
              <p:nvPr/>
            </p:nvSpPr>
            <p:spPr>
              <a:xfrm>
                <a:off x="2631989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D34EA3C-216C-4F66-8253-CFF8FF8976BA}"/>
                  </a:ext>
                </a:extLst>
              </p:cNvPr>
              <p:cNvSpPr/>
              <p:nvPr/>
            </p:nvSpPr>
            <p:spPr>
              <a:xfrm>
                <a:off x="3020912" y="6553036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041481A-5A5B-4CBD-9BFF-C52BA4BD4A52}"/>
                  </a:ext>
                </a:extLst>
              </p:cNvPr>
              <p:cNvSpPr/>
              <p:nvPr/>
            </p:nvSpPr>
            <p:spPr>
              <a:xfrm>
                <a:off x="3408248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547406F-ED96-4D4A-AB5A-8E7C4EABD3B1}"/>
                  </a:ext>
                </a:extLst>
              </p:cNvPr>
              <p:cNvSpPr/>
              <p:nvPr/>
            </p:nvSpPr>
            <p:spPr>
              <a:xfrm>
                <a:off x="3795584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6A5E536-5FF6-4DF9-BFA9-C6DCC2252616}"/>
                  </a:ext>
                </a:extLst>
              </p:cNvPr>
              <p:cNvSpPr/>
              <p:nvPr/>
            </p:nvSpPr>
            <p:spPr>
              <a:xfrm>
                <a:off x="4184506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78822C3-9730-4FAE-8814-4AE478C5C652}"/>
                  </a:ext>
                </a:extLst>
              </p:cNvPr>
              <p:cNvSpPr/>
              <p:nvPr/>
            </p:nvSpPr>
            <p:spPr>
              <a:xfrm>
                <a:off x="4571842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07F14D4-19B1-49C1-8D31-5C504541F5BA}"/>
                  </a:ext>
                </a:extLst>
              </p:cNvPr>
              <p:cNvSpPr/>
              <p:nvPr/>
            </p:nvSpPr>
            <p:spPr>
              <a:xfrm>
                <a:off x="4959177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E04ED72-0D01-4A69-8190-6EDFB5ED5190}"/>
                  </a:ext>
                </a:extLst>
              </p:cNvPr>
              <p:cNvSpPr/>
              <p:nvPr/>
            </p:nvSpPr>
            <p:spPr>
              <a:xfrm>
                <a:off x="5348101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7031460-4906-4A8B-B6AA-A5766FAE82B9}"/>
                  </a:ext>
                </a:extLst>
              </p:cNvPr>
              <p:cNvSpPr/>
              <p:nvPr/>
            </p:nvSpPr>
            <p:spPr>
              <a:xfrm>
                <a:off x="5735437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7A88B5C-5AEF-4F9A-B274-DEF4D098B36B}"/>
                  </a:ext>
                </a:extLst>
              </p:cNvPr>
              <p:cNvSpPr/>
              <p:nvPr/>
            </p:nvSpPr>
            <p:spPr>
              <a:xfrm>
                <a:off x="6124359" y="6553036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061D73A-71E1-4085-ABC2-C775C36BAD23}"/>
                  </a:ext>
                </a:extLst>
              </p:cNvPr>
              <p:cNvSpPr/>
              <p:nvPr/>
            </p:nvSpPr>
            <p:spPr>
              <a:xfrm>
                <a:off x="6511695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3FE0884-CB44-41DF-9A80-22B12C2DB5F9}"/>
                  </a:ext>
                </a:extLst>
              </p:cNvPr>
              <p:cNvSpPr/>
              <p:nvPr/>
            </p:nvSpPr>
            <p:spPr>
              <a:xfrm>
                <a:off x="6899031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2FD0DD3-A53C-46A2-9816-B78CC79C6B53}"/>
                  </a:ext>
                </a:extLst>
              </p:cNvPr>
              <p:cNvSpPr/>
              <p:nvPr/>
            </p:nvSpPr>
            <p:spPr>
              <a:xfrm>
                <a:off x="7287954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561D552-60F3-42D8-83F7-95B65287400A}"/>
                  </a:ext>
                </a:extLst>
              </p:cNvPr>
              <p:cNvSpPr/>
              <p:nvPr/>
            </p:nvSpPr>
            <p:spPr>
              <a:xfrm>
                <a:off x="7675290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37D4C62-D90F-4528-9239-175A091B41D5}"/>
                  </a:ext>
                </a:extLst>
              </p:cNvPr>
              <p:cNvSpPr/>
              <p:nvPr/>
            </p:nvSpPr>
            <p:spPr>
              <a:xfrm>
                <a:off x="8062625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284B62A-CC49-4ED5-A002-A767B52A70AF}"/>
                  </a:ext>
                </a:extLst>
              </p:cNvPr>
              <p:cNvSpPr/>
              <p:nvPr/>
            </p:nvSpPr>
            <p:spPr>
              <a:xfrm>
                <a:off x="8451548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FA4E27A-1817-46E0-80BF-36E629AE868A}"/>
                  </a:ext>
                </a:extLst>
              </p:cNvPr>
              <p:cNvSpPr/>
              <p:nvPr/>
            </p:nvSpPr>
            <p:spPr>
              <a:xfrm>
                <a:off x="8838884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id="{CEC80072-ADB4-48B4-B235-FD95F22656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5715000"/>
              <a:ext cx="8580120" cy="45720"/>
              <a:chOff x="304800" y="6553200"/>
              <a:chExt cx="8580120" cy="4572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C88D9DD-F198-4264-8205-DFD27F54D20C}"/>
                  </a:ext>
                </a:extLst>
              </p:cNvPr>
              <p:cNvSpPr/>
              <p:nvPr/>
            </p:nvSpPr>
            <p:spPr>
              <a:xfrm>
                <a:off x="304800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E5DB0DB-45D5-460D-A5B8-9C47EE527ED4}"/>
                  </a:ext>
                </a:extLst>
              </p:cNvPr>
              <p:cNvSpPr/>
              <p:nvPr/>
            </p:nvSpPr>
            <p:spPr>
              <a:xfrm>
                <a:off x="692136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6AE5B0D-674A-48E0-9AC7-1790187B0136}"/>
                  </a:ext>
                </a:extLst>
              </p:cNvPr>
              <p:cNvSpPr/>
              <p:nvPr/>
            </p:nvSpPr>
            <p:spPr>
              <a:xfrm>
                <a:off x="1081059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07B2C3E-E76D-424B-B506-E069C12F5F06}"/>
                  </a:ext>
                </a:extLst>
              </p:cNvPr>
              <p:cNvSpPr/>
              <p:nvPr/>
            </p:nvSpPr>
            <p:spPr>
              <a:xfrm>
                <a:off x="1468395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3691796-0C9B-4A71-B73A-2BE205E01161}"/>
                  </a:ext>
                </a:extLst>
              </p:cNvPr>
              <p:cNvSpPr/>
              <p:nvPr/>
            </p:nvSpPr>
            <p:spPr>
              <a:xfrm>
                <a:off x="1855731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D5CDFE7-C3D5-4562-9DDE-7A805268D493}"/>
                  </a:ext>
                </a:extLst>
              </p:cNvPr>
              <p:cNvSpPr/>
              <p:nvPr/>
            </p:nvSpPr>
            <p:spPr>
              <a:xfrm>
                <a:off x="2244653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86D0D06-2C5B-4DD5-9830-2067B117DA77}"/>
                  </a:ext>
                </a:extLst>
              </p:cNvPr>
              <p:cNvSpPr/>
              <p:nvPr/>
            </p:nvSpPr>
            <p:spPr>
              <a:xfrm>
                <a:off x="2631989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557E98A-871C-4A56-9872-AF0BFF3C6084}"/>
                  </a:ext>
                </a:extLst>
              </p:cNvPr>
              <p:cNvSpPr/>
              <p:nvPr/>
            </p:nvSpPr>
            <p:spPr>
              <a:xfrm>
                <a:off x="3020912" y="6553200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FC342F5-5DDA-4E9F-90E3-2E7FF7D81D36}"/>
                  </a:ext>
                </a:extLst>
              </p:cNvPr>
              <p:cNvSpPr/>
              <p:nvPr/>
            </p:nvSpPr>
            <p:spPr>
              <a:xfrm>
                <a:off x="3408248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D734A0C-31C2-431A-9E80-AEC5E4185CC0}"/>
                  </a:ext>
                </a:extLst>
              </p:cNvPr>
              <p:cNvSpPr/>
              <p:nvPr/>
            </p:nvSpPr>
            <p:spPr>
              <a:xfrm>
                <a:off x="3795584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7D0325B-5192-406E-87C5-894841FD6CCE}"/>
                  </a:ext>
                </a:extLst>
              </p:cNvPr>
              <p:cNvSpPr/>
              <p:nvPr/>
            </p:nvSpPr>
            <p:spPr>
              <a:xfrm>
                <a:off x="4184506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040FFE5-3E7D-40DD-A732-5C477C072ECC}"/>
                  </a:ext>
                </a:extLst>
              </p:cNvPr>
              <p:cNvSpPr/>
              <p:nvPr/>
            </p:nvSpPr>
            <p:spPr>
              <a:xfrm>
                <a:off x="4571842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F568C6-77F6-4DDF-8F9D-45855882AE07}"/>
                  </a:ext>
                </a:extLst>
              </p:cNvPr>
              <p:cNvSpPr/>
              <p:nvPr/>
            </p:nvSpPr>
            <p:spPr>
              <a:xfrm>
                <a:off x="4959177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DF49BDA-EDB3-4F6C-8546-699A8C33D5F4}"/>
                  </a:ext>
                </a:extLst>
              </p:cNvPr>
              <p:cNvSpPr/>
              <p:nvPr/>
            </p:nvSpPr>
            <p:spPr>
              <a:xfrm>
                <a:off x="5348101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CF5EBDF-FE60-4F02-AC03-7092D54806C8}"/>
                  </a:ext>
                </a:extLst>
              </p:cNvPr>
              <p:cNvSpPr/>
              <p:nvPr/>
            </p:nvSpPr>
            <p:spPr>
              <a:xfrm>
                <a:off x="5735437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C167939-0AEB-485D-9A02-429E576C7C2B}"/>
                  </a:ext>
                </a:extLst>
              </p:cNvPr>
              <p:cNvSpPr/>
              <p:nvPr/>
            </p:nvSpPr>
            <p:spPr>
              <a:xfrm>
                <a:off x="6124359" y="6553200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1058637-CD20-4915-B33A-2F24E4DAB2DF}"/>
                  </a:ext>
                </a:extLst>
              </p:cNvPr>
              <p:cNvSpPr/>
              <p:nvPr/>
            </p:nvSpPr>
            <p:spPr>
              <a:xfrm>
                <a:off x="6511695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B7E262D-0F8E-47A6-9D27-D7FD1636B6C4}"/>
                  </a:ext>
                </a:extLst>
              </p:cNvPr>
              <p:cNvSpPr/>
              <p:nvPr/>
            </p:nvSpPr>
            <p:spPr>
              <a:xfrm>
                <a:off x="6899031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6EBC0EF-033E-42B9-B185-B9F01407F3D9}"/>
                  </a:ext>
                </a:extLst>
              </p:cNvPr>
              <p:cNvSpPr/>
              <p:nvPr/>
            </p:nvSpPr>
            <p:spPr>
              <a:xfrm>
                <a:off x="7287954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137707F-733A-4770-9F30-A86C1C67FBA7}"/>
                  </a:ext>
                </a:extLst>
              </p:cNvPr>
              <p:cNvSpPr/>
              <p:nvPr/>
            </p:nvSpPr>
            <p:spPr>
              <a:xfrm>
                <a:off x="7675290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A82107A-4CEA-4596-8F8C-61A061298753}"/>
                  </a:ext>
                </a:extLst>
              </p:cNvPr>
              <p:cNvSpPr/>
              <p:nvPr/>
            </p:nvSpPr>
            <p:spPr>
              <a:xfrm>
                <a:off x="8062625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93F3FE2-E72E-41B1-B76C-3A4DB04329FD}"/>
                  </a:ext>
                </a:extLst>
              </p:cNvPr>
              <p:cNvSpPr/>
              <p:nvPr/>
            </p:nvSpPr>
            <p:spPr>
              <a:xfrm>
                <a:off x="8451548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F57B912-E78E-4F8D-88FE-0BD601FEE932}"/>
                  </a:ext>
                </a:extLst>
              </p:cNvPr>
              <p:cNvSpPr/>
              <p:nvPr/>
            </p:nvSpPr>
            <p:spPr>
              <a:xfrm>
                <a:off x="8838884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</p:grpSp>
      <p:pic>
        <p:nvPicPr>
          <p:cNvPr id="78" name="Picture 79" descr="UI New Logo Complete.png">
            <a:extLst>
              <a:ext uri="{FF2B5EF4-FFF2-40B4-BE49-F238E27FC236}">
                <a16:creationId xmlns:a16="http://schemas.microsoft.com/office/drawing/2014/main" id="{C4615A58-5ED8-452B-B36B-467D19718A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1"/>
            <a:ext cx="72136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6001" y="3886200"/>
            <a:ext cx="101600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0" y="1524000"/>
            <a:ext cx="10160000" cy="2133600"/>
          </a:xfrm>
        </p:spPr>
        <p:txBody>
          <a:bodyPr anchor="b"/>
          <a:lstStyle>
            <a:lvl1pPr algn="ctr">
              <a:lnSpc>
                <a:spcPct val="100000"/>
              </a:lnSpc>
              <a:defRPr sz="4400" b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248427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215173-0636-4CCE-AFA2-E8CE253A96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6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 Regular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6001" y="3886200"/>
            <a:ext cx="10160000" cy="1752600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0" y="1524000"/>
            <a:ext cx="10160000" cy="2133600"/>
          </a:xfrm>
        </p:spPr>
        <p:txBody>
          <a:bodyPr anchor="b"/>
          <a:lstStyle>
            <a:lvl1pPr algn="ctr">
              <a:lnSpc>
                <a:spcPct val="100000"/>
              </a:lnSpc>
              <a:defRPr sz="4400" b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7760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73F020-C906-40FC-8369-02063553A6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 Regular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6001" y="3886200"/>
            <a:ext cx="10160000" cy="1752600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0" y="1524000"/>
            <a:ext cx="10160000" cy="2133600"/>
          </a:xfrm>
        </p:spPr>
        <p:txBody>
          <a:bodyPr anchor="b"/>
          <a:lstStyle>
            <a:lvl1pPr algn="ctr">
              <a:lnSpc>
                <a:spcPct val="100000"/>
              </a:lnSpc>
              <a:defRPr sz="4400" b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948975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E22376-02BD-448C-9485-80757F1CDD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 Regular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6001" y="3886200"/>
            <a:ext cx="101600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0" y="1524000"/>
            <a:ext cx="10160000" cy="2133600"/>
          </a:xfrm>
        </p:spPr>
        <p:txBody>
          <a:bodyPr anchor="b"/>
          <a:lstStyle>
            <a:lvl1pPr algn="ctr">
              <a:lnSpc>
                <a:spcPct val="100000"/>
              </a:lnSpc>
              <a:defRPr sz="4400" b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47919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with no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6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 Regular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06400" y="5715000"/>
            <a:ext cx="11440584" cy="884238"/>
            <a:chOff x="304800" y="5715000"/>
            <a:chExt cx="8580120" cy="883920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304800" y="6553200"/>
              <a:ext cx="8580120" cy="45720"/>
              <a:chOff x="304800" y="6553200"/>
              <a:chExt cx="8580120" cy="45720"/>
            </a:xfrm>
          </p:grpSpPr>
          <p:sp>
            <p:nvSpPr>
              <p:cNvPr id="55" name="Rectangle 54">
                <a:extLst/>
              </p:cNvPr>
              <p:cNvSpPr/>
              <p:nvPr/>
            </p:nvSpPr>
            <p:spPr>
              <a:xfrm>
                <a:off x="304800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6" name="Rectangle 55">
                <a:extLst/>
              </p:cNvPr>
              <p:cNvSpPr/>
              <p:nvPr/>
            </p:nvSpPr>
            <p:spPr>
              <a:xfrm>
                <a:off x="692136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7" name="Rectangle 56">
                <a:extLst/>
              </p:cNvPr>
              <p:cNvSpPr/>
              <p:nvPr/>
            </p:nvSpPr>
            <p:spPr>
              <a:xfrm>
                <a:off x="1081059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8" name="Rectangle 57">
                <a:extLst/>
              </p:cNvPr>
              <p:cNvSpPr/>
              <p:nvPr/>
            </p:nvSpPr>
            <p:spPr>
              <a:xfrm>
                <a:off x="1468395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9" name="Rectangle 58">
                <a:extLst/>
              </p:cNvPr>
              <p:cNvSpPr/>
              <p:nvPr/>
            </p:nvSpPr>
            <p:spPr>
              <a:xfrm>
                <a:off x="1855731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0" name="Rectangle 59">
                <a:extLst/>
              </p:cNvPr>
              <p:cNvSpPr/>
              <p:nvPr/>
            </p:nvSpPr>
            <p:spPr>
              <a:xfrm>
                <a:off x="2244653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1" name="Rectangle 60">
                <a:extLst/>
              </p:cNvPr>
              <p:cNvSpPr/>
              <p:nvPr/>
            </p:nvSpPr>
            <p:spPr>
              <a:xfrm>
                <a:off x="2631989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2" name="Rectangle 61">
                <a:extLst/>
              </p:cNvPr>
              <p:cNvSpPr/>
              <p:nvPr/>
            </p:nvSpPr>
            <p:spPr>
              <a:xfrm>
                <a:off x="3020912" y="6552898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3" name="Rectangle 62">
                <a:extLst/>
              </p:cNvPr>
              <p:cNvSpPr/>
              <p:nvPr/>
            </p:nvSpPr>
            <p:spPr>
              <a:xfrm>
                <a:off x="3408248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4" name="Rectangle 63">
                <a:extLst/>
              </p:cNvPr>
              <p:cNvSpPr/>
              <p:nvPr/>
            </p:nvSpPr>
            <p:spPr>
              <a:xfrm>
                <a:off x="3795584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5" name="Rectangle 64">
                <a:extLst/>
              </p:cNvPr>
              <p:cNvSpPr/>
              <p:nvPr/>
            </p:nvSpPr>
            <p:spPr>
              <a:xfrm>
                <a:off x="4184506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6" name="Rectangle 65">
                <a:extLst/>
              </p:cNvPr>
              <p:cNvSpPr/>
              <p:nvPr/>
            </p:nvSpPr>
            <p:spPr>
              <a:xfrm>
                <a:off x="4571842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7" name="Rectangle 66">
                <a:extLst/>
              </p:cNvPr>
              <p:cNvSpPr/>
              <p:nvPr/>
            </p:nvSpPr>
            <p:spPr>
              <a:xfrm>
                <a:off x="4959177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8" name="Rectangle 67">
                <a:extLst/>
              </p:cNvPr>
              <p:cNvSpPr/>
              <p:nvPr/>
            </p:nvSpPr>
            <p:spPr>
              <a:xfrm>
                <a:off x="5348101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9" name="Rectangle 68">
                <a:extLst/>
              </p:cNvPr>
              <p:cNvSpPr/>
              <p:nvPr/>
            </p:nvSpPr>
            <p:spPr>
              <a:xfrm>
                <a:off x="5735437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0" name="Rectangle 69">
                <a:extLst/>
              </p:cNvPr>
              <p:cNvSpPr/>
              <p:nvPr/>
            </p:nvSpPr>
            <p:spPr>
              <a:xfrm>
                <a:off x="6124359" y="6552898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1" name="Rectangle 70">
                <a:extLst/>
              </p:cNvPr>
              <p:cNvSpPr/>
              <p:nvPr/>
            </p:nvSpPr>
            <p:spPr>
              <a:xfrm>
                <a:off x="6511695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2" name="Rectangle 71">
                <a:extLst/>
              </p:cNvPr>
              <p:cNvSpPr/>
              <p:nvPr/>
            </p:nvSpPr>
            <p:spPr>
              <a:xfrm>
                <a:off x="6899031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3" name="Rectangle 72">
                <a:extLst/>
              </p:cNvPr>
              <p:cNvSpPr/>
              <p:nvPr/>
            </p:nvSpPr>
            <p:spPr>
              <a:xfrm>
                <a:off x="7287954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4" name="Rectangle 73">
                <a:extLst/>
              </p:cNvPr>
              <p:cNvSpPr/>
              <p:nvPr/>
            </p:nvSpPr>
            <p:spPr>
              <a:xfrm>
                <a:off x="7675290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5" name="Rectangle 74">
                <a:extLst/>
              </p:cNvPr>
              <p:cNvSpPr/>
              <p:nvPr/>
            </p:nvSpPr>
            <p:spPr>
              <a:xfrm>
                <a:off x="8062625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6" name="Rectangle 75">
                <a:extLst/>
              </p:cNvPr>
              <p:cNvSpPr/>
              <p:nvPr/>
            </p:nvSpPr>
            <p:spPr>
              <a:xfrm>
                <a:off x="8451548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7" name="Rectangle 76">
                <a:extLst/>
              </p:cNvPr>
              <p:cNvSpPr/>
              <p:nvPr/>
            </p:nvSpPr>
            <p:spPr>
              <a:xfrm>
                <a:off x="8838884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304800" y="6172200"/>
              <a:ext cx="8580120" cy="45720"/>
              <a:chOff x="304800" y="6553200"/>
              <a:chExt cx="8580120" cy="45720"/>
            </a:xfrm>
          </p:grpSpPr>
          <p:sp>
            <p:nvSpPr>
              <p:cNvPr id="32" name="Rectangle 31">
                <a:extLst/>
              </p:cNvPr>
              <p:cNvSpPr/>
              <p:nvPr/>
            </p:nvSpPr>
            <p:spPr>
              <a:xfrm>
                <a:off x="304800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3" name="Rectangle 32">
                <a:extLst/>
              </p:cNvPr>
              <p:cNvSpPr/>
              <p:nvPr/>
            </p:nvSpPr>
            <p:spPr>
              <a:xfrm>
                <a:off x="692136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4" name="Rectangle 33">
                <a:extLst/>
              </p:cNvPr>
              <p:cNvSpPr/>
              <p:nvPr/>
            </p:nvSpPr>
            <p:spPr>
              <a:xfrm>
                <a:off x="1081059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5" name="Rectangle 34">
                <a:extLst/>
              </p:cNvPr>
              <p:cNvSpPr/>
              <p:nvPr/>
            </p:nvSpPr>
            <p:spPr>
              <a:xfrm>
                <a:off x="1468395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6" name="Rectangle 35">
                <a:extLst/>
              </p:cNvPr>
              <p:cNvSpPr/>
              <p:nvPr/>
            </p:nvSpPr>
            <p:spPr>
              <a:xfrm>
                <a:off x="1855731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7" name="Rectangle 36">
                <a:extLst/>
              </p:cNvPr>
              <p:cNvSpPr/>
              <p:nvPr/>
            </p:nvSpPr>
            <p:spPr>
              <a:xfrm>
                <a:off x="2244653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8" name="Rectangle 37">
                <a:extLst/>
              </p:cNvPr>
              <p:cNvSpPr/>
              <p:nvPr/>
            </p:nvSpPr>
            <p:spPr>
              <a:xfrm>
                <a:off x="2631989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9" name="Rectangle 38">
                <a:extLst/>
              </p:cNvPr>
              <p:cNvSpPr/>
              <p:nvPr/>
            </p:nvSpPr>
            <p:spPr>
              <a:xfrm>
                <a:off x="3020912" y="6553036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0" name="Rectangle 39">
                <a:extLst/>
              </p:cNvPr>
              <p:cNvSpPr/>
              <p:nvPr/>
            </p:nvSpPr>
            <p:spPr>
              <a:xfrm>
                <a:off x="3408248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1" name="Rectangle 40">
                <a:extLst/>
              </p:cNvPr>
              <p:cNvSpPr/>
              <p:nvPr/>
            </p:nvSpPr>
            <p:spPr>
              <a:xfrm>
                <a:off x="3795584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2" name="Rectangle 41">
                <a:extLst/>
              </p:cNvPr>
              <p:cNvSpPr/>
              <p:nvPr/>
            </p:nvSpPr>
            <p:spPr>
              <a:xfrm>
                <a:off x="4184506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3" name="Rectangle 42">
                <a:extLst/>
              </p:cNvPr>
              <p:cNvSpPr/>
              <p:nvPr/>
            </p:nvSpPr>
            <p:spPr>
              <a:xfrm>
                <a:off x="4571842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4" name="Rectangle 43">
                <a:extLst/>
              </p:cNvPr>
              <p:cNvSpPr/>
              <p:nvPr/>
            </p:nvSpPr>
            <p:spPr>
              <a:xfrm>
                <a:off x="4959177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5" name="Rectangle 44">
                <a:extLst/>
              </p:cNvPr>
              <p:cNvSpPr/>
              <p:nvPr/>
            </p:nvSpPr>
            <p:spPr>
              <a:xfrm>
                <a:off x="5348101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6" name="Rectangle 45">
                <a:extLst/>
              </p:cNvPr>
              <p:cNvSpPr/>
              <p:nvPr/>
            </p:nvSpPr>
            <p:spPr>
              <a:xfrm>
                <a:off x="5735437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7" name="Rectangle 46">
                <a:extLst/>
              </p:cNvPr>
              <p:cNvSpPr/>
              <p:nvPr/>
            </p:nvSpPr>
            <p:spPr>
              <a:xfrm>
                <a:off x="6124359" y="6553036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8" name="Rectangle 47">
                <a:extLst/>
              </p:cNvPr>
              <p:cNvSpPr/>
              <p:nvPr/>
            </p:nvSpPr>
            <p:spPr>
              <a:xfrm>
                <a:off x="6511695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9" name="Rectangle 48">
                <a:extLst/>
              </p:cNvPr>
              <p:cNvSpPr/>
              <p:nvPr/>
            </p:nvSpPr>
            <p:spPr>
              <a:xfrm>
                <a:off x="6899031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0" name="Rectangle 49">
                <a:extLst/>
              </p:cNvPr>
              <p:cNvSpPr/>
              <p:nvPr/>
            </p:nvSpPr>
            <p:spPr>
              <a:xfrm>
                <a:off x="7287954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1" name="Rectangle 50">
                <a:extLst/>
              </p:cNvPr>
              <p:cNvSpPr/>
              <p:nvPr/>
            </p:nvSpPr>
            <p:spPr>
              <a:xfrm>
                <a:off x="7675290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2" name="Rectangle 51">
                <a:extLst/>
              </p:cNvPr>
              <p:cNvSpPr/>
              <p:nvPr/>
            </p:nvSpPr>
            <p:spPr>
              <a:xfrm>
                <a:off x="8062625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3" name="Rectangle 52">
                <a:extLst/>
              </p:cNvPr>
              <p:cNvSpPr/>
              <p:nvPr/>
            </p:nvSpPr>
            <p:spPr>
              <a:xfrm>
                <a:off x="8451548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4" name="Rectangle 53">
                <a:extLst/>
              </p:cNvPr>
              <p:cNvSpPr/>
              <p:nvPr/>
            </p:nvSpPr>
            <p:spPr>
              <a:xfrm>
                <a:off x="8838884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04800" y="5715000"/>
              <a:ext cx="8580120" cy="45720"/>
              <a:chOff x="304800" y="6553200"/>
              <a:chExt cx="8580120" cy="45720"/>
            </a:xfrm>
          </p:grpSpPr>
          <p:sp>
            <p:nvSpPr>
              <p:cNvPr id="9" name="Rectangle 8">
                <a:extLst/>
              </p:cNvPr>
              <p:cNvSpPr/>
              <p:nvPr/>
            </p:nvSpPr>
            <p:spPr>
              <a:xfrm>
                <a:off x="304800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0" name="Rectangle 9">
                <a:extLst/>
              </p:cNvPr>
              <p:cNvSpPr/>
              <p:nvPr/>
            </p:nvSpPr>
            <p:spPr>
              <a:xfrm>
                <a:off x="692136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1" name="Rectangle 10">
                <a:extLst/>
              </p:cNvPr>
              <p:cNvSpPr/>
              <p:nvPr/>
            </p:nvSpPr>
            <p:spPr>
              <a:xfrm>
                <a:off x="1081059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2" name="Rectangle 11">
                <a:extLst/>
              </p:cNvPr>
              <p:cNvSpPr/>
              <p:nvPr/>
            </p:nvSpPr>
            <p:spPr>
              <a:xfrm>
                <a:off x="1468395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3" name="Rectangle 12">
                <a:extLst/>
              </p:cNvPr>
              <p:cNvSpPr/>
              <p:nvPr/>
            </p:nvSpPr>
            <p:spPr>
              <a:xfrm>
                <a:off x="1855731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4" name="Rectangle 13">
                <a:extLst/>
              </p:cNvPr>
              <p:cNvSpPr/>
              <p:nvPr/>
            </p:nvSpPr>
            <p:spPr>
              <a:xfrm>
                <a:off x="2244653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5" name="Rectangle 14">
                <a:extLst/>
              </p:cNvPr>
              <p:cNvSpPr/>
              <p:nvPr/>
            </p:nvSpPr>
            <p:spPr>
              <a:xfrm>
                <a:off x="2631989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6" name="Rectangle 15">
                <a:extLst/>
              </p:cNvPr>
              <p:cNvSpPr/>
              <p:nvPr/>
            </p:nvSpPr>
            <p:spPr>
              <a:xfrm>
                <a:off x="3020912" y="6553200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7" name="Rectangle 16">
                <a:extLst/>
              </p:cNvPr>
              <p:cNvSpPr/>
              <p:nvPr/>
            </p:nvSpPr>
            <p:spPr>
              <a:xfrm>
                <a:off x="3408248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8" name="Rectangle 17">
                <a:extLst/>
              </p:cNvPr>
              <p:cNvSpPr/>
              <p:nvPr/>
            </p:nvSpPr>
            <p:spPr>
              <a:xfrm>
                <a:off x="3795584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9" name="Rectangle 18">
                <a:extLst/>
              </p:cNvPr>
              <p:cNvSpPr/>
              <p:nvPr/>
            </p:nvSpPr>
            <p:spPr>
              <a:xfrm>
                <a:off x="4184506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0" name="Rectangle 19">
                <a:extLst/>
              </p:cNvPr>
              <p:cNvSpPr/>
              <p:nvPr/>
            </p:nvSpPr>
            <p:spPr>
              <a:xfrm>
                <a:off x="4571842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1" name="Rectangle 20">
                <a:extLst/>
              </p:cNvPr>
              <p:cNvSpPr/>
              <p:nvPr/>
            </p:nvSpPr>
            <p:spPr>
              <a:xfrm>
                <a:off x="4959177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2" name="Rectangle 21">
                <a:extLst/>
              </p:cNvPr>
              <p:cNvSpPr/>
              <p:nvPr/>
            </p:nvSpPr>
            <p:spPr>
              <a:xfrm>
                <a:off x="5348101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3" name="Rectangle 22">
                <a:extLst/>
              </p:cNvPr>
              <p:cNvSpPr/>
              <p:nvPr/>
            </p:nvSpPr>
            <p:spPr>
              <a:xfrm>
                <a:off x="5735437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4" name="Rectangle 23">
                <a:extLst/>
              </p:cNvPr>
              <p:cNvSpPr/>
              <p:nvPr/>
            </p:nvSpPr>
            <p:spPr>
              <a:xfrm>
                <a:off x="6124359" y="6553200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5" name="Rectangle 24">
                <a:extLst/>
              </p:cNvPr>
              <p:cNvSpPr/>
              <p:nvPr/>
            </p:nvSpPr>
            <p:spPr>
              <a:xfrm>
                <a:off x="6511695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6" name="Rectangle 25">
                <a:extLst/>
              </p:cNvPr>
              <p:cNvSpPr/>
              <p:nvPr/>
            </p:nvSpPr>
            <p:spPr>
              <a:xfrm>
                <a:off x="6899031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7" name="Rectangle 26">
                <a:extLst/>
              </p:cNvPr>
              <p:cNvSpPr/>
              <p:nvPr/>
            </p:nvSpPr>
            <p:spPr>
              <a:xfrm>
                <a:off x="7287954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8" name="Rectangle 27">
                <a:extLst/>
              </p:cNvPr>
              <p:cNvSpPr/>
              <p:nvPr/>
            </p:nvSpPr>
            <p:spPr>
              <a:xfrm>
                <a:off x="7675290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9" name="Rectangle 28">
                <a:extLst/>
              </p:cNvPr>
              <p:cNvSpPr/>
              <p:nvPr/>
            </p:nvSpPr>
            <p:spPr>
              <a:xfrm>
                <a:off x="8062625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0" name="Rectangle 29">
                <a:extLst/>
              </p:cNvPr>
              <p:cNvSpPr/>
              <p:nvPr/>
            </p:nvSpPr>
            <p:spPr>
              <a:xfrm>
                <a:off x="8451548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1" name="Rectangle 30">
                <a:extLst/>
              </p:cNvPr>
              <p:cNvSpPr/>
              <p:nvPr/>
            </p:nvSpPr>
            <p:spPr>
              <a:xfrm>
                <a:off x="8838884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</p:grpSp>
      <p:pic>
        <p:nvPicPr>
          <p:cNvPr id="78" name="Picture 79" descr="UI New Logo Comple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3"/>
            <a:ext cx="72136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0" y="1524000"/>
            <a:ext cx="10160000" cy="2133600"/>
          </a:xfrm>
        </p:spPr>
        <p:txBody>
          <a:bodyPr anchor="b"/>
          <a:lstStyle>
            <a:lvl1pPr algn="ctr">
              <a:lnSpc>
                <a:spcPct val="100000"/>
              </a:lnSpc>
              <a:defRPr sz="4400" b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6001" y="3886200"/>
            <a:ext cx="10160000" cy="1752600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145987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33401"/>
            <a:ext cx="10968567" cy="568325"/>
          </a:xfrm>
        </p:spPr>
        <p:txBody>
          <a:bodyPr/>
          <a:lstStyle>
            <a:lvl1pPr>
              <a:defRPr sz="3600"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84" y="1219200"/>
            <a:ext cx="10547349" cy="427355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063626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438400"/>
            <a:ext cx="10363200" cy="32766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1" y="533401"/>
            <a:ext cx="10968567" cy="568325"/>
          </a:xfrm>
        </p:spPr>
        <p:txBody>
          <a:bodyPr/>
          <a:lstStyle>
            <a:lvl1pPr>
              <a:defRPr sz="3600"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678033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gre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2E6902-C19A-40C3-B6A7-ACF49B41B954}"/>
              </a:ext>
            </a:extLst>
          </p:cNvPr>
          <p:cNvSpPr/>
          <p:nvPr/>
        </p:nvSpPr>
        <p:spPr>
          <a:xfrm>
            <a:off x="0" y="1752600"/>
            <a:ext cx="12192000" cy="4114800"/>
          </a:xfrm>
          <a:prstGeom prst="rect">
            <a:avLst/>
          </a:prstGeom>
          <a:solidFill>
            <a:srgbClr val="E0E1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 Regula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1981200"/>
            <a:ext cx="10058400" cy="3816350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1" y="533401"/>
            <a:ext cx="10968567" cy="568325"/>
          </a:xfrm>
        </p:spPr>
        <p:txBody>
          <a:bodyPr/>
          <a:lstStyle>
            <a:lvl1pPr>
              <a:defRPr sz="3600"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916854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8767" y="1676400"/>
            <a:ext cx="4762500" cy="381635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5168" y="1676400"/>
            <a:ext cx="4652432" cy="3816350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1" y="533401"/>
            <a:ext cx="10968567" cy="568325"/>
          </a:xfrm>
        </p:spPr>
        <p:txBody>
          <a:bodyPr/>
          <a:lstStyle>
            <a:lvl1pPr>
              <a:defRPr sz="3600"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052334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ED24CC-ADD0-4C35-9F0D-4F9490324E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33401"/>
            <a:ext cx="10968567" cy="56832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1981200"/>
            <a:ext cx="10058400" cy="3816350"/>
          </a:xfrm>
        </p:spPr>
        <p:txBody>
          <a:bodyPr/>
          <a:lstStyle>
            <a:lvl1pPr indent="0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  <a:lvl2pPr indent="0"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2pPr>
            <a:lvl3pPr indent="0">
              <a:lnSpc>
                <a:spcPct val="100000"/>
              </a:lnSpc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3pPr>
            <a:lvl4pPr indent="0"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4pPr>
            <a:lvl5pPr indent="0"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50857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D6CED83-CD07-4AE3-A515-B170A2E464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6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 Regula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1981200"/>
            <a:ext cx="10058400" cy="3816350"/>
          </a:xfrm>
        </p:spPr>
        <p:txBody>
          <a:bodyPr/>
          <a:lstStyle>
            <a:lvl1pPr indent="0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  <a:lvl2pPr indent="0"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2pPr>
            <a:lvl3pPr indent="0">
              <a:lnSpc>
                <a:spcPct val="100000"/>
              </a:lnSpc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3pPr>
            <a:lvl4pPr indent="0"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4pPr>
            <a:lvl5pPr indent="0"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1" y="533401"/>
            <a:ext cx="10968567" cy="56832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091233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ECE4EA-78DB-4B5C-83FC-E3F1B00FD4F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 Regular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1981200"/>
            <a:ext cx="10058400" cy="3816350"/>
          </a:xfrm>
        </p:spPr>
        <p:txBody>
          <a:bodyPr/>
          <a:lstStyle>
            <a:lvl1pPr indent="0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  <a:lvl2pPr indent="0"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2pPr>
            <a:lvl3pPr indent="0">
              <a:lnSpc>
                <a:spcPct val="100000"/>
              </a:lnSpc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3pPr>
            <a:lvl4pPr indent="0"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4pPr>
            <a:lvl5pPr indent="0"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1" y="533401"/>
            <a:ext cx="10968567" cy="56832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86013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Lato Regular"/>
                <a:cs typeface="Lato Regular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915356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41979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4350"/>
            <a:ext cx="3962400" cy="1695450"/>
          </a:xfrm>
        </p:spPr>
        <p:txBody>
          <a:bodyPr/>
          <a:lstStyle>
            <a:lvl1pPr algn="l">
              <a:defRPr sz="3600" b="1"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514351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209801"/>
            <a:ext cx="4011084" cy="4157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80717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imag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 Regular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06400" y="5715000"/>
            <a:ext cx="11440584" cy="884238"/>
            <a:chOff x="304800" y="5715000"/>
            <a:chExt cx="8580120" cy="883920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304800" y="6553200"/>
              <a:ext cx="8580120" cy="45720"/>
              <a:chOff x="304800" y="6553200"/>
              <a:chExt cx="8580120" cy="45720"/>
            </a:xfrm>
          </p:grpSpPr>
          <p:sp>
            <p:nvSpPr>
              <p:cNvPr id="55" name="Rectangle 54">
                <a:extLst/>
              </p:cNvPr>
              <p:cNvSpPr/>
              <p:nvPr/>
            </p:nvSpPr>
            <p:spPr>
              <a:xfrm>
                <a:off x="304800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6" name="Rectangle 55">
                <a:extLst/>
              </p:cNvPr>
              <p:cNvSpPr/>
              <p:nvPr/>
            </p:nvSpPr>
            <p:spPr>
              <a:xfrm>
                <a:off x="692136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7" name="Rectangle 56">
                <a:extLst/>
              </p:cNvPr>
              <p:cNvSpPr/>
              <p:nvPr/>
            </p:nvSpPr>
            <p:spPr>
              <a:xfrm>
                <a:off x="1081059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8" name="Rectangle 57">
                <a:extLst/>
              </p:cNvPr>
              <p:cNvSpPr/>
              <p:nvPr/>
            </p:nvSpPr>
            <p:spPr>
              <a:xfrm>
                <a:off x="1468395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9" name="Rectangle 58">
                <a:extLst/>
              </p:cNvPr>
              <p:cNvSpPr/>
              <p:nvPr/>
            </p:nvSpPr>
            <p:spPr>
              <a:xfrm>
                <a:off x="1855731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0" name="Rectangle 59">
                <a:extLst/>
              </p:cNvPr>
              <p:cNvSpPr/>
              <p:nvPr/>
            </p:nvSpPr>
            <p:spPr>
              <a:xfrm>
                <a:off x="2244653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1" name="Rectangle 60">
                <a:extLst/>
              </p:cNvPr>
              <p:cNvSpPr/>
              <p:nvPr/>
            </p:nvSpPr>
            <p:spPr>
              <a:xfrm>
                <a:off x="2631989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2" name="Rectangle 61">
                <a:extLst/>
              </p:cNvPr>
              <p:cNvSpPr/>
              <p:nvPr/>
            </p:nvSpPr>
            <p:spPr>
              <a:xfrm>
                <a:off x="3020912" y="6552898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3" name="Rectangle 62">
                <a:extLst/>
              </p:cNvPr>
              <p:cNvSpPr/>
              <p:nvPr/>
            </p:nvSpPr>
            <p:spPr>
              <a:xfrm>
                <a:off x="3408248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4" name="Rectangle 63">
                <a:extLst/>
              </p:cNvPr>
              <p:cNvSpPr/>
              <p:nvPr/>
            </p:nvSpPr>
            <p:spPr>
              <a:xfrm>
                <a:off x="3795584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5" name="Rectangle 64">
                <a:extLst/>
              </p:cNvPr>
              <p:cNvSpPr/>
              <p:nvPr/>
            </p:nvSpPr>
            <p:spPr>
              <a:xfrm>
                <a:off x="4184506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6" name="Rectangle 65">
                <a:extLst/>
              </p:cNvPr>
              <p:cNvSpPr/>
              <p:nvPr/>
            </p:nvSpPr>
            <p:spPr>
              <a:xfrm>
                <a:off x="4571842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7" name="Rectangle 66">
                <a:extLst/>
              </p:cNvPr>
              <p:cNvSpPr/>
              <p:nvPr/>
            </p:nvSpPr>
            <p:spPr>
              <a:xfrm>
                <a:off x="4959177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8" name="Rectangle 67">
                <a:extLst/>
              </p:cNvPr>
              <p:cNvSpPr/>
              <p:nvPr/>
            </p:nvSpPr>
            <p:spPr>
              <a:xfrm>
                <a:off x="5348101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9" name="Rectangle 68">
                <a:extLst/>
              </p:cNvPr>
              <p:cNvSpPr/>
              <p:nvPr/>
            </p:nvSpPr>
            <p:spPr>
              <a:xfrm>
                <a:off x="5735437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0" name="Rectangle 69">
                <a:extLst/>
              </p:cNvPr>
              <p:cNvSpPr/>
              <p:nvPr/>
            </p:nvSpPr>
            <p:spPr>
              <a:xfrm>
                <a:off x="6124359" y="6552898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1" name="Rectangle 70">
                <a:extLst/>
              </p:cNvPr>
              <p:cNvSpPr/>
              <p:nvPr/>
            </p:nvSpPr>
            <p:spPr>
              <a:xfrm>
                <a:off x="6511695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2" name="Rectangle 71">
                <a:extLst/>
              </p:cNvPr>
              <p:cNvSpPr/>
              <p:nvPr/>
            </p:nvSpPr>
            <p:spPr>
              <a:xfrm>
                <a:off x="6899031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3" name="Rectangle 72">
                <a:extLst/>
              </p:cNvPr>
              <p:cNvSpPr/>
              <p:nvPr/>
            </p:nvSpPr>
            <p:spPr>
              <a:xfrm>
                <a:off x="7287954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4" name="Rectangle 73">
                <a:extLst/>
              </p:cNvPr>
              <p:cNvSpPr/>
              <p:nvPr/>
            </p:nvSpPr>
            <p:spPr>
              <a:xfrm>
                <a:off x="7675290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5" name="Rectangle 74">
                <a:extLst/>
              </p:cNvPr>
              <p:cNvSpPr/>
              <p:nvPr/>
            </p:nvSpPr>
            <p:spPr>
              <a:xfrm>
                <a:off x="8062625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6" name="Rectangle 75">
                <a:extLst/>
              </p:cNvPr>
              <p:cNvSpPr/>
              <p:nvPr/>
            </p:nvSpPr>
            <p:spPr>
              <a:xfrm>
                <a:off x="8451548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7" name="Rectangle 76">
                <a:extLst/>
              </p:cNvPr>
              <p:cNvSpPr/>
              <p:nvPr/>
            </p:nvSpPr>
            <p:spPr>
              <a:xfrm>
                <a:off x="8838884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304800" y="6172200"/>
              <a:ext cx="8580120" cy="45720"/>
              <a:chOff x="304800" y="6553200"/>
              <a:chExt cx="8580120" cy="45720"/>
            </a:xfrm>
          </p:grpSpPr>
          <p:sp>
            <p:nvSpPr>
              <p:cNvPr id="32" name="Rectangle 31">
                <a:extLst/>
              </p:cNvPr>
              <p:cNvSpPr/>
              <p:nvPr/>
            </p:nvSpPr>
            <p:spPr>
              <a:xfrm>
                <a:off x="304800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3" name="Rectangle 32">
                <a:extLst/>
              </p:cNvPr>
              <p:cNvSpPr/>
              <p:nvPr/>
            </p:nvSpPr>
            <p:spPr>
              <a:xfrm>
                <a:off x="692136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4" name="Rectangle 33">
                <a:extLst/>
              </p:cNvPr>
              <p:cNvSpPr/>
              <p:nvPr/>
            </p:nvSpPr>
            <p:spPr>
              <a:xfrm>
                <a:off x="1081059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5" name="Rectangle 34">
                <a:extLst/>
              </p:cNvPr>
              <p:cNvSpPr/>
              <p:nvPr/>
            </p:nvSpPr>
            <p:spPr>
              <a:xfrm>
                <a:off x="1468395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6" name="Rectangle 35">
                <a:extLst/>
              </p:cNvPr>
              <p:cNvSpPr/>
              <p:nvPr/>
            </p:nvSpPr>
            <p:spPr>
              <a:xfrm>
                <a:off x="1855731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7" name="Rectangle 36">
                <a:extLst/>
              </p:cNvPr>
              <p:cNvSpPr/>
              <p:nvPr/>
            </p:nvSpPr>
            <p:spPr>
              <a:xfrm>
                <a:off x="2244653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8" name="Rectangle 37">
                <a:extLst/>
              </p:cNvPr>
              <p:cNvSpPr/>
              <p:nvPr/>
            </p:nvSpPr>
            <p:spPr>
              <a:xfrm>
                <a:off x="2631989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9" name="Rectangle 38">
                <a:extLst/>
              </p:cNvPr>
              <p:cNvSpPr/>
              <p:nvPr/>
            </p:nvSpPr>
            <p:spPr>
              <a:xfrm>
                <a:off x="3020912" y="6553036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0" name="Rectangle 39">
                <a:extLst/>
              </p:cNvPr>
              <p:cNvSpPr/>
              <p:nvPr/>
            </p:nvSpPr>
            <p:spPr>
              <a:xfrm>
                <a:off x="3408248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1" name="Rectangle 40">
                <a:extLst/>
              </p:cNvPr>
              <p:cNvSpPr/>
              <p:nvPr/>
            </p:nvSpPr>
            <p:spPr>
              <a:xfrm>
                <a:off x="3795584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2" name="Rectangle 41">
                <a:extLst/>
              </p:cNvPr>
              <p:cNvSpPr/>
              <p:nvPr/>
            </p:nvSpPr>
            <p:spPr>
              <a:xfrm>
                <a:off x="4184506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3" name="Rectangle 42">
                <a:extLst/>
              </p:cNvPr>
              <p:cNvSpPr/>
              <p:nvPr/>
            </p:nvSpPr>
            <p:spPr>
              <a:xfrm>
                <a:off x="4571842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4" name="Rectangle 43">
                <a:extLst/>
              </p:cNvPr>
              <p:cNvSpPr/>
              <p:nvPr/>
            </p:nvSpPr>
            <p:spPr>
              <a:xfrm>
                <a:off x="4959177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5" name="Rectangle 44">
                <a:extLst/>
              </p:cNvPr>
              <p:cNvSpPr/>
              <p:nvPr/>
            </p:nvSpPr>
            <p:spPr>
              <a:xfrm>
                <a:off x="5348101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6" name="Rectangle 45">
                <a:extLst/>
              </p:cNvPr>
              <p:cNvSpPr/>
              <p:nvPr/>
            </p:nvSpPr>
            <p:spPr>
              <a:xfrm>
                <a:off x="5735437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7" name="Rectangle 46">
                <a:extLst/>
              </p:cNvPr>
              <p:cNvSpPr/>
              <p:nvPr/>
            </p:nvSpPr>
            <p:spPr>
              <a:xfrm>
                <a:off x="6124359" y="6553036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8" name="Rectangle 47">
                <a:extLst/>
              </p:cNvPr>
              <p:cNvSpPr/>
              <p:nvPr/>
            </p:nvSpPr>
            <p:spPr>
              <a:xfrm>
                <a:off x="6511695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9" name="Rectangle 48">
                <a:extLst/>
              </p:cNvPr>
              <p:cNvSpPr/>
              <p:nvPr/>
            </p:nvSpPr>
            <p:spPr>
              <a:xfrm>
                <a:off x="6899031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0" name="Rectangle 49">
                <a:extLst/>
              </p:cNvPr>
              <p:cNvSpPr/>
              <p:nvPr/>
            </p:nvSpPr>
            <p:spPr>
              <a:xfrm>
                <a:off x="7287954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1" name="Rectangle 50">
                <a:extLst/>
              </p:cNvPr>
              <p:cNvSpPr/>
              <p:nvPr/>
            </p:nvSpPr>
            <p:spPr>
              <a:xfrm>
                <a:off x="7675290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2" name="Rectangle 51">
                <a:extLst/>
              </p:cNvPr>
              <p:cNvSpPr/>
              <p:nvPr/>
            </p:nvSpPr>
            <p:spPr>
              <a:xfrm>
                <a:off x="8062625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3" name="Rectangle 52">
                <a:extLst/>
              </p:cNvPr>
              <p:cNvSpPr/>
              <p:nvPr/>
            </p:nvSpPr>
            <p:spPr>
              <a:xfrm>
                <a:off x="8451548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4" name="Rectangle 53">
                <a:extLst/>
              </p:cNvPr>
              <p:cNvSpPr/>
              <p:nvPr/>
            </p:nvSpPr>
            <p:spPr>
              <a:xfrm>
                <a:off x="8838884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04800" y="5715000"/>
              <a:ext cx="8580120" cy="45720"/>
              <a:chOff x="304800" y="6553200"/>
              <a:chExt cx="8580120" cy="45720"/>
            </a:xfrm>
          </p:grpSpPr>
          <p:sp>
            <p:nvSpPr>
              <p:cNvPr id="9" name="Rectangle 8">
                <a:extLst/>
              </p:cNvPr>
              <p:cNvSpPr/>
              <p:nvPr/>
            </p:nvSpPr>
            <p:spPr>
              <a:xfrm>
                <a:off x="304800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0" name="Rectangle 9">
                <a:extLst/>
              </p:cNvPr>
              <p:cNvSpPr/>
              <p:nvPr/>
            </p:nvSpPr>
            <p:spPr>
              <a:xfrm>
                <a:off x="692136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1" name="Rectangle 10">
                <a:extLst/>
              </p:cNvPr>
              <p:cNvSpPr/>
              <p:nvPr/>
            </p:nvSpPr>
            <p:spPr>
              <a:xfrm>
                <a:off x="1081059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2" name="Rectangle 11">
                <a:extLst/>
              </p:cNvPr>
              <p:cNvSpPr/>
              <p:nvPr/>
            </p:nvSpPr>
            <p:spPr>
              <a:xfrm>
                <a:off x="1468395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3" name="Rectangle 12">
                <a:extLst/>
              </p:cNvPr>
              <p:cNvSpPr/>
              <p:nvPr/>
            </p:nvSpPr>
            <p:spPr>
              <a:xfrm>
                <a:off x="1855731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4" name="Rectangle 13">
                <a:extLst/>
              </p:cNvPr>
              <p:cNvSpPr/>
              <p:nvPr/>
            </p:nvSpPr>
            <p:spPr>
              <a:xfrm>
                <a:off x="2244653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5" name="Rectangle 14">
                <a:extLst/>
              </p:cNvPr>
              <p:cNvSpPr/>
              <p:nvPr/>
            </p:nvSpPr>
            <p:spPr>
              <a:xfrm>
                <a:off x="2631989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6" name="Rectangle 15">
                <a:extLst/>
              </p:cNvPr>
              <p:cNvSpPr/>
              <p:nvPr/>
            </p:nvSpPr>
            <p:spPr>
              <a:xfrm>
                <a:off x="3020912" y="6553200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7" name="Rectangle 16">
                <a:extLst/>
              </p:cNvPr>
              <p:cNvSpPr/>
              <p:nvPr/>
            </p:nvSpPr>
            <p:spPr>
              <a:xfrm>
                <a:off x="3408248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8" name="Rectangle 17">
                <a:extLst/>
              </p:cNvPr>
              <p:cNvSpPr/>
              <p:nvPr/>
            </p:nvSpPr>
            <p:spPr>
              <a:xfrm>
                <a:off x="3795584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9" name="Rectangle 18">
                <a:extLst/>
              </p:cNvPr>
              <p:cNvSpPr/>
              <p:nvPr/>
            </p:nvSpPr>
            <p:spPr>
              <a:xfrm>
                <a:off x="4184506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0" name="Rectangle 19">
                <a:extLst/>
              </p:cNvPr>
              <p:cNvSpPr/>
              <p:nvPr/>
            </p:nvSpPr>
            <p:spPr>
              <a:xfrm>
                <a:off x="4571842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1" name="Rectangle 20">
                <a:extLst/>
              </p:cNvPr>
              <p:cNvSpPr/>
              <p:nvPr/>
            </p:nvSpPr>
            <p:spPr>
              <a:xfrm>
                <a:off x="4959177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2" name="Rectangle 21">
                <a:extLst/>
              </p:cNvPr>
              <p:cNvSpPr/>
              <p:nvPr/>
            </p:nvSpPr>
            <p:spPr>
              <a:xfrm>
                <a:off x="5348101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3" name="Rectangle 22">
                <a:extLst/>
              </p:cNvPr>
              <p:cNvSpPr/>
              <p:nvPr/>
            </p:nvSpPr>
            <p:spPr>
              <a:xfrm>
                <a:off x="5735437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4" name="Rectangle 23">
                <a:extLst/>
              </p:cNvPr>
              <p:cNvSpPr/>
              <p:nvPr/>
            </p:nvSpPr>
            <p:spPr>
              <a:xfrm>
                <a:off x="6124359" y="6553200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5" name="Rectangle 24">
                <a:extLst/>
              </p:cNvPr>
              <p:cNvSpPr/>
              <p:nvPr/>
            </p:nvSpPr>
            <p:spPr>
              <a:xfrm>
                <a:off x="6511695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6" name="Rectangle 25">
                <a:extLst/>
              </p:cNvPr>
              <p:cNvSpPr/>
              <p:nvPr/>
            </p:nvSpPr>
            <p:spPr>
              <a:xfrm>
                <a:off x="6899031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7" name="Rectangle 26">
                <a:extLst/>
              </p:cNvPr>
              <p:cNvSpPr/>
              <p:nvPr/>
            </p:nvSpPr>
            <p:spPr>
              <a:xfrm>
                <a:off x="7287954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8" name="Rectangle 27">
                <a:extLst/>
              </p:cNvPr>
              <p:cNvSpPr/>
              <p:nvPr/>
            </p:nvSpPr>
            <p:spPr>
              <a:xfrm>
                <a:off x="7675290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9" name="Rectangle 28">
                <a:extLst/>
              </p:cNvPr>
              <p:cNvSpPr/>
              <p:nvPr/>
            </p:nvSpPr>
            <p:spPr>
              <a:xfrm>
                <a:off x="8062625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0" name="Rectangle 29">
                <a:extLst/>
              </p:cNvPr>
              <p:cNvSpPr/>
              <p:nvPr/>
            </p:nvSpPr>
            <p:spPr>
              <a:xfrm>
                <a:off x="8451548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1" name="Rectangle 30">
                <a:extLst/>
              </p:cNvPr>
              <p:cNvSpPr/>
              <p:nvPr/>
            </p:nvSpPr>
            <p:spPr>
              <a:xfrm>
                <a:off x="8838884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</p:grpSp>
      <p:pic>
        <p:nvPicPr>
          <p:cNvPr id="80" name="Picture 79" descr="UI New Logo Comple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3"/>
            <a:ext cx="72136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0" y="1524000"/>
            <a:ext cx="10160000" cy="2133600"/>
          </a:xfrm>
        </p:spPr>
        <p:txBody>
          <a:bodyPr anchor="b"/>
          <a:lstStyle>
            <a:lvl1pPr algn="ctr">
              <a:lnSpc>
                <a:spcPct val="100000"/>
              </a:lnSpc>
              <a:defRPr sz="4400" b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6001" y="3886200"/>
            <a:ext cx="10160000" cy="1752600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698713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11074400" cy="4953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63880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838200"/>
            <a:ext cx="9245600" cy="4529138"/>
          </a:xfrm>
        </p:spPr>
        <p:txBody>
          <a:bodyPr anchor="b"/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392977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911018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7" y="533400"/>
            <a:ext cx="2741084" cy="5187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484" y="533400"/>
            <a:ext cx="8024283" cy="5187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97246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imag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 Regular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06400" y="5715000"/>
            <a:ext cx="11440584" cy="884238"/>
            <a:chOff x="304800" y="5715000"/>
            <a:chExt cx="8580120" cy="883920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304800" y="6553200"/>
              <a:ext cx="8580120" cy="45720"/>
              <a:chOff x="304800" y="6553200"/>
              <a:chExt cx="8580120" cy="45720"/>
            </a:xfrm>
          </p:grpSpPr>
          <p:sp>
            <p:nvSpPr>
              <p:cNvPr id="55" name="Rectangle 54">
                <a:extLst/>
              </p:cNvPr>
              <p:cNvSpPr/>
              <p:nvPr/>
            </p:nvSpPr>
            <p:spPr>
              <a:xfrm>
                <a:off x="304800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6" name="Rectangle 55">
                <a:extLst/>
              </p:cNvPr>
              <p:cNvSpPr/>
              <p:nvPr/>
            </p:nvSpPr>
            <p:spPr>
              <a:xfrm>
                <a:off x="692136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7" name="Rectangle 56">
                <a:extLst/>
              </p:cNvPr>
              <p:cNvSpPr/>
              <p:nvPr/>
            </p:nvSpPr>
            <p:spPr>
              <a:xfrm>
                <a:off x="1081059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8" name="Rectangle 57">
                <a:extLst/>
              </p:cNvPr>
              <p:cNvSpPr/>
              <p:nvPr/>
            </p:nvSpPr>
            <p:spPr>
              <a:xfrm>
                <a:off x="1468395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9" name="Rectangle 58">
                <a:extLst/>
              </p:cNvPr>
              <p:cNvSpPr/>
              <p:nvPr/>
            </p:nvSpPr>
            <p:spPr>
              <a:xfrm>
                <a:off x="1855731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0" name="Rectangle 59">
                <a:extLst/>
              </p:cNvPr>
              <p:cNvSpPr/>
              <p:nvPr/>
            </p:nvSpPr>
            <p:spPr>
              <a:xfrm>
                <a:off x="2244653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1" name="Rectangle 60">
                <a:extLst/>
              </p:cNvPr>
              <p:cNvSpPr/>
              <p:nvPr/>
            </p:nvSpPr>
            <p:spPr>
              <a:xfrm>
                <a:off x="2631989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2" name="Rectangle 61">
                <a:extLst/>
              </p:cNvPr>
              <p:cNvSpPr/>
              <p:nvPr/>
            </p:nvSpPr>
            <p:spPr>
              <a:xfrm>
                <a:off x="3020912" y="6552898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3" name="Rectangle 62">
                <a:extLst/>
              </p:cNvPr>
              <p:cNvSpPr/>
              <p:nvPr/>
            </p:nvSpPr>
            <p:spPr>
              <a:xfrm>
                <a:off x="3408248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4" name="Rectangle 63">
                <a:extLst/>
              </p:cNvPr>
              <p:cNvSpPr/>
              <p:nvPr/>
            </p:nvSpPr>
            <p:spPr>
              <a:xfrm>
                <a:off x="3795584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5" name="Rectangle 64">
                <a:extLst/>
              </p:cNvPr>
              <p:cNvSpPr/>
              <p:nvPr/>
            </p:nvSpPr>
            <p:spPr>
              <a:xfrm>
                <a:off x="4184506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6" name="Rectangle 65">
                <a:extLst/>
              </p:cNvPr>
              <p:cNvSpPr/>
              <p:nvPr/>
            </p:nvSpPr>
            <p:spPr>
              <a:xfrm>
                <a:off x="4571842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7" name="Rectangle 66">
                <a:extLst/>
              </p:cNvPr>
              <p:cNvSpPr/>
              <p:nvPr/>
            </p:nvSpPr>
            <p:spPr>
              <a:xfrm>
                <a:off x="4959177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8" name="Rectangle 67">
                <a:extLst/>
              </p:cNvPr>
              <p:cNvSpPr/>
              <p:nvPr/>
            </p:nvSpPr>
            <p:spPr>
              <a:xfrm>
                <a:off x="5348101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9" name="Rectangle 68">
                <a:extLst/>
              </p:cNvPr>
              <p:cNvSpPr/>
              <p:nvPr/>
            </p:nvSpPr>
            <p:spPr>
              <a:xfrm>
                <a:off x="5735437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0" name="Rectangle 69">
                <a:extLst/>
              </p:cNvPr>
              <p:cNvSpPr/>
              <p:nvPr/>
            </p:nvSpPr>
            <p:spPr>
              <a:xfrm>
                <a:off x="6124359" y="6552898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1" name="Rectangle 70">
                <a:extLst/>
              </p:cNvPr>
              <p:cNvSpPr/>
              <p:nvPr/>
            </p:nvSpPr>
            <p:spPr>
              <a:xfrm>
                <a:off x="6511695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2" name="Rectangle 71">
                <a:extLst/>
              </p:cNvPr>
              <p:cNvSpPr/>
              <p:nvPr/>
            </p:nvSpPr>
            <p:spPr>
              <a:xfrm>
                <a:off x="6899031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3" name="Rectangle 72">
                <a:extLst/>
              </p:cNvPr>
              <p:cNvSpPr/>
              <p:nvPr/>
            </p:nvSpPr>
            <p:spPr>
              <a:xfrm>
                <a:off x="7287954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4" name="Rectangle 73">
                <a:extLst/>
              </p:cNvPr>
              <p:cNvSpPr/>
              <p:nvPr/>
            </p:nvSpPr>
            <p:spPr>
              <a:xfrm>
                <a:off x="7675290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5" name="Rectangle 74">
                <a:extLst/>
              </p:cNvPr>
              <p:cNvSpPr/>
              <p:nvPr/>
            </p:nvSpPr>
            <p:spPr>
              <a:xfrm>
                <a:off x="8062625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6" name="Rectangle 75">
                <a:extLst/>
              </p:cNvPr>
              <p:cNvSpPr/>
              <p:nvPr/>
            </p:nvSpPr>
            <p:spPr>
              <a:xfrm>
                <a:off x="8451548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7" name="Rectangle 76">
                <a:extLst/>
              </p:cNvPr>
              <p:cNvSpPr/>
              <p:nvPr/>
            </p:nvSpPr>
            <p:spPr>
              <a:xfrm>
                <a:off x="8838884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304800" y="6172200"/>
              <a:ext cx="8580120" cy="45720"/>
              <a:chOff x="304800" y="6553200"/>
              <a:chExt cx="8580120" cy="45720"/>
            </a:xfrm>
          </p:grpSpPr>
          <p:sp>
            <p:nvSpPr>
              <p:cNvPr id="32" name="Rectangle 31">
                <a:extLst/>
              </p:cNvPr>
              <p:cNvSpPr/>
              <p:nvPr/>
            </p:nvSpPr>
            <p:spPr>
              <a:xfrm>
                <a:off x="304800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3" name="Rectangle 32">
                <a:extLst/>
              </p:cNvPr>
              <p:cNvSpPr/>
              <p:nvPr/>
            </p:nvSpPr>
            <p:spPr>
              <a:xfrm>
                <a:off x="692136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4" name="Rectangle 33">
                <a:extLst/>
              </p:cNvPr>
              <p:cNvSpPr/>
              <p:nvPr/>
            </p:nvSpPr>
            <p:spPr>
              <a:xfrm>
                <a:off x="1081059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5" name="Rectangle 34">
                <a:extLst/>
              </p:cNvPr>
              <p:cNvSpPr/>
              <p:nvPr/>
            </p:nvSpPr>
            <p:spPr>
              <a:xfrm>
                <a:off x="1468395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6" name="Rectangle 35">
                <a:extLst/>
              </p:cNvPr>
              <p:cNvSpPr/>
              <p:nvPr/>
            </p:nvSpPr>
            <p:spPr>
              <a:xfrm>
                <a:off x="1855731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7" name="Rectangle 36">
                <a:extLst/>
              </p:cNvPr>
              <p:cNvSpPr/>
              <p:nvPr/>
            </p:nvSpPr>
            <p:spPr>
              <a:xfrm>
                <a:off x="2244653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8" name="Rectangle 37">
                <a:extLst/>
              </p:cNvPr>
              <p:cNvSpPr/>
              <p:nvPr/>
            </p:nvSpPr>
            <p:spPr>
              <a:xfrm>
                <a:off x="2631989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9" name="Rectangle 38">
                <a:extLst/>
              </p:cNvPr>
              <p:cNvSpPr/>
              <p:nvPr/>
            </p:nvSpPr>
            <p:spPr>
              <a:xfrm>
                <a:off x="3020912" y="6553036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0" name="Rectangle 39">
                <a:extLst/>
              </p:cNvPr>
              <p:cNvSpPr/>
              <p:nvPr/>
            </p:nvSpPr>
            <p:spPr>
              <a:xfrm>
                <a:off x="3408248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1" name="Rectangle 40">
                <a:extLst/>
              </p:cNvPr>
              <p:cNvSpPr/>
              <p:nvPr/>
            </p:nvSpPr>
            <p:spPr>
              <a:xfrm>
                <a:off x="3795584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2" name="Rectangle 41">
                <a:extLst/>
              </p:cNvPr>
              <p:cNvSpPr/>
              <p:nvPr/>
            </p:nvSpPr>
            <p:spPr>
              <a:xfrm>
                <a:off x="4184506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3" name="Rectangle 42">
                <a:extLst/>
              </p:cNvPr>
              <p:cNvSpPr/>
              <p:nvPr/>
            </p:nvSpPr>
            <p:spPr>
              <a:xfrm>
                <a:off x="4571842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4" name="Rectangle 43">
                <a:extLst/>
              </p:cNvPr>
              <p:cNvSpPr/>
              <p:nvPr/>
            </p:nvSpPr>
            <p:spPr>
              <a:xfrm>
                <a:off x="4959177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5" name="Rectangle 44">
                <a:extLst/>
              </p:cNvPr>
              <p:cNvSpPr/>
              <p:nvPr/>
            </p:nvSpPr>
            <p:spPr>
              <a:xfrm>
                <a:off x="5348101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6" name="Rectangle 45">
                <a:extLst/>
              </p:cNvPr>
              <p:cNvSpPr/>
              <p:nvPr/>
            </p:nvSpPr>
            <p:spPr>
              <a:xfrm>
                <a:off x="5735437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7" name="Rectangle 46">
                <a:extLst/>
              </p:cNvPr>
              <p:cNvSpPr/>
              <p:nvPr/>
            </p:nvSpPr>
            <p:spPr>
              <a:xfrm>
                <a:off x="6124359" y="6553036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8" name="Rectangle 47">
                <a:extLst/>
              </p:cNvPr>
              <p:cNvSpPr/>
              <p:nvPr/>
            </p:nvSpPr>
            <p:spPr>
              <a:xfrm>
                <a:off x="6511695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9" name="Rectangle 48">
                <a:extLst/>
              </p:cNvPr>
              <p:cNvSpPr/>
              <p:nvPr/>
            </p:nvSpPr>
            <p:spPr>
              <a:xfrm>
                <a:off x="6899031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0" name="Rectangle 49">
                <a:extLst/>
              </p:cNvPr>
              <p:cNvSpPr/>
              <p:nvPr/>
            </p:nvSpPr>
            <p:spPr>
              <a:xfrm>
                <a:off x="7287954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1" name="Rectangle 50">
                <a:extLst/>
              </p:cNvPr>
              <p:cNvSpPr/>
              <p:nvPr/>
            </p:nvSpPr>
            <p:spPr>
              <a:xfrm>
                <a:off x="7675290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2" name="Rectangle 51">
                <a:extLst/>
              </p:cNvPr>
              <p:cNvSpPr/>
              <p:nvPr/>
            </p:nvSpPr>
            <p:spPr>
              <a:xfrm>
                <a:off x="8062625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3" name="Rectangle 52">
                <a:extLst/>
              </p:cNvPr>
              <p:cNvSpPr/>
              <p:nvPr/>
            </p:nvSpPr>
            <p:spPr>
              <a:xfrm>
                <a:off x="8451548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4" name="Rectangle 53">
                <a:extLst/>
              </p:cNvPr>
              <p:cNvSpPr/>
              <p:nvPr/>
            </p:nvSpPr>
            <p:spPr>
              <a:xfrm>
                <a:off x="8838884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04800" y="5715000"/>
              <a:ext cx="8580120" cy="45720"/>
              <a:chOff x="304800" y="6553200"/>
              <a:chExt cx="8580120" cy="45720"/>
            </a:xfrm>
          </p:grpSpPr>
          <p:sp>
            <p:nvSpPr>
              <p:cNvPr id="9" name="Rectangle 8">
                <a:extLst/>
              </p:cNvPr>
              <p:cNvSpPr/>
              <p:nvPr/>
            </p:nvSpPr>
            <p:spPr>
              <a:xfrm>
                <a:off x="304800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0" name="Rectangle 9">
                <a:extLst/>
              </p:cNvPr>
              <p:cNvSpPr/>
              <p:nvPr/>
            </p:nvSpPr>
            <p:spPr>
              <a:xfrm>
                <a:off x="692136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1" name="Rectangle 10">
                <a:extLst/>
              </p:cNvPr>
              <p:cNvSpPr/>
              <p:nvPr/>
            </p:nvSpPr>
            <p:spPr>
              <a:xfrm>
                <a:off x="1081059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2" name="Rectangle 11">
                <a:extLst/>
              </p:cNvPr>
              <p:cNvSpPr/>
              <p:nvPr/>
            </p:nvSpPr>
            <p:spPr>
              <a:xfrm>
                <a:off x="1468395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3" name="Rectangle 12">
                <a:extLst/>
              </p:cNvPr>
              <p:cNvSpPr/>
              <p:nvPr/>
            </p:nvSpPr>
            <p:spPr>
              <a:xfrm>
                <a:off x="1855731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4" name="Rectangle 13">
                <a:extLst/>
              </p:cNvPr>
              <p:cNvSpPr/>
              <p:nvPr/>
            </p:nvSpPr>
            <p:spPr>
              <a:xfrm>
                <a:off x="2244653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5" name="Rectangle 14">
                <a:extLst/>
              </p:cNvPr>
              <p:cNvSpPr/>
              <p:nvPr/>
            </p:nvSpPr>
            <p:spPr>
              <a:xfrm>
                <a:off x="2631989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6" name="Rectangle 15">
                <a:extLst/>
              </p:cNvPr>
              <p:cNvSpPr/>
              <p:nvPr/>
            </p:nvSpPr>
            <p:spPr>
              <a:xfrm>
                <a:off x="3020912" y="6553200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7" name="Rectangle 16">
                <a:extLst/>
              </p:cNvPr>
              <p:cNvSpPr/>
              <p:nvPr/>
            </p:nvSpPr>
            <p:spPr>
              <a:xfrm>
                <a:off x="3408248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8" name="Rectangle 17">
                <a:extLst/>
              </p:cNvPr>
              <p:cNvSpPr/>
              <p:nvPr/>
            </p:nvSpPr>
            <p:spPr>
              <a:xfrm>
                <a:off x="3795584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9" name="Rectangle 18">
                <a:extLst/>
              </p:cNvPr>
              <p:cNvSpPr/>
              <p:nvPr/>
            </p:nvSpPr>
            <p:spPr>
              <a:xfrm>
                <a:off x="4184506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0" name="Rectangle 19">
                <a:extLst/>
              </p:cNvPr>
              <p:cNvSpPr/>
              <p:nvPr/>
            </p:nvSpPr>
            <p:spPr>
              <a:xfrm>
                <a:off x="4571842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1" name="Rectangle 20">
                <a:extLst/>
              </p:cNvPr>
              <p:cNvSpPr/>
              <p:nvPr/>
            </p:nvSpPr>
            <p:spPr>
              <a:xfrm>
                <a:off x="4959177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2" name="Rectangle 21">
                <a:extLst/>
              </p:cNvPr>
              <p:cNvSpPr/>
              <p:nvPr/>
            </p:nvSpPr>
            <p:spPr>
              <a:xfrm>
                <a:off x="5348101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3" name="Rectangle 22">
                <a:extLst/>
              </p:cNvPr>
              <p:cNvSpPr/>
              <p:nvPr/>
            </p:nvSpPr>
            <p:spPr>
              <a:xfrm>
                <a:off x="5735437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4" name="Rectangle 23">
                <a:extLst/>
              </p:cNvPr>
              <p:cNvSpPr/>
              <p:nvPr/>
            </p:nvSpPr>
            <p:spPr>
              <a:xfrm>
                <a:off x="6124359" y="6553200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5" name="Rectangle 24">
                <a:extLst/>
              </p:cNvPr>
              <p:cNvSpPr/>
              <p:nvPr/>
            </p:nvSpPr>
            <p:spPr>
              <a:xfrm>
                <a:off x="6511695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6" name="Rectangle 25">
                <a:extLst/>
              </p:cNvPr>
              <p:cNvSpPr/>
              <p:nvPr/>
            </p:nvSpPr>
            <p:spPr>
              <a:xfrm>
                <a:off x="6899031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7" name="Rectangle 26">
                <a:extLst/>
              </p:cNvPr>
              <p:cNvSpPr/>
              <p:nvPr/>
            </p:nvSpPr>
            <p:spPr>
              <a:xfrm>
                <a:off x="7287954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8" name="Rectangle 27">
                <a:extLst/>
              </p:cNvPr>
              <p:cNvSpPr/>
              <p:nvPr/>
            </p:nvSpPr>
            <p:spPr>
              <a:xfrm>
                <a:off x="7675290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9" name="Rectangle 28">
                <a:extLst/>
              </p:cNvPr>
              <p:cNvSpPr/>
              <p:nvPr/>
            </p:nvSpPr>
            <p:spPr>
              <a:xfrm>
                <a:off x="8062625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0" name="Rectangle 29">
                <a:extLst/>
              </p:cNvPr>
              <p:cNvSpPr/>
              <p:nvPr/>
            </p:nvSpPr>
            <p:spPr>
              <a:xfrm>
                <a:off x="8451548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1" name="Rectangle 30">
                <a:extLst/>
              </p:cNvPr>
              <p:cNvSpPr/>
              <p:nvPr/>
            </p:nvSpPr>
            <p:spPr>
              <a:xfrm>
                <a:off x="8838884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</p:grpSp>
      <p:pic>
        <p:nvPicPr>
          <p:cNvPr id="78" name="Picture 79" descr="UI New Logo Comple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3"/>
            <a:ext cx="72136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6001" y="3886200"/>
            <a:ext cx="101600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0" y="1524000"/>
            <a:ext cx="10160000" cy="2133600"/>
          </a:xfrm>
        </p:spPr>
        <p:txBody>
          <a:bodyPr anchor="b"/>
          <a:lstStyle>
            <a:lvl1pPr algn="ctr">
              <a:lnSpc>
                <a:spcPct val="100000"/>
              </a:lnSpc>
              <a:defRPr sz="4400" b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382056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6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 Regular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6001" y="3886200"/>
            <a:ext cx="10160000" cy="1752600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0" y="1524000"/>
            <a:ext cx="10160000" cy="2133600"/>
          </a:xfrm>
        </p:spPr>
        <p:txBody>
          <a:bodyPr anchor="b"/>
          <a:lstStyle>
            <a:lvl1pPr algn="ctr">
              <a:lnSpc>
                <a:spcPct val="100000"/>
              </a:lnSpc>
              <a:defRPr sz="4400" b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517376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 Regular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6001" y="3886200"/>
            <a:ext cx="10160000" cy="1752600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0" y="1524000"/>
            <a:ext cx="10160000" cy="2133600"/>
          </a:xfrm>
        </p:spPr>
        <p:txBody>
          <a:bodyPr anchor="b"/>
          <a:lstStyle>
            <a:lvl1pPr algn="ctr">
              <a:lnSpc>
                <a:spcPct val="100000"/>
              </a:lnSpc>
              <a:defRPr sz="4400" b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167811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 Regular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6001" y="3886200"/>
            <a:ext cx="101600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0" y="1524000"/>
            <a:ext cx="10160000" cy="2133600"/>
          </a:xfrm>
        </p:spPr>
        <p:txBody>
          <a:bodyPr anchor="b"/>
          <a:lstStyle>
            <a:lvl1pPr algn="ctr">
              <a:lnSpc>
                <a:spcPct val="100000"/>
              </a:lnSpc>
              <a:defRPr sz="4400" b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997999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533403"/>
            <a:ext cx="10968567" cy="568325"/>
          </a:xfrm>
        </p:spPr>
        <p:txBody>
          <a:bodyPr/>
          <a:lstStyle>
            <a:lvl1pPr>
              <a:defRPr sz="3600"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84" y="1219200"/>
            <a:ext cx="10547349" cy="427355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69324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AC3771B-6615-4E76-8AB2-2A13700592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2" y="838203"/>
            <a:ext cx="10968567" cy="5683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7484" y="1784350"/>
            <a:ext cx="10547349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22371F-14A0-4BED-BB55-67E2BCFFB232}"/>
              </a:ext>
            </a:extLst>
          </p:cNvPr>
          <p:cNvSpPr/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Lato Regular"/>
              <a:cs typeface="Lato Regular"/>
            </a:endParaRPr>
          </a:p>
        </p:txBody>
      </p:sp>
      <p:pic>
        <p:nvPicPr>
          <p:cNvPr id="1029" name="Picture 3" descr="UI New Logo String for PPT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629403"/>
            <a:ext cx="5486400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51" r:id="rId1"/>
    <p:sldLayoutId id="2147485552" r:id="rId2"/>
    <p:sldLayoutId id="2147485553" r:id="rId3"/>
    <p:sldLayoutId id="2147485554" r:id="rId4"/>
    <p:sldLayoutId id="2147485555" r:id="rId5"/>
    <p:sldLayoutId id="2147485556" r:id="rId6"/>
    <p:sldLayoutId id="2147485557" r:id="rId7"/>
    <p:sldLayoutId id="2147485558" r:id="rId8"/>
    <p:sldLayoutId id="2147485542" r:id="rId9"/>
    <p:sldLayoutId id="2147485543" r:id="rId10"/>
    <p:sldLayoutId id="2147485559" r:id="rId11"/>
    <p:sldLayoutId id="2147485544" r:id="rId12"/>
    <p:sldLayoutId id="2147485560" r:id="rId13"/>
    <p:sldLayoutId id="2147485561" r:id="rId14"/>
    <p:sldLayoutId id="2147485562" r:id="rId15"/>
    <p:sldLayoutId id="2147485545" r:id="rId16"/>
    <p:sldLayoutId id="2147485546" r:id="rId17"/>
    <p:sldLayoutId id="2147485547" r:id="rId18"/>
    <p:sldLayoutId id="2147485548" r:id="rId19"/>
    <p:sldLayoutId id="2147485549" r:id="rId20"/>
    <p:sldLayoutId id="2147485550" r:id="rId21"/>
  </p:sldLayoutIdLst>
  <p:transition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 spc="-40">
          <a:solidFill>
            <a:schemeClr val="tx1"/>
          </a:solidFill>
          <a:latin typeface="Lato Black"/>
          <a:ea typeface="MS PGothic" pitchFamily="34" charset="-128"/>
          <a:cs typeface="Lato Black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Lato Black" charset="0"/>
          <a:ea typeface="MS PGothic" pitchFamily="34" charset="-128"/>
          <a:cs typeface="Lato Black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Lato Black" charset="0"/>
          <a:ea typeface="MS PGothic" pitchFamily="34" charset="-128"/>
          <a:cs typeface="Lato Black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Lato Black" charset="0"/>
          <a:ea typeface="MS PGothic" pitchFamily="34" charset="-128"/>
          <a:cs typeface="Lato Black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Lato Black" charset="0"/>
          <a:ea typeface="MS PGothic" pitchFamily="34" charset="-128"/>
          <a:cs typeface="Lato Black" charset="0"/>
        </a:defRPr>
      </a:lvl5pPr>
      <a:lvl6pPr marL="457200" algn="l" rtl="0" fontAlgn="base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6pPr>
      <a:lvl7pPr marL="914400" algn="l" rtl="0" fontAlgn="base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7pPr>
      <a:lvl8pPr marL="1371600" algn="l" rtl="0" fontAlgn="base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8pPr>
      <a:lvl9pPr marL="1828800" algn="l" rtl="0" fontAlgn="base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9pPr>
    </p:titleStyle>
    <p:bodyStyle>
      <a:lvl1pPr marL="342900" indent="-685800" algn="l" rtl="0" eaLnBrk="0" fontAlgn="base" hangingPunct="0">
        <a:lnSpc>
          <a:spcPts val="2700"/>
        </a:lnSpc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Lato Regular"/>
          <a:ea typeface="MS PGothic" pitchFamily="34" charset="-128"/>
          <a:cs typeface="Lato Regular"/>
        </a:defRPr>
      </a:lvl1pPr>
      <a:lvl2pPr marL="465138" indent="-190500" algn="l" rtl="0" eaLnBrk="0" fontAlgn="base" hangingPunct="0">
        <a:lnSpc>
          <a:spcPts val="2125"/>
        </a:lnSpc>
        <a:spcBef>
          <a:spcPts val="988"/>
        </a:spcBef>
        <a:spcAft>
          <a:spcPts val="120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Lato Regular"/>
          <a:ea typeface="MS PGothic" pitchFamily="34" charset="-128"/>
          <a:cs typeface="Lato Regular"/>
        </a:defRPr>
      </a:lvl2pPr>
      <a:lvl3pPr marL="885825" indent="-1365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Lato Regular"/>
          <a:ea typeface="MS PGothic" pitchFamily="34" charset="-128"/>
          <a:cs typeface="Lato Regular"/>
        </a:defRPr>
      </a:lvl3pPr>
      <a:lvl4pPr marL="1141413" indent="-20955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Lato Regular"/>
          <a:ea typeface="MS PGothic" pitchFamily="34" charset="-128"/>
          <a:cs typeface="Lato Regular"/>
        </a:defRPr>
      </a:lvl4pPr>
      <a:lvl5pPr marL="1370013" indent="-1714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Lato Regular"/>
          <a:ea typeface="MS PGothic" pitchFamily="34" charset="-128"/>
          <a:cs typeface="Lato Regular"/>
        </a:defRPr>
      </a:lvl5pPr>
      <a:lvl6pPr marL="25146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77D9E78-18CA-4430-8CD1-9F0408A4C9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838201"/>
            <a:ext cx="1096856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AD6E9E0-CB95-4D3B-9167-0433DAC680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7484" y="1784350"/>
            <a:ext cx="10547349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B731F4-AC6E-4DEB-8570-4025DD6FF9BC}"/>
              </a:ext>
            </a:extLst>
          </p:cNvPr>
          <p:cNvSpPr/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Lato Regular"/>
              <a:cs typeface="Lato Regular"/>
            </a:endParaRPr>
          </a:p>
        </p:txBody>
      </p:sp>
      <p:pic>
        <p:nvPicPr>
          <p:cNvPr id="1029" name="Picture 3" descr="UI New Logo String for PPT.png">
            <a:extLst>
              <a:ext uri="{FF2B5EF4-FFF2-40B4-BE49-F238E27FC236}">
                <a16:creationId xmlns:a16="http://schemas.microsoft.com/office/drawing/2014/main" id="{29912E51-97FB-4AC7-B895-AB3EEECDE1E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629401"/>
            <a:ext cx="5486400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29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65" r:id="rId1"/>
    <p:sldLayoutId id="2147485566" r:id="rId2"/>
    <p:sldLayoutId id="2147485567" r:id="rId3"/>
    <p:sldLayoutId id="2147485568" r:id="rId4"/>
    <p:sldLayoutId id="2147485569" r:id="rId5"/>
    <p:sldLayoutId id="2147485570" r:id="rId6"/>
    <p:sldLayoutId id="2147485571" r:id="rId7"/>
    <p:sldLayoutId id="2147485572" r:id="rId8"/>
    <p:sldLayoutId id="2147485573" r:id="rId9"/>
    <p:sldLayoutId id="2147485574" r:id="rId10"/>
    <p:sldLayoutId id="2147485575" r:id="rId11"/>
    <p:sldLayoutId id="2147485576" r:id="rId12"/>
    <p:sldLayoutId id="2147485577" r:id="rId13"/>
    <p:sldLayoutId id="2147485578" r:id="rId14"/>
    <p:sldLayoutId id="2147485579" r:id="rId15"/>
    <p:sldLayoutId id="2147485580" r:id="rId16"/>
    <p:sldLayoutId id="2147485581" r:id="rId17"/>
    <p:sldLayoutId id="2147485582" r:id="rId18"/>
    <p:sldLayoutId id="2147485583" r:id="rId19"/>
    <p:sldLayoutId id="2147485584" r:id="rId20"/>
    <p:sldLayoutId id="2147485585" r:id="rId21"/>
  </p:sldLayoutIdLst>
  <p:transition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 spc="-40">
          <a:solidFill>
            <a:schemeClr val="tx1"/>
          </a:solidFill>
          <a:latin typeface="Lato Black"/>
          <a:ea typeface="MS PGothic" pitchFamily="34" charset="-128"/>
          <a:cs typeface="Lato Black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Lato Black" charset="0"/>
          <a:ea typeface="MS PGothic" pitchFamily="34" charset="-128"/>
          <a:cs typeface="Lato Black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Lato Black" charset="0"/>
          <a:ea typeface="MS PGothic" pitchFamily="34" charset="-128"/>
          <a:cs typeface="Lato Black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Lato Black" charset="0"/>
          <a:ea typeface="MS PGothic" pitchFamily="34" charset="-128"/>
          <a:cs typeface="Lato Black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Lato Black" charset="0"/>
          <a:ea typeface="MS PGothic" pitchFamily="34" charset="-128"/>
          <a:cs typeface="Lato Black" charset="0"/>
        </a:defRPr>
      </a:lvl5pPr>
      <a:lvl6pPr marL="457200" algn="l" rtl="0" fontAlgn="base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6pPr>
      <a:lvl7pPr marL="914400" algn="l" rtl="0" fontAlgn="base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7pPr>
      <a:lvl8pPr marL="1371600" algn="l" rtl="0" fontAlgn="base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8pPr>
      <a:lvl9pPr marL="1828800" algn="l" rtl="0" fontAlgn="base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9pPr>
    </p:titleStyle>
    <p:bodyStyle>
      <a:lvl1pPr marL="342900" indent="-685800" algn="l" rtl="0" eaLnBrk="0" fontAlgn="base" hangingPunct="0">
        <a:lnSpc>
          <a:spcPts val="2700"/>
        </a:lnSpc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Lato Regular"/>
          <a:ea typeface="MS PGothic" pitchFamily="34" charset="-128"/>
          <a:cs typeface="Lato Regular"/>
        </a:defRPr>
      </a:lvl1pPr>
      <a:lvl2pPr marL="465138" indent="-190500" algn="l" rtl="0" eaLnBrk="0" fontAlgn="base" hangingPunct="0">
        <a:lnSpc>
          <a:spcPts val="2125"/>
        </a:lnSpc>
        <a:spcBef>
          <a:spcPts val="988"/>
        </a:spcBef>
        <a:spcAft>
          <a:spcPts val="120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Lato Regular"/>
          <a:ea typeface="MS PGothic" pitchFamily="34" charset="-128"/>
          <a:cs typeface="Lato Regular"/>
        </a:defRPr>
      </a:lvl2pPr>
      <a:lvl3pPr marL="885825" indent="-1365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Lato Regular"/>
          <a:ea typeface="MS PGothic" pitchFamily="34" charset="-128"/>
          <a:cs typeface="Lato Regular"/>
        </a:defRPr>
      </a:lvl3pPr>
      <a:lvl4pPr marL="1141413" indent="-20955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Lato Regular"/>
          <a:ea typeface="MS PGothic" pitchFamily="34" charset="-128"/>
          <a:cs typeface="Lato Regular"/>
        </a:defRPr>
      </a:lvl4pPr>
      <a:lvl5pPr marL="1370013" indent="-1714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Lato Regular"/>
          <a:ea typeface="MS PGothic" pitchFamily="34" charset="-128"/>
          <a:cs typeface="Lato Regular"/>
        </a:defRPr>
      </a:lvl5pPr>
      <a:lvl6pPr marL="25146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4A144D-6CBC-47A6-8414-C59FD7D78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334000"/>
            <a:ext cx="10591800" cy="6858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06A3D9"/>
                </a:solidFill>
                <a:latin typeface="Lato Regular"/>
                <a:ea typeface="ＭＳ Ｐゴシック" charset="0"/>
                <a:cs typeface="Lato Regular"/>
              </a:rPr>
              <a:t>Opportunity Zones Overview</a:t>
            </a:r>
          </a:p>
        </p:txBody>
      </p:sp>
      <p:sp>
        <p:nvSpPr>
          <p:cNvPr id="17411" name="Title 2"/>
          <p:cNvSpPr txBox="1">
            <a:spLocks/>
          </p:cNvSpPr>
          <p:nvPr/>
        </p:nvSpPr>
        <p:spPr bwMode="auto">
          <a:xfrm>
            <a:off x="914400" y="5522788"/>
            <a:ext cx="853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endParaRPr lang="en-US" altLang="en-US" sz="1600" dirty="0">
              <a:latin typeface="Lato" panose="020F0502020204030203" pitchFamily="34" charset="0"/>
            </a:endParaRPr>
          </a:p>
          <a:p>
            <a:endParaRPr lang="en-US" altLang="en-US" sz="1600" dirty="0">
              <a:latin typeface="Lato" panose="020F0502020204030203" pitchFamily="34" charset="0"/>
            </a:endParaRPr>
          </a:p>
          <a:p>
            <a:r>
              <a:rPr lang="en-US" altLang="en-US" sz="1600" dirty="0">
                <a:latin typeface="Lato" panose="020F0502020204030203" pitchFamily="34" charset="0"/>
              </a:rPr>
              <a:t>Brett Theodos</a:t>
            </a:r>
          </a:p>
          <a:p>
            <a:r>
              <a:rPr lang="en-US" altLang="en-US" sz="1600" dirty="0">
                <a:latin typeface="Lato" panose="020F0502020204030203" pitchFamily="34" charset="0"/>
              </a:rPr>
              <a:t>June 2019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3504"/>
            <a:ext cx="6696075" cy="962025"/>
          </a:xfrm>
          <a:prstGeom prst="rect">
            <a:avLst/>
          </a:prstGeom>
        </p:spPr>
      </p:pic>
      <p:pic>
        <p:nvPicPr>
          <p:cNvPr id="8" name="Picture 7" descr="A bridge over a body of water&#10;&#10;Description generated with very high confidence">
            <a:extLst>
              <a:ext uri="{FF2B5EF4-FFF2-40B4-BE49-F238E27FC236}">
                <a16:creationId xmlns:a16="http://schemas.microsoft.com/office/drawing/2014/main" id="{D8E8F1C8-2BFC-4775-980B-9C1DFBB1B4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0" b="41492"/>
          <a:stretch/>
        </p:blipFill>
        <p:spPr>
          <a:xfrm>
            <a:off x="8709" y="1229872"/>
            <a:ext cx="12183291" cy="397831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BA20B-B0C9-4064-BFA8-826B658E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6A3D9"/>
                </a:solidFill>
              </a:rPr>
              <a:t>Steps</a:t>
            </a:r>
            <a:r>
              <a:rPr lang="en-US" dirty="0"/>
              <a:t> to making an Opportunity Zone investment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79717E-F5EF-4D11-A982-38D57D91697C}"/>
              </a:ext>
            </a:extLst>
          </p:cNvPr>
          <p:cNvSpPr txBox="1"/>
          <p:nvPr/>
        </p:nvSpPr>
        <p:spPr>
          <a:xfrm>
            <a:off x="300674" y="3016982"/>
            <a:ext cx="2251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1800"/>
              </a:spcAft>
              <a:buClr>
                <a:srgbClr val="249EE9"/>
              </a:buClr>
              <a:buSzPct val="125000"/>
            </a:pPr>
            <a:r>
              <a:rPr lang="en-US" sz="2000" dirty="0">
                <a:latin typeface="Lato" panose="020F0502020204030203" pitchFamily="34" charset="0"/>
              </a:rPr>
              <a:t>Taxpayer realizes and recognizes a </a:t>
            </a:r>
            <a:r>
              <a:rPr lang="en-US" sz="2000" dirty="0">
                <a:solidFill>
                  <a:srgbClr val="06A3D9"/>
                </a:solidFill>
                <a:latin typeface="Lato" panose="020F0502020204030203" pitchFamily="34" charset="0"/>
              </a:rPr>
              <a:t>capital gain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FDAF64-D1C2-4987-80AF-15B5702D0ED1}"/>
              </a:ext>
            </a:extLst>
          </p:cNvPr>
          <p:cNvSpPr txBox="1"/>
          <p:nvPr/>
        </p:nvSpPr>
        <p:spPr>
          <a:xfrm>
            <a:off x="3404723" y="2863095"/>
            <a:ext cx="22517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1800"/>
              </a:spcAft>
              <a:buClr>
                <a:srgbClr val="249EE9"/>
              </a:buClr>
              <a:buSzPct val="125000"/>
            </a:pPr>
            <a:r>
              <a:rPr lang="en-US" sz="2000" dirty="0">
                <a:latin typeface="Lato" panose="020F0502020204030203" pitchFamily="34" charset="0"/>
              </a:rPr>
              <a:t>Taxpayer </a:t>
            </a:r>
            <a:r>
              <a:rPr lang="en-US" sz="2000" dirty="0">
                <a:solidFill>
                  <a:srgbClr val="06A3D9"/>
                </a:solidFill>
                <a:latin typeface="Lato" panose="020F0502020204030203" pitchFamily="34" charset="0"/>
              </a:rPr>
              <a:t>invests</a:t>
            </a:r>
            <a:r>
              <a:rPr lang="en-US" sz="2000" dirty="0">
                <a:latin typeface="Lato" panose="020F0502020204030203" pitchFamily="34" charset="0"/>
              </a:rPr>
              <a:t> in Qualified Opportunity Fund (up to </a:t>
            </a:r>
            <a:r>
              <a:rPr lang="en-US" sz="2000" dirty="0">
                <a:solidFill>
                  <a:srgbClr val="06A3D9"/>
                </a:solidFill>
                <a:latin typeface="Lato" panose="020F0502020204030203" pitchFamily="34" charset="0"/>
              </a:rPr>
              <a:t>180 days</a:t>
            </a:r>
            <a:r>
              <a:rPr lang="en-US" sz="2000" dirty="0">
                <a:latin typeface="Lato" panose="020F0502020204030203" pitchFamily="34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6F39A2-317E-42C6-BDF4-94D33654D1AE}"/>
              </a:ext>
            </a:extLst>
          </p:cNvPr>
          <p:cNvSpPr txBox="1"/>
          <p:nvPr/>
        </p:nvSpPr>
        <p:spPr>
          <a:xfrm>
            <a:off x="6453357" y="2401431"/>
            <a:ext cx="22517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1800"/>
              </a:spcAft>
              <a:buClr>
                <a:srgbClr val="249EE9"/>
              </a:buClr>
              <a:buSzPct val="125000"/>
            </a:pPr>
            <a:r>
              <a:rPr lang="en-US" sz="2000" dirty="0">
                <a:latin typeface="Lato" panose="020F0502020204030203" pitchFamily="34" charset="0"/>
              </a:rPr>
              <a:t>Fund makes </a:t>
            </a:r>
            <a:r>
              <a:rPr lang="en-US" sz="2000" dirty="0">
                <a:solidFill>
                  <a:srgbClr val="06A3D9"/>
                </a:solidFill>
                <a:latin typeface="Lato" panose="020F0502020204030203" pitchFamily="34" charset="0"/>
              </a:rPr>
              <a:t>equity investment </a:t>
            </a:r>
            <a:r>
              <a:rPr lang="en-US" sz="2000" dirty="0">
                <a:latin typeface="Lato" panose="020F0502020204030203" pitchFamily="34" charset="0"/>
              </a:rPr>
              <a:t>in Opportunity Zone Business (up to </a:t>
            </a:r>
            <a:r>
              <a:rPr lang="en-US" sz="2000" dirty="0">
                <a:solidFill>
                  <a:srgbClr val="06A3D9"/>
                </a:solidFill>
                <a:latin typeface="Lato" panose="020F0502020204030203" pitchFamily="34" charset="0"/>
              </a:rPr>
              <a:t>31 months+</a:t>
            </a:r>
            <a:r>
              <a:rPr lang="en-US" sz="2000" dirty="0">
                <a:solidFill>
                  <a:srgbClr val="249EE9"/>
                </a:solidFill>
                <a:latin typeface="Lato" panose="020F0502020204030203" pitchFamily="34" charset="0"/>
              </a:rPr>
              <a:t> </a:t>
            </a:r>
            <a:r>
              <a:rPr lang="en-US" sz="2000" dirty="0">
                <a:latin typeface="Lato" panose="020F0502020204030203" pitchFamily="34" charset="0"/>
              </a:rPr>
              <a:t>under proposed regulation)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C23373-7684-4B22-88C1-718F9FEF1B2D}"/>
              </a:ext>
            </a:extLst>
          </p:cNvPr>
          <p:cNvSpPr txBox="1"/>
          <p:nvPr/>
        </p:nvSpPr>
        <p:spPr>
          <a:xfrm>
            <a:off x="9736399" y="3170873"/>
            <a:ext cx="2251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1800"/>
              </a:spcAft>
              <a:buClr>
                <a:srgbClr val="249EE9"/>
              </a:buClr>
              <a:buSzPct val="125000"/>
            </a:pPr>
            <a:r>
              <a:rPr lang="en-US" sz="2000" dirty="0">
                <a:latin typeface="Lato" panose="020F0502020204030203" pitchFamily="34" charset="0"/>
              </a:rPr>
              <a:t>Fund holds </a:t>
            </a:r>
            <a:r>
              <a:rPr lang="en-US" sz="2000" dirty="0">
                <a:solidFill>
                  <a:srgbClr val="06A3D9"/>
                </a:solidFill>
                <a:latin typeface="Lato" panose="020F0502020204030203" pitchFamily="34" charset="0"/>
              </a:rPr>
              <a:t>90%</a:t>
            </a:r>
            <a:r>
              <a:rPr lang="en-US" sz="2000" dirty="0">
                <a:latin typeface="Lato" panose="020F0502020204030203" pitchFamily="34" charset="0"/>
              </a:rPr>
              <a:t> of assets in Zones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6E6D087-880D-44A2-8C3D-72C96C5DE1A7}"/>
              </a:ext>
            </a:extLst>
          </p:cNvPr>
          <p:cNvCxnSpPr/>
          <p:nvPr/>
        </p:nvCxnSpPr>
        <p:spPr>
          <a:xfrm>
            <a:off x="2590800" y="3524817"/>
            <a:ext cx="762000" cy="0"/>
          </a:xfrm>
          <a:prstGeom prst="straightConnector1">
            <a:avLst/>
          </a:prstGeom>
          <a:ln>
            <a:solidFill>
              <a:srgbClr val="FDBF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D9DCA59-0AAF-4B69-8068-33DB25C2EDD4}"/>
              </a:ext>
            </a:extLst>
          </p:cNvPr>
          <p:cNvSpPr txBox="1"/>
          <p:nvPr/>
        </p:nvSpPr>
        <p:spPr>
          <a:xfrm>
            <a:off x="2802276" y="3105122"/>
            <a:ext cx="339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DBF11"/>
                </a:solidFill>
              </a:rPr>
              <a:t>$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3789B7C-8F6A-4E3F-BDDF-41F427C0BA8D}"/>
              </a:ext>
            </a:extLst>
          </p:cNvPr>
          <p:cNvCxnSpPr/>
          <p:nvPr/>
        </p:nvCxnSpPr>
        <p:spPr>
          <a:xfrm>
            <a:off x="5715000" y="3524817"/>
            <a:ext cx="762000" cy="0"/>
          </a:xfrm>
          <a:prstGeom prst="straightConnector1">
            <a:avLst/>
          </a:prstGeom>
          <a:ln>
            <a:solidFill>
              <a:srgbClr val="FDBF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2206418-C139-42F8-A1E6-44CDCC8991A7}"/>
              </a:ext>
            </a:extLst>
          </p:cNvPr>
          <p:cNvSpPr txBox="1"/>
          <p:nvPr/>
        </p:nvSpPr>
        <p:spPr>
          <a:xfrm>
            <a:off x="5926476" y="3105122"/>
            <a:ext cx="339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DBF11"/>
                </a:solidFill>
              </a:rPr>
              <a:t>$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E2B6E95-17F7-472B-8C76-09735E99E833}"/>
              </a:ext>
            </a:extLst>
          </p:cNvPr>
          <p:cNvCxnSpPr/>
          <p:nvPr/>
        </p:nvCxnSpPr>
        <p:spPr>
          <a:xfrm>
            <a:off x="8777478" y="3524817"/>
            <a:ext cx="762000" cy="0"/>
          </a:xfrm>
          <a:prstGeom prst="straightConnector1">
            <a:avLst/>
          </a:prstGeom>
          <a:ln>
            <a:solidFill>
              <a:srgbClr val="FDBF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97538CB-F4B5-4C69-A14E-414321B744BF}"/>
              </a:ext>
            </a:extLst>
          </p:cNvPr>
          <p:cNvSpPr txBox="1"/>
          <p:nvPr/>
        </p:nvSpPr>
        <p:spPr>
          <a:xfrm>
            <a:off x="8988954" y="3105122"/>
            <a:ext cx="339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DBF11"/>
                </a:solidFill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2656035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5" grpId="0"/>
      <p:bldP spid="21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BA20B-B0C9-4064-BFA8-826B658E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716" y="533400"/>
            <a:ext cx="10968567" cy="568325"/>
          </a:xfrm>
        </p:spPr>
        <p:txBody>
          <a:bodyPr/>
          <a:lstStyle/>
          <a:p>
            <a:r>
              <a:rPr lang="en-US" dirty="0"/>
              <a:t>Opportunity Zones </a:t>
            </a:r>
            <a:r>
              <a:rPr lang="en-US" dirty="0">
                <a:solidFill>
                  <a:srgbClr val="06A3D9"/>
                </a:solidFill>
              </a:rPr>
              <a:t>tax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D09E4-2A18-4CD0-889F-6375C0208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5000"/>
              </a:lnSpc>
              <a:buClr>
                <a:srgbClr val="1696D2"/>
              </a:buClr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06A3D9"/>
              </a:solidFill>
            </a:endParaRPr>
          </a:p>
          <a:p>
            <a:pPr>
              <a:lnSpc>
                <a:spcPct val="125000"/>
              </a:lnSpc>
              <a:buClr>
                <a:srgbClr val="1696D2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6A3D9"/>
                </a:solidFill>
              </a:rPr>
              <a:t>Temporary deferral </a:t>
            </a:r>
            <a:r>
              <a:rPr lang="en-US" sz="2400" dirty="0"/>
              <a:t>of taxes on previously earned capital gains</a:t>
            </a:r>
          </a:p>
          <a:p>
            <a:pPr lvl="2">
              <a:lnSpc>
                <a:spcPct val="125000"/>
              </a:lnSpc>
              <a:buClr>
                <a:srgbClr val="1696D2"/>
              </a:buClr>
            </a:pPr>
            <a:r>
              <a:rPr lang="en-US" dirty="0"/>
              <a:t>Not taxed until the end of </a:t>
            </a:r>
            <a:r>
              <a:rPr lang="en-US" dirty="0">
                <a:solidFill>
                  <a:srgbClr val="06A3D9"/>
                </a:solidFill>
              </a:rPr>
              <a:t>2026</a:t>
            </a:r>
            <a:r>
              <a:rPr lang="en-US" dirty="0"/>
              <a:t> or when the newly-invested-in asset is disposed of, whichever is earlier </a:t>
            </a:r>
          </a:p>
          <a:p>
            <a:pPr>
              <a:lnSpc>
                <a:spcPct val="125000"/>
              </a:lnSpc>
              <a:buClr>
                <a:srgbClr val="1696D2"/>
              </a:buClr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06A3D9"/>
              </a:solidFill>
            </a:endParaRPr>
          </a:p>
          <a:p>
            <a:pPr>
              <a:lnSpc>
                <a:spcPct val="125000"/>
              </a:lnSpc>
              <a:buClr>
                <a:srgbClr val="1696D2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6A3D9"/>
                </a:solidFill>
              </a:rPr>
              <a:t>“Discount” (basis step-up) </a:t>
            </a:r>
            <a:r>
              <a:rPr lang="en-US" sz="2400" dirty="0"/>
              <a:t>of previously earned capital gains invested </a:t>
            </a:r>
          </a:p>
          <a:p>
            <a:pPr lvl="2">
              <a:lnSpc>
                <a:spcPct val="125000"/>
              </a:lnSpc>
              <a:buClr>
                <a:srgbClr val="1696D2"/>
              </a:buClr>
            </a:pPr>
            <a:r>
              <a:rPr lang="en-US" dirty="0"/>
              <a:t>At least </a:t>
            </a:r>
            <a:r>
              <a:rPr lang="en-US" dirty="0">
                <a:solidFill>
                  <a:srgbClr val="06A3D9"/>
                </a:solidFill>
              </a:rPr>
              <a:t>5 years </a:t>
            </a:r>
            <a:r>
              <a:rPr lang="en-US" dirty="0"/>
              <a:t>in Opportunity Fund = </a:t>
            </a:r>
            <a:r>
              <a:rPr lang="en-US" dirty="0">
                <a:solidFill>
                  <a:srgbClr val="06A3D9"/>
                </a:solidFill>
              </a:rPr>
              <a:t>10%</a:t>
            </a:r>
            <a:r>
              <a:rPr lang="en-US" dirty="0"/>
              <a:t> discount</a:t>
            </a:r>
          </a:p>
          <a:p>
            <a:pPr lvl="2">
              <a:lnSpc>
                <a:spcPct val="125000"/>
              </a:lnSpc>
              <a:buClr>
                <a:srgbClr val="1696D2"/>
              </a:buClr>
            </a:pPr>
            <a:r>
              <a:rPr lang="en-US" dirty="0"/>
              <a:t>At least </a:t>
            </a:r>
            <a:r>
              <a:rPr lang="en-US" dirty="0">
                <a:solidFill>
                  <a:srgbClr val="06A3D9"/>
                </a:solidFill>
              </a:rPr>
              <a:t>7 years </a:t>
            </a:r>
            <a:r>
              <a:rPr lang="en-US" dirty="0"/>
              <a:t>in Opportunity Fund = </a:t>
            </a:r>
            <a:r>
              <a:rPr lang="en-US" dirty="0">
                <a:solidFill>
                  <a:srgbClr val="06A3D9"/>
                </a:solidFill>
              </a:rPr>
              <a:t>15%</a:t>
            </a:r>
            <a:r>
              <a:rPr lang="en-US" dirty="0"/>
              <a:t> discount</a:t>
            </a:r>
          </a:p>
          <a:p>
            <a:pPr>
              <a:lnSpc>
                <a:spcPct val="125000"/>
              </a:lnSpc>
              <a:buClr>
                <a:srgbClr val="1696D2"/>
              </a:buClr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06A3D9"/>
              </a:solidFill>
            </a:endParaRPr>
          </a:p>
          <a:p>
            <a:pPr>
              <a:lnSpc>
                <a:spcPct val="125000"/>
              </a:lnSpc>
              <a:buClr>
                <a:srgbClr val="1696D2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6A3D9"/>
                </a:solidFill>
              </a:rPr>
              <a:t>Permanent exclusion </a:t>
            </a:r>
            <a:r>
              <a:rPr lang="en-US" sz="2400" dirty="0"/>
              <a:t>of taxable income on new gains</a:t>
            </a:r>
          </a:p>
          <a:p>
            <a:pPr lvl="2">
              <a:lnSpc>
                <a:spcPct val="125000"/>
              </a:lnSpc>
              <a:buClr>
                <a:srgbClr val="1696D2"/>
              </a:buClr>
            </a:pPr>
            <a:r>
              <a:rPr lang="en-US" dirty="0"/>
              <a:t>At least </a:t>
            </a:r>
            <a:r>
              <a:rPr lang="en-US" dirty="0">
                <a:solidFill>
                  <a:srgbClr val="06A3D9"/>
                </a:solidFill>
              </a:rPr>
              <a:t>10 years </a:t>
            </a:r>
            <a:r>
              <a:rPr lang="en-US" dirty="0"/>
              <a:t>in Opportunity Fund = no taxes on capital gains produced through their investment</a:t>
            </a:r>
          </a:p>
        </p:txBody>
      </p:sp>
    </p:spTree>
    <p:extLst>
      <p:ext uri="{BB962C8B-B14F-4D97-AF65-F5344CB8AC3E}">
        <p14:creationId xmlns:p14="http://schemas.microsoft.com/office/powerpoint/2010/main" val="3519783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FB73B-BD32-4890-AAEB-2F3330629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 Zones are </a:t>
            </a:r>
            <a:r>
              <a:rPr lang="en-US" dirty="0">
                <a:solidFill>
                  <a:srgbClr val="06A3D9"/>
                </a:solidFill>
              </a:rPr>
              <a:t>different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7863E-F7E4-4B2A-9007-B13995CA8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25000"/>
              </a:lnSpc>
              <a:spcAft>
                <a:spcPts val="0"/>
              </a:spcAft>
              <a:buClr>
                <a:srgbClr val="1696D2"/>
              </a:buClr>
            </a:pPr>
            <a:r>
              <a:rPr lang="en-US" sz="2200" dirty="0"/>
              <a:t>Large segment of the US qualified (56% </a:t>
            </a:r>
            <a:r>
              <a:rPr lang="en-US" sz="2200" dirty="0">
                <a:sym typeface="Wingdings" panose="05000000000000000000" pitchFamily="2" charset="2"/>
              </a:rPr>
              <a:t> </a:t>
            </a:r>
            <a:r>
              <a:rPr lang="en-US" sz="2200" dirty="0"/>
              <a:t>12% designated)</a:t>
            </a:r>
          </a:p>
          <a:p>
            <a:pPr lvl="1">
              <a:lnSpc>
                <a:spcPct val="125000"/>
              </a:lnSpc>
              <a:spcAft>
                <a:spcPts val="0"/>
              </a:spcAft>
              <a:buClr>
                <a:srgbClr val="1696D2"/>
              </a:buClr>
            </a:pPr>
            <a:r>
              <a:rPr lang="en-US" sz="2200" dirty="0"/>
              <a:t>Not an intermediary like a NMTC CDE or HFA</a:t>
            </a:r>
          </a:p>
          <a:p>
            <a:pPr lvl="1">
              <a:lnSpc>
                <a:spcPct val="125000"/>
              </a:lnSpc>
              <a:spcAft>
                <a:spcPts val="0"/>
              </a:spcAft>
              <a:buClr>
                <a:srgbClr val="1696D2"/>
              </a:buClr>
            </a:pPr>
            <a:r>
              <a:rPr lang="en-US" sz="2200" dirty="0"/>
              <a:t>Not a cap on total taxpayer subsidy</a:t>
            </a:r>
          </a:p>
          <a:p>
            <a:pPr lvl="1">
              <a:lnSpc>
                <a:spcPct val="125000"/>
              </a:lnSpc>
              <a:spcAft>
                <a:spcPts val="0"/>
              </a:spcAft>
              <a:buClr>
                <a:srgbClr val="1696D2"/>
              </a:buClr>
            </a:pPr>
            <a:r>
              <a:rPr lang="en-US" sz="2200" dirty="0"/>
              <a:t>Not a competitive application process</a:t>
            </a:r>
          </a:p>
          <a:p>
            <a:pPr lvl="1">
              <a:lnSpc>
                <a:spcPct val="125000"/>
              </a:lnSpc>
              <a:spcAft>
                <a:spcPts val="0"/>
              </a:spcAft>
              <a:buClr>
                <a:srgbClr val="1696D2"/>
              </a:buClr>
            </a:pPr>
            <a:r>
              <a:rPr lang="en-US" sz="2200" dirty="0"/>
              <a:t>Lots of possible use cases (but RE heavy)</a:t>
            </a:r>
          </a:p>
          <a:p>
            <a:pPr lvl="1">
              <a:lnSpc>
                <a:spcPct val="125000"/>
              </a:lnSpc>
              <a:spcAft>
                <a:spcPts val="0"/>
              </a:spcAft>
              <a:buClr>
                <a:srgbClr val="1696D2"/>
              </a:buClr>
            </a:pPr>
            <a:r>
              <a:rPr lang="en-US" sz="2200" dirty="0"/>
              <a:t>Not likely an even distribution of investment across Zones</a:t>
            </a:r>
          </a:p>
          <a:p>
            <a:pPr lvl="1">
              <a:lnSpc>
                <a:spcPct val="125000"/>
              </a:lnSpc>
              <a:spcAft>
                <a:spcPts val="0"/>
              </a:spcAft>
              <a:buClr>
                <a:srgbClr val="1696D2"/>
              </a:buClr>
            </a:pPr>
            <a:r>
              <a:rPr lang="en-US" sz="2200" dirty="0"/>
              <a:t>Incentive, not subsidy</a:t>
            </a:r>
          </a:p>
          <a:p>
            <a:pPr lvl="1">
              <a:lnSpc>
                <a:spcPct val="125000"/>
              </a:lnSpc>
              <a:spcAft>
                <a:spcPts val="0"/>
              </a:spcAft>
              <a:buClr>
                <a:srgbClr val="1696D2"/>
              </a:buClr>
            </a:pPr>
            <a:r>
              <a:rPr lang="en-US" sz="2200" dirty="0"/>
              <a:t>Speculative back end value, relatively shallow up front value</a:t>
            </a:r>
          </a:p>
          <a:p>
            <a:pPr lvl="1">
              <a:lnSpc>
                <a:spcPct val="125000"/>
              </a:lnSpc>
              <a:spcAft>
                <a:spcPts val="0"/>
              </a:spcAft>
              <a:buClr>
                <a:srgbClr val="1696D2"/>
              </a:buClr>
            </a:pPr>
            <a:r>
              <a:rPr lang="en-US" sz="2200" dirty="0"/>
              <a:t>How many more deals will pencil out?</a:t>
            </a:r>
          </a:p>
          <a:p>
            <a:pPr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85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BA20B-B0C9-4064-BFA8-826B658E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716" y="533400"/>
            <a:ext cx="10968567" cy="568325"/>
          </a:xfrm>
        </p:spPr>
        <p:txBody>
          <a:bodyPr/>
          <a:lstStyle/>
          <a:p>
            <a:r>
              <a:rPr lang="en-US" dirty="0"/>
              <a:t>Proposed Opportunity Zones </a:t>
            </a:r>
            <a:r>
              <a:rPr lang="en-US" dirty="0">
                <a:solidFill>
                  <a:srgbClr val="06A3D9"/>
                </a:solidFill>
              </a:rPr>
              <a:t>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D09E4-2A18-4CD0-889F-6375C0208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484" y="1219200"/>
            <a:ext cx="10547349" cy="3733800"/>
          </a:xfrm>
        </p:spPr>
        <p:txBody>
          <a:bodyPr/>
          <a:lstStyle/>
          <a:p>
            <a:pPr lvl="1">
              <a:lnSpc>
                <a:spcPct val="125000"/>
              </a:lnSpc>
              <a:buClr>
                <a:srgbClr val="1696D2"/>
              </a:buClr>
            </a:pPr>
            <a:r>
              <a:rPr lang="en-US" sz="2000" dirty="0"/>
              <a:t>Funds can be </a:t>
            </a:r>
            <a:r>
              <a:rPr lang="en-US" sz="2000" dirty="0">
                <a:solidFill>
                  <a:srgbClr val="06A3D9"/>
                </a:solidFill>
              </a:rPr>
              <a:t>retroactively self certified</a:t>
            </a:r>
          </a:p>
          <a:p>
            <a:pPr lvl="1">
              <a:lnSpc>
                <a:spcPct val="125000"/>
              </a:lnSpc>
              <a:buClr>
                <a:srgbClr val="1696D2"/>
              </a:buClr>
            </a:pPr>
            <a:r>
              <a:rPr lang="en-US" sz="2000" dirty="0"/>
              <a:t>Opportunity Funds have </a:t>
            </a:r>
            <a:r>
              <a:rPr lang="en-US" sz="2000" dirty="0">
                <a:solidFill>
                  <a:srgbClr val="06A3D9"/>
                </a:solidFill>
              </a:rPr>
              <a:t>31 months </a:t>
            </a:r>
            <a:r>
              <a:rPr lang="en-US" sz="2000" dirty="0"/>
              <a:t>(+ more if government delays)</a:t>
            </a:r>
            <a:r>
              <a:rPr lang="en-US" sz="2000" dirty="0">
                <a:solidFill>
                  <a:srgbClr val="249EE9"/>
                </a:solidFill>
              </a:rPr>
              <a:t> </a:t>
            </a:r>
            <a:r>
              <a:rPr lang="en-US" sz="2000" dirty="0"/>
              <a:t>to invest; clock restarts with each contribution</a:t>
            </a:r>
          </a:p>
          <a:p>
            <a:pPr lvl="1">
              <a:lnSpc>
                <a:spcPct val="125000"/>
              </a:lnSpc>
              <a:buClr>
                <a:srgbClr val="1696D2"/>
              </a:buClr>
            </a:pPr>
            <a:r>
              <a:rPr lang="en-US" sz="2000" dirty="0"/>
              <a:t>Opportunity Funds can be multi-asset investment vehicles that dispose of assets and distribute or reinvest gains; 1 year to redeploy</a:t>
            </a:r>
          </a:p>
          <a:p>
            <a:pPr lvl="1">
              <a:lnSpc>
                <a:spcPct val="125000"/>
              </a:lnSpc>
              <a:buClr>
                <a:srgbClr val="1696D2"/>
              </a:buClr>
            </a:pPr>
            <a:r>
              <a:rPr lang="en-US" sz="2000" dirty="0"/>
              <a:t>At least </a:t>
            </a:r>
            <a:r>
              <a:rPr lang="en-US" sz="2000" dirty="0">
                <a:solidFill>
                  <a:srgbClr val="06A3D9"/>
                </a:solidFill>
              </a:rPr>
              <a:t>40% of intangible property </a:t>
            </a:r>
            <a:r>
              <a:rPr lang="en-US" sz="2000" dirty="0"/>
              <a:t>used in the active conduct of a trade or business in the opportunity zone</a:t>
            </a:r>
          </a:p>
          <a:p>
            <a:pPr lvl="1">
              <a:lnSpc>
                <a:spcPct val="125000"/>
              </a:lnSpc>
              <a:buClr>
                <a:srgbClr val="1696D2"/>
              </a:buClr>
            </a:pPr>
            <a:r>
              <a:rPr lang="en-US" sz="2000" dirty="0"/>
              <a:t>At least </a:t>
            </a:r>
            <a:r>
              <a:rPr lang="en-US" sz="2000" dirty="0">
                <a:solidFill>
                  <a:srgbClr val="06A3D9"/>
                </a:solidFill>
              </a:rPr>
              <a:t>50% of business income </a:t>
            </a:r>
            <a:r>
              <a:rPr lang="en-US" sz="2000" dirty="0"/>
              <a:t>from active trade or conduct in the Zone, but with “safe harbors” for hours worked, salaries paid, and tangible property</a:t>
            </a:r>
          </a:p>
          <a:p>
            <a:pPr marL="0" indent="0">
              <a:lnSpc>
                <a:spcPct val="125000"/>
              </a:lnSpc>
              <a:buClr>
                <a:srgbClr val="1696D2"/>
              </a:buClr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6535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BA20B-B0C9-4064-BFA8-826B658E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716" y="533400"/>
            <a:ext cx="10968567" cy="568325"/>
          </a:xfrm>
        </p:spPr>
        <p:txBody>
          <a:bodyPr/>
          <a:lstStyle/>
          <a:p>
            <a:r>
              <a:rPr lang="en-US" dirty="0"/>
              <a:t>Proposed Opportunity Zones </a:t>
            </a:r>
            <a:r>
              <a:rPr lang="en-US" dirty="0">
                <a:solidFill>
                  <a:srgbClr val="06A3D9"/>
                </a:solidFill>
              </a:rPr>
              <a:t>regulations</a:t>
            </a:r>
            <a:r>
              <a:rPr lang="en-US" dirty="0">
                <a:solidFill>
                  <a:srgbClr val="249EE9"/>
                </a:solidFill>
              </a:rPr>
              <a:t> </a:t>
            </a:r>
            <a:r>
              <a:rPr lang="en-US" dirty="0"/>
              <a:t>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D09E4-2A18-4CD0-889F-6375C0208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484" y="1219200"/>
            <a:ext cx="10547349" cy="3581400"/>
          </a:xfrm>
        </p:spPr>
        <p:txBody>
          <a:bodyPr/>
          <a:lstStyle/>
          <a:p>
            <a:pPr lvl="1">
              <a:lnSpc>
                <a:spcPct val="125000"/>
              </a:lnSpc>
              <a:spcAft>
                <a:spcPts val="600"/>
              </a:spcAft>
              <a:buClr>
                <a:srgbClr val="1696D2"/>
              </a:buClr>
            </a:pPr>
            <a:r>
              <a:rPr lang="en-US" sz="2400" dirty="0">
                <a:solidFill>
                  <a:srgbClr val="06A3D9"/>
                </a:solidFill>
              </a:rPr>
              <a:t>Leased property </a:t>
            </a:r>
            <a:r>
              <a:rPr lang="en-US" sz="2400" dirty="0"/>
              <a:t>treated as business property, w/o substantial improvement requirement . Triple net leases alone don’t quality as active trade or business. </a:t>
            </a:r>
          </a:p>
          <a:p>
            <a:pPr lvl="1">
              <a:lnSpc>
                <a:spcPct val="125000"/>
              </a:lnSpc>
              <a:spcAft>
                <a:spcPts val="600"/>
              </a:spcAft>
              <a:buClr>
                <a:srgbClr val="1696D2"/>
              </a:buClr>
            </a:pPr>
            <a:r>
              <a:rPr lang="en-US" sz="2400" dirty="0"/>
              <a:t>Owned property must either meet “</a:t>
            </a:r>
            <a:r>
              <a:rPr lang="en-US" sz="2400" dirty="0">
                <a:solidFill>
                  <a:srgbClr val="06A3D9"/>
                </a:solidFill>
              </a:rPr>
              <a:t>original use</a:t>
            </a:r>
            <a:r>
              <a:rPr lang="en-US" sz="2400" dirty="0"/>
              <a:t>” or “</a:t>
            </a:r>
            <a:r>
              <a:rPr lang="en-US" sz="2400" dirty="0">
                <a:solidFill>
                  <a:srgbClr val="06A3D9"/>
                </a:solidFill>
              </a:rPr>
              <a:t>substantial improvements</a:t>
            </a:r>
            <a:r>
              <a:rPr lang="en-US" sz="2400" dirty="0"/>
              <a:t>” tests</a:t>
            </a:r>
          </a:p>
          <a:p>
            <a:pPr lvl="2">
              <a:lnSpc>
                <a:spcPct val="125000"/>
              </a:lnSpc>
              <a:buClr>
                <a:srgbClr val="1696D2"/>
              </a:buClr>
            </a:pPr>
            <a:r>
              <a:rPr lang="en-US" sz="2400" dirty="0"/>
              <a:t> Vacant structures (&gt;5 years) are “original”</a:t>
            </a:r>
          </a:p>
          <a:p>
            <a:pPr lvl="2">
              <a:lnSpc>
                <a:spcPct val="125000"/>
              </a:lnSpc>
              <a:buClr>
                <a:srgbClr val="1696D2"/>
              </a:buClr>
            </a:pPr>
            <a:r>
              <a:rPr lang="en-US" sz="2400" dirty="0"/>
              <a:t> No substantial improvement needed for unimproved land</a:t>
            </a:r>
          </a:p>
          <a:p>
            <a:pPr lvl="2">
              <a:lnSpc>
                <a:spcPct val="125000"/>
              </a:lnSpc>
              <a:buClr>
                <a:srgbClr val="1696D2"/>
              </a:buClr>
            </a:pPr>
            <a:r>
              <a:rPr lang="en-US" sz="2400" dirty="0"/>
              <a:t> Substantial improvement requires doubling basis within 30 months, but land – doesn’t count in basis</a:t>
            </a:r>
          </a:p>
          <a:p>
            <a:pPr lvl="1">
              <a:lnSpc>
                <a:spcPct val="125000"/>
              </a:lnSpc>
              <a:spcAft>
                <a:spcPts val="0"/>
              </a:spcAft>
              <a:buClr>
                <a:srgbClr val="1696D2"/>
              </a:buClr>
            </a:pPr>
            <a:r>
              <a:rPr lang="en-US" sz="2400" dirty="0"/>
              <a:t>Other questions still unanswered, most notably, reporting requirements </a:t>
            </a:r>
          </a:p>
          <a:p>
            <a:pPr marL="0" indent="0">
              <a:lnSpc>
                <a:spcPct val="125000"/>
              </a:lnSpc>
              <a:buClr>
                <a:srgbClr val="1696D2"/>
              </a:buCl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8247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083570-7442-4527-BF00-41C725F6A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2400"/>
            <a:ext cx="5122719" cy="66294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8B8B606-3518-4288-AB86-F36BC52C6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90800"/>
            <a:ext cx="3200400" cy="2209800"/>
          </a:xfrm>
        </p:spPr>
        <p:txBody>
          <a:bodyPr/>
          <a:lstStyle/>
          <a:p>
            <a:r>
              <a:rPr lang="en-US" dirty="0"/>
              <a:t>Milwaukee </a:t>
            </a:r>
            <a:r>
              <a:rPr lang="en-US" dirty="0">
                <a:solidFill>
                  <a:srgbClr val="06A3D9"/>
                </a:solidFill>
              </a:rPr>
              <a:t>Opportunity Zones</a:t>
            </a:r>
          </a:p>
        </p:txBody>
      </p:sp>
    </p:spTree>
    <p:extLst>
      <p:ext uri="{BB962C8B-B14F-4D97-AF65-F5344CB8AC3E}">
        <p14:creationId xmlns:p14="http://schemas.microsoft.com/office/powerpoint/2010/main" val="73248470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F43DA7-244B-4BF1-8739-FE212D56F6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4"/>
          <a:stretch/>
        </p:blipFill>
        <p:spPr>
          <a:xfrm>
            <a:off x="-79801" y="-21939"/>
            <a:ext cx="12294455" cy="68799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46841A-DED2-4A9B-BA25-9F6E778554DA}"/>
              </a:ext>
            </a:extLst>
          </p:cNvPr>
          <p:cNvSpPr txBox="1"/>
          <p:nvPr/>
        </p:nvSpPr>
        <p:spPr>
          <a:xfrm>
            <a:off x="10742019" y="6642556"/>
            <a:ext cx="1479892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Photo by Allyssa Black/Flickr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322DDD1-9DFA-4D27-82CC-A56C4E9FEC95}"/>
              </a:ext>
            </a:extLst>
          </p:cNvPr>
          <p:cNvSpPr txBox="1">
            <a:spLocks/>
          </p:cNvSpPr>
          <p:nvPr/>
        </p:nvSpPr>
        <p:spPr bwMode="auto">
          <a:xfrm>
            <a:off x="5181599" y="3257550"/>
            <a:ext cx="6934201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rgbClr val="FFFFFF"/>
                </a:solidFill>
                <a:latin typeface="Lato Regular"/>
                <a:ea typeface="MS PGothic" pitchFamily="34" charset="-128"/>
                <a:cs typeface="Lato Regular"/>
              </a:defRPr>
            </a:lvl1pPr>
            <a:lvl2pPr marL="465138" indent="-190500" algn="l" rtl="0" eaLnBrk="0" fontAlgn="base" hangingPunct="0">
              <a:lnSpc>
                <a:spcPts val="2125"/>
              </a:lnSpc>
              <a:spcBef>
                <a:spcPts val="988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Regular"/>
                <a:ea typeface="MS PGothic" pitchFamily="34" charset="-128"/>
                <a:cs typeface="Lato Regular"/>
              </a:defRPr>
            </a:lvl2pPr>
            <a:lvl3pPr marL="885825" indent="-136525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Regular"/>
                <a:ea typeface="MS PGothic" pitchFamily="34" charset="-128"/>
                <a:cs typeface="Lato Regular"/>
              </a:defRPr>
            </a:lvl3pPr>
            <a:lvl4pPr marL="1141413" indent="-20955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Regular"/>
                <a:ea typeface="MS PGothic" pitchFamily="34" charset="-128"/>
                <a:cs typeface="Lato Regular"/>
              </a:defRPr>
            </a:lvl4pPr>
            <a:lvl5pPr marL="1370013" indent="-1714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Regular"/>
                <a:ea typeface="MS PGothic" pitchFamily="34" charset="-128"/>
                <a:cs typeface="Lato Regular"/>
              </a:defRPr>
            </a:lvl5pPr>
            <a:lvl6pPr marL="2514600" indent="-228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>
              <a:lnSpc>
                <a:spcPct val="120000"/>
              </a:lnSpc>
              <a:spcAft>
                <a:spcPts val="600"/>
              </a:spcAft>
              <a:buClr>
                <a:srgbClr val="1696D2"/>
              </a:buClr>
            </a:pPr>
            <a:r>
              <a:rPr lang="en-US" sz="2400" dirty="0">
                <a:solidFill>
                  <a:srgbClr val="06A3D9"/>
                </a:solidFill>
              </a:rPr>
              <a:t>Resources</a:t>
            </a:r>
          </a:p>
          <a:p>
            <a:pPr algn="l">
              <a:lnSpc>
                <a:spcPct val="120000"/>
              </a:lnSpc>
              <a:spcAft>
                <a:spcPts val="600"/>
              </a:spcAft>
              <a:buClr>
                <a:srgbClr val="1696D2"/>
              </a:buClr>
            </a:pPr>
            <a:r>
              <a:rPr lang="en-US" sz="2400" kern="0" dirty="0">
                <a:solidFill>
                  <a:schemeClr val="bg1"/>
                </a:solidFill>
              </a:rPr>
              <a:t>Research briefs, data and state-level summaries, blogs, public comments, and event summaries are at:</a:t>
            </a:r>
          </a:p>
          <a:p>
            <a:pPr algn="l">
              <a:buClr>
                <a:srgbClr val="1696D2"/>
              </a:buClr>
            </a:pPr>
            <a:r>
              <a:rPr lang="en-US" sz="2400" kern="0" dirty="0">
                <a:solidFill>
                  <a:srgbClr val="06A3D9"/>
                </a:solidFill>
              </a:rPr>
              <a:t>https://www.urban.org/policy-centers/ metropolitan-housing-and-communities-policy-center/projects/ opportunity-zones</a:t>
            </a:r>
          </a:p>
          <a:p>
            <a:pPr algn="l">
              <a:buClr>
                <a:srgbClr val="1696D2"/>
              </a:buClr>
            </a:pPr>
            <a:endParaRPr lang="en-US" sz="900" b="1" kern="0" dirty="0">
              <a:solidFill>
                <a:srgbClr val="06A3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06695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UI New Brand Basic 1">
  <a:themeElements>
    <a:clrScheme name="Custom 6">
      <a:dk1>
        <a:sysClr val="windowText" lastClr="000000"/>
      </a:dk1>
      <a:lt1>
        <a:sysClr val="window" lastClr="FFFFFF"/>
      </a:lt1>
      <a:dk2>
        <a:srgbClr val="0096D2"/>
      </a:dk2>
      <a:lt2>
        <a:srgbClr val="CECFCE"/>
      </a:lt2>
      <a:accent1>
        <a:srgbClr val="0096D2"/>
      </a:accent1>
      <a:accent2>
        <a:srgbClr val="9FC7DE"/>
      </a:accent2>
      <a:accent3>
        <a:srgbClr val="153D66"/>
      </a:accent3>
      <a:accent4>
        <a:srgbClr val="828381"/>
      </a:accent4>
      <a:accent5>
        <a:srgbClr val="B1B3B1"/>
      </a:accent5>
      <a:accent6>
        <a:srgbClr val="F0BA1B"/>
      </a:accent6>
      <a:hlink>
        <a:srgbClr val="3091C4"/>
      </a:hlink>
      <a:folHlink>
        <a:srgbClr val="FAB15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I New Brand Basic 1">
  <a:themeElements>
    <a:clrScheme name="Custom 6">
      <a:dk1>
        <a:sysClr val="windowText" lastClr="000000"/>
      </a:dk1>
      <a:lt1>
        <a:sysClr val="window" lastClr="FFFFFF"/>
      </a:lt1>
      <a:dk2>
        <a:srgbClr val="0096D2"/>
      </a:dk2>
      <a:lt2>
        <a:srgbClr val="CECFCE"/>
      </a:lt2>
      <a:accent1>
        <a:srgbClr val="0096D2"/>
      </a:accent1>
      <a:accent2>
        <a:srgbClr val="9FC7DE"/>
      </a:accent2>
      <a:accent3>
        <a:srgbClr val="153D66"/>
      </a:accent3>
      <a:accent4>
        <a:srgbClr val="828381"/>
      </a:accent4>
      <a:accent5>
        <a:srgbClr val="B1B3B1"/>
      </a:accent5>
      <a:accent6>
        <a:srgbClr val="F0BA1B"/>
      </a:accent6>
      <a:hlink>
        <a:srgbClr val="3091C4"/>
      </a:hlink>
      <a:folHlink>
        <a:srgbClr val="FAB15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23933</TotalTime>
  <Words>478</Words>
  <Application>Microsoft Office PowerPoint</Application>
  <PresentationFormat>Widescreen</PresentationFormat>
  <Paragraphs>55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MS PGothic</vt:lpstr>
      <vt:lpstr>MS PGothic</vt:lpstr>
      <vt:lpstr>Arial Black</vt:lpstr>
      <vt:lpstr>Gill Sans MT</vt:lpstr>
      <vt:lpstr>Lato</vt:lpstr>
      <vt:lpstr>Lato Black</vt:lpstr>
      <vt:lpstr>Lato Regular</vt:lpstr>
      <vt:lpstr>Wingdings</vt:lpstr>
      <vt:lpstr>UI New Brand Basic 1</vt:lpstr>
      <vt:lpstr>1_UI New Brand Basic 1</vt:lpstr>
      <vt:lpstr>Opportunity Zones Overview</vt:lpstr>
      <vt:lpstr>Steps to making an Opportunity Zone investment</vt:lpstr>
      <vt:lpstr>Opportunity Zones tax benefits</vt:lpstr>
      <vt:lpstr>Opportunity Zones are different</vt:lpstr>
      <vt:lpstr>Proposed Opportunity Zones regulations</vt:lpstr>
      <vt:lpstr>Proposed Opportunity Zones regulations (cont’d)</vt:lpstr>
      <vt:lpstr>Milwaukee Opportunity Zones</vt:lpstr>
      <vt:lpstr>PowerPoint Presentation</vt:lpstr>
    </vt:vector>
  </TitlesOfParts>
  <Company>The Urban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Institute Identity Implementation</dc:title>
  <dc:creator>Lowell, Bridget</dc:creator>
  <cp:lastModifiedBy>Theodos, Brett</cp:lastModifiedBy>
  <cp:revision>505</cp:revision>
  <cp:lastPrinted>2018-01-09T17:17:50Z</cp:lastPrinted>
  <dcterms:created xsi:type="dcterms:W3CDTF">2014-01-16T21:17:16Z</dcterms:created>
  <dcterms:modified xsi:type="dcterms:W3CDTF">2019-06-11T01:29:51Z</dcterms:modified>
</cp:coreProperties>
</file>