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1" r:id="rId2"/>
    <p:sldMasterId id="2147483683" r:id="rId3"/>
  </p:sldMasterIdLst>
  <p:notesMasterIdLst>
    <p:notesMasterId r:id="rId34"/>
  </p:notesMasterIdLst>
  <p:sldIdLst>
    <p:sldId id="685" r:id="rId4"/>
    <p:sldId id="630" r:id="rId5"/>
    <p:sldId id="448" r:id="rId6"/>
    <p:sldId id="434" r:id="rId7"/>
    <p:sldId id="401" r:id="rId8"/>
    <p:sldId id="464" r:id="rId9"/>
    <p:sldId id="1229" r:id="rId10"/>
    <p:sldId id="548" r:id="rId11"/>
    <p:sldId id="667" r:id="rId12"/>
    <p:sldId id="680" r:id="rId13"/>
    <p:sldId id="682" r:id="rId14"/>
    <p:sldId id="652" r:id="rId15"/>
    <p:sldId id="683" r:id="rId16"/>
    <p:sldId id="686" r:id="rId17"/>
    <p:sldId id="1227" r:id="rId18"/>
    <p:sldId id="670" r:id="rId19"/>
    <p:sldId id="590" r:id="rId20"/>
    <p:sldId id="595" r:id="rId21"/>
    <p:sldId id="620" r:id="rId22"/>
    <p:sldId id="618" r:id="rId23"/>
    <p:sldId id="622" r:id="rId24"/>
    <p:sldId id="632" r:id="rId25"/>
    <p:sldId id="692" r:id="rId26"/>
    <p:sldId id="693" r:id="rId27"/>
    <p:sldId id="1228" r:id="rId28"/>
    <p:sldId id="651" r:id="rId29"/>
    <p:sldId id="644" r:id="rId30"/>
    <p:sldId id="639" r:id="rId31"/>
    <p:sldId id="690" r:id="rId32"/>
    <p:sldId id="6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1B1440-CCD9-4202-B5D9-7A8DF7EE7A9E}">
          <p14:sldIdLst>
            <p14:sldId id="685"/>
            <p14:sldId id="630"/>
          </p14:sldIdLst>
        </p14:section>
        <p14:section name="Framework &amp; Metrics Background" id="{B04D37AB-CD45-45FE-BDBF-B0F2490AC3EA}">
          <p14:sldIdLst>
            <p14:sldId id="448"/>
            <p14:sldId id="434"/>
            <p14:sldId id="401"/>
            <p14:sldId id="464"/>
            <p14:sldId id="1229"/>
            <p14:sldId id="548"/>
            <p14:sldId id="667"/>
            <p14:sldId id="680"/>
            <p14:sldId id="682"/>
            <p14:sldId id="652"/>
            <p14:sldId id="683"/>
            <p14:sldId id="686"/>
          </p14:sldIdLst>
        </p14:section>
        <p14:section name="Cross-Sector Partnerships" id="{655A638F-1675-4425-B057-15B9CCF9DFEB}">
          <p14:sldIdLst>
            <p14:sldId id="1227"/>
            <p14:sldId id="670"/>
            <p14:sldId id="590"/>
            <p14:sldId id="595"/>
            <p14:sldId id="620"/>
            <p14:sldId id="618"/>
            <p14:sldId id="622"/>
            <p14:sldId id="632"/>
            <p14:sldId id="692"/>
            <p14:sldId id="693"/>
          </p14:sldIdLst>
        </p14:section>
        <p14:section name="Data Tables Demo" id="{98D19A46-53E3-4346-BF3A-34434C6B44C5}">
          <p14:sldIdLst>
            <p14:sldId id="1228"/>
            <p14:sldId id="651"/>
            <p14:sldId id="644"/>
            <p14:sldId id="639"/>
          </p14:sldIdLst>
        </p14:section>
        <p14:section name="Questions" id="{174800B5-4770-40CF-AC6B-F5540772A660}">
          <p14:sldIdLst>
            <p14:sldId id="690"/>
          </p14:sldIdLst>
        </p14:section>
        <p14:section name="Wrap up" id="{3AEA28F0-E8D8-436A-9189-5FB29FBDCF01}">
          <p14:sldIdLst>
            <p14:sldId id="68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0BC9BE8-D814-E9B1-FBEC-825223EA20DF}" name="Arezo Azizi" initials="AA" userId="zIQV97Hs/ciu85bGYx3gB98lJ3qV4EaiZcLRHq2pTOk="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DA8C8-5B81-4345-94F1-E7533EE8B3C0}" v="181" dt="2023-12-11T21:37:06.497"/>
    <p1510:client id="{7941371C-31C4-41D9-ABCF-2CBD18258EAB}" v="10" dt="2023-12-12T17:51:57.436"/>
    <p1510:client id="{85AB1944-DC0B-4665-B32D-098D113503FC}" v="7" dt="2023-12-12T16:38:19.798"/>
    <p1510:client id="{98E07DD1-1C58-4C87-A6B8-59B3DA01A1DE}" v="89" dt="2023-12-14T14:04:47.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74" autoAdjust="0"/>
  </p:normalViewPr>
  <p:slideViewPr>
    <p:cSldViewPr>
      <p:cViewPr varScale="1">
        <p:scale>
          <a:sx n="50" d="100"/>
          <a:sy n="50" d="100"/>
        </p:scale>
        <p:origin x="544" y="5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26B731-2F24-46DD-9D0A-AF4F92E5727A}"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8570B194-BE1B-40F7-BD01-3D6CDFF0FCAD}">
      <dgm:prSet phldrT="[Text]"/>
      <dgm:spPr/>
      <dgm:t>
        <a:bodyPr/>
        <a:lstStyle/>
        <a:p>
          <a:r>
            <a:rPr lang="en-US" dirty="0"/>
            <a:t>Compare</a:t>
          </a:r>
        </a:p>
      </dgm:t>
    </dgm:pt>
    <dgm:pt modelId="{BF8001EE-22C1-4058-8875-1BA2A64E0A16}" type="parTrans" cxnId="{E7C72E63-8590-497B-B16F-10C9F51C4E7E}">
      <dgm:prSet/>
      <dgm:spPr/>
      <dgm:t>
        <a:bodyPr/>
        <a:lstStyle/>
        <a:p>
          <a:endParaRPr lang="en-US"/>
        </a:p>
      </dgm:t>
    </dgm:pt>
    <dgm:pt modelId="{AC8B5C31-6C69-4279-921F-E81C2BF4DC6A}" type="sibTrans" cxnId="{E7C72E63-8590-497B-B16F-10C9F51C4E7E}">
      <dgm:prSet/>
      <dgm:spPr/>
      <dgm:t>
        <a:bodyPr/>
        <a:lstStyle/>
        <a:p>
          <a:endParaRPr lang="en-US"/>
        </a:p>
      </dgm:t>
    </dgm:pt>
    <dgm:pt modelId="{9FB8ABFC-E37E-4710-BD7D-E725D89AA6D4}">
      <dgm:prSet phldrT="[Text]"/>
      <dgm:spPr/>
      <dgm:t>
        <a:bodyPr/>
        <a:lstStyle/>
        <a:p>
          <a:r>
            <a:rPr lang="en-US" dirty="0"/>
            <a:t>Prioritize</a:t>
          </a:r>
        </a:p>
      </dgm:t>
    </dgm:pt>
    <dgm:pt modelId="{954B9A40-7AB2-454B-B557-F2E9F81481B1}" type="parTrans" cxnId="{B80B287A-F69B-4FFE-9738-A14C6745DF49}">
      <dgm:prSet/>
      <dgm:spPr/>
      <dgm:t>
        <a:bodyPr/>
        <a:lstStyle/>
        <a:p>
          <a:endParaRPr lang="en-US"/>
        </a:p>
      </dgm:t>
    </dgm:pt>
    <dgm:pt modelId="{38D5FEFF-7FD6-4CCD-86E9-A8C3105B2FF3}" type="sibTrans" cxnId="{B80B287A-F69B-4FFE-9738-A14C6745DF49}">
      <dgm:prSet/>
      <dgm:spPr/>
      <dgm:t>
        <a:bodyPr/>
        <a:lstStyle/>
        <a:p>
          <a:endParaRPr lang="en-US"/>
        </a:p>
      </dgm:t>
    </dgm:pt>
    <dgm:pt modelId="{E8B929C5-B8D6-4918-94D9-D6E29737330E}">
      <dgm:prSet phldrT="[Text]"/>
      <dgm:spPr/>
      <dgm:t>
        <a:bodyPr/>
        <a:lstStyle/>
        <a:p>
          <a:r>
            <a:rPr lang="en-US" dirty="0"/>
            <a:t>Set Targets</a:t>
          </a:r>
        </a:p>
      </dgm:t>
    </dgm:pt>
    <dgm:pt modelId="{8052FCD5-987B-4BCE-B626-9FAF1F459D09}" type="parTrans" cxnId="{060B71A0-8F0B-48DB-815E-C78570699CF9}">
      <dgm:prSet/>
      <dgm:spPr/>
      <dgm:t>
        <a:bodyPr/>
        <a:lstStyle/>
        <a:p>
          <a:endParaRPr lang="en-US"/>
        </a:p>
      </dgm:t>
    </dgm:pt>
    <dgm:pt modelId="{C00C41AB-7CC6-480B-BED7-9C49A7DD80B1}" type="sibTrans" cxnId="{060B71A0-8F0B-48DB-815E-C78570699CF9}">
      <dgm:prSet/>
      <dgm:spPr/>
      <dgm:t>
        <a:bodyPr/>
        <a:lstStyle/>
        <a:p>
          <a:endParaRPr lang="en-US"/>
        </a:p>
      </dgm:t>
    </dgm:pt>
    <dgm:pt modelId="{4B86685A-FD5D-4920-9C96-7D3FAFB301EC}">
      <dgm:prSet phldrT="[Text]"/>
      <dgm:spPr/>
      <dgm:t>
        <a:bodyPr/>
        <a:lstStyle/>
        <a:p>
          <a:r>
            <a:rPr lang="en-US" dirty="0"/>
            <a:t>Reveal</a:t>
          </a:r>
        </a:p>
      </dgm:t>
    </dgm:pt>
    <dgm:pt modelId="{A253867E-68A1-49AB-A4F9-B6D2D29D3592}" type="parTrans" cxnId="{93B4CCBC-9764-4E68-B8D0-0FE3914CCCDC}">
      <dgm:prSet/>
      <dgm:spPr/>
      <dgm:t>
        <a:bodyPr/>
        <a:lstStyle/>
        <a:p>
          <a:endParaRPr lang="en-US"/>
        </a:p>
      </dgm:t>
    </dgm:pt>
    <dgm:pt modelId="{5B9267BE-498F-4D3E-9ECB-422E5117A1FD}" type="sibTrans" cxnId="{93B4CCBC-9764-4E68-B8D0-0FE3914CCCDC}">
      <dgm:prSet/>
      <dgm:spPr/>
      <dgm:t>
        <a:bodyPr/>
        <a:lstStyle/>
        <a:p>
          <a:endParaRPr lang="en-US"/>
        </a:p>
      </dgm:t>
    </dgm:pt>
    <dgm:pt modelId="{DB6246DE-8FC0-410D-887F-9D9376E526B2}">
      <dgm:prSet phldrT="[Text]"/>
      <dgm:spPr/>
      <dgm:t>
        <a:bodyPr/>
        <a:lstStyle/>
        <a:p>
          <a:r>
            <a:rPr lang="en-US" dirty="0"/>
            <a:t>Monitor</a:t>
          </a:r>
        </a:p>
      </dgm:t>
    </dgm:pt>
    <dgm:pt modelId="{04C2F605-C8BD-46D7-9867-A023B84D8FDD}" type="parTrans" cxnId="{E1A3F275-68F3-4A47-9BC9-FFB8D5E7E83C}">
      <dgm:prSet/>
      <dgm:spPr/>
      <dgm:t>
        <a:bodyPr/>
        <a:lstStyle/>
        <a:p>
          <a:endParaRPr lang="en-US"/>
        </a:p>
      </dgm:t>
    </dgm:pt>
    <dgm:pt modelId="{5F6C7CBF-756A-4DA0-A96A-E240777C69B9}" type="sibTrans" cxnId="{E1A3F275-68F3-4A47-9BC9-FFB8D5E7E83C}">
      <dgm:prSet/>
      <dgm:spPr/>
      <dgm:t>
        <a:bodyPr/>
        <a:lstStyle/>
        <a:p>
          <a:endParaRPr lang="en-US"/>
        </a:p>
      </dgm:t>
    </dgm:pt>
    <dgm:pt modelId="{5C4F013E-FE0F-41EA-8428-EB8707E2C847}">
      <dgm:prSet phldrT="[Text]"/>
      <dgm:spPr/>
      <dgm:t>
        <a:bodyPr/>
        <a:lstStyle/>
        <a:p>
          <a:r>
            <a:rPr lang="en-US" dirty="0"/>
            <a:t>Highlight Interconnections</a:t>
          </a:r>
        </a:p>
      </dgm:t>
    </dgm:pt>
    <dgm:pt modelId="{343D13F7-0835-4B45-B0E1-9C1C127C61FB}" type="parTrans" cxnId="{6451BDF5-346D-4FBC-9546-C4007ED3877D}">
      <dgm:prSet/>
      <dgm:spPr/>
      <dgm:t>
        <a:bodyPr/>
        <a:lstStyle/>
        <a:p>
          <a:endParaRPr lang="en-US"/>
        </a:p>
      </dgm:t>
    </dgm:pt>
    <dgm:pt modelId="{87FFC6A8-E27F-4301-A2DA-7809E1C50247}" type="sibTrans" cxnId="{6451BDF5-346D-4FBC-9546-C4007ED3877D}">
      <dgm:prSet/>
      <dgm:spPr/>
      <dgm:t>
        <a:bodyPr/>
        <a:lstStyle/>
        <a:p>
          <a:endParaRPr lang="en-US"/>
        </a:p>
      </dgm:t>
    </dgm:pt>
    <dgm:pt modelId="{5DC9F0B2-ECD4-494A-BC9E-F4348E913E72}" type="pres">
      <dgm:prSet presAssocID="{F026B731-2F24-46DD-9D0A-AF4F92E5727A}" presName="diagram" presStyleCnt="0">
        <dgm:presLayoutVars>
          <dgm:dir/>
          <dgm:resizeHandles val="exact"/>
        </dgm:presLayoutVars>
      </dgm:prSet>
      <dgm:spPr/>
    </dgm:pt>
    <dgm:pt modelId="{DE99CEAA-8946-437D-A182-18E9DCAF521D}" type="pres">
      <dgm:prSet presAssocID="{8570B194-BE1B-40F7-BD01-3D6CDFF0FCAD}" presName="node" presStyleLbl="node1" presStyleIdx="0" presStyleCnt="6">
        <dgm:presLayoutVars>
          <dgm:bulletEnabled val="1"/>
        </dgm:presLayoutVars>
      </dgm:prSet>
      <dgm:spPr/>
    </dgm:pt>
    <dgm:pt modelId="{C4232D98-8C1D-4002-94AC-9DEE6BBA767E}" type="pres">
      <dgm:prSet presAssocID="{AC8B5C31-6C69-4279-921F-E81C2BF4DC6A}" presName="sibTrans" presStyleCnt="0"/>
      <dgm:spPr/>
    </dgm:pt>
    <dgm:pt modelId="{689D1B78-67FA-4735-94BC-FF0C92556D1E}" type="pres">
      <dgm:prSet presAssocID="{9FB8ABFC-E37E-4710-BD7D-E725D89AA6D4}" presName="node" presStyleLbl="node1" presStyleIdx="1" presStyleCnt="6">
        <dgm:presLayoutVars>
          <dgm:bulletEnabled val="1"/>
        </dgm:presLayoutVars>
      </dgm:prSet>
      <dgm:spPr/>
    </dgm:pt>
    <dgm:pt modelId="{1F8541AC-2CB3-491D-9375-E6BB072D00FC}" type="pres">
      <dgm:prSet presAssocID="{38D5FEFF-7FD6-4CCD-86E9-A8C3105B2FF3}" presName="sibTrans" presStyleCnt="0"/>
      <dgm:spPr/>
    </dgm:pt>
    <dgm:pt modelId="{75EB9A4C-850D-4DE5-A002-91574DEBA151}" type="pres">
      <dgm:prSet presAssocID="{5C4F013E-FE0F-41EA-8428-EB8707E2C847}" presName="node" presStyleLbl="node1" presStyleIdx="2" presStyleCnt="6">
        <dgm:presLayoutVars>
          <dgm:bulletEnabled val="1"/>
        </dgm:presLayoutVars>
      </dgm:prSet>
      <dgm:spPr/>
    </dgm:pt>
    <dgm:pt modelId="{EFF26E97-4B78-45C8-A6A6-A8586764A3E6}" type="pres">
      <dgm:prSet presAssocID="{87FFC6A8-E27F-4301-A2DA-7809E1C50247}" presName="sibTrans" presStyleCnt="0"/>
      <dgm:spPr/>
    </dgm:pt>
    <dgm:pt modelId="{DD977594-5B9D-4C52-AFAB-0BABA9595B72}" type="pres">
      <dgm:prSet presAssocID="{E8B929C5-B8D6-4918-94D9-D6E29737330E}" presName="node" presStyleLbl="node1" presStyleIdx="3" presStyleCnt="6">
        <dgm:presLayoutVars>
          <dgm:bulletEnabled val="1"/>
        </dgm:presLayoutVars>
      </dgm:prSet>
      <dgm:spPr/>
    </dgm:pt>
    <dgm:pt modelId="{89A0BAB1-3F02-4DF2-B216-49BCA8FC3352}" type="pres">
      <dgm:prSet presAssocID="{C00C41AB-7CC6-480B-BED7-9C49A7DD80B1}" presName="sibTrans" presStyleCnt="0"/>
      <dgm:spPr/>
    </dgm:pt>
    <dgm:pt modelId="{FE3C25AF-1F40-433E-9DF8-C76CEEDFF99A}" type="pres">
      <dgm:prSet presAssocID="{4B86685A-FD5D-4920-9C96-7D3FAFB301EC}" presName="node" presStyleLbl="node1" presStyleIdx="4" presStyleCnt="6">
        <dgm:presLayoutVars>
          <dgm:bulletEnabled val="1"/>
        </dgm:presLayoutVars>
      </dgm:prSet>
      <dgm:spPr/>
    </dgm:pt>
    <dgm:pt modelId="{910267E1-5207-44C7-92DD-88C28604383F}" type="pres">
      <dgm:prSet presAssocID="{5B9267BE-498F-4D3E-9ECB-422E5117A1FD}" presName="sibTrans" presStyleCnt="0"/>
      <dgm:spPr/>
    </dgm:pt>
    <dgm:pt modelId="{96A005CC-41C3-4B07-A5AE-34B5FAB1383F}" type="pres">
      <dgm:prSet presAssocID="{DB6246DE-8FC0-410D-887F-9D9376E526B2}" presName="node" presStyleLbl="node1" presStyleIdx="5" presStyleCnt="6">
        <dgm:presLayoutVars>
          <dgm:bulletEnabled val="1"/>
        </dgm:presLayoutVars>
      </dgm:prSet>
      <dgm:spPr/>
    </dgm:pt>
  </dgm:ptLst>
  <dgm:cxnLst>
    <dgm:cxn modelId="{36BA4E00-57CC-4A3A-BC7F-948397280619}" type="presOf" srcId="{9FB8ABFC-E37E-4710-BD7D-E725D89AA6D4}" destId="{689D1B78-67FA-4735-94BC-FF0C92556D1E}" srcOrd="0" destOrd="0" presId="urn:microsoft.com/office/officeart/2005/8/layout/default"/>
    <dgm:cxn modelId="{E7C72E63-8590-497B-B16F-10C9F51C4E7E}" srcId="{F026B731-2F24-46DD-9D0A-AF4F92E5727A}" destId="{8570B194-BE1B-40F7-BD01-3D6CDFF0FCAD}" srcOrd="0" destOrd="0" parTransId="{BF8001EE-22C1-4058-8875-1BA2A64E0A16}" sibTransId="{AC8B5C31-6C69-4279-921F-E81C2BF4DC6A}"/>
    <dgm:cxn modelId="{E1A3F275-68F3-4A47-9BC9-FFB8D5E7E83C}" srcId="{F026B731-2F24-46DD-9D0A-AF4F92E5727A}" destId="{DB6246DE-8FC0-410D-887F-9D9376E526B2}" srcOrd="5" destOrd="0" parTransId="{04C2F605-C8BD-46D7-9867-A023B84D8FDD}" sibTransId="{5F6C7CBF-756A-4DA0-A96A-E240777C69B9}"/>
    <dgm:cxn modelId="{B80B287A-F69B-4FFE-9738-A14C6745DF49}" srcId="{F026B731-2F24-46DD-9D0A-AF4F92E5727A}" destId="{9FB8ABFC-E37E-4710-BD7D-E725D89AA6D4}" srcOrd="1" destOrd="0" parTransId="{954B9A40-7AB2-454B-B557-F2E9F81481B1}" sibTransId="{38D5FEFF-7FD6-4CCD-86E9-A8C3105B2FF3}"/>
    <dgm:cxn modelId="{18C9677A-4A88-4A2B-8F54-E6D2ECACB1D4}" type="presOf" srcId="{4B86685A-FD5D-4920-9C96-7D3FAFB301EC}" destId="{FE3C25AF-1F40-433E-9DF8-C76CEEDFF99A}" srcOrd="0" destOrd="0" presId="urn:microsoft.com/office/officeart/2005/8/layout/default"/>
    <dgm:cxn modelId="{DE8D1A7F-D375-4BA2-BD5C-1799474B8B8B}" type="presOf" srcId="{5C4F013E-FE0F-41EA-8428-EB8707E2C847}" destId="{75EB9A4C-850D-4DE5-A002-91574DEBA151}" srcOrd="0" destOrd="0" presId="urn:microsoft.com/office/officeart/2005/8/layout/default"/>
    <dgm:cxn modelId="{2A030785-0ED9-4D4F-A24F-16CCB114B8C8}" type="presOf" srcId="{E8B929C5-B8D6-4918-94D9-D6E29737330E}" destId="{DD977594-5B9D-4C52-AFAB-0BABA9595B72}" srcOrd="0" destOrd="0" presId="urn:microsoft.com/office/officeart/2005/8/layout/default"/>
    <dgm:cxn modelId="{3C59BF8B-6F41-4EB8-A277-0C0747911E37}" type="presOf" srcId="{F026B731-2F24-46DD-9D0A-AF4F92E5727A}" destId="{5DC9F0B2-ECD4-494A-BC9E-F4348E913E72}" srcOrd="0" destOrd="0" presId="urn:microsoft.com/office/officeart/2005/8/layout/default"/>
    <dgm:cxn modelId="{EF1B1996-6E17-4188-A2B7-309F45FB8037}" type="presOf" srcId="{8570B194-BE1B-40F7-BD01-3D6CDFF0FCAD}" destId="{DE99CEAA-8946-437D-A182-18E9DCAF521D}" srcOrd="0" destOrd="0" presId="urn:microsoft.com/office/officeart/2005/8/layout/default"/>
    <dgm:cxn modelId="{060B71A0-8F0B-48DB-815E-C78570699CF9}" srcId="{F026B731-2F24-46DD-9D0A-AF4F92E5727A}" destId="{E8B929C5-B8D6-4918-94D9-D6E29737330E}" srcOrd="3" destOrd="0" parTransId="{8052FCD5-987B-4BCE-B626-9FAF1F459D09}" sibTransId="{C00C41AB-7CC6-480B-BED7-9C49A7DD80B1}"/>
    <dgm:cxn modelId="{93B4CCBC-9764-4E68-B8D0-0FE3914CCCDC}" srcId="{F026B731-2F24-46DD-9D0A-AF4F92E5727A}" destId="{4B86685A-FD5D-4920-9C96-7D3FAFB301EC}" srcOrd="4" destOrd="0" parTransId="{A253867E-68A1-49AB-A4F9-B6D2D29D3592}" sibTransId="{5B9267BE-498F-4D3E-9ECB-422E5117A1FD}"/>
    <dgm:cxn modelId="{87377CC3-4FCA-423D-A756-A75BA0C505CF}" type="presOf" srcId="{DB6246DE-8FC0-410D-887F-9D9376E526B2}" destId="{96A005CC-41C3-4B07-A5AE-34B5FAB1383F}" srcOrd="0" destOrd="0" presId="urn:microsoft.com/office/officeart/2005/8/layout/default"/>
    <dgm:cxn modelId="{6451BDF5-346D-4FBC-9546-C4007ED3877D}" srcId="{F026B731-2F24-46DD-9D0A-AF4F92E5727A}" destId="{5C4F013E-FE0F-41EA-8428-EB8707E2C847}" srcOrd="2" destOrd="0" parTransId="{343D13F7-0835-4B45-B0E1-9C1C127C61FB}" sibTransId="{87FFC6A8-E27F-4301-A2DA-7809E1C50247}"/>
    <dgm:cxn modelId="{AC547EE9-2254-400B-B5D8-5BD8A57A100B}" type="presParOf" srcId="{5DC9F0B2-ECD4-494A-BC9E-F4348E913E72}" destId="{DE99CEAA-8946-437D-A182-18E9DCAF521D}" srcOrd="0" destOrd="0" presId="urn:microsoft.com/office/officeart/2005/8/layout/default"/>
    <dgm:cxn modelId="{B6FDBF9A-F410-4040-BB4D-4B3ADAE749F3}" type="presParOf" srcId="{5DC9F0B2-ECD4-494A-BC9E-F4348E913E72}" destId="{C4232D98-8C1D-4002-94AC-9DEE6BBA767E}" srcOrd="1" destOrd="0" presId="urn:microsoft.com/office/officeart/2005/8/layout/default"/>
    <dgm:cxn modelId="{F72520FC-D71D-4A2D-BA4B-E2BFA90E5DC5}" type="presParOf" srcId="{5DC9F0B2-ECD4-494A-BC9E-F4348E913E72}" destId="{689D1B78-67FA-4735-94BC-FF0C92556D1E}" srcOrd="2" destOrd="0" presId="urn:microsoft.com/office/officeart/2005/8/layout/default"/>
    <dgm:cxn modelId="{A925FBCA-0190-4934-957D-18839E353BB6}" type="presParOf" srcId="{5DC9F0B2-ECD4-494A-BC9E-F4348E913E72}" destId="{1F8541AC-2CB3-491D-9375-E6BB072D00FC}" srcOrd="3" destOrd="0" presId="urn:microsoft.com/office/officeart/2005/8/layout/default"/>
    <dgm:cxn modelId="{7D1E4641-81EA-4A68-A01F-8B06040223FE}" type="presParOf" srcId="{5DC9F0B2-ECD4-494A-BC9E-F4348E913E72}" destId="{75EB9A4C-850D-4DE5-A002-91574DEBA151}" srcOrd="4" destOrd="0" presId="urn:microsoft.com/office/officeart/2005/8/layout/default"/>
    <dgm:cxn modelId="{BBEEF7B8-D7A0-4617-8A4E-926B6BA296F6}" type="presParOf" srcId="{5DC9F0B2-ECD4-494A-BC9E-F4348E913E72}" destId="{EFF26E97-4B78-45C8-A6A6-A8586764A3E6}" srcOrd="5" destOrd="0" presId="urn:microsoft.com/office/officeart/2005/8/layout/default"/>
    <dgm:cxn modelId="{6246A67D-BC79-4399-8EC9-3D37AE6FE1E6}" type="presParOf" srcId="{5DC9F0B2-ECD4-494A-BC9E-F4348E913E72}" destId="{DD977594-5B9D-4C52-AFAB-0BABA9595B72}" srcOrd="6" destOrd="0" presId="urn:microsoft.com/office/officeart/2005/8/layout/default"/>
    <dgm:cxn modelId="{D8677057-9ECF-4132-B754-168B3288F202}" type="presParOf" srcId="{5DC9F0B2-ECD4-494A-BC9E-F4348E913E72}" destId="{89A0BAB1-3F02-4DF2-B216-49BCA8FC3352}" srcOrd="7" destOrd="0" presId="urn:microsoft.com/office/officeart/2005/8/layout/default"/>
    <dgm:cxn modelId="{5DE97B85-324B-4095-A990-D3BD926F06BD}" type="presParOf" srcId="{5DC9F0B2-ECD4-494A-BC9E-F4348E913E72}" destId="{FE3C25AF-1F40-433E-9DF8-C76CEEDFF99A}" srcOrd="8" destOrd="0" presId="urn:microsoft.com/office/officeart/2005/8/layout/default"/>
    <dgm:cxn modelId="{F7D757DF-D368-4F3D-83E6-E8B72F9C6E1B}" type="presParOf" srcId="{5DC9F0B2-ECD4-494A-BC9E-F4348E913E72}" destId="{910267E1-5207-44C7-92DD-88C28604383F}" srcOrd="9" destOrd="0" presId="urn:microsoft.com/office/officeart/2005/8/layout/default"/>
    <dgm:cxn modelId="{90D8182E-96ED-47BD-BB48-2610EA1132A0}" type="presParOf" srcId="{5DC9F0B2-ECD4-494A-BC9E-F4348E913E72}" destId="{96A005CC-41C3-4B07-A5AE-34B5FAB1383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143A97-6242-4C89-82CB-859628B08ECE}"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305C63FE-0DD2-4C1F-91DC-B9D77D35ABB8}">
      <dgm:prSet phldrT="[Text]"/>
      <dgm:spPr/>
      <dgm:t>
        <a:bodyPr/>
        <a:lstStyle/>
        <a:p>
          <a:r>
            <a:rPr lang="en-US" dirty="0"/>
            <a:t>Step 1: Our Approach to Upward Mobility</a:t>
          </a:r>
        </a:p>
      </dgm:t>
    </dgm:pt>
    <dgm:pt modelId="{DF63B1CA-950C-42A4-BEBD-5E4756722853}" type="parTrans" cxnId="{993780F4-AFCD-4DC1-A829-1939ABFE2007}">
      <dgm:prSet/>
      <dgm:spPr/>
      <dgm:t>
        <a:bodyPr/>
        <a:lstStyle/>
        <a:p>
          <a:endParaRPr lang="en-US"/>
        </a:p>
      </dgm:t>
    </dgm:pt>
    <dgm:pt modelId="{A9CFD1C4-A258-4ACE-8B3F-F52DF92BAB82}" type="sibTrans" cxnId="{993780F4-AFCD-4DC1-A829-1939ABFE2007}">
      <dgm:prSet/>
      <dgm:spPr/>
      <dgm:t>
        <a:bodyPr/>
        <a:lstStyle/>
        <a:p>
          <a:endParaRPr lang="en-US" dirty="0"/>
        </a:p>
      </dgm:t>
    </dgm:pt>
    <dgm:pt modelId="{1D806495-A3ED-49BF-8F34-D7E978E3AF64}">
      <dgm:prSet phldrT="[Text]"/>
      <dgm:spPr/>
      <dgm:t>
        <a:bodyPr/>
        <a:lstStyle/>
        <a:p>
          <a:r>
            <a:rPr lang="en-US" dirty="0"/>
            <a:t>Step 2: Use Mobility Metrics to Surface Insights</a:t>
          </a:r>
        </a:p>
      </dgm:t>
    </dgm:pt>
    <dgm:pt modelId="{76BF56A7-0C1D-426D-92FF-1E96608417DD}" type="parTrans" cxnId="{B2721D3D-7E58-427B-8532-5898E6B0991D}">
      <dgm:prSet/>
      <dgm:spPr/>
      <dgm:t>
        <a:bodyPr/>
        <a:lstStyle/>
        <a:p>
          <a:endParaRPr lang="en-US"/>
        </a:p>
      </dgm:t>
    </dgm:pt>
    <dgm:pt modelId="{12AF0314-BBB0-4DC3-B68B-91659EB6B2EC}" type="sibTrans" cxnId="{B2721D3D-7E58-427B-8532-5898E6B0991D}">
      <dgm:prSet/>
      <dgm:spPr/>
      <dgm:t>
        <a:bodyPr/>
        <a:lstStyle/>
        <a:p>
          <a:endParaRPr lang="en-US" dirty="0"/>
        </a:p>
      </dgm:t>
    </dgm:pt>
    <dgm:pt modelId="{AA28ECE5-1F0A-493B-BE57-32394D67B532}">
      <dgm:prSet phldrT="[Text]"/>
      <dgm:spPr/>
      <dgm:t>
        <a:bodyPr/>
        <a:lstStyle/>
        <a:p>
          <a:r>
            <a:rPr lang="en-US" dirty="0"/>
            <a:t>Step 3: Ensure Your Local Government is Ready to Undertake this Work</a:t>
          </a:r>
        </a:p>
      </dgm:t>
    </dgm:pt>
    <dgm:pt modelId="{9603499E-7F8C-497A-809F-A54B7AA86B94}" type="parTrans" cxnId="{F2B76B12-C0C2-4767-907D-53A495B4BD7A}">
      <dgm:prSet/>
      <dgm:spPr/>
      <dgm:t>
        <a:bodyPr/>
        <a:lstStyle/>
        <a:p>
          <a:endParaRPr lang="en-US"/>
        </a:p>
      </dgm:t>
    </dgm:pt>
    <dgm:pt modelId="{B8047CBD-C681-47CD-B688-2017BA7B9C6C}" type="sibTrans" cxnId="{F2B76B12-C0C2-4767-907D-53A495B4BD7A}">
      <dgm:prSet/>
      <dgm:spPr/>
      <dgm:t>
        <a:bodyPr/>
        <a:lstStyle/>
        <a:p>
          <a:endParaRPr lang="en-US" dirty="0"/>
        </a:p>
      </dgm:t>
    </dgm:pt>
    <dgm:pt modelId="{2CC412B6-ED3E-4242-84D0-5694685CA7B3}">
      <dgm:prSet phldrT="[Text]"/>
      <dgm:spPr>
        <a:solidFill>
          <a:srgbClr val="2799B9"/>
        </a:solidFill>
      </dgm:spPr>
      <dgm:t>
        <a:bodyPr/>
        <a:lstStyle/>
        <a:p>
          <a:r>
            <a:rPr lang="en-US" dirty="0"/>
            <a:t>Step 4: Build Your Coalition for Systems Change</a:t>
          </a:r>
        </a:p>
      </dgm:t>
    </dgm:pt>
    <dgm:pt modelId="{4AB67C21-3C0D-43E0-8BFC-610ABE729B1F}" type="parTrans" cxnId="{2E56D9FF-25B6-4746-9DE8-EA4159FF620A}">
      <dgm:prSet/>
      <dgm:spPr/>
      <dgm:t>
        <a:bodyPr/>
        <a:lstStyle/>
        <a:p>
          <a:endParaRPr lang="en-US"/>
        </a:p>
      </dgm:t>
    </dgm:pt>
    <dgm:pt modelId="{28E13C55-5948-49E8-85A7-2C53954E2576}" type="sibTrans" cxnId="{2E56D9FF-25B6-4746-9DE8-EA4159FF620A}">
      <dgm:prSet/>
      <dgm:spPr/>
      <dgm:t>
        <a:bodyPr/>
        <a:lstStyle/>
        <a:p>
          <a:endParaRPr lang="en-US" dirty="0"/>
        </a:p>
      </dgm:t>
    </dgm:pt>
    <dgm:pt modelId="{83ED2BE7-CA77-4C0A-825A-82BC6E38CAE0}">
      <dgm:prSet phldrT="[Text]"/>
      <dgm:spPr/>
      <dgm:t>
        <a:bodyPr/>
        <a:lstStyle/>
        <a:p>
          <a:r>
            <a:rPr lang="en-US" dirty="0"/>
            <a:t>Step 5: Develop an Initial Understanding of Local Mobility Conditions</a:t>
          </a:r>
        </a:p>
      </dgm:t>
    </dgm:pt>
    <dgm:pt modelId="{A551916A-7BFD-40B5-AD66-8EDFEA96B753}" type="parTrans" cxnId="{2536A9B7-3B0E-4C34-B5B2-3C56AC938A81}">
      <dgm:prSet/>
      <dgm:spPr/>
      <dgm:t>
        <a:bodyPr/>
        <a:lstStyle/>
        <a:p>
          <a:endParaRPr lang="en-US"/>
        </a:p>
      </dgm:t>
    </dgm:pt>
    <dgm:pt modelId="{52C1CA80-3B30-4DE5-9C6A-BE36E52C721C}" type="sibTrans" cxnId="{2536A9B7-3B0E-4C34-B5B2-3C56AC938A81}">
      <dgm:prSet/>
      <dgm:spPr/>
      <dgm:t>
        <a:bodyPr/>
        <a:lstStyle/>
        <a:p>
          <a:endParaRPr lang="en-US" dirty="0"/>
        </a:p>
      </dgm:t>
    </dgm:pt>
    <dgm:pt modelId="{A517A8D9-CFBE-454A-821E-4BF4A2DCAEEF}">
      <dgm:prSet/>
      <dgm:spPr>
        <a:solidFill>
          <a:srgbClr val="3720C2"/>
        </a:solidFill>
      </dgm:spPr>
      <dgm:t>
        <a:bodyPr/>
        <a:lstStyle/>
        <a:p>
          <a:r>
            <a:rPr lang="en-US" dirty="0"/>
            <a:t>Step 6: Build a Fuller Picture of Mobility Conditions</a:t>
          </a:r>
        </a:p>
      </dgm:t>
    </dgm:pt>
    <dgm:pt modelId="{79368F71-8420-4121-81F8-FFAC9D804B37}" type="parTrans" cxnId="{53AE3529-9DEE-4DB1-9BEA-299AC4FB3310}">
      <dgm:prSet/>
      <dgm:spPr/>
      <dgm:t>
        <a:bodyPr/>
        <a:lstStyle/>
        <a:p>
          <a:endParaRPr lang="en-US"/>
        </a:p>
      </dgm:t>
    </dgm:pt>
    <dgm:pt modelId="{76334EE6-E79E-4C5E-B8BE-B289C0F2C731}" type="sibTrans" cxnId="{53AE3529-9DEE-4DB1-9BEA-299AC4FB3310}">
      <dgm:prSet/>
      <dgm:spPr/>
      <dgm:t>
        <a:bodyPr/>
        <a:lstStyle/>
        <a:p>
          <a:endParaRPr lang="en-US" dirty="0"/>
        </a:p>
      </dgm:t>
    </dgm:pt>
    <dgm:pt modelId="{3EE47AA8-F59E-46B9-B83C-AB5BD6C9E931}">
      <dgm:prSet/>
      <dgm:spPr/>
      <dgm:t>
        <a:bodyPr/>
        <a:lstStyle/>
        <a:p>
          <a:r>
            <a:rPr lang="en-US" dirty="0"/>
            <a:t>Step 7: Determine Your Strategic Actions</a:t>
          </a:r>
        </a:p>
      </dgm:t>
    </dgm:pt>
    <dgm:pt modelId="{681FF0D7-7CDC-4139-98E7-24B9C527512C}" type="parTrans" cxnId="{C4F59854-FFF2-41AE-9320-0F86E2CE223B}">
      <dgm:prSet/>
      <dgm:spPr/>
      <dgm:t>
        <a:bodyPr/>
        <a:lstStyle/>
        <a:p>
          <a:endParaRPr lang="en-US"/>
        </a:p>
      </dgm:t>
    </dgm:pt>
    <dgm:pt modelId="{303A3CE8-F93D-4860-A34E-169FFE8A6D7C}" type="sibTrans" cxnId="{C4F59854-FFF2-41AE-9320-0F86E2CE223B}">
      <dgm:prSet/>
      <dgm:spPr/>
      <dgm:t>
        <a:bodyPr/>
        <a:lstStyle/>
        <a:p>
          <a:endParaRPr lang="en-US" dirty="0"/>
        </a:p>
      </dgm:t>
    </dgm:pt>
    <dgm:pt modelId="{FC61296B-C20D-40F3-89DD-13C1A2225EAD}">
      <dgm:prSet/>
      <dgm:spPr/>
      <dgm:t>
        <a:bodyPr/>
        <a:lstStyle/>
        <a:p>
          <a:r>
            <a:rPr lang="en-US" dirty="0"/>
            <a:t>Step 8: Develop Your Measurement Plan and Consider Sustainability</a:t>
          </a:r>
        </a:p>
      </dgm:t>
    </dgm:pt>
    <dgm:pt modelId="{57A79713-3AC6-425B-BF10-D97EBAFB606F}" type="parTrans" cxnId="{D4EFA774-8848-4D1D-AA1B-C75703F880AF}">
      <dgm:prSet/>
      <dgm:spPr/>
      <dgm:t>
        <a:bodyPr/>
        <a:lstStyle/>
        <a:p>
          <a:endParaRPr lang="en-US"/>
        </a:p>
      </dgm:t>
    </dgm:pt>
    <dgm:pt modelId="{5136239D-47E2-4585-BD46-FF29DC60767E}" type="sibTrans" cxnId="{D4EFA774-8848-4D1D-AA1B-C75703F880AF}">
      <dgm:prSet/>
      <dgm:spPr/>
      <dgm:t>
        <a:bodyPr/>
        <a:lstStyle/>
        <a:p>
          <a:endParaRPr lang="en-US" dirty="0"/>
        </a:p>
      </dgm:t>
    </dgm:pt>
    <dgm:pt modelId="{1CA5FFD0-52CA-40B9-9DB4-6967DA5E3C5C}">
      <dgm:prSet/>
      <dgm:spPr/>
      <dgm:t>
        <a:bodyPr/>
        <a:lstStyle/>
        <a:p>
          <a:r>
            <a:rPr lang="en-US" dirty="0"/>
            <a:t>Step 9: Finalize and Release Your Mobility Action Plan</a:t>
          </a:r>
        </a:p>
      </dgm:t>
    </dgm:pt>
    <dgm:pt modelId="{52D8763E-7E9D-4ED2-B761-40DC724B1562}" type="parTrans" cxnId="{D5A00CB2-FA67-4163-AD23-27F68EC60018}">
      <dgm:prSet/>
      <dgm:spPr/>
      <dgm:t>
        <a:bodyPr/>
        <a:lstStyle/>
        <a:p>
          <a:endParaRPr lang="en-US"/>
        </a:p>
      </dgm:t>
    </dgm:pt>
    <dgm:pt modelId="{FF7B5E76-6493-4229-9BF5-893028658E5C}" type="sibTrans" cxnId="{D5A00CB2-FA67-4163-AD23-27F68EC60018}">
      <dgm:prSet/>
      <dgm:spPr/>
      <dgm:t>
        <a:bodyPr/>
        <a:lstStyle/>
        <a:p>
          <a:endParaRPr lang="en-US" dirty="0"/>
        </a:p>
      </dgm:t>
    </dgm:pt>
    <dgm:pt modelId="{49828F13-E7CC-4BF9-82B3-3ACA16DB0DC3}">
      <dgm:prSet/>
      <dgm:spPr/>
      <dgm:t>
        <a:bodyPr/>
        <a:lstStyle/>
        <a:p>
          <a:r>
            <a:rPr lang="en-US" dirty="0"/>
            <a:t>Step 10: Sustain Momentum</a:t>
          </a:r>
        </a:p>
      </dgm:t>
    </dgm:pt>
    <dgm:pt modelId="{A6005B1B-3437-4D7A-9866-434B9BDC2C2D}" type="parTrans" cxnId="{ADCDA7C6-8DD8-477A-AA3D-A593B82C3C20}">
      <dgm:prSet/>
      <dgm:spPr/>
      <dgm:t>
        <a:bodyPr/>
        <a:lstStyle/>
        <a:p>
          <a:endParaRPr lang="en-US"/>
        </a:p>
      </dgm:t>
    </dgm:pt>
    <dgm:pt modelId="{E1C2B2AF-C9BF-4ED5-A243-CADEB0EF1F20}" type="sibTrans" cxnId="{ADCDA7C6-8DD8-477A-AA3D-A593B82C3C20}">
      <dgm:prSet/>
      <dgm:spPr/>
      <dgm:t>
        <a:bodyPr/>
        <a:lstStyle/>
        <a:p>
          <a:endParaRPr lang="en-US"/>
        </a:p>
      </dgm:t>
    </dgm:pt>
    <dgm:pt modelId="{CCB02765-CE72-4119-9186-F04428FBD846}" type="pres">
      <dgm:prSet presAssocID="{69143A97-6242-4C89-82CB-859628B08ECE}" presName="diagram" presStyleCnt="0">
        <dgm:presLayoutVars>
          <dgm:dir/>
          <dgm:resizeHandles val="exact"/>
        </dgm:presLayoutVars>
      </dgm:prSet>
      <dgm:spPr/>
    </dgm:pt>
    <dgm:pt modelId="{D5927E12-E00B-4455-9539-031522752650}" type="pres">
      <dgm:prSet presAssocID="{305C63FE-0DD2-4C1F-91DC-B9D77D35ABB8}" presName="node" presStyleLbl="node1" presStyleIdx="0" presStyleCnt="10">
        <dgm:presLayoutVars>
          <dgm:bulletEnabled val="1"/>
        </dgm:presLayoutVars>
      </dgm:prSet>
      <dgm:spPr/>
    </dgm:pt>
    <dgm:pt modelId="{D3CA905A-B43F-45CB-B556-2F1E9D8ACFB0}" type="pres">
      <dgm:prSet presAssocID="{A9CFD1C4-A258-4ACE-8B3F-F52DF92BAB82}" presName="sibTrans" presStyleLbl="sibTrans2D1" presStyleIdx="0" presStyleCnt="9"/>
      <dgm:spPr/>
    </dgm:pt>
    <dgm:pt modelId="{80885A33-959E-4B55-9C41-89EC243201E6}" type="pres">
      <dgm:prSet presAssocID="{A9CFD1C4-A258-4ACE-8B3F-F52DF92BAB82}" presName="connectorText" presStyleLbl="sibTrans2D1" presStyleIdx="0" presStyleCnt="9"/>
      <dgm:spPr/>
    </dgm:pt>
    <dgm:pt modelId="{EDC45FF7-3363-4801-977D-30EB602A023B}" type="pres">
      <dgm:prSet presAssocID="{1D806495-A3ED-49BF-8F34-D7E978E3AF64}" presName="node" presStyleLbl="node1" presStyleIdx="1" presStyleCnt="10">
        <dgm:presLayoutVars>
          <dgm:bulletEnabled val="1"/>
        </dgm:presLayoutVars>
      </dgm:prSet>
      <dgm:spPr/>
    </dgm:pt>
    <dgm:pt modelId="{5176DE93-3E21-45E0-860E-4222B98D1BD5}" type="pres">
      <dgm:prSet presAssocID="{12AF0314-BBB0-4DC3-B68B-91659EB6B2EC}" presName="sibTrans" presStyleLbl="sibTrans2D1" presStyleIdx="1" presStyleCnt="9"/>
      <dgm:spPr/>
    </dgm:pt>
    <dgm:pt modelId="{6E9C12A8-2F10-4FEB-9D16-0DAC902BC414}" type="pres">
      <dgm:prSet presAssocID="{12AF0314-BBB0-4DC3-B68B-91659EB6B2EC}" presName="connectorText" presStyleLbl="sibTrans2D1" presStyleIdx="1" presStyleCnt="9"/>
      <dgm:spPr/>
    </dgm:pt>
    <dgm:pt modelId="{0B0465CE-D9BB-410F-8639-6A35FE86559C}" type="pres">
      <dgm:prSet presAssocID="{AA28ECE5-1F0A-493B-BE57-32394D67B532}" presName="node" presStyleLbl="node1" presStyleIdx="2" presStyleCnt="10">
        <dgm:presLayoutVars>
          <dgm:bulletEnabled val="1"/>
        </dgm:presLayoutVars>
      </dgm:prSet>
      <dgm:spPr/>
    </dgm:pt>
    <dgm:pt modelId="{032AE390-9DED-42D5-8392-7348F91890DF}" type="pres">
      <dgm:prSet presAssocID="{B8047CBD-C681-47CD-B688-2017BA7B9C6C}" presName="sibTrans" presStyleLbl="sibTrans2D1" presStyleIdx="2" presStyleCnt="9"/>
      <dgm:spPr/>
    </dgm:pt>
    <dgm:pt modelId="{1A853707-D836-4484-AB62-4E6E172DCCD2}" type="pres">
      <dgm:prSet presAssocID="{B8047CBD-C681-47CD-B688-2017BA7B9C6C}" presName="connectorText" presStyleLbl="sibTrans2D1" presStyleIdx="2" presStyleCnt="9"/>
      <dgm:spPr/>
    </dgm:pt>
    <dgm:pt modelId="{5D398161-CC50-42D4-8A88-65F72DFB1AE2}" type="pres">
      <dgm:prSet presAssocID="{2CC412B6-ED3E-4242-84D0-5694685CA7B3}" presName="node" presStyleLbl="node1" presStyleIdx="3" presStyleCnt="10">
        <dgm:presLayoutVars>
          <dgm:bulletEnabled val="1"/>
        </dgm:presLayoutVars>
      </dgm:prSet>
      <dgm:spPr/>
    </dgm:pt>
    <dgm:pt modelId="{36FEB940-1D7E-422B-8858-552D78CB30BA}" type="pres">
      <dgm:prSet presAssocID="{28E13C55-5948-49E8-85A7-2C53954E2576}" presName="sibTrans" presStyleLbl="sibTrans2D1" presStyleIdx="3" presStyleCnt="9"/>
      <dgm:spPr/>
    </dgm:pt>
    <dgm:pt modelId="{2324B9A9-7FA7-4271-A246-7D6948FCD507}" type="pres">
      <dgm:prSet presAssocID="{28E13C55-5948-49E8-85A7-2C53954E2576}" presName="connectorText" presStyleLbl="sibTrans2D1" presStyleIdx="3" presStyleCnt="9"/>
      <dgm:spPr/>
    </dgm:pt>
    <dgm:pt modelId="{9B437807-A18E-4EC0-8324-ED711FC2A83C}" type="pres">
      <dgm:prSet presAssocID="{83ED2BE7-CA77-4C0A-825A-82BC6E38CAE0}" presName="node" presStyleLbl="node1" presStyleIdx="4" presStyleCnt="10">
        <dgm:presLayoutVars>
          <dgm:bulletEnabled val="1"/>
        </dgm:presLayoutVars>
      </dgm:prSet>
      <dgm:spPr/>
    </dgm:pt>
    <dgm:pt modelId="{B3740534-32C3-4F65-93D2-5C359B9CEB74}" type="pres">
      <dgm:prSet presAssocID="{52C1CA80-3B30-4DE5-9C6A-BE36E52C721C}" presName="sibTrans" presStyleLbl="sibTrans2D1" presStyleIdx="4" presStyleCnt="9"/>
      <dgm:spPr/>
    </dgm:pt>
    <dgm:pt modelId="{55EADE4B-FC2B-4637-88AC-584E739417D3}" type="pres">
      <dgm:prSet presAssocID="{52C1CA80-3B30-4DE5-9C6A-BE36E52C721C}" presName="connectorText" presStyleLbl="sibTrans2D1" presStyleIdx="4" presStyleCnt="9"/>
      <dgm:spPr/>
    </dgm:pt>
    <dgm:pt modelId="{07A4E134-DAC5-484E-9D58-EDC89A97FF36}" type="pres">
      <dgm:prSet presAssocID="{A517A8D9-CFBE-454A-821E-4BF4A2DCAEEF}" presName="node" presStyleLbl="node1" presStyleIdx="5" presStyleCnt="10">
        <dgm:presLayoutVars>
          <dgm:bulletEnabled val="1"/>
        </dgm:presLayoutVars>
      </dgm:prSet>
      <dgm:spPr/>
    </dgm:pt>
    <dgm:pt modelId="{DC7C9DB0-D4B1-4C5B-AFD7-1135D102FE51}" type="pres">
      <dgm:prSet presAssocID="{76334EE6-E79E-4C5E-B8BE-B289C0F2C731}" presName="sibTrans" presStyleLbl="sibTrans2D1" presStyleIdx="5" presStyleCnt="9"/>
      <dgm:spPr/>
    </dgm:pt>
    <dgm:pt modelId="{6C667A7E-C591-4619-BA52-0A370B19C82F}" type="pres">
      <dgm:prSet presAssocID="{76334EE6-E79E-4C5E-B8BE-B289C0F2C731}" presName="connectorText" presStyleLbl="sibTrans2D1" presStyleIdx="5" presStyleCnt="9"/>
      <dgm:spPr/>
    </dgm:pt>
    <dgm:pt modelId="{DD6DA6FA-5EB0-474B-B792-DC32F7486C81}" type="pres">
      <dgm:prSet presAssocID="{3EE47AA8-F59E-46B9-B83C-AB5BD6C9E931}" presName="node" presStyleLbl="node1" presStyleIdx="6" presStyleCnt="10">
        <dgm:presLayoutVars>
          <dgm:bulletEnabled val="1"/>
        </dgm:presLayoutVars>
      </dgm:prSet>
      <dgm:spPr/>
    </dgm:pt>
    <dgm:pt modelId="{673902A3-C67F-4A27-83B4-1D6E6AB2706D}" type="pres">
      <dgm:prSet presAssocID="{303A3CE8-F93D-4860-A34E-169FFE8A6D7C}" presName="sibTrans" presStyleLbl="sibTrans2D1" presStyleIdx="6" presStyleCnt="9"/>
      <dgm:spPr/>
    </dgm:pt>
    <dgm:pt modelId="{5B3481E1-A1A5-4C7E-B306-CCF71EC6F9C0}" type="pres">
      <dgm:prSet presAssocID="{303A3CE8-F93D-4860-A34E-169FFE8A6D7C}" presName="connectorText" presStyleLbl="sibTrans2D1" presStyleIdx="6" presStyleCnt="9"/>
      <dgm:spPr/>
    </dgm:pt>
    <dgm:pt modelId="{3C907CED-2FF5-4B36-91C9-B6C5379D56D5}" type="pres">
      <dgm:prSet presAssocID="{FC61296B-C20D-40F3-89DD-13C1A2225EAD}" presName="node" presStyleLbl="node1" presStyleIdx="7" presStyleCnt="10">
        <dgm:presLayoutVars>
          <dgm:bulletEnabled val="1"/>
        </dgm:presLayoutVars>
      </dgm:prSet>
      <dgm:spPr/>
    </dgm:pt>
    <dgm:pt modelId="{8F8FB702-4FE5-4E1D-BC80-790467D2F47D}" type="pres">
      <dgm:prSet presAssocID="{5136239D-47E2-4585-BD46-FF29DC60767E}" presName="sibTrans" presStyleLbl="sibTrans2D1" presStyleIdx="7" presStyleCnt="9"/>
      <dgm:spPr/>
    </dgm:pt>
    <dgm:pt modelId="{0616EDC0-4577-4CF2-8EFB-00A686CA91E3}" type="pres">
      <dgm:prSet presAssocID="{5136239D-47E2-4585-BD46-FF29DC60767E}" presName="connectorText" presStyleLbl="sibTrans2D1" presStyleIdx="7" presStyleCnt="9"/>
      <dgm:spPr/>
    </dgm:pt>
    <dgm:pt modelId="{299570E7-B580-4771-B603-8694F6584F2A}" type="pres">
      <dgm:prSet presAssocID="{1CA5FFD0-52CA-40B9-9DB4-6967DA5E3C5C}" presName="node" presStyleLbl="node1" presStyleIdx="8" presStyleCnt="10">
        <dgm:presLayoutVars>
          <dgm:bulletEnabled val="1"/>
        </dgm:presLayoutVars>
      </dgm:prSet>
      <dgm:spPr/>
    </dgm:pt>
    <dgm:pt modelId="{E8FA9A1A-D386-49E3-A734-C25E0917155B}" type="pres">
      <dgm:prSet presAssocID="{FF7B5E76-6493-4229-9BF5-893028658E5C}" presName="sibTrans" presStyleLbl="sibTrans2D1" presStyleIdx="8" presStyleCnt="9"/>
      <dgm:spPr/>
    </dgm:pt>
    <dgm:pt modelId="{CC70471F-4266-4FEC-8C7F-06C29EEB530F}" type="pres">
      <dgm:prSet presAssocID="{FF7B5E76-6493-4229-9BF5-893028658E5C}" presName="connectorText" presStyleLbl="sibTrans2D1" presStyleIdx="8" presStyleCnt="9"/>
      <dgm:spPr/>
    </dgm:pt>
    <dgm:pt modelId="{73D9EF1B-CF3A-4626-8B7F-BFA790C452DA}" type="pres">
      <dgm:prSet presAssocID="{49828F13-E7CC-4BF9-82B3-3ACA16DB0DC3}" presName="node" presStyleLbl="node1" presStyleIdx="9" presStyleCnt="10">
        <dgm:presLayoutVars>
          <dgm:bulletEnabled val="1"/>
        </dgm:presLayoutVars>
      </dgm:prSet>
      <dgm:spPr/>
    </dgm:pt>
  </dgm:ptLst>
  <dgm:cxnLst>
    <dgm:cxn modelId="{3C269308-126C-4E60-891C-B20F2E4ECEF6}" type="presOf" srcId="{AA28ECE5-1F0A-493B-BE57-32394D67B532}" destId="{0B0465CE-D9BB-410F-8639-6A35FE86559C}" srcOrd="0" destOrd="0" presId="urn:microsoft.com/office/officeart/2005/8/layout/process5"/>
    <dgm:cxn modelId="{26F5420B-DA51-4DC6-95E2-AAB532C46730}" type="presOf" srcId="{2CC412B6-ED3E-4242-84D0-5694685CA7B3}" destId="{5D398161-CC50-42D4-8A88-65F72DFB1AE2}" srcOrd="0" destOrd="0" presId="urn:microsoft.com/office/officeart/2005/8/layout/process5"/>
    <dgm:cxn modelId="{CBCC9F10-2F64-43F8-AAC1-CBD5DB465F59}" type="presOf" srcId="{1D806495-A3ED-49BF-8F34-D7E978E3AF64}" destId="{EDC45FF7-3363-4801-977D-30EB602A023B}" srcOrd="0" destOrd="0" presId="urn:microsoft.com/office/officeart/2005/8/layout/process5"/>
    <dgm:cxn modelId="{F2B76B12-C0C2-4767-907D-53A495B4BD7A}" srcId="{69143A97-6242-4C89-82CB-859628B08ECE}" destId="{AA28ECE5-1F0A-493B-BE57-32394D67B532}" srcOrd="2" destOrd="0" parTransId="{9603499E-7F8C-497A-809F-A54B7AA86B94}" sibTransId="{B8047CBD-C681-47CD-B688-2017BA7B9C6C}"/>
    <dgm:cxn modelId="{71F45F23-0A0E-49DA-A185-4C76D485146E}" type="presOf" srcId="{28E13C55-5948-49E8-85A7-2C53954E2576}" destId="{36FEB940-1D7E-422B-8858-552D78CB30BA}" srcOrd="0" destOrd="0" presId="urn:microsoft.com/office/officeart/2005/8/layout/process5"/>
    <dgm:cxn modelId="{FD888026-B855-4C91-9956-0AC9C832FD41}" type="presOf" srcId="{303A3CE8-F93D-4860-A34E-169FFE8A6D7C}" destId="{5B3481E1-A1A5-4C7E-B306-CCF71EC6F9C0}" srcOrd="1" destOrd="0" presId="urn:microsoft.com/office/officeart/2005/8/layout/process5"/>
    <dgm:cxn modelId="{F2E1C126-B963-49CB-BCC0-7481B3589DDF}" type="presOf" srcId="{83ED2BE7-CA77-4C0A-825A-82BC6E38CAE0}" destId="{9B437807-A18E-4EC0-8324-ED711FC2A83C}" srcOrd="0" destOrd="0" presId="urn:microsoft.com/office/officeart/2005/8/layout/process5"/>
    <dgm:cxn modelId="{53AE3529-9DEE-4DB1-9BEA-299AC4FB3310}" srcId="{69143A97-6242-4C89-82CB-859628B08ECE}" destId="{A517A8D9-CFBE-454A-821E-4BF4A2DCAEEF}" srcOrd="5" destOrd="0" parTransId="{79368F71-8420-4121-81F8-FFAC9D804B37}" sibTransId="{76334EE6-E79E-4C5E-B8BE-B289C0F2C731}"/>
    <dgm:cxn modelId="{8FD49129-75D4-4BBD-8176-8B7F6D974588}" type="presOf" srcId="{FF7B5E76-6493-4229-9BF5-893028658E5C}" destId="{E8FA9A1A-D386-49E3-A734-C25E0917155B}" srcOrd="0" destOrd="0" presId="urn:microsoft.com/office/officeart/2005/8/layout/process5"/>
    <dgm:cxn modelId="{8A97092D-AAEC-4394-9382-C159343A6CAC}" type="presOf" srcId="{52C1CA80-3B30-4DE5-9C6A-BE36E52C721C}" destId="{55EADE4B-FC2B-4637-88AC-584E739417D3}" srcOrd="1" destOrd="0" presId="urn:microsoft.com/office/officeart/2005/8/layout/process5"/>
    <dgm:cxn modelId="{6FCD102F-691A-4084-BDFB-CEB4E4A70F9F}" type="presOf" srcId="{A9CFD1C4-A258-4ACE-8B3F-F52DF92BAB82}" destId="{80885A33-959E-4B55-9C41-89EC243201E6}" srcOrd="1" destOrd="0" presId="urn:microsoft.com/office/officeart/2005/8/layout/process5"/>
    <dgm:cxn modelId="{B2721D3D-7E58-427B-8532-5898E6B0991D}" srcId="{69143A97-6242-4C89-82CB-859628B08ECE}" destId="{1D806495-A3ED-49BF-8F34-D7E978E3AF64}" srcOrd="1" destOrd="0" parTransId="{76BF56A7-0C1D-426D-92FF-1E96608417DD}" sibTransId="{12AF0314-BBB0-4DC3-B68B-91659EB6B2EC}"/>
    <dgm:cxn modelId="{A2CCF160-E4EA-48A9-92FF-0D1B25EAF18B}" type="presOf" srcId="{76334EE6-E79E-4C5E-B8BE-B289C0F2C731}" destId="{DC7C9DB0-D4B1-4C5B-AFD7-1135D102FE51}" srcOrd="0" destOrd="0" presId="urn:microsoft.com/office/officeart/2005/8/layout/process5"/>
    <dgm:cxn modelId="{74BF3C42-5AA8-4254-9EDB-F6D3D353DB3E}" type="presOf" srcId="{52C1CA80-3B30-4DE5-9C6A-BE36E52C721C}" destId="{B3740534-32C3-4F65-93D2-5C359B9CEB74}" srcOrd="0" destOrd="0" presId="urn:microsoft.com/office/officeart/2005/8/layout/process5"/>
    <dgm:cxn modelId="{D25C7642-EA2C-4CAC-A63C-B4BE7B3CB9BC}" type="presOf" srcId="{303A3CE8-F93D-4860-A34E-169FFE8A6D7C}" destId="{673902A3-C67F-4A27-83B4-1D6E6AB2706D}" srcOrd="0" destOrd="0" presId="urn:microsoft.com/office/officeart/2005/8/layout/process5"/>
    <dgm:cxn modelId="{E5277665-70BB-4030-97BD-FC8CCBE3D82F}" type="presOf" srcId="{3EE47AA8-F59E-46B9-B83C-AB5BD6C9E931}" destId="{DD6DA6FA-5EB0-474B-B792-DC32F7486C81}" srcOrd="0" destOrd="0" presId="urn:microsoft.com/office/officeart/2005/8/layout/process5"/>
    <dgm:cxn modelId="{4BE27066-1290-4577-B0FC-8F774934329A}" type="presOf" srcId="{12AF0314-BBB0-4DC3-B68B-91659EB6B2EC}" destId="{6E9C12A8-2F10-4FEB-9D16-0DAC902BC414}" srcOrd="1" destOrd="0" presId="urn:microsoft.com/office/officeart/2005/8/layout/process5"/>
    <dgm:cxn modelId="{1A50AE47-D54D-4071-B1AE-0275D17A43B7}" type="presOf" srcId="{12AF0314-BBB0-4DC3-B68B-91659EB6B2EC}" destId="{5176DE93-3E21-45E0-860E-4222B98D1BD5}" srcOrd="0" destOrd="0" presId="urn:microsoft.com/office/officeart/2005/8/layout/process5"/>
    <dgm:cxn modelId="{7599536D-57C7-47B6-82F9-4FADF6A2E0AF}" type="presOf" srcId="{49828F13-E7CC-4BF9-82B3-3ACA16DB0DC3}" destId="{73D9EF1B-CF3A-4626-8B7F-BFA790C452DA}" srcOrd="0" destOrd="0" presId="urn:microsoft.com/office/officeart/2005/8/layout/process5"/>
    <dgm:cxn modelId="{82327151-0C08-4819-AA4F-027C29B60831}" type="presOf" srcId="{FC61296B-C20D-40F3-89DD-13C1A2225EAD}" destId="{3C907CED-2FF5-4B36-91C9-B6C5379D56D5}" srcOrd="0" destOrd="0" presId="urn:microsoft.com/office/officeart/2005/8/layout/process5"/>
    <dgm:cxn modelId="{C4F59854-FFF2-41AE-9320-0F86E2CE223B}" srcId="{69143A97-6242-4C89-82CB-859628B08ECE}" destId="{3EE47AA8-F59E-46B9-B83C-AB5BD6C9E931}" srcOrd="6" destOrd="0" parTransId="{681FF0D7-7CDC-4139-98E7-24B9C527512C}" sibTransId="{303A3CE8-F93D-4860-A34E-169FFE8A6D7C}"/>
    <dgm:cxn modelId="{D4EFA774-8848-4D1D-AA1B-C75703F880AF}" srcId="{69143A97-6242-4C89-82CB-859628B08ECE}" destId="{FC61296B-C20D-40F3-89DD-13C1A2225EAD}" srcOrd="7" destOrd="0" parTransId="{57A79713-3AC6-425B-BF10-D97EBAFB606F}" sibTransId="{5136239D-47E2-4585-BD46-FF29DC60767E}"/>
    <dgm:cxn modelId="{23CEAC74-71DF-4A67-B224-D7413A670F42}" type="presOf" srcId="{28E13C55-5948-49E8-85A7-2C53954E2576}" destId="{2324B9A9-7FA7-4271-A246-7D6948FCD507}" srcOrd="1" destOrd="0" presId="urn:microsoft.com/office/officeart/2005/8/layout/process5"/>
    <dgm:cxn modelId="{7262C078-87E8-4D2C-86FC-28AED25777B8}" type="presOf" srcId="{5136239D-47E2-4585-BD46-FF29DC60767E}" destId="{0616EDC0-4577-4CF2-8EFB-00A686CA91E3}" srcOrd="1" destOrd="0" presId="urn:microsoft.com/office/officeart/2005/8/layout/process5"/>
    <dgm:cxn modelId="{A91BB17C-8E0A-4A9D-AF2E-DA2BFA5AEAC2}" type="presOf" srcId="{5136239D-47E2-4585-BD46-FF29DC60767E}" destId="{8F8FB702-4FE5-4E1D-BC80-790467D2F47D}" srcOrd="0" destOrd="0" presId="urn:microsoft.com/office/officeart/2005/8/layout/process5"/>
    <dgm:cxn modelId="{5BF3CA7D-F70A-4FB4-AE4D-76208BF31593}" type="presOf" srcId="{A517A8D9-CFBE-454A-821E-4BF4A2DCAEEF}" destId="{07A4E134-DAC5-484E-9D58-EDC89A97FF36}" srcOrd="0" destOrd="0" presId="urn:microsoft.com/office/officeart/2005/8/layout/process5"/>
    <dgm:cxn modelId="{0A9A679A-D2C5-4C1C-A8EA-CFA6FB690A06}" type="presOf" srcId="{FF7B5E76-6493-4229-9BF5-893028658E5C}" destId="{CC70471F-4266-4FEC-8C7F-06C29EEB530F}" srcOrd="1" destOrd="0" presId="urn:microsoft.com/office/officeart/2005/8/layout/process5"/>
    <dgm:cxn modelId="{D5A00CB2-FA67-4163-AD23-27F68EC60018}" srcId="{69143A97-6242-4C89-82CB-859628B08ECE}" destId="{1CA5FFD0-52CA-40B9-9DB4-6967DA5E3C5C}" srcOrd="8" destOrd="0" parTransId="{52D8763E-7E9D-4ED2-B761-40DC724B1562}" sibTransId="{FF7B5E76-6493-4229-9BF5-893028658E5C}"/>
    <dgm:cxn modelId="{2536A9B7-3B0E-4C34-B5B2-3C56AC938A81}" srcId="{69143A97-6242-4C89-82CB-859628B08ECE}" destId="{83ED2BE7-CA77-4C0A-825A-82BC6E38CAE0}" srcOrd="4" destOrd="0" parTransId="{A551916A-7BFD-40B5-AD66-8EDFEA96B753}" sibTransId="{52C1CA80-3B30-4DE5-9C6A-BE36E52C721C}"/>
    <dgm:cxn modelId="{11B7A9C0-2AEC-41C5-BDEA-D457488A8726}" type="presOf" srcId="{B8047CBD-C681-47CD-B688-2017BA7B9C6C}" destId="{1A853707-D836-4484-AB62-4E6E172DCCD2}" srcOrd="1" destOrd="0" presId="urn:microsoft.com/office/officeart/2005/8/layout/process5"/>
    <dgm:cxn modelId="{ADCDA7C6-8DD8-477A-AA3D-A593B82C3C20}" srcId="{69143A97-6242-4C89-82CB-859628B08ECE}" destId="{49828F13-E7CC-4BF9-82B3-3ACA16DB0DC3}" srcOrd="9" destOrd="0" parTransId="{A6005B1B-3437-4D7A-9866-434B9BDC2C2D}" sibTransId="{E1C2B2AF-C9BF-4ED5-A243-CADEB0EF1F20}"/>
    <dgm:cxn modelId="{194501D1-8005-44B2-9039-7EFE859C8C92}" type="presOf" srcId="{1CA5FFD0-52CA-40B9-9DB4-6967DA5E3C5C}" destId="{299570E7-B580-4771-B603-8694F6584F2A}" srcOrd="0" destOrd="0" presId="urn:microsoft.com/office/officeart/2005/8/layout/process5"/>
    <dgm:cxn modelId="{7A5640D8-2649-498E-92E1-665D53310D65}" type="presOf" srcId="{69143A97-6242-4C89-82CB-859628B08ECE}" destId="{CCB02765-CE72-4119-9186-F04428FBD846}" srcOrd="0" destOrd="0" presId="urn:microsoft.com/office/officeart/2005/8/layout/process5"/>
    <dgm:cxn modelId="{A02E58D9-B6E0-497E-823C-22DF021D9699}" type="presOf" srcId="{305C63FE-0DD2-4C1F-91DC-B9D77D35ABB8}" destId="{D5927E12-E00B-4455-9539-031522752650}" srcOrd="0" destOrd="0" presId="urn:microsoft.com/office/officeart/2005/8/layout/process5"/>
    <dgm:cxn modelId="{F7F540E2-64C4-43AB-AC2C-97E412C52D37}" type="presOf" srcId="{B8047CBD-C681-47CD-B688-2017BA7B9C6C}" destId="{032AE390-9DED-42D5-8392-7348F91890DF}" srcOrd="0" destOrd="0" presId="urn:microsoft.com/office/officeart/2005/8/layout/process5"/>
    <dgm:cxn modelId="{E037B1E4-60CF-40BA-87E7-8CA4A43FD3ED}" type="presOf" srcId="{A9CFD1C4-A258-4ACE-8B3F-F52DF92BAB82}" destId="{D3CA905A-B43F-45CB-B556-2F1E9D8ACFB0}" srcOrd="0" destOrd="0" presId="urn:microsoft.com/office/officeart/2005/8/layout/process5"/>
    <dgm:cxn modelId="{993780F4-AFCD-4DC1-A829-1939ABFE2007}" srcId="{69143A97-6242-4C89-82CB-859628B08ECE}" destId="{305C63FE-0DD2-4C1F-91DC-B9D77D35ABB8}" srcOrd="0" destOrd="0" parTransId="{DF63B1CA-950C-42A4-BEBD-5E4756722853}" sibTransId="{A9CFD1C4-A258-4ACE-8B3F-F52DF92BAB82}"/>
    <dgm:cxn modelId="{DC04EAF4-1894-4B85-A2D3-8D7E6BD794FA}" type="presOf" srcId="{76334EE6-E79E-4C5E-B8BE-B289C0F2C731}" destId="{6C667A7E-C591-4619-BA52-0A370B19C82F}" srcOrd="1" destOrd="0" presId="urn:microsoft.com/office/officeart/2005/8/layout/process5"/>
    <dgm:cxn modelId="{2E56D9FF-25B6-4746-9DE8-EA4159FF620A}" srcId="{69143A97-6242-4C89-82CB-859628B08ECE}" destId="{2CC412B6-ED3E-4242-84D0-5694685CA7B3}" srcOrd="3" destOrd="0" parTransId="{4AB67C21-3C0D-43E0-8BFC-610ABE729B1F}" sibTransId="{28E13C55-5948-49E8-85A7-2C53954E2576}"/>
    <dgm:cxn modelId="{E8E6892F-0E12-433D-95AF-CA804A545C61}" type="presParOf" srcId="{CCB02765-CE72-4119-9186-F04428FBD846}" destId="{D5927E12-E00B-4455-9539-031522752650}" srcOrd="0" destOrd="0" presId="urn:microsoft.com/office/officeart/2005/8/layout/process5"/>
    <dgm:cxn modelId="{7C4B6021-AF58-401D-A97D-823CC076BFF0}" type="presParOf" srcId="{CCB02765-CE72-4119-9186-F04428FBD846}" destId="{D3CA905A-B43F-45CB-B556-2F1E9D8ACFB0}" srcOrd="1" destOrd="0" presId="urn:microsoft.com/office/officeart/2005/8/layout/process5"/>
    <dgm:cxn modelId="{82E7EB3C-9628-4F7F-A359-9DA219B4FEAB}" type="presParOf" srcId="{D3CA905A-B43F-45CB-B556-2F1E9D8ACFB0}" destId="{80885A33-959E-4B55-9C41-89EC243201E6}" srcOrd="0" destOrd="0" presId="urn:microsoft.com/office/officeart/2005/8/layout/process5"/>
    <dgm:cxn modelId="{478890B4-76D3-4D22-A812-242DC13E3880}" type="presParOf" srcId="{CCB02765-CE72-4119-9186-F04428FBD846}" destId="{EDC45FF7-3363-4801-977D-30EB602A023B}" srcOrd="2" destOrd="0" presId="urn:microsoft.com/office/officeart/2005/8/layout/process5"/>
    <dgm:cxn modelId="{E9E03E49-C026-4F22-A1F9-B76E6477B75B}" type="presParOf" srcId="{CCB02765-CE72-4119-9186-F04428FBD846}" destId="{5176DE93-3E21-45E0-860E-4222B98D1BD5}" srcOrd="3" destOrd="0" presId="urn:microsoft.com/office/officeart/2005/8/layout/process5"/>
    <dgm:cxn modelId="{5404AB1A-CEBA-4A4B-BA2E-56A8389DC4C6}" type="presParOf" srcId="{5176DE93-3E21-45E0-860E-4222B98D1BD5}" destId="{6E9C12A8-2F10-4FEB-9D16-0DAC902BC414}" srcOrd="0" destOrd="0" presId="urn:microsoft.com/office/officeart/2005/8/layout/process5"/>
    <dgm:cxn modelId="{33B672C9-F8F0-44D0-97B0-0D70E4714C70}" type="presParOf" srcId="{CCB02765-CE72-4119-9186-F04428FBD846}" destId="{0B0465CE-D9BB-410F-8639-6A35FE86559C}" srcOrd="4" destOrd="0" presId="urn:microsoft.com/office/officeart/2005/8/layout/process5"/>
    <dgm:cxn modelId="{DB205CC4-122D-42BF-90E5-C8E3973B0F07}" type="presParOf" srcId="{CCB02765-CE72-4119-9186-F04428FBD846}" destId="{032AE390-9DED-42D5-8392-7348F91890DF}" srcOrd="5" destOrd="0" presId="urn:microsoft.com/office/officeart/2005/8/layout/process5"/>
    <dgm:cxn modelId="{EF38B88B-7EAD-450F-83A3-B0BEBE85D740}" type="presParOf" srcId="{032AE390-9DED-42D5-8392-7348F91890DF}" destId="{1A853707-D836-4484-AB62-4E6E172DCCD2}" srcOrd="0" destOrd="0" presId="urn:microsoft.com/office/officeart/2005/8/layout/process5"/>
    <dgm:cxn modelId="{9AD8322F-1E8D-4D4E-B8F1-7F79CC31661E}" type="presParOf" srcId="{CCB02765-CE72-4119-9186-F04428FBD846}" destId="{5D398161-CC50-42D4-8A88-65F72DFB1AE2}" srcOrd="6" destOrd="0" presId="urn:microsoft.com/office/officeart/2005/8/layout/process5"/>
    <dgm:cxn modelId="{D67320F3-3BDC-47A9-B5CC-A5BB0F1CEB4A}" type="presParOf" srcId="{CCB02765-CE72-4119-9186-F04428FBD846}" destId="{36FEB940-1D7E-422B-8858-552D78CB30BA}" srcOrd="7" destOrd="0" presId="urn:microsoft.com/office/officeart/2005/8/layout/process5"/>
    <dgm:cxn modelId="{0EB673C0-01B7-4F69-B886-9E1258869F42}" type="presParOf" srcId="{36FEB940-1D7E-422B-8858-552D78CB30BA}" destId="{2324B9A9-7FA7-4271-A246-7D6948FCD507}" srcOrd="0" destOrd="0" presId="urn:microsoft.com/office/officeart/2005/8/layout/process5"/>
    <dgm:cxn modelId="{80FD5EB6-FCB3-4AD1-BAF1-374371EC9A0A}" type="presParOf" srcId="{CCB02765-CE72-4119-9186-F04428FBD846}" destId="{9B437807-A18E-4EC0-8324-ED711FC2A83C}" srcOrd="8" destOrd="0" presId="urn:microsoft.com/office/officeart/2005/8/layout/process5"/>
    <dgm:cxn modelId="{165C527E-05BE-4046-9274-633E73540B0F}" type="presParOf" srcId="{CCB02765-CE72-4119-9186-F04428FBD846}" destId="{B3740534-32C3-4F65-93D2-5C359B9CEB74}" srcOrd="9" destOrd="0" presId="urn:microsoft.com/office/officeart/2005/8/layout/process5"/>
    <dgm:cxn modelId="{1F0C154F-C86C-447E-A936-98C882971E17}" type="presParOf" srcId="{B3740534-32C3-4F65-93D2-5C359B9CEB74}" destId="{55EADE4B-FC2B-4637-88AC-584E739417D3}" srcOrd="0" destOrd="0" presId="urn:microsoft.com/office/officeart/2005/8/layout/process5"/>
    <dgm:cxn modelId="{AA54AA9C-AC46-4157-B7AF-5789C74101D0}" type="presParOf" srcId="{CCB02765-CE72-4119-9186-F04428FBD846}" destId="{07A4E134-DAC5-484E-9D58-EDC89A97FF36}" srcOrd="10" destOrd="0" presId="urn:microsoft.com/office/officeart/2005/8/layout/process5"/>
    <dgm:cxn modelId="{2CACA3F1-3897-4AA5-B824-676841C8B0C5}" type="presParOf" srcId="{CCB02765-CE72-4119-9186-F04428FBD846}" destId="{DC7C9DB0-D4B1-4C5B-AFD7-1135D102FE51}" srcOrd="11" destOrd="0" presId="urn:microsoft.com/office/officeart/2005/8/layout/process5"/>
    <dgm:cxn modelId="{ADC65267-FAE7-4B9A-9529-21FB611C2905}" type="presParOf" srcId="{DC7C9DB0-D4B1-4C5B-AFD7-1135D102FE51}" destId="{6C667A7E-C591-4619-BA52-0A370B19C82F}" srcOrd="0" destOrd="0" presId="urn:microsoft.com/office/officeart/2005/8/layout/process5"/>
    <dgm:cxn modelId="{1CD0260E-2C02-4ECA-836D-7B2D1FECC994}" type="presParOf" srcId="{CCB02765-CE72-4119-9186-F04428FBD846}" destId="{DD6DA6FA-5EB0-474B-B792-DC32F7486C81}" srcOrd="12" destOrd="0" presId="urn:microsoft.com/office/officeart/2005/8/layout/process5"/>
    <dgm:cxn modelId="{377DBAD4-CFD5-421F-AE1A-DC12B15B2AFE}" type="presParOf" srcId="{CCB02765-CE72-4119-9186-F04428FBD846}" destId="{673902A3-C67F-4A27-83B4-1D6E6AB2706D}" srcOrd="13" destOrd="0" presId="urn:microsoft.com/office/officeart/2005/8/layout/process5"/>
    <dgm:cxn modelId="{CECA126D-7633-4916-A338-37E813CF71BD}" type="presParOf" srcId="{673902A3-C67F-4A27-83B4-1D6E6AB2706D}" destId="{5B3481E1-A1A5-4C7E-B306-CCF71EC6F9C0}" srcOrd="0" destOrd="0" presId="urn:microsoft.com/office/officeart/2005/8/layout/process5"/>
    <dgm:cxn modelId="{7AACE8B1-FDD7-4F96-A49B-C0B51C0A31D7}" type="presParOf" srcId="{CCB02765-CE72-4119-9186-F04428FBD846}" destId="{3C907CED-2FF5-4B36-91C9-B6C5379D56D5}" srcOrd="14" destOrd="0" presId="urn:microsoft.com/office/officeart/2005/8/layout/process5"/>
    <dgm:cxn modelId="{583E3A7F-5336-4EEE-B4F1-294DCD5AB0D0}" type="presParOf" srcId="{CCB02765-CE72-4119-9186-F04428FBD846}" destId="{8F8FB702-4FE5-4E1D-BC80-790467D2F47D}" srcOrd="15" destOrd="0" presId="urn:microsoft.com/office/officeart/2005/8/layout/process5"/>
    <dgm:cxn modelId="{F2B84F48-7D33-46C7-AA98-E62870601E3E}" type="presParOf" srcId="{8F8FB702-4FE5-4E1D-BC80-790467D2F47D}" destId="{0616EDC0-4577-4CF2-8EFB-00A686CA91E3}" srcOrd="0" destOrd="0" presId="urn:microsoft.com/office/officeart/2005/8/layout/process5"/>
    <dgm:cxn modelId="{556B5FA8-6148-4FE4-9D0E-AE65B03951F6}" type="presParOf" srcId="{CCB02765-CE72-4119-9186-F04428FBD846}" destId="{299570E7-B580-4771-B603-8694F6584F2A}" srcOrd="16" destOrd="0" presId="urn:microsoft.com/office/officeart/2005/8/layout/process5"/>
    <dgm:cxn modelId="{CC161883-8A66-4E06-93E3-E2156BA9F058}" type="presParOf" srcId="{CCB02765-CE72-4119-9186-F04428FBD846}" destId="{E8FA9A1A-D386-49E3-A734-C25E0917155B}" srcOrd="17" destOrd="0" presId="urn:microsoft.com/office/officeart/2005/8/layout/process5"/>
    <dgm:cxn modelId="{B8660D49-0B8C-4923-B0D4-2F2C5DE684C6}" type="presParOf" srcId="{E8FA9A1A-D386-49E3-A734-C25E0917155B}" destId="{CC70471F-4266-4FEC-8C7F-06C29EEB530F}" srcOrd="0" destOrd="0" presId="urn:microsoft.com/office/officeart/2005/8/layout/process5"/>
    <dgm:cxn modelId="{EC9E021D-C1D0-4741-B914-59D0FF56748C}" type="presParOf" srcId="{CCB02765-CE72-4119-9186-F04428FBD846}" destId="{73D9EF1B-CF3A-4626-8B7F-BFA790C452DA}"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9CEAA-8946-437D-A182-18E9DCAF521D}">
      <dsp:nvSpPr>
        <dsp:cNvPr id="0" name=""/>
        <dsp:cNvSpPr/>
      </dsp:nvSpPr>
      <dsp:spPr>
        <a:xfrm>
          <a:off x="0" y="497721"/>
          <a:ext cx="3402479" cy="20414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Compare</a:t>
          </a:r>
        </a:p>
      </dsp:txBody>
      <dsp:txXfrm>
        <a:off x="0" y="497721"/>
        <a:ext cx="3402479" cy="2041487"/>
      </dsp:txXfrm>
    </dsp:sp>
    <dsp:sp modelId="{689D1B78-67FA-4735-94BC-FF0C92556D1E}">
      <dsp:nvSpPr>
        <dsp:cNvPr id="0" name=""/>
        <dsp:cNvSpPr/>
      </dsp:nvSpPr>
      <dsp:spPr>
        <a:xfrm>
          <a:off x="3742727" y="497721"/>
          <a:ext cx="3402479" cy="2041487"/>
        </a:xfrm>
        <a:prstGeom prst="rect">
          <a:avLst/>
        </a:prstGeom>
        <a:solidFill>
          <a:schemeClr val="accent4">
            <a:hueOff val="-2609558"/>
            <a:satOff val="-8797"/>
            <a:lumOff val="-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Prioritize</a:t>
          </a:r>
        </a:p>
      </dsp:txBody>
      <dsp:txXfrm>
        <a:off x="3742727" y="497721"/>
        <a:ext cx="3402479" cy="2041487"/>
      </dsp:txXfrm>
    </dsp:sp>
    <dsp:sp modelId="{75EB9A4C-850D-4DE5-A002-91574DEBA151}">
      <dsp:nvSpPr>
        <dsp:cNvPr id="0" name=""/>
        <dsp:cNvSpPr/>
      </dsp:nvSpPr>
      <dsp:spPr>
        <a:xfrm>
          <a:off x="7485454" y="497721"/>
          <a:ext cx="3402479" cy="2041487"/>
        </a:xfrm>
        <a:prstGeom prst="rect">
          <a:avLst/>
        </a:prstGeom>
        <a:solidFill>
          <a:schemeClr val="accent4">
            <a:hueOff val="-5219117"/>
            <a:satOff val="-17594"/>
            <a:lumOff val="-5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Highlight Interconnections</a:t>
          </a:r>
        </a:p>
      </dsp:txBody>
      <dsp:txXfrm>
        <a:off x="7485454" y="497721"/>
        <a:ext cx="3402479" cy="2041487"/>
      </dsp:txXfrm>
    </dsp:sp>
    <dsp:sp modelId="{DD977594-5B9D-4C52-AFAB-0BABA9595B72}">
      <dsp:nvSpPr>
        <dsp:cNvPr id="0" name=""/>
        <dsp:cNvSpPr/>
      </dsp:nvSpPr>
      <dsp:spPr>
        <a:xfrm>
          <a:off x="0" y="2879457"/>
          <a:ext cx="3402479" cy="2041487"/>
        </a:xfrm>
        <a:prstGeom prst="rect">
          <a:avLst/>
        </a:prstGeom>
        <a:solidFill>
          <a:schemeClr val="accent4">
            <a:hueOff val="-7828676"/>
            <a:satOff val="-26392"/>
            <a:lumOff val="-8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Set Targets</a:t>
          </a:r>
        </a:p>
      </dsp:txBody>
      <dsp:txXfrm>
        <a:off x="0" y="2879457"/>
        <a:ext cx="3402479" cy="2041487"/>
      </dsp:txXfrm>
    </dsp:sp>
    <dsp:sp modelId="{FE3C25AF-1F40-433E-9DF8-C76CEEDFF99A}">
      <dsp:nvSpPr>
        <dsp:cNvPr id="0" name=""/>
        <dsp:cNvSpPr/>
      </dsp:nvSpPr>
      <dsp:spPr>
        <a:xfrm>
          <a:off x="3742727" y="2879457"/>
          <a:ext cx="3402479" cy="2041487"/>
        </a:xfrm>
        <a:prstGeom prst="rect">
          <a:avLst/>
        </a:prstGeom>
        <a:solidFill>
          <a:schemeClr val="accent4">
            <a:hueOff val="-10438234"/>
            <a:satOff val="-35189"/>
            <a:lumOff val="-10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Reveal</a:t>
          </a:r>
        </a:p>
      </dsp:txBody>
      <dsp:txXfrm>
        <a:off x="3742727" y="2879457"/>
        <a:ext cx="3402479" cy="2041487"/>
      </dsp:txXfrm>
    </dsp:sp>
    <dsp:sp modelId="{96A005CC-41C3-4B07-A5AE-34B5FAB1383F}">
      <dsp:nvSpPr>
        <dsp:cNvPr id="0" name=""/>
        <dsp:cNvSpPr/>
      </dsp:nvSpPr>
      <dsp:spPr>
        <a:xfrm>
          <a:off x="7485454" y="2879457"/>
          <a:ext cx="3402479" cy="2041487"/>
        </a:xfrm>
        <a:prstGeom prst="rect">
          <a:avLst/>
        </a:prstGeom>
        <a:solidFill>
          <a:schemeClr val="accent4">
            <a:hueOff val="-13047793"/>
            <a:satOff val="-43986"/>
            <a:lumOff val="-13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Monitor</a:t>
          </a:r>
        </a:p>
      </dsp:txBody>
      <dsp:txXfrm>
        <a:off x="7485454" y="2879457"/>
        <a:ext cx="3402479" cy="2041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27E12-E00B-4455-9539-031522752650}">
      <dsp:nvSpPr>
        <dsp:cNvPr id="0" name=""/>
        <dsp:cNvSpPr/>
      </dsp:nvSpPr>
      <dsp:spPr>
        <a:xfrm>
          <a:off x="5354" y="689743"/>
          <a:ext cx="1659960" cy="99597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Step 1: Our Approach to Upward Mobility</a:t>
          </a:r>
        </a:p>
      </dsp:txBody>
      <dsp:txXfrm>
        <a:off x="34525" y="718914"/>
        <a:ext cx="1601618" cy="937634"/>
      </dsp:txXfrm>
    </dsp:sp>
    <dsp:sp modelId="{D3CA905A-B43F-45CB-B556-2F1E9D8ACFB0}">
      <dsp:nvSpPr>
        <dsp:cNvPr id="0" name=""/>
        <dsp:cNvSpPr/>
      </dsp:nvSpPr>
      <dsp:spPr>
        <a:xfrm>
          <a:off x="1811391" y="981897"/>
          <a:ext cx="351911" cy="41167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811391" y="1064231"/>
        <a:ext cx="246338" cy="247002"/>
      </dsp:txXfrm>
    </dsp:sp>
    <dsp:sp modelId="{EDC45FF7-3363-4801-977D-30EB602A023B}">
      <dsp:nvSpPr>
        <dsp:cNvPr id="0" name=""/>
        <dsp:cNvSpPr/>
      </dsp:nvSpPr>
      <dsp:spPr>
        <a:xfrm>
          <a:off x="2329299" y="689743"/>
          <a:ext cx="1659960" cy="995976"/>
        </a:xfrm>
        <a:prstGeom prst="roundRect">
          <a:avLst>
            <a:gd name="adj" fmla="val 10000"/>
          </a:avLst>
        </a:prstGeom>
        <a:solidFill>
          <a:schemeClr val="accent5">
            <a:hueOff val="1646179"/>
            <a:satOff val="3325"/>
            <a:lumOff val="1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Step 2: Use Mobility Metrics to Surface Insights</a:t>
          </a:r>
        </a:p>
      </dsp:txBody>
      <dsp:txXfrm>
        <a:off x="2358470" y="718914"/>
        <a:ext cx="1601618" cy="937634"/>
      </dsp:txXfrm>
    </dsp:sp>
    <dsp:sp modelId="{5176DE93-3E21-45E0-860E-4222B98D1BD5}">
      <dsp:nvSpPr>
        <dsp:cNvPr id="0" name=""/>
        <dsp:cNvSpPr/>
      </dsp:nvSpPr>
      <dsp:spPr>
        <a:xfrm>
          <a:off x="4135336" y="981897"/>
          <a:ext cx="351911" cy="411670"/>
        </a:xfrm>
        <a:prstGeom prst="rightArrow">
          <a:avLst>
            <a:gd name="adj1" fmla="val 60000"/>
            <a:gd name="adj2" fmla="val 50000"/>
          </a:avLst>
        </a:prstGeom>
        <a:solidFill>
          <a:schemeClr val="accent5">
            <a:hueOff val="1851951"/>
            <a:satOff val="3741"/>
            <a:lumOff val="12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135336" y="1064231"/>
        <a:ext cx="246338" cy="247002"/>
      </dsp:txXfrm>
    </dsp:sp>
    <dsp:sp modelId="{0B0465CE-D9BB-410F-8639-6A35FE86559C}">
      <dsp:nvSpPr>
        <dsp:cNvPr id="0" name=""/>
        <dsp:cNvSpPr/>
      </dsp:nvSpPr>
      <dsp:spPr>
        <a:xfrm>
          <a:off x="4653244" y="689743"/>
          <a:ext cx="1659960" cy="995976"/>
        </a:xfrm>
        <a:prstGeom prst="roundRect">
          <a:avLst>
            <a:gd name="adj" fmla="val 10000"/>
          </a:avLst>
        </a:prstGeom>
        <a:solidFill>
          <a:schemeClr val="accent5">
            <a:hueOff val="3292357"/>
            <a:satOff val="6650"/>
            <a:lumOff val="2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Step 3: Ensure Your Local Government is Ready to Undertake this Work</a:t>
          </a:r>
        </a:p>
      </dsp:txBody>
      <dsp:txXfrm>
        <a:off x="4682415" y="718914"/>
        <a:ext cx="1601618" cy="937634"/>
      </dsp:txXfrm>
    </dsp:sp>
    <dsp:sp modelId="{032AE390-9DED-42D5-8392-7348F91890DF}">
      <dsp:nvSpPr>
        <dsp:cNvPr id="0" name=""/>
        <dsp:cNvSpPr/>
      </dsp:nvSpPr>
      <dsp:spPr>
        <a:xfrm>
          <a:off x="6459281" y="981897"/>
          <a:ext cx="351911" cy="411670"/>
        </a:xfrm>
        <a:prstGeom prst="rightArrow">
          <a:avLst>
            <a:gd name="adj1" fmla="val 60000"/>
            <a:gd name="adj2" fmla="val 50000"/>
          </a:avLst>
        </a:prstGeom>
        <a:solidFill>
          <a:schemeClr val="accent5">
            <a:hueOff val="3703902"/>
            <a:satOff val="7481"/>
            <a:lumOff val="2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6459281" y="1064231"/>
        <a:ext cx="246338" cy="247002"/>
      </dsp:txXfrm>
    </dsp:sp>
    <dsp:sp modelId="{5D398161-CC50-42D4-8A88-65F72DFB1AE2}">
      <dsp:nvSpPr>
        <dsp:cNvPr id="0" name=""/>
        <dsp:cNvSpPr/>
      </dsp:nvSpPr>
      <dsp:spPr>
        <a:xfrm>
          <a:off x="6977189" y="689743"/>
          <a:ext cx="1659960" cy="995976"/>
        </a:xfrm>
        <a:prstGeom prst="roundRect">
          <a:avLst>
            <a:gd name="adj" fmla="val 10000"/>
          </a:avLst>
        </a:prstGeom>
        <a:solidFill>
          <a:srgbClr val="2799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Step 4: Build Your Coalition for Systems Change</a:t>
          </a:r>
        </a:p>
      </dsp:txBody>
      <dsp:txXfrm>
        <a:off x="7006360" y="718914"/>
        <a:ext cx="1601618" cy="937634"/>
      </dsp:txXfrm>
    </dsp:sp>
    <dsp:sp modelId="{36FEB940-1D7E-422B-8858-552D78CB30BA}">
      <dsp:nvSpPr>
        <dsp:cNvPr id="0" name=""/>
        <dsp:cNvSpPr/>
      </dsp:nvSpPr>
      <dsp:spPr>
        <a:xfrm>
          <a:off x="8783226" y="981897"/>
          <a:ext cx="351911" cy="411670"/>
        </a:xfrm>
        <a:prstGeom prst="rightArrow">
          <a:avLst>
            <a:gd name="adj1" fmla="val 60000"/>
            <a:gd name="adj2" fmla="val 50000"/>
          </a:avLst>
        </a:prstGeom>
        <a:solidFill>
          <a:schemeClr val="accent5">
            <a:hueOff val="5555853"/>
            <a:satOff val="11222"/>
            <a:lumOff val="36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783226" y="1064231"/>
        <a:ext cx="246338" cy="247002"/>
      </dsp:txXfrm>
    </dsp:sp>
    <dsp:sp modelId="{9B437807-A18E-4EC0-8324-ED711FC2A83C}">
      <dsp:nvSpPr>
        <dsp:cNvPr id="0" name=""/>
        <dsp:cNvSpPr/>
      </dsp:nvSpPr>
      <dsp:spPr>
        <a:xfrm>
          <a:off x="9301134" y="689743"/>
          <a:ext cx="1659960" cy="995976"/>
        </a:xfrm>
        <a:prstGeom prst="roundRect">
          <a:avLst>
            <a:gd name="adj" fmla="val 10000"/>
          </a:avLst>
        </a:prstGeom>
        <a:solidFill>
          <a:schemeClr val="accent5">
            <a:hueOff val="6584715"/>
            <a:satOff val="13300"/>
            <a:lumOff val="4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Step 5: Develop an Initial Understanding of Local Mobility Conditions</a:t>
          </a:r>
        </a:p>
      </dsp:txBody>
      <dsp:txXfrm>
        <a:off x="9330305" y="718914"/>
        <a:ext cx="1601618" cy="937634"/>
      </dsp:txXfrm>
    </dsp:sp>
    <dsp:sp modelId="{B3740534-32C3-4F65-93D2-5C359B9CEB74}">
      <dsp:nvSpPr>
        <dsp:cNvPr id="0" name=""/>
        <dsp:cNvSpPr/>
      </dsp:nvSpPr>
      <dsp:spPr>
        <a:xfrm rot="5400000">
          <a:off x="9955159" y="1801917"/>
          <a:ext cx="351911" cy="411670"/>
        </a:xfrm>
        <a:prstGeom prst="rightArrow">
          <a:avLst>
            <a:gd name="adj1" fmla="val 60000"/>
            <a:gd name="adj2" fmla="val 50000"/>
          </a:avLst>
        </a:prstGeom>
        <a:solidFill>
          <a:schemeClr val="accent5">
            <a:hueOff val="7407804"/>
            <a:satOff val="14962"/>
            <a:lumOff val="49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5400000">
        <a:off x="10007614" y="1831797"/>
        <a:ext cx="247002" cy="246338"/>
      </dsp:txXfrm>
    </dsp:sp>
    <dsp:sp modelId="{07A4E134-DAC5-484E-9D58-EDC89A97FF36}">
      <dsp:nvSpPr>
        <dsp:cNvPr id="0" name=""/>
        <dsp:cNvSpPr/>
      </dsp:nvSpPr>
      <dsp:spPr>
        <a:xfrm>
          <a:off x="9301134" y="2349704"/>
          <a:ext cx="1659960" cy="995976"/>
        </a:xfrm>
        <a:prstGeom prst="roundRect">
          <a:avLst>
            <a:gd name="adj" fmla="val 10000"/>
          </a:avLst>
        </a:prstGeom>
        <a:solidFill>
          <a:srgbClr val="3720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Step 6: Build a Fuller Picture of Mobility Conditions</a:t>
          </a:r>
        </a:p>
      </dsp:txBody>
      <dsp:txXfrm>
        <a:off x="9330305" y="2378875"/>
        <a:ext cx="1601618" cy="937634"/>
      </dsp:txXfrm>
    </dsp:sp>
    <dsp:sp modelId="{DC7C9DB0-D4B1-4C5B-AFD7-1135D102FE51}">
      <dsp:nvSpPr>
        <dsp:cNvPr id="0" name=""/>
        <dsp:cNvSpPr/>
      </dsp:nvSpPr>
      <dsp:spPr>
        <a:xfrm rot="10800000">
          <a:off x="8803146" y="2641857"/>
          <a:ext cx="351911" cy="411670"/>
        </a:xfrm>
        <a:prstGeom prst="rightArrow">
          <a:avLst>
            <a:gd name="adj1" fmla="val 60000"/>
            <a:gd name="adj2" fmla="val 50000"/>
          </a:avLst>
        </a:prstGeom>
        <a:solidFill>
          <a:schemeClr val="accent5">
            <a:hueOff val="9259755"/>
            <a:satOff val="18703"/>
            <a:lumOff val="6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8908719" y="2724191"/>
        <a:ext cx="246338" cy="247002"/>
      </dsp:txXfrm>
    </dsp:sp>
    <dsp:sp modelId="{DD6DA6FA-5EB0-474B-B792-DC32F7486C81}">
      <dsp:nvSpPr>
        <dsp:cNvPr id="0" name=""/>
        <dsp:cNvSpPr/>
      </dsp:nvSpPr>
      <dsp:spPr>
        <a:xfrm>
          <a:off x="6977189" y="2349704"/>
          <a:ext cx="1659960" cy="995976"/>
        </a:xfrm>
        <a:prstGeom prst="roundRect">
          <a:avLst>
            <a:gd name="adj" fmla="val 10000"/>
          </a:avLst>
        </a:prstGeom>
        <a:solidFill>
          <a:schemeClr val="accent5">
            <a:hueOff val="9877072"/>
            <a:satOff val="19949"/>
            <a:lumOff val="6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Step 7: Determine Your Strategic Actions</a:t>
          </a:r>
        </a:p>
      </dsp:txBody>
      <dsp:txXfrm>
        <a:off x="7006360" y="2378875"/>
        <a:ext cx="1601618" cy="937634"/>
      </dsp:txXfrm>
    </dsp:sp>
    <dsp:sp modelId="{673902A3-C67F-4A27-83B4-1D6E6AB2706D}">
      <dsp:nvSpPr>
        <dsp:cNvPr id="0" name=""/>
        <dsp:cNvSpPr/>
      </dsp:nvSpPr>
      <dsp:spPr>
        <a:xfrm rot="10800000">
          <a:off x="6479201" y="2641857"/>
          <a:ext cx="351911" cy="411670"/>
        </a:xfrm>
        <a:prstGeom prst="rightArrow">
          <a:avLst>
            <a:gd name="adj1" fmla="val 60000"/>
            <a:gd name="adj2" fmla="val 50000"/>
          </a:avLst>
        </a:prstGeom>
        <a:solidFill>
          <a:schemeClr val="accent5">
            <a:hueOff val="11111706"/>
            <a:satOff val="22443"/>
            <a:lumOff val="73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6584774" y="2724191"/>
        <a:ext cx="246338" cy="247002"/>
      </dsp:txXfrm>
    </dsp:sp>
    <dsp:sp modelId="{3C907CED-2FF5-4B36-91C9-B6C5379D56D5}">
      <dsp:nvSpPr>
        <dsp:cNvPr id="0" name=""/>
        <dsp:cNvSpPr/>
      </dsp:nvSpPr>
      <dsp:spPr>
        <a:xfrm>
          <a:off x="4653244" y="2349704"/>
          <a:ext cx="1659960" cy="995976"/>
        </a:xfrm>
        <a:prstGeom prst="roundRect">
          <a:avLst>
            <a:gd name="adj" fmla="val 10000"/>
          </a:avLst>
        </a:prstGeom>
        <a:solidFill>
          <a:schemeClr val="accent5">
            <a:hueOff val="11523251"/>
            <a:satOff val="23274"/>
            <a:lumOff val="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Step 8: Develop Your Measurement Plan and Consider Sustainability</a:t>
          </a:r>
        </a:p>
      </dsp:txBody>
      <dsp:txXfrm>
        <a:off x="4682415" y="2378875"/>
        <a:ext cx="1601618" cy="937634"/>
      </dsp:txXfrm>
    </dsp:sp>
    <dsp:sp modelId="{8F8FB702-4FE5-4E1D-BC80-790467D2F47D}">
      <dsp:nvSpPr>
        <dsp:cNvPr id="0" name=""/>
        <dsp:cNvSpPr/>
      </dsp:nvSpPr>
      <dsp:spPr>
        <a:xfrm rot="10800000">
          <a:off x="4155256" y="2641857"/>
          <a:ext cx="351911" cy="411670"/>
        </a:xfrm>
        <a:prstGeom prst="rightArrow">
          <a:avLst>
            <a:gd name="adj1" fmla="val 60000"/>
            <a:gd name="adj2" fmla="val 50000"/>
          </a:avLst>
        </a:prstGeom>
        <a:solidFill>
          <a:schemeClr val="accent5">
            <a:hueOff val="12963658"/>
            <a:satOff val="26184"/>
            <a:lumOff val="8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4260829" y="2724191"/>
        <a:ext cx="246338" cy="247002"/>
      </dsp:txXfrm>
    </dsp:sp>
    <dsp:sp modelId="{299570E7-B580-4771-B603-8694F6584F2A}">
      <dsp:nvSpPr>
        <dsp:cNvPr id="0" name=""/>
        <dsp:cNvSpPr/>
      </dsp:nvSpPr>
      <dsp:spPr>
        <a:xfrm>
          <a:off x="2329299" y="2349704"/>
          <a:ext cx="1659960" cy="995976"/>
        </a:xfrm>
        <a:prstGeom prst="roundRect">
          <a:avLst>
            <a:gd name="adj" fmla="val 10000"/>
          </a:avLst>
        </a:prstGeom>
        <a:solidFill>
          <a:schemeClr val="accent5">
            <a:hueOff val="13169430"/>
            <a:satOff val="26599"/>
            <a:lumOff val="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Step 9: Finalize and Release Your Mobility Action Plan</a:t>
          </a:r>
        </a:p>
      </dsp:txBody>
      <dsp:txXfrm>
        <a:off x="2358470" y="2378875"/>
        <a:ext cx="1601618" cy="937634"/>
      </dsp:txXfrm>
    </dsp:sp>
    <dsp:sp modelId="{E8FA9A1A-D386-49E3-A734-C25E0917155B}">
      <dsp:nvSpPr>
        <dsp:cNvPr id="0" name=""/>
        <dsp:cNvSpPr/>
      </dsp:nvSpPr>
      <dsp:spPr>
        <a:xfrm rot="10800000">
          <a:off x="1831311" y="2641857"/>
          <a:ext cx="351911" cy="411670"/>
        </a:xfrm>
        <a:prstGeom prst="rightArrow">
          <a:avLst>
            <a:gd name="adj1" fmla="val 60000"/>
            <a:gd name="adj2" fmla="val 50000"/>
          </a:avLst>
        </a:prstGeom>
        <a:solidFill>
          <a:schemeClr val="accent5">
            <a:hueOff val="14815608"/>
            <a:satOff val="29924"/>
            <a:lumOff val="9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1936884" y="2724191"/>
        <a:ext cx="246338" cy="247002"/>
      </dsp:txXfrm>
    </dsp:sp>
    <dsp:sp modelId="{73D9EF1B-CF3A-4626-8B7F-BFA790C452DA}">
      <dsp:nvSpPr>
        <dsp:cNvPr id="0" name=""/>
        <dsp:cNvSpPr/>
      </dsp:nvSpPr>
      <dsp:spPr>
        <a:xfrm>
          <a:off x="5354" y="2349704"/>
          <a:ext cx="1659960" cy="995976"/>
        </a:xfrm>
        <a:prstGeom prst="roundRect">
          <a:avLst>
            <a:gd name="adj" fmla="val 10000"/>
          </a:avLst>
        </a:prstGeom>
        <a:solidFill>
          <a:schemeClr val="accent5">
            <a:hueOff val="14815608"/>
            <a:satOff val="29924"/>
            <a:lumOff val="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Step 10: Sustain Momentum</a:t>
          </a:r>
        </a:p>
      </dsp:txBody>
      <dsp:txXfrm>
        <a:off x="34525" y="2378875"/>
        <a:ext cx="1601618" cy="9376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a:t>
            </a:fld>
            <a:endParaRPr lang="en-US"/>
          </a:p>
        </p:txBody>
      </p:sp>
    </p:spTree>
    <p:extLst>
      <p:ext uri="{BB962C8B-B14F-4D97-AF65-F5344CB8AC3E}">
        <p14:creationId xmlns:p14="http://schemas.microsoft.com/office/powerpoint/2010/main" val="86884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C910B79-A433-044A-A8FC-6C2E1104D2AB}" type="slidenum">
              <a:rPr lang="en-US" smtClean="0"/>
              <a:t>10</a:t>
            </a:fld>
            <a:endParaRPr lang="en-US"/>
          </a:p>
        </p:txBody>
      </p:sp>
    </p:spTree>
    <p:extLst>
      <p:ext uri="{BB962C8B-B14F-4D97-AF65-F5344CB8AC3E}">
        <p14:creationId xmlns:p14="http://schemas.microsoft.com/office/powerpoint/2010/main" val="195031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latin typeface="Lato"/>
              <a:ea typeface="Lato"/>
              <a:cs typeface="Lato"/>
            </a:endParaRPr>
          </a:p>
        </p:txBody>
      </p:sp>
      <p:sp>
        <p:nvSpPr>
          <p:cNvPr id="4" name="Slide Number Placeholder 3"/>
          <p:cNvSpPr>
            <a:spLocks noGrp="1"/>
          </p:cNvSpPr>
          <p:nvPr>
            <p:ph type="sldNum" sz="quarter" idx="5"/>
          </p:nvPr>
        </p:nvSpPr>
        <p:spPr/>
        <p:txBody>
          <a:bodyPr/>
          <a:lstStyle/>
          <a:p>
            <a:fld id="{EC910B79-A433-044A-A8FC-6C2E1104D2AB}" type="slidenum">
              <a:rPr lang="en-US" smtClean="0"/>
              <a:t>12</a:t>
            </a:fld>
            <a:endParaRPr lang="en-US"/>
          </a:p>
        </p:txBody>
      </p:sp>
    </p:spTree>
    <p:extLst>
      <p:ext uri="{BB962C8B-B14F-4D97-AF65-F5344CB8AC3E}">
        <p14:creationId xmlns:p14="http://schemas.microsoft.com/office/powerpoint/2010/main" val="3933275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C910B79-A433-044A-A8FC-6C2E1104D2AB}" type="slidenum">
              <a:rPr lang="en-US" smtClean="0"/>
              <a:t>14</a:t>
            </a:fld>
            <a:endParaRPr lang="en-US"/>
          </a:p>
        </p:txBody>
      </p:sp>
    </p:spTree>
    <p:extLst>
      <p:ext uri="{BB962C8B-B14F-4D97-AF65-F5344CB8AC3E}">
        <p14:creationId xmlns:p14="http://schemas.microsoft.com/office/powerpoint/2010/main" val="125696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10B79-A433-044A-A8FC-6C2E1104D2AB}" type="slidenum">
              <a:rPr lang="en-US" smtClean="0"/>
              <a:t>16</a:t>
            </a:fld>
            <a:endParaRPr lang="en-US"/>
          </a:p>
        </p:txBody>
      </p:sp>
    </p:spTree>
    <p:extLst>
      <p:ext uri="{BB962C8B-B14F-4D97-AF65-F5344CB8AC3E}">
        <p14:creationId xmlns:p14="http://schemas.microsoft.com/office/powerpoint/2010/main" val="1681382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10B79-A433-044A-A8FC-6C2E1104D2AB}" type="slidenum">
              <a:rPr lang="en-US" smtClean="0"/>
              <a:t>17</a:t>
            </a:fld>
            <a:endParaRPr lang="en-US"/>
          </a:p>
        </p:txBody>
      </p:sp>
    </p:spTree>
    <p:extLst>
      <p:ext uri="{BB962C8B-B14F-4D97-AF65-F5344CB8AC3E}">
        <p14:creationId xmlns:p14="http://schemas.microsoft.com/office/powerpoint/2010/main" val="2740252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10B79-A433-044A-A8FC-6C2E1104D2AB}" type="slidenum">
              <a:rPr lang="en-US" smtClean="0"/>
              <a:t>18</a:t>
            </a:fld>
            <a:endParaRPr lang="en-US"/>
          </a:p>
        </p:txBody>
      </p:sp>
    </p:spTree>
    <p:extLst>
      <p:ext uri="{BB962C8B-B14F-4D97-AF65-F5344CB8AC3E}">
        <p14:creationId xmlns:p14="http://schemas.microsoft.com/office/powerpoint/2010/main" val="938188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10B79-A433-044A-A8FC-6C2E1104D2AB}" type="slidenum">
              <a:rPr lang="en-US" smtClean="0"/>
              <a:t>19</a:t>
            </a:fld>
            <a:endParaRPr lang="en-US" dirty="0"/>
          </a:p>
        </p:txBody>
      </p:sp>
    </p:spTree>
    <p:extLst>
      <p:ext uri="{BB962C8B-B14F-4D97-AF65-F5344CB8AC3E}">
        <p14:creationId xmlns:p14="http://schemas.microsoft.com/office/powerpoint/2010/main" val="1809851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10B79-A433-044A-A8FC-6C2E1104D2AB}" type="slidenum">
              <a:rPr lang="en-US" smtClean="0"/>
              <a:t>20</a:t>
            </a:fld>
            <a:endParaRPr lang="en-US" dirty="0"/>
          </a:p>
        </p:txBody>
      </p:sp>
    </p:spTree>
    <p:extLst>
      <p:ext uri="{BB962C8B-B14F-4D97-AF65-F5344CB8AC3E}">
        <p14:creationId xmlns:p14="http://schemas.microsoft.com/office/powerpoint/2010/main" val="566237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C910B79-A433-044A-A8FC-6C2E1104D2AB}" type="slidenum">
              <a:rPr lang="en-US" smtClean="0"/>
              <a:t>21</a:t>
            </a:fld>
            <a:endParaRPr lang="en-US" dirty="0"/>
          </a:p>
        </p:txBody>
      </p:sp>
    </p:spTree>
    <p:extLst>
      <p:ext uri="{BB962C8B-B14F-4D97-AF65-F5344CB8AC3E}">
        <p14:creationId xmlns:p14="http://schemas.microsoft.com/office/powerpoint/2010/main" val="2452073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C910B79-A433-044A-A8FC-6C2E1104D2AB}" type="slidenum">
              <a:rPr lang="en-US" smtClean="0"/>
              <a:t>22</a:t>
            </a:fld>
            <a:endParaRPr lang="en-US" dirty="0"/>
          </a:p>
        </p:txBody>
      </p:sp>
    </p:spTree>
    <p:extLst>
      <p:ext uri="{BB962C8B-B14F-4D97-AF65-F5344CB8AC3E}">
        <p14:creationId xmlns:p14="http://schemas.microsoft.com/office/powerpoint/2010/main" val="1258006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leads housekeeping</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10B79-A433-044A-A8FC-6C2E1104D2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760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C910B79-A433-044A-A8FC-6C2E1104D2AB}" type="slidenum">
              <a:rPr lang="en-US" smtClean="0"/>
              <a:t>23</a:t>
            </a:fld>
            <a:endParaRPr lang="en-US" dirty="0"/>
          </a:p>
        </p:txBody>
      </p:sp>
    </p:spTree>
    <p:extLst>
      <p:ext uri="{BB962C8B-B14F-4D97-AF65-F5344CB8AC3E}">
        <p14:creationId xmlns:p14="http://schemas.microsoft.com/office/powerpoint/2010/main" val="959119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C910B79-A433-044A-A8FC-6C2E1104D2AB}" type="slidenum">
              <a:rPr lang="en-US" smtClean="0"/>
              <a:t>24</a:t>
            </a:fld>
            <a:endParaRPr lang="en-US" dirty="0"/>
          </a:p>
        </p:txBody>
      </p:sp>
    </p:spTree>
    <p:extLst>
      <p:ext uri="{BB962C8B-B14F-4D97-AF65-F5344CB8AC3E}">
        <p14:creationId xmlns:p14="http://schemas.microsoft.com/office/powerpoint/2010/main" val="3195684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EC910B79-A433-044A-A8FC-6C2E1104D2AB}" type="slidenum">
              <a:rPr lang="en-US" smtClean="0"/>
              <a:t>26</a:t>
            </a:fld>
            <a:endParaRPr lang="en-US"/>
          </a:p>
        </p:txBody>
      </p:sp>
    </p:spTree>
    <p:extLst>
      <p:ext uri="{BB962C8B-B14F-4D97-AF65-F5344CB8AC3E}">
        <p14:creationId xmlns:p14="http://schemas.microsoft.com/office/powerpoint/2010/main" val="1587031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People might ask for local examples on how to move the needle on these metrics. Results for America just recently linked the mobility metrics as a resource which is focused on policies and has case studies on what policies exist that work. </a:t>
            </a:r>
          </a:p>
          <a:p>
            <a:endParaRPr lang="en-US">
              <a:cs typeface="Calibri"/>
            </a:endParaRPr>
          </a:p>
          <a:p>
            <a:r>
              <a:rPr lang="en-US" dirty="0">
                <a:cs typeface="Calibri"/>
              </a:rPr>
              <a:t>A further development is to compile this as an FAQ document that you can add questions to as you get ones that stump you. And we could look to make some of these available on the website as a tool. </a:t>
            </a:r>
          </a:p>
          <a:p>
            <a:endParaRPr lang="en-US">
              <a:cs typeface="Calibri"/>
            </a:endParaRPr>
          </a:p>
        </p:txBody>
      </p:sp>
      <p:sp>
        <p:nvSpPr>
          <p:cNvPr id="4" name="Slide Number Placeholder 3"/>
          <p:cNvSpPr>
            <a:spLocks noGrp="1"/>
          </p:cNvSpPr>
          <p:nvPr>
            <p:ph type="sldNum" sz="quarter" idx="5"/>
          </p:nvPr>
        </p:nvSpPr>
        <p:spPr/>
        <p:txBody>
          <a:bodyPr/>
          <a:lstStyle/>
          <a:p>
            <a:fld id="{EC910B79-A433-044A-A8FC-6C2E1104D2AB}" type="slidenum">
              <a:rPr lang="en-US" smtClean="0"/>
              <a:t>27</a:t>
            </a:fld>
            <a:endParaRPr lang="en-US"/>
          </a:p>
        </p:txBody>
      </p:sp>
    </p:spTree>
    <p:extLst>
      <p:ext uri="{BB962C8B-B14F-4D97-AF65-F5344CB8AC3E}">
        <p14:creationId xmlns:p14="http://schemas.microsoft.com/office/powerpoint/2010/main" val="3030055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C910B79-A433-044A-A8FC-6C2E1104D2AB}" type="slidenum">
              <a:rPr lang="en-US" smtClean="0"/>
              <a:t>28</a:t>
            </a:fld>
            <a:endParaRPr lang="en-US"/>
          </a:p>
        </p:txBody>
      </p:sp>
    </p:spTree>
    <p:extLst>
      <p:ext uri="{BB962C8B-B14F-4D97-AF65-F5344CB8AC3E}">
        <p14:creationId xmlns:p14="http://schemas.microsoft.com/office/powerpoint/2010/main" val="1852539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10B79-A433-044A-A8FC-6C2E1104D2AB}" type="slidenum">
              <a:rPr lang="en-US" smtClean="0"/>
              <a:t>29</a:t>
            </a:fld>
            <a:endParaRPr lang="en-US"/>
          </a:p>
        </p:txBody>
      </p:sp>
    </p:spTree>
    <p:extLst>
      <p:ext uri="{BB962C8B-B14F-4D97-AF65-F5344CB8AC3E}">
        <p14:creationId xmlns:p14="http://schemas.microsoft.com/office/powerpoint/2010/main" val="1817887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10B79-A433-044A-A8FC-6C2E1104D2AB}" type="slidenum">
              <a:rPr lang="en-US" smtClean="0"/>
              <a:t>30</a:t>
            </a:fld>
            <a:endParaRPr lang="en-US"/>
          </a:p>
        </p:txBody>
      </p:sp>
    </p:spTree>
    <p:extLst>
      <p:ext uri="{BB962C8B-B14F-4D97-AF65-F5344CB8AC3E}">
        <p14:creationId xmlns:p14="http://schemas.microsoft.com/office/powerpoint/2010/main" val="347424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07988" y="696913"/>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5120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400">
                <a:solidFill>
                  <a:schemeClr val="tx1"/>
                </a:solidFill>
                <a:latin typeface="Gill Sans MT" panose="020B0502020104020203" pitchFamily="34" charset="0"/>
                <a:ea typeface="MS PGothic" panose="020B0600070205080204" pitchFamily="34" charset="-128"/>
              </a:defRPr>
            </a:lvl1pPr>
            <a:lvl2pPr marL="742950" indent="-285750">
              <a:defRPr sz="3400">
                <a:solidFill>
                  <a:schemeClr val="tx1"/>
                </a:solidFill>
                <a:latin typeface="Gill Sans MT" panose="020B0502020104020203" pitchFamily="34" charset="0"/>
                <a:ea typeface="MS PGothic" panose="020B0600070205080204" pitchFamily="34" charset="-128"/>
              </a:defRPr>
            </a:lvl2pPr>
            <a:lvl3pPr marL="1143000" indent="-228600">
              <a:defRPr sz="3400">
                <a:solidFill>
                  <a:schemeClr val="tx1"/>
                </a:solidFill>
                <a:latin typeface="Gill Sans MT" panose="020B0502020104020203" pitchFamily="34" charset="0"/>
                <a:ea typeface="MS PGothic" panose="020B0600070205080204" pitchFamily="34" charset="-128"/>
              </a:defRPr>
            </a:lvl3pPr>
            <a:lvl4pPr marL="1600200" indent="-228600">
              <a:defRPr sz="3400">
                <a:solidFill>
                  <a:schemeClr val="tx1"/>
                </a:solidFill>
                <a:latin typeface="Gill Sans MT" panose="020B0502020104020203" pitchFamily="34" charset="0"/>
                <a:ea typeface="MS PGothic" panose="020B0600070205080204" pitchFamily="34" charset="-128"/>
              </a:defRPr>
            </a:lvl4pPr>
            <a:lvl5pPr marL="2057400" indent="-228600">
              <a:defRPr sz="3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Gill Sans MT" panose="020B0502020104020203" pitchFamily="34" charset="0"/>
                <a:ea typeface="MS PGothic" panose="020B0600070205080204" pitchFamily="34" charset="-128"/>
              </a:defRPr>
            </a:lvl9pPr>
          </a:lstStyle>
          <a:p>
            <a:endParaRPr lang="en-US" altLang="en-US" sz="1200" dirty="0">
              <a:latin typeface="Lato Regular" panose="020F0502020204030203" pitchFamily="34" charset="0"/>
            </a:endParaRPr>
          </a:p>
        </p:txBody>
      </p:sp>
      <p:sp>
        <p:nvSpPr>
          <p:cNvPr id="5120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400">
                <a:solidFill>
                  <a:schemeClr val="tx1"/>
                </a:solidFill>
                <a:latin typeface="Gill Sans MT" panose="020B0502020104020203" pitchFamily="34" charset="0"/>
                <a:ea typeface="MS PGothic" panose="020B0600070205080204" pitchFamily="34" charset="-128"/>
              </a:defRPr>
            </a:lvl1pPr>
            <a:lvl2pPr marL="742950" indent="-285750">
              <a:defRPr sz="3400">
                <a:solidFill>
                  <a:schemeClr val="tx1"/>
                </a:solidFill>
                <a:latin typeface="Gill Sans MT" panose="020B0502020104020203" pitchFamily="34" charset="0"/>
                <a:ea typeface="MS PGothic" panose="020B0600070205080204" pitchFamily="34" charset="-128"/>
              </a:defRPr>
            </a:lvl2pPr>
            <a:lvl3pPr marL="1143000" indent="-228600">
              <a:defRPr sz="3400">
                <a:solidFill>
                  <a:schemeClr val="tx1"/>
                </a:solidFill>
                <a:latin typeface="Gill Sans MT" panose="020B0502020104020203" pitchFamily="34" charset="0"/>
                <a:ea typeface="MS PGothic" panose="020B0600070205080204" pitchFamily="34" charset="-128"/>
              </a:defRPr>
            </a:lvl3pPr>
            <a:lvl4pPr marL="1600200" indent="-228600">
              <a:defRPr sz="3400">
                <a:solidFill>
                  <a:schemeClr val="tx1"/>
                </a:solidFill>
                <a:latin typeface="Gill Sans MT" panose="020B0502020104020203" pitchFamily="34" charset="0"/>
                <a:ea typeface="MS PGothic" panose="020B0600070205080204" pitchFamily="34" charset="-128"/>
              </a:defRPr>
            </a:lvl4pPr>
            <a:lvl5pPr marL="2057400" indent="-228600">
              <a:defRPr sz="3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Gill Sans MT" panose="020B0502020104020203" pitchFamily="34" charset="0"/>
                <a:ea typeface="MS PGothic" panose="020B0600070205080204" pitchFamily="34" charset="-128"/>
              </a:defRPr>
            </a:lvl9pPr>
          </a:lstStyle>
          <a:p>
            <a:fld id="{F7D736F2-9193-4863-B6F6-BE76CEE4D036}" type="slidenum">
              <a:rPr lang="en-US" altLang="en-US" sz="1200">
                <a:latin typeface="Lato Regular" panose="020F0502020204030203" pitchFamily="34" charset="0"/>
              </a:rPr>
              <a:pPr/>
              <a:t>3</a:t>
            </a:fld>
            <a:endParaRPr lang="en-US" altLang="en-US" sz="1200" dirty="0">
              <a:latin typeface="Lato Regular" panose="020F0502020204030203" pitchFamily="34" charset="0"/>
            </a:endParaRPr>
          </a:p>
        </p:txBody>
      </p:sp>
    </p:spTree>
    <p:extLst>
      <p:ext uri="{BB962C8B-B14F-4D97-AF65-F5344CB8AC3E}">
        <p14:creationId xmlns:p14="http://schemas.microsoft.com/office/powerpoint/2010/main" val="401156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i="1">
                <a:latin typeface="Lato Regular" panose="020F0502020204030203" pitchFamily="34" charset="0"/>
              </a:rPr>
              <a:t>(Greg)</a:t>
            </a:r>
          </a:p>
          <a:p>
            <a:endParaRPr lang="en-US"/>
          </a:p>
        </p:txBody>
      </p:sp>
      <p:sp>
        <p:nvSpPr>
          <p:cNvPr id="4" name="Header Placeholder 3"/>
          <p:cNvSpPr>
            <a:spLocks noGrp="1"/>
          </p:cNvSpPr>
          <p:nvPr>
            <p:ph type="hdr" sz="quarter" idx="10"/>
          </p:nvPr>
        </p:nvSpPr>
        <p:spPr/>
        <p:txBody>
          <a:bodyPr/>
          <a:lstStyle/>
          <a:p>
            <a:pPr>
              <a:defRPr/>
            </a:pPr>
            <a:endParaRPr lang="en-US" altLang="en-US"/>
          </a:p>
        </p:txBody>
      </p:sp>
      <p:sp>
        <p:nvSpPr>
          <p:cNvPr id="5" name="Slide Number Placeholder 4"/>
          <p:cNvSpPr>
            <a:spLocks noGrp="1"/>
          </p:cNvSpPr>
          <p:nvPr>
            <p:ph type="sldNum" sz="quarter" idx="11"/>
          </p:nvPr>
        </p:nvSpPr>
        <p:spPr/>
        <p:txBody>
          <a:bodyPr/>
          <a:lstStyle/>
          <a:p>
            <a:fld id="{8971A9FE-1244-4424-912A-AEB9EFC38C50}" type="slidenum">
              <a:rPr lang="en-US" altLang="en-US" smtClean="0"/>
              <a:pPr/>
              <a:t>4</a:t>
            </a:fld>
            <a:endParaRPr lang="en-US" altLang="en-US"/>
          </a:p>
        </p:txBody>
      </p:sp>
    </p:spTree>
    <p:extLst>
      <p:ext uri="{BB962C8B-B14F-4D97-AF65-F5344CB8AC3E}">
        <p14:creationId xmlns:p14="http://schemas.microsoft.com/office/powerpoint/2010/main" val="334102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407988" y="696913"/>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i="1">
              <a:latin typeface="Lato Regular" panose="020F0502020204030203" pitchFamily="34" charset="0"/>
            </a:endParaRPr>
          </a:p>
        </p:txBody>
      </p:sp>
      <p:sp>
        <p:nvSpPr>
          <p:cNvPr id="2560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endParaRPr lang="en-US" altLang="en-US" sz="1200">
              <a:latin typeface="Lato Regular" panose="020F0502020204030203" pitchFamily="34" charset="0"/>
            </a:endParaRPr>
          </a:p>
        </p:txBody>
      </p:sp>
      <p:sp>
        <p:nvSpPr>
          <p:cNvPr id="2560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fld id="{47F28E63-1E86-43CE-9486-FC78F9C132FD}" type="slidenum">
              <a:rPr lang="en-US" altLang="en-US" sz="1200">
                <a:latin typeface="Lato Regular" panose="020F0502020204030203" pitchFamily="34" charset="0"/>
              </a:rPr>
              <a:pPr/>
              <a:t>5</a:t>
            </a:fld>
            <a:endParaRPr lang="en-US" altLang="en-US" sz="1200">
              <a:latin typeface="Lato Regular" panose="020F0502020204030203" pitchFamily="34" charset="0"/>
            </a:endParaRPr>
          </a:p>
        </p:txBody>
      </p:sp>
    </p:spTree>
    <p:extLst>
      <p:ext uri="{BB962C8B-B14F-4D97-AF65-F5344CB8AC3E}">
        <p14:creationId xmlns:p14="http://schemas.microsoft.com/office/powerpoint/2010/main" val="58656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10B79-A433-044A-A8FC-6C2E1104D2AB}" type="slidenum">
              <a:rPr lang="en-US" smtClean="0"/>
              <a:t>6</a:t>
            </a:fld>
            <a:endParaRPr lang="en-US"/>
          </a:p>
        </p:txBody>
      </p:sp>
    </p:spTree>
    <p:extLst>
      <p:ext uri="{BB962C8B-B14F-4D97-AF65-F5344CB8AC3E}">
        <p14:creationId xmlns:p14="http://schemas.microsoft.com/office/powerpoint/2010/main" val="2712909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10B79-A433-044A-A8FC-6C2E1104D2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299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10B79-A433-044A-A8FC-6C2E1104D2AB}" type="slidenum">
              <a:rPr lang="en-US" smtClean="0"/>
              <a:t>8</a:t>
            </a:fld>
            <a:endParaRPr lang="en-US"/>
          </a:p>
        </p:txBody>
      </p:sp>
    </p:spTree>
    <p:extLst>
      <p:ext uri="{BB962C8B-B14F-4D97-AF65-F5344CB8AC3E}">
        <p14:creationId xmlns:p14="http://schemas.microsoft.com/office/powerpoint/2010/main" val="107726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910B79-A433-044A-A8FC-6C2E1104D2AB}" type="slidenum">
              <a:rPr lang="en-US" smtClean="0"/>
              <a:t>9</a:t>
            </a:fld>
            <a:endParaRPr lang="en-US"/>
          </a:p>
        </p:txBody>
      </p:sp>
    </p:spTree>
    <p:extLst>
      <p:ext uri="{BB962C8B-B14F-4D97-AF65-F5344CB8AC3E}">
        <p14:creationId xmlns:p14="http://schemas.microsoft.com/office/powerpoint/2010/main" val="353566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02BAB4-8B8D-41DD-85C7-81A0CA962007}"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with banner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3300984"/>
          </a:xfrm>
          <a:solidFill>
            <a:schemeClr val="bg2">
              <a:lumMod val="85000"/>
            </a:schemeClr>
          </a:solidFill>
        </p:spPr>
        <p:txBody>
          <a:bodyPr lIns="182880" rIns="182880" anchor="t"/>
          <a:lstStyle>
            <a:lvl1pPr marL="0" indent="0" algn="ctr">
              <a:spcAft>
                <a:spcPts val="0"/>
              </a:spcAft>
              <a:buNone/>
              <a:defRPr baseline="0">
                <a:solidFill>
                  <a:schemeClr val="bg1"/>
                </a:solidFill>
              </a:defRPr>
            </a:lvl1pPr>
          </a:lstStyle>
          <a:p>
            <a:br>
              <a:rPr lang="en-US"/>
            </a:br>
            <a:r>
              <a:rPr lang="en-US"/>
              <a:t>Drag picture to placeholder or click icon to add from a file.</a:t>
            </a:r>
            <a:br>
              <a:rPr lang="en-US"/>
            </a:br>
            <a:r>
              <a:rPr lang="en-US"/>
              <a:t>Photo will be cropped to 960x260 pixels.</a:t>
            </a: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a:ext>
            </a:extLst>
          </a:blip>
          <a:srcRect r="57951"/>
          <a:stretch/>
        </p:blipFill>
        <p:spPr>
          <a:xfrm>
            <a:off x="457200" y="5488944"/>
            <a:ext cx="1564888" cy="1007936"/>
          </a:xfrm>
          <a:prstGeom prst="rect">
            <a:avLst/>
          </a:prstGeom>
        </p:spPr>
      </p:pic>
      <p:sp>
        <p:nvSpPr>
          <p:cNvPr id="6" name="TextBox 5"/>
          <p:cNvSpPr txBox="1"/>
          <p:nvPr userDrawn="1"/>
        </p:nvSpPr>
        <p:spPr>
          <a:xfrm>
            <a:off x="265815" y="-496181"/>
            <a:ext cx="2529466" cy="483989"/>
          </a:xfrm>
          <a:prstGeom prst="round2SameRect">
            <a:avLst/>
          </a:prstGeom>
          <a:noFill/>
          <a:ln w="6350">
            <a:gradFill>
              <a:gsLst>
                <a:gs pos="88000">
                  <a:schemeClr val="tx1">
                    <a:lumMod val="60000"/>
                    <a:lumOff val="40000"/>
                    <a:alpha val="0"/>
                  </a:schemeClr>
                </a:gs>
                <a:gs pos="0">
                  <a:schemeClr val="tx1">
                    <a:lumMod val="60000"/>
                    <a:lumOff val="40000"/>
                  </a:schemeClr>
                </a:gs>
              </a:gsLst>
              <a:lin ang="5400000" scaled="1"/>
            </a:gradFill>
            <a:prstDash val="solid"/>
          </a:ln>
        </p:spPr>
        <p:txBody>
          <a:bodyPr wrap="none" lIns="182880" tIns="91440" rIns="182880" bIns="182880" rtlCol="0">
            <a:spAutoFit/>
          </a:bodyPr>
          <a:lstStyle>
            <a:defPPr>
              <a:defRPr lang="en-US"/>
            </a:defPPr>
            <a:lvl1pPr>
              <a:defRPr sz="1200" b="1">
                <a:solidFill>
                  <a:schemeClr val="accent2"/>
                </a:solidFill>
              </a:defRPr>
            </a:lvl1pPr>
          </a:lstStyle>
          <a:p>
            <a:pPr lvl="0"/>
            <a:r>
              <a:rPr lang="en-US"/>
              <a:t>Master: Cover with banner image</a:t>
            </a:r>
          </a:p>
        </p:txBody>
      </p:sp>
      <p:sp>
        <p:nvSpPr>
          <p:cNvPr id="7" name="Text Placeholder 4">
            <a:extLst>
              <a:ext uri="{FF2B5EF4-FFF2-40B4-BE49-F238E27FC236}">
                <a16:creationId xmlns:a16="http://schemas.microsoft.com/office/drawing/2014/main" id="{59602185-155F-114D-ABC9-23953F6B44C7}"/>
              </a:ext>
            </a:extLst>
          </p:cNvPr>
          <p:cNvSpPr>
            <a:spLocks noGrp="1"/>
          </p:cNvSpPr>
          <p:nvPr>
            <p:ph type="body" sz="quarter" idx="11" hasCustomPrompt="1"/>
          </p:nvPr>
        </p:nvSpPr>
        <p:spPr>
          <a:xfrm>
            <a:off x="6096000" y="5658778"/>
            <a:ext cx="5638800" cy="417677"/>
          </a:xfrm>
        </p:spPr>
        <p:txBody>
          <a:bodyPr anchor="b">
            <a:normAutofit/>
          </a:bodyPr>
          <a:lstStyle>
            <a:lvl1pPr marL="0" indent="0" algn="r">
              <a:buNone/>
              <a:defRPr sz="1200">
                <a:solidFill>
                  <a:schemeClr val="accent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optional author</a:t>
            </a:r>
          </a:p>
        </p:txBody>
      </p:sp>
      <p:sp>
        <p:nvSpPr>
          <p:cNvPr id="9" name="UMF title">
            <a:extLst>
              <a:ext uri="{FF2B5EF4-FFF2-40B4-BE49-F238E27FC236}">
                <a16:creationId xmlns:a16="http://schemas.microsoft.com/office/drawing/2014/main" id="{397138AF-4E2E-AB33-8A65-51E6D776FA5A}"/>
              </a:ext>
            </a:extLst>
          </p:cNvPr>
          <p:cNvSpPr txBox="1"/>
          <p:nvPr userDrawn="1"/>
        </p:nvSpPr>
        <p:spPr>
          <a:xfrm>
            <a:off x="2543917" y="5768075"/>
            <a:ext cx="2501006" cy="307777"/>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spcBef>
                <a:spcPts val="600"/>
              </a:spcBef>
              <a:spcAft>
                <a:spcPts val="300"/>
              </a:spcAft>
            </a:pPr>
            <a:r>
              <a:rPr lang="en-US" sz="1400" b="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Upward Mobility Framework</a:t>
            </a:r>
            <a:endParaRPr lang="en-US" sz="1000">
              <a:effectLst/>
              <a:latin typeface="Lato" panose="020F0502020204030203" pitchFamily="34" charset="0"/>
              <a:ea typeface="MS Mincho" panose="02020609040205080304" pitchFamily="49" charset="-128"/>
              <a:cs typeface="Times New Roman" panose="02020603050405020304" pitchFamily="18" charset="0"/>
            </a:endParaRPr>
          </a:p>
        </p:txBody>
      </p:sp>
      <p:cxnSp>
        <p:nvCxnSpPr>
          <p:cNvPr id="10" name="Straight Connector 9">
            <a:extLst>
              <a:ext uri="{FF2B5EF4-FFF2-40B4-BE49-F238E27FC236}">
                <a16:creationId xmlns:a16="http://schemas.microsoft.com/office/drawing/2014/main" id="{0B4B6B23-4FCD-7CA1-6C3B-83D64FEB8A02}"/>
              </a:ext>
              <a:ext uri="{C183D7F6-B498-43B3-948B-1728B52AA6E4}">
                <adec:decorative xmlns:adec="http://schemas.microsoft.com/office/drawing/2017/decorative" val="1"/>
              </a:ext>
            </a:extLst>
          </p:cNvPr>
          <p:cNvCxnSpPr/>
          <p:nvPr userDrawn="1"/>
        </p:nvCxnSpPr>
        <p:spPr>
          <a:xfrm>
            <a:off x="2308331" y="5776331"/>
            <a:ext cx="0" cy="3175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itle 12">
            <a:extLst>
              <a:ext uri="{FF2B5EF4-FFF2-40B4-BE49-F238E27FC236}">
                <a16:creationId xmlns:a16="http://schemas.microsoft.com/office/drawing/2014/main" id="{632812AB-F2D0-79EF-7FBF-FB6046C09C9E}"/>
              </a:ext>
            </a:extLst>
          </p:cNvPr>
          <p:cNvSpPr>
            <a:spLocks noGrp="1"/>
          </p:cNvSpPr>
          <p:nvPr>
            <p:ph type="title"/>
          </p:nvPr>
        </p:nvSpPr>
        <p:spPr>
          <a:xfrm>
            <a:off x="457200" y="3901237"/>
            <a:ext cx="7418698" cy="771109"/>
          </a:xfrm>
        </p:spPr>
        <p:txBody>
          <a:bodyPr wrap="none">
            <a:spAutoFit/>
          </a:bodyPr>
          <a:lstStyle>
            <a:lvl1pPr>
              <a:defRPr sz="4400">
                <a:solidFill>
                  <a:schemeClr val="tx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3A3039-A13C-554D-EF44-BC150F1AB2E4}"/>
              </a:ext>
            </a:extLst>
          </p:cNvPr>
          <p:cNvSpPr>
            <a:spLocks noGrp="1"/>
          </p:cNvSpPr>
          <p:nvPr>
            <p:ph type="body" sz="quarter" idx="12" hasCustomPrompt="1"/>
          </p:nvPr>
        </p:nvSpPr>
        <p:spPr>
          <a:xfrm>
            <a:off x="457200" y="3663922"/>
            <a:ext cx="1984518" cy="215444"/>
          </a:xfrm>
        </p:spPr>
        <p:txBody>
          <a:bodyPr wrap="none" bIns="0" anchor="b" anchorCtr="0">
            <a:spAutoFit/>
          </a:bodyPr>
          <a:lstStyle>
            <a:lvl1pPr marL="0" indent="0">
              <a:buNone/>
              <a:defRPr sz="1100" b="1" i="0" cap="all" baseline="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Date</a:t>
            </a:r>
          </a:p>
        </p:txBody>
      </p:sp>
      <p:sp>
        <p:nvSpPr>
          <p:cNvPr id="8" name="Text Placeholder 7">
            <a:extLst>
              <a:ext uri="{FF2B5EF4-FFF2-40B4-BE49-F238E27FC236}">
                <a16:creationId xmlns:a16="http://schemas.microsoft.com/office/drawing/2014/main" id="{7CAE56CE-7928-EDD1-CB56-2CAFDB7DCE89}"/>
              </a:ext>
            </a:extLst>
          </p:cNvPr>
          <p:cNvSpPr>
            <a:spLocks noGrp="1"/>
          </p:cNvSpPr>
          <p:nvPr>
            <p:ph type="body" sz="quarter" idx="13"/>
          </p:nvPr>
        </p:nvSpPr>
        <p:spPr>
          <a:xfrm>
            <a:off x="457200" y="4672013"/>
            <a:ext cx="4114909" cy="461665"/>
          </a:xfrm>
        </p:spPr>
        <p:txBody>
          <a:bodyPr wrap="none">
            <a:spAutoFit/>
          </a:bodyPr>
          <a:lstStyle>
            <a:lvl1pPr marL="0" indent="0">
              <a:buNone/>
              <a:defRPr sz="2400">
                <a:solidFill>
                  <a:schemeClr val="tx1">
                    <a:lumMod val="60000"/>
                    <a:lumOff val="40000"/>
                  </a:schemeClr>
                </a:solidFill>
              </a:defRPr>
            </a:lvl1pPr>
          </a:lstStyle>
          <a:p>
            <a:pPr lvl="0"/>
            <a:r>
              <a:rPr lang="en-US"/>
              <a:t>Click to edit Master text styles</a:t>
            </a:r>
          </a:p>
        </p:txBody>
      </p:sp>
    </p:spTree>
    <p:extLst>
      <p:ext uri="{BB962C8B-B14F-4D97-AF65-F5344CB8AC3E}">
        <p14:creationId xmlns:p14="http://schemas.microsoft.com/office/powerpoint/2010/main" val="2889522887"/>
      </p:ext>
    </p:extLst>
  </p:cSld>
  <p:clrMapOvr>
    <a:masterClrMapping/>
  </p:clrMapOvr>
  <p:transition>
    <p:fade/>
  </p:transition>
  <p:extLst>
    <p:ext uri="{DCECCB84-F9BA-43D5-87BE-67443E8EF086}">
      <p15:sldGuideLst xmlns:p15="http://schemas.microsoft.com/office/powerpoint/2012/main">
        <p15:guide id="2" orient="horz" pos="2088">
          <p15:clr>
            <a:srgbClr val="FBAE40"/>
          </p15:clr>
        </p15:guide>
        <p15:guide id="3" orient="horz"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2" name="Rectangle 1"/>
          <p:cNvSpPr/>
          <p:nvPr userDrawn="1"/>
        </p:nvSpPr>
        <p:spPr>
          <a:xfrm>
            <a:off x="1" y="6347637"/>
            <a:ext cx="3274828" cy="51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457200"/>
            <a:ext cx="3721608" cy="1007936"/>
          </a:xfrm>
          <a:prstGeom prst="rect">
            <a:avLst/>
          </a:prstGeom>
        </p:spPr>
      </p:pic>
      <p:sp>
        <p:nvSpPr>
          <p:cNvPr id="4" name="TextBox 3"/>
          <p:cNvSpPr txBox="1"/>
          <p:nvPr userDrawn="1"/>
        </p:nvSpPr>
        <p:spPr>
          <a:xfrm>
            <a:off x="265815" y="-496181"/>
            <a:ext cx="1584917"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a:t>
            </a:r>
            <a:r>
              <a:rPr lang="en-US" sz="1200" b="1">
                <a:solidFill>
                  <a:schemeClr val="accent2"/>
                </a:solidFill>
              </a:rPr>
              <a:t>Cover A</a:t>
            </a:r>
          </a:p>
        </p:txBody>
      </p:sp>
    </p:spTree>
    <p:extLst>
      <p:ext uri="{BB962C8B-B14F-4D97-AF65-F5344CB8AC3E}">
        <p14:creationId xmlns:p14="http://schemas.microsoft.com/office/powerpoint/2010/main" val="99508778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B with image">
    <p:spTree>
      <p:nvGrpSpPr>
        <p:cNvPr id="1" name=""/>
        <p:cNvGrpSpPr/>
        <p:nvPr/>
      </p:nvGrpSpPr>
      <p:grpSpPr>
        <a:xfrm>
          <a:off x="0" y="0"/>
          <a:ext cx="0" cy="0"/>
          <a:chOff x="0" y="0"/>
          <a:chExt cx="0" cy="0"/>
        </a:xfrm>
      </p:grpSpPr>
      <p:sp>
        <p:nvSpPr>
          <p:cNvPr id="2" name="Rectangle 1"/>
          <p:cNvSpPr/>
          <p:nvPr userDrawn="1"/>
        </p:nvSpPr>
        <p:spPr>
          <a:xfrm>
            <a:off x="1" y="6347637"/>
            <a:ext cx="3274828"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hasCustomPrompt="1"/>
          </p:nvPr>
        </p:nvSpPr>
        <p:spPr>
          <a:xfrm>
            <a:off x="1" y="0"/>
            <a:ext cx="12192000" cy="3300984"/>
          </a:xfrm>
          <a:solidFill>
            <a:schemeClr val="bg2">
              <a:lumMod val="85000"/>
            </a:schemeClr>
          </a:solidFill>
        </p:spPr>
        <p:txBody>
          <a:bodyPr lIns="182880" rIns="182880" anchor="t"/>
          <a:lstStyle>
            <a:lvl1pPr marL="0" indent="0" algn="ctr">
              <a:spcAft>
                <a:spcPts val="0"/>
              </a:spcAft>
              <a:buNone/>
              <a:defRPr baseline="0">
                <a:solidFill>
                  <a:schemeClr val="bg1"/>
                </a:solidFill>
              </a:defRPr>
            </a:lvl1pPr>
          </a:lstStyle>
          <a:p>
            <a:br>
              <a:rPr lang="en-US"/>
            </a:br>
            <a:r>
              <a:rPr lang="en-US"/>
              <a:t>Drag picture to placeholder or click icon to add from a file.</a:t>
            </a:r>
            <a:br>
              <a:rPr lang="en-US"/>
            </a:br>
            <a:r>
              <a:rPr lang="en-US"/>
              <a:t>Photo will be cropped to 960x260 pixels.</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5488944"/>
            <a:ext cx="3721608" cy="1007936"/>
          </a:xfrm>
          <a:prstGeom prst="rect">
            <a:avLst/>
          </a:prstGeom>
        </p:spPr>
      </p:pic>
      <p:sp>
        <p:nvSpPr>
          <p:cNvPr id="6" name="TextBox 5"/>
          <p:cNvSpPr txBox="1"/>
          <p:nvPr userDrawn="1"/>
        </p:nvSpPr>
        <p:spPr>
          <a:xfrm>
            <a:off x="265815" y="-496181"/>
            <a:ext cx="2432059" cy="483989"/>
          </a:xfrm>
          <a:prstGeom prst="round2SameRect">
            <a:avLst/>
          </a:prstGeom>
          <a:solidFill>
            <a:srgbClr val="F9FAF9"/>
          </a:solidFill>
          <a:ln w="6350">
            <a:solidFill>
              <a:schemeClr val="accent2"/>
            </a:solidFill>
            <a:prstDash val="solid"/>
          </a:ln>
        </p:spPr>
        <p:txBody>
          <a:bodyPr wrap="none" lIns="182880" tIns="91440" rIns="182880" bIns="182880" rtlCol="0">
            <a:spAutoFit/>
          </a:bodyPr>
          <a:lstStyle>
            <a:defPPr>
              <a:defRPr lang="en-US"/>
            </a:defPPr>
            <a:lvl1pPr>
              <a:defRPr sz="1200" b="1">
                <a:solidFill>
                  <a:schemeClr val="accent2"/>
                </a:solidFill>
              </a:defRPr>
            </a:lvl1pPr>
          </a:lstStyle>
          <a:p>
            <a:pPr lvl="0"/>
            <a:r>
              <a:rPr lang="en-US"/>
              <a:t>Master: Cover B with image</a:t>
            </a:r>
          </a:p>
        </p:txBody>
      </p:sp>
      <p:sp>
        <p:nvSpPr>
          <p:cNvPr id="7" name="Text Placeholder 4">
            <a:extLst>
              <a:ext uri="{FF2B5EF4-FFF2-40B4-BE49-F238E27FC236}">
                <a16:creationId xmlns:a16="http://schemas.microsoft.com/office/drawing/2014/main" id="{59602185-155F-114D-ABC9-23953F6B44C7}"/>
              </a:ext>
            </a:extLst>
          </p:cNvPr>
          <p:cNvSpPr>
            <a:spLocks noGrp="1"/>
          </p:cNvSpPr>
          <p:nvPr>
            <p:ph type="body" sz="quarter" idx="11" hasCustomPrompt="1"/>
          </p:nvPr>
        </p:nvSpPr>
        <p:spPr>
          <a:xfrm>
            <a:off x="6096000" y="5725684"/>
            <a:ext cx="5638800" cy="417677"/>
          </a:xfrm>
        </p:spPr>
        <p:txBody>
          <a:bodyPr anchor="b">
            <a:normAutofit/>
          </a:bodyPr>
          <a:lstStyle>
            <a:lvl1pPr marL="0" indent="0" algn="r">
              <a:buNone/>
              <a:defRPr sz="1200">
                <a:solidFill>
                  <a:schemeClr val="accent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optional author</a:t>
            </a:r>
          </a:p>
        </p:txBody>
      </p:sp>
    </p:spTree>
    <p:extLst>
      <p:ext uri="{BB962C8B-B14F-4D97-AF65-F5344CB8AC3E}">
        <p14:creationId xmlns:p14="http://schemas.microsoft.com/office/powerpoint/2010/main" val="2040258748"/>
      </p:ext>
    </p:extLst>
  </p:cSld>
  <p:clrMapOvr>
    <a:masterClrMapping/>
  </p:clrMapOvr>
  <p:transition>
    <p:fade/>
  </p:transition>
  <p:extLst>
    <p:ext uri="{DCECCB84-F9BA-43D5-87BE-67443E8EF086}">
      <p15:sldGuideLst xmlns:p15="http://schemas.microsoft.com/office/powerpoint/2012/main">
        <p15:guide id="2" orient="horz" pos="2088">
          <p15:clr>
            <a:srgbClr val="FBAE40"/>
          </p15:clr>
        </p15:guide>
        <p15:guide id="3" orient="horz" pos="3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Autofit/>
          </a:bodyPr>
          <a:lstStyle/>
          <a:p>
            <a:r>
              <a:rPr lang="en-US"/>
              <a:t>Click to edit Master title style</a:t>
            </a:r>
          </a:p>
        </p:txBody>
      </p:sp>
      <p:sp>
        <p:nvSpPr>
          <p:cNvPr id="5" name="Slide Number Placeholder 4"/>
          <p:cNvSpPr>
            <a:spLocks noGrp="1"/>
          </p:cNvSpPr>
          <p:nvPr>
            <p:ph type="sldNum" sz="quarter" idx="12"/>
          </p:nvPr>
        </p:nvSpPr>
        <p:spPr/>
        <p:txBody>
          <a:bodyPr/>
          <a:lstStyle/>
          <a:p>
            <a:fld id="{B68F88C8-0A9A-DA43-95C8-7FE161A05352}" type="slidenum">
              <a:rPr lang="en-US" smtClean="0"/>
              <a:t>‹#›</a:t>
            </a:fld>
            <a:endParaRPr lang="en-US"/>
          </a:p>
        </p:txBody>
      </p:sp>
      <p:sp>
        <p:nvSpPr>
          <p:cNvPr id="6" name="TextBox 5"/>
          <p:cNvSpPr txBox="1"/>
          <p:nvPr userDrawn="1"/>
        </p:nvSpPr>
        <p:spPr>
          <a:xfrm>
            <a:off x="265815" y="-496181"/>
            <a:ext cx="1690677"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Title Only</a:t>
            </a:r>
            <a:endParaRPr lang="en-US" sz="1200" b="1">
              <a:solidFill>
                <a:schemeClr val="accent2"/>
              </a:solidFill>
            </a:endParaRPr>
          </a:p>
        </p:txBody>
      </p:sp>
    </p:spTree>
    <p:extLst>
      <p:ext uri="{BB962C8B-B14F-4D97-AF65-F5344CB8AC3E}">
        <p14:creationId xmlns:p14="http://schemas.microsoft.com/office/powerpoint/2010/main" val="355626394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sp>
        <p:nvSpPr>
          <p:cNvPr id="7" name="Title 6"/>
          <p:cNvSpPr>
            <a:spLocks noGrp="1"/>
          </p:cNvSpPr>
          <p:nvPr>
            <p:ph type="title"/>
          </p:nvPr>
        </p:nvSpPr>
        <p:spPr/>
        <p:txBody>
          <a:bodyPr lIns="0" rIns="0" anchor="t" anchorCtr="0">
            <a:noAutofit/>
          </a:bodyPr>
          <a:lstStyle>
            <a:lvl1pPr>
              <a:defRPr b="1" baseline="0">
                <a:latin typeface="+mj-lt"/>
              </a:defRPr>
            </a:lvl1pPr>
          </a:lstStyle>
          <a:p>
            <a:r>
              <a:rPr lang="en-US"/>
              <a:t>Click to edit Master title style</a:t>
            </a:r>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a:lnSpc>
                <a:spcPct val="108000"/>
              </a:lnSpc>
              <a:spcBef>
                <a:spcPts val="0"/>
              </a:spcBef>
              <a:spcAft>
                <a:spcPts val="1600"/>
              </a:spcAft>
              <a:defRPr baseline="0">
                <a:latin typeface="+mn-lt"/>
              </a:defRPr>
            </a:lvl1pPr>
            <a:lvl2pPr>
              <a:lnSpc>
                <a:spcPct val="108000"/>
              </a:lnSpc>
              <a:spcBef>
                <a:spcPts val="0"/>
              </a:spcBef>
              <a:spcAft>
                <a:spcPts val="1600"/>
              </a:spcAft>
              <a:defRPr>
                <a:latin typeface="+mn-lt"/>
              </a:defRPr>
            </a:lvl2pPr>
            <a:lvl3pPr>
              <a:lnSpc>
                <a:spcPct val="108000"/>
              </a:lnSpc>
              <a:spcBef>
                <a:spcPts val="0"/>
              </a:spcBef>
              <a:spcAft>
                <a:spcPts val="1600"/>
              </a:spcAft>
              <a:defRPr>
                <a:latin typeface="+mn-lt"/>
              </a:defRPr>
            </a:lvl3pPr>
            <a:lvl4pPr>
              <a:lnSpc>
                <a:spcPct val="108000"/>
              </a:lnSpc>
              <a:spcBef>
                <a:spcPts val="0"/>
              </a:spcBef>
              <a:spcAft>
                <a:spcPts val="1600"/>
              </a:spcAft>
              <a:defRPr>
                <a:latin typeface="+mn-lt"/>
              </a:defRPr>
            </a:lvl4pPr>
            <a:lvl5pPr>
              <a:lnSpc>
                <a:spcPct val="108000"/>
              </a:lnSpc>
              <a:spcBef>
                <a:spcPts val="0"/>
              </a:spcBef>
              <a:spcAft>
                <a:spcPts val="1600"/>
              </a:spcAf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userDrawn="1"/>
        </p:nvSpPr>
        <p:spPr>
          <a:xfrm>
            <a:off x="265815" y="-496181"/>
            <a:ext cx="1999504"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Title + Bullets</a:t>
            </a:r>
            <a:endParaRPr lang="en-US" sz="1200" b="1">
              <a:solidFill>
                <a:schemeClr val="accent2"/>
              </a:solidFill>
            </a:endParaRPr>
          </a:p>
        </p:txBody>
      </p:sp>
    </p:spTree>
    <p:extLst>
      <p:ext uri="{BB962C8B-B14F-4D97-AF65-F5344CB8AC3E}">
        <p14:creationId xmlns:p14="http://schemas.microsoft.com/office/powerpoint/2010/main" val="162643766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Larg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sp>
        <p:nvSpPr>
          <p:cNvPr id="9" name="Rectangle 8"/>
          <p:cNvSpPr/>
          <p:nvPr userDrawn="1"/>
        </p:nvSpPr>
        <p:spPr>
          <a:xfrm>
            <a:off x="5265861" y="812181"/>
            <a:ext cx="5908591" cy="498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lIns="0" rIns="0" anchor="t" anchorCtr="0">
            <a:noAutofit/>
          </a:bodyPr>
          <a:lstStyle>
            <a:lvl1pPr>
              <a:defRPr sz="2800" baseline="0">
                <a:latin typeface="+mj-lt"/>
              </a:defRPr>
            </a:lvl1pPr>
          </a:lstStyle>
          <a:p>
            <a:r>
              <a:rPr lang="en-US"/>
              <a:t>Click to edit Master title style</a:t>
            </a:r>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marL="457200" indent="-457200">
              <a:lnSpc>
                <a:spcPct val="108000"/>
              </a:lnSpc>
              <a:spcAft>
                <a:spcPts val="1200"/>
              </a:spcAft>
              <a:defRPr sz="3200" baseline="0">
                <a:latin typeface="+mn-lt"/>
              </a:defRPr>
            </a:lvl1pPr>
            <a:lvl2pPr marL="914400" indent="-457200">
              <a:lnSpc>
                <a:spcPct val="108000"/>
              </a:lnSpc>
              <a:spcAft>
                <a:spcPts val="1200"/>
              </a:spcAft>
              <a:defRPr sz="2800" baseline="0">
                <a:latin typeface="+mn-lt"/>
              </a:defRPr>
            </a:lvl2pPr>
            <a:lvl3pPr marL="1371600" indent="-457200">
              <a:lnSpc>
                <a:spcPct val="108000"/>
              </a:lnSpc>
              <a:spcAft>
                <a:spcPts val="1200"/>
              </a:spcAft>
              <a:defRPr sz="2800" baseline="0">
                <a:latin typeface="+mn-lt"/>
              </a:defRPr>
            </a:lvl3pPr>
            <a:lvl4pPr marL="1828800" indent="-457200">
              <a:lnSpc>
                <a:spcPct val="108000"/>
              </a:lnSpc>
              <a:spcAft>
                <a:spcPts val="1200"/>
              </a:spcAft>
              <a:defRPr sz="2800" baseline="0">
                <a:latin typeface="+mn-lt"/>
              </a:defRPr>
            </a:lvl4pPr>
            <a:lvl5pPr marL="2286000" indent="-457200">
              <a:lnSpc>
                <a:spcPct val="108000"/>
              </a:lnSpc>
              <a:spcAft>
                <a:spcPts val="1200"/>
              </a:spcAft>
              <a:defRPr sz="2800" baseline="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userDrawn="1"/>
        </p:nvSpPr>
        <p:spPr>
          <a:xfrm>
            <a:off x="265815" y="-496181"/>
            <a:ext cx="2470098"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Title + Large Bullets</a:t>
            </a:r>
            <a:endParaRPr lang="en-US" sz="1200" b="1">
              <a:solidFill>
                <a:schemeClr val="accent2"/>
              </a:solidFill>
            </a:endParaRPr>
          </a:p>
        </p:txBody>
      </p:sp>
    </p:spTree>
    <p:extLst>
      <p:ext uri="{BB962C8B-B14F-4D97-AF65-F5344CB8AC3E}">
        <p14:creationId xmlns:p14="http://schemas.microsoft.com/office/powerpoint/2010/main" val="101484955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gure with annotation">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sp>
        <p:nvSpPr>
          <p:cNvPr id="9" name="Rectangle 8"/>
          <p:cNvSpPr/>
          <p:nvPr userDrawn="1"/>
        </p:nvSpPr>
        <p:spPr>
          <a:xfrm>
            <a:off x="5257800" y="533400"/>
            <a:ext cx="6477000" cy="55245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533400"/>
            <a:ext cx="3829050" cy="5524500"/>
          </a:xfrm>
        </p:spPr>
        <p:txBody>
          <a:bodyPr anchor="ctr">
            <a:normAutofit/>
          </a:bodyPr>
          <a:lstStyle>
            <a:lvl1pPr>
              <a:lnSpc>
                <a:spcPct val="100000"/>
              </a:lnSpc>
              <a:spcAft>
                <a:spcPts val="1200"/>
              </a:spcAft>
              <a:defRPr sz="2200" b="1" i="0" baseline="0">
                <a:latin typeface="+mj-lt"/>
              </a:defRPr>
            </a:lvl1pPr>
          </a:lstStyle>
          <a:p>
            <a:r>
              <a:rPr lang="en-US"/>
              <a:t>Click to edit Master title style</a:t>
            </a:r>
          </a:p>
        </p:txBody>
      </p:sp>
      <p:sp>
        <p:nvSpPr>
          <p:cNvPr id="10" name="TextBox 9"/>
          <p:cNvSpPr txBox="1"/>
          <p:nvPr userDrawn="1"/>
        </p:nvSpPr>
        <p:spPr>
          <a:xfrm>
            <a:off x="265815" y="-496181"/>
            <a:ext cx="263881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Figure with annotation</a:t>
            </a:r>
            <a:endParaRPr lang="en-US" sz="1200" b="1">
              <a:solidFill>
                <a:schemeClr val="accent2"/>
              </a:solidFill>
            </a:endParaRPr>
          </a:p>
        </p:txBody>
      </p:sp>
      <p:sp>
        <p:nvSpPr>
          <p:cNvPr id="3" name="Content Placeholder 2"/>
          <p:cNvSpPr>
            <a:spLocks noGrp="1"/>
          </p:cNvSpPr>
          <p:nvPr>
            <p:ph sz="quarter" idx="10"/>
          </p:nvPr>
        </p:nvSpPr>
        <p:spPr>
          <a:xfrm>
            <a:off x="5257800" y="533400"/>
            <a:ext cx="6477000" cy="5524500"/>
          </a:xfrm>
          <a:noFill/>
        </p:spPr>
        <p:txBody>
          <a:bodyPr vert="horz" lIns="0" tIns="45720" rIns="0" bIns="45720" rtlCol="0">
            <a:normAutofit/>
          </a:bodyPr>
          <a:lstStyle>
            <a:lvl1pPr marL="228600" indent="-228600">
              <a:buNone/>
              <a:defRPr lang="en-US" smtClean="0">
                <a:solidFill>
                  <a:schemeClr val="bg2">
                    <a:lumMod val="75000"/>
                  </a:schemeClr>
                </a:solidFill>
              </a:defRPr>
            </a:lvl1pPr>
            <a:lvl2pPr>
              <a:defRPr lang="en-US" smtClean="0"/>
            </a:lvl2pPr>
            <a:lvl3pPr>
              <a:defRPr lang="en-US" smtClean="0"/>
            </a:lvl3pPr>
            <a:lvl4pPr>
              <a:defRPr lang="en-US" smtClean="0"/>
            </a:lvl4pPr>
            <a:lvl5pPr>
              <a:defRPr lang="en-US"/>
            </a:lvl5pPr>
          </a:lstStyle>
          <a:p>
            <a:pPr marL="0" lvl="0" indent="0" algn="ctr"/>
            <a:r>
              <a:rPr lang="en-US"/>
              <a:t>Click to edit Master text styles</a:t>
            </a:r>
          </a:p>
          <a:p>
            <a:pPr marL="0" lvl="1" indent="0" algn="ctr"/>
            <a:r>
              <a:rPr lang="en-US"/>
              <a:t>Second level</a:t>
            </a:r>
          </a:p>
        </p:txBody>
      </p:sp>
    </p:spTree>
    <p:extLst>
      <p:ext uri="{BB962C8B-B14F-4D97-AF65-F5344CB8AC3E}">
        <p14:creationId xmlns:p14="http://schemas.microsoft.com/office/powerpoint/2010/main" val="2080936711"/>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amewor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843924" y="6467708"/>
            <a:ext cx="890875"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sp>
        <p:nvSpPr>
          <p:cNvPr id="9" name="Rectangle 8"/>
          <p:cNvSpPr/>
          <p:nvPr userDrawn="1"/>
        </p:nvSpPr>
        <p:spPr>
          <a:xfrm>
            <a:off x="5257800" y="533400"/>
            <a:ext cx="6477000" cy="55245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65815" y="-496181"/>
            <a:ext cx="1811135"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Framework</a:t>
            </a:r>
            <a:endParaRPr lang="en-US" sz="1200" b="1">
              <a:solidFill>
                <a:schemeClr val="accent2"/>
              </a:solidFill>
            </a:endParaRPr>
          </a:p>
        </p:txBody>
      </p:sp>
      <p:pic>
        <p:nvPicPr>
          <p:cNvPr id="8" name="Picture 7" descr="A close up of a map&#10;&#10;Description automatically generated">
            <a:extLst>
              <a:ext uri="{FF2B5EF4-FFF2-40B4-BE49-F238E27FC236}">
                <a16:creationId xmlns:a16="http://schemas.microsoft.com/office/drawing/2014/main" id="{42C6D43E-7994-0C42-AC46-A19AA3721A42}"/>
              </a:ext>
            </a:extLst>
          </p:cNvPr>
          <p:cNvPicPr>
            <a:picLocks noChangeAspect="1"/>
          </p:cNvPicPr>
          <p:nvPr userDrawn="1"/>
        </p:nvPicPr>
        <p:blipFill>
          <a:blip r:embed="rId2">
            <a:alphaModFix amt="0"/>
          </a:blip>
          <a:stretch>
            <a:fillRect/>
          </a:stretch>
        </p:blipFill>
        <p:spPr>
          <a:xfrm>
            <a:off x="1725474" y="211805"/>
            <a:ext cx="8330507" cy="6247881"/>
          </a:xfrm>
          <a:prstGeom prst="rect">
            <a:avLst/>
          </a:prstGeom>
          <a:noFill/>
        </p:spPr>
      </p:pic>
      <p:sp>
        <p:nvSpPr>
          <p:cNvPr id="2" name="Title 1">
            <a:extLst>
              <a:ext uri="{FF2B5EF4-FFF2-40B4-BE49-F238E27FC236}">
                <a16:creationId xmlns:a16="http://schemas.microsoft.com/office/drawing/2014/main" id="{5CFAF24A-637B-3046-A237-7FA6485AD46E}"/>
              </a:ext>
            </a:extLst>
          </p:cNvPr>
          <p:cNvSpPr>
            <a:spLocks noGrp="1"/>
          </p:cNvSpPr>
          <p:nvPr>
            <p:ph type="title"/>
          </p:nvPr>
        </p:nvSpPr>
        <p:spPr>
          <a:xfrm>
            <a:off x="457200" y="533400"/>
            <a:ext cx="2364828" cy="1736834"/>
          </a:xfrm>
        </p:spPr>
        <p:txBody>
          <a:bodyP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1651115471"/>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gure with bullets">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sp>
        <p:nvSpPr>
          <p:cNvPr id="6" name="Title 5"/>
          <p:cNvSpPr>
            <a:spLocks noGrp="1"/>
          </p:cNvSpPr>
          <p:nvPr>
            <p:ph type="title"/>
          </p:nvPr>
        </p:nvSpPr>
        <p:spPr>
          <a:xfrm>
            <a:off x="457200" y="533400"/>
            <a:ext cx="3657600" cy="1711036"/>
          </a:xfrm>
        </p:spPr>
        <p:txBody>
          <a:bodyPr anchor="b">
            <a:noAutofit/>
          </a:bodyPr>
          <a:lstStyle>
            <a:lvl1pPr>
              <a:lnSpc>
                <a:spcPct val="100000"/>
              </a:lnSpc>
              <a:spcAft>
                <a:spcPts val="1200"/>
              </a:spcAft>
              <a:defRPr sz="2200" b="1" i="0" baseline="0">
                <a:latin typeface="+mj-lt"/>
              </a:defRPr>
            </a:lvl1pPr>
          </a:lstStyle>
          <a:p>
            <a:r>
              <a:rPr lang="en-US"/>
              <a:t>Click to edit Master title style</a:t>
            </a:r>
          </a:p>
        </p:txBody>
      </p:sp>
      <p:sp>
        <p:nvSpPr>
          <p:cNvPr id="3" name="Text Placeholder 2"/>
          <p:cNvSpPr>
            <a:spLocks noGrp="1"/>
          </p:cNvSpPr>
          <p:nvPr>
            <p:ph type="body" sz="quarter" idx="11"/>
          </p:nvPr>
        </p:nvSpPr>
        <p:spPr>
          <a:xfrm>
            <a:off x="457200" y="2481263"/>
            <a:ext cx="3657600" cy="3254375"/>
          </a:xfrm>
        </p:spPr>
        <p:txBody>
          <a:bodyPr>
            <a:noAutofit/>
          </a:bodyPr>
          <a:lstStyle>
            <a:lvl1pPr>
              <a:defRPr sz="2200" baseline="0">
                <a:solidFill>
                  <a:schemeClr val="tx1"/>
                </a:solidFill>
              </a:defRPr>
            </a:lvl1pPr>
            <a:lvl2pPr>
              <a:defRPr sz="2200" baseline="0">
                <a:solidFill>
                  <a:schemeClr val="tx1"/>
                </a:solidFill>
              </a:defRPr>
            </a:lvl2pPr>
            <a:lvl3pPr>
              <a:defRPr sz="2200" baseline="0">
                <a:solidFill>
                  <a:schemeClr val="tx1"/>
                </a:solidFill>
              </a:defRPr>
            </a:lvl3pPr>
            <a:lvl4pPr>
              <a:defRPr sz="2200" baseline="0">
                <a:solidFill>
                  <a:schemeClr val="tx1"/>
                </a:solidFill>
              </a:defRPr>
            </a:lvl4pPr>
            <a:lvl5pPr>
              <a:defRPr sz="2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265815" y="-496181"/>
            <a:ext cx="3318584"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Figure with annotation + bullets</a:t>
            </a:r>
            <a:endParaRPr lang="en-US" sz="1200" b="1">
              <a:solidFill>
                <a:schemeClr val="accent2"/>
              </a:solidFill>
            </a:endParaRPr>
          </a:p>
        </p:txBody>
      </p:sp>
      <p:sp>
        <p:nvSpPr>
          <p:cNvPr id="11" name="Content Placeholder 2"/>
          <p:cNvSpPr>
            <a:spLocks noGrp="1"/>
          </p:cNvSpPr>
          <p:nvPr>
            <p:ph sz="quarter" idx="10"/>
          </p:nvPr>
        </p:nvSpPr>
        <p:spPr>
          <a:xfrm>
            <a:off x="5257800" y="533400"/>
            <a:ext cx="6477000" cy="5524500"/>
          </a:xfrm>
          <a:noFill/>
        </p:spPr>
        <p:txBody>
          <a:bodyPr vert="horz" lIns="0" tIns="45720" rIns="0" bIns="45720" rtlCol="0">
            <a:normAutofit/>
          </a:bodyPr>
          <a:lstStyle>
            <a:lvl1pPr marL="228600" indent="-228600">
              <a:buNone/>
              <a:defRPr lang="en-US" smtClean="0">
                <a:solidFill>
                  <a:schemeClr val="accent2">
                    <a:lumMod val="60000"/>
                    <a:lumOff val="40000"/>
                  </a:schemeClr>
                </a:solidFill>
              </a:defRPr>
            </a:lvl1pPr>
            <a:lvl2pPr>
              <a:defRPr lang="en-US" smtClean="0"/>
            </a:lvl2pPr>
            <a:lvl3pPr>
              <a:defRPr lang="en-US" smtClean="0"/>
            </a:lvl3pPr>
            <a:lvl4pPr>
              <a:defRPr lang="en-US" smtClean="0"/>
            </a:lvl4pPr>
            <a:lvl5pPr>
              <a:defRPr lang="en-US"/>
            </a:lvl5pPr>
          </a:lstStyle>
          <a:p>
            <a:pPr marL="0" lvl="0" indent="0" algn="ctr"/>
            <a:r>
              <a:rPr lang="en-US"/>
              <a:t>Click to edit Master text styles</a:t>
            </a:r>
          </a:p>
          <a:p>
            <a:pPr marL="0" lvl="1" indent="0" algn="ctr"/>
            <a:r>
              <a:rPr lang="en-US"/>
              <a:t>Second level</a:t>
            </a:r>
          </a:p>
        </p:txBody>
      </p:sp>
    </p:spTree>
    <p:extLst>
      <p:ext uri="{BB962C8B-B14F-4D97-AF65-F5344CB8AC3E}">
        <p14:creationId xmlns:p14="http://schemas.microsoft.com/office/powerpoint/2010/main" val="1964944662"/>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gradFill>
          <a:gsLst>
            <a:gs pos="0">
              <a:schemeClr val="accent1"/>
            </a:gs>
            <a:gs pos="97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a:p>
        </p:txBody>
      </p:sp>
      <p:sp>
        <p:nvSpPr>
          <p:cNvPr id="5" name="Title 4"/>
          <p:cNvSpPr>
            <a:spLocks noGrp="1"/>
          </p:cNvSpPr>
          <p:nvPr>
            <p:ph type="title" hasCustomPrompt="1"/>
          </p:nvPr>
        </p:nvSpPr>
        <p:spPr>
          <a:xfrm>
            <a:off x="457200" y="1981200"/>
            <a:ext cx="11277600" cy="2895600"/>
          </a:xfrm>
        </p:spPr>
        <p:txBody>
          <a:bodyPr anchor="ctr">
            <a:noAutofit/>
          </a:bodyPr>
          <a:lstStyle>
            <a:lvl1pPr algn="ctr">
              <a:defRPr sz="3600" baseline="0">
                <a:solidFill>
                  <a:schemeClr val="bg1"/>
                </a:solidFill>
                <a:latin typeface="+mj-lt"/>
              </a:defRPr>
            </a:lvl1pPr>
          </a:lstStyle>
          <a:p>
            <a:r>
              <a:rPr lang="en-US"/>
              <a:t>Click to add a divider title</a:t>
            </a:r>
          </a:p>
        </p:txBody>
      </p:sp>
      <p:pic>
        <p:nvPicPr>
          <p:cNvPr id="6" name="Picture 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7" name="TextBox 6"/>
          <p:cNvSpPr txBox="1"/>
          <p:nvPr userDrawn="1"/>
        </p:nvSpPr>
        <p:spPr>
          <a:xfrm>
            <a:off x="265815" y="-496181"/>
            <a:ext cx="189120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Divider Blue</a:t>
            </a:r>
            <a:endParaRPr lang="en-US" sz="1200" b="1">
              <a:solidFill>
                <a:schemeClr val="accent2"/>
              </a:solidFill>
            </a:endParaRPr>
          </a:p>
        </p:txBody>
      </p:sp>
    </p:spTree>
    <p:extLst>
      <p:ext uri="{BB962C8B-B14F-4D97-AF65-F5344CB8AC3E}">
        <p14:creationId xmlns:p14="http://schemas.microsoft.com/office/powerpoint/2010/main" val="100268802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Dark">
    <p:bg>
      <p:bgPr>
        <a:gradFill>
          <a:gsLst>
            <a:gs pos="0">
              <a:srgbClr val="474345"/>
            </a:gs>
            <a:gs pos="100000">
              <a:schemeClr val="tx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a:p>
        </p:txBody>
      </p:sp>
      <p:sp>
        <p:nvSpPr>
          <p:cNvPr id="5" name="Title 4"/>
          <p:cNvSpPr>
            <a:spLocks noGrp="1"/>
          </p:cNvSpPr>
          <p:nvPr>
            <p:ph type="title"/>
          </p:nvPr>
        </p:nvSpPr>
        <p:spPr>
          <a:xfrm>
            <a:off x="457200" y="1981200"/>
            <a:ext cx="11277600" cy="2895600"/>
          </a:xfrm>
        </p:spPr>
        <p:txBody>
          <a:bodyPr anchor="ctr">
            <a:noAutofit/>
          </a:bodyPr>
          <a:lstStyle>
            <a:lvl1pPr algn="ctr">
              <a:defRPr sz="3600" baseline="0">
                <a:solidFill>
                  <a:schemeClr val="bg1"/>
                </a:solidFill>
                <a:latin typeface="+mj-lt"/>
              </a:defRPr>
            </a:lvl1pPr>
          </a:lstStyle>
          <a:p>
            <a:r>
              <a:rPr lang="en-US"/>
              <a:t>Click to edit Master title style</a:t>
            </a:r>
          </a:p>
        </p:txBody>
      </p:sp>
      <p:pic>
        <p:nvPicPr>
          <p:cNvPr id="6" name="Picture 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7" name="TextBox 6"/>
          <p:cNvSpPr txBox="1"/>
          <p:nvPr userDrawn="1"/>
        </p:nvSpPr>
        <p:spPr>
          <a:xfrm>
            <a:off x="265815" y="-496181"/>
            <a:ext cx="1897738"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Divider Dark</a:t>
            </a:r>
            <a:endParaRPr lang="en-US" sz="1200" b="1">
              <a:solidFill>
                <a:schemeClr val="accent2"/>
              </a:solidFill>
            </a:endParaRPr>
          </a:p>
        </p:txBody>
      </p:sp>
      <p:sp>
        <p:nvSpPr>
          <p:cNvPr id="8" name="Oval 7"/>
          <p:cNvSpPr/>
          <p:nvPr userDrawn="1"/>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Oval 8"/>
          <p:cNvSpPr/>
          <p:nvPr userDrawn="1"/>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Oval 9"/>
          <p:cNvSpPr/>
          <p:nvPr userDrawn="1"/>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p:cNvSpPr/>
          <p:nvPr userDrawn="1"/>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Oval 11"/>
          <p:cNvSpPr/>
          <p:nvPr userDrawn="1"/>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TextBox 12"/>
          <p:cNvSpPr txBox="1"/>
          <p:nvPr userDrawn="1"/>
        </p:nvSpPr>
        <p:spPr>
          <a:xfrm>
            <a:off x="-888626" y="31354"/>
            <a:ext cx="338554" cy="1674497"/>
          </a:xfrm>
          <a:prstGeom prst="rect">
            <a:avLst/>
          </a:prstGeom>
          <a:noFill/>
        </p:spPr>
        <p:txBody>
          <a:bodyPr vert="vert270" wrap="none" rtlCol="0">
            <a:spAutoFit/>
          </a:bodyPr>
          <a:lstStyle/>
          <a:p>
            <a:r>
              <a:rPr lang="en-US" sz="1000" b="1" spc="0">
                <a:solidFill>
                  <a:schemeClr val="tx1">
                    <a:lumMod val="60000"/>
                    <a:lumOff val="40000"/>
                  </a:schemeClr>
                </a:solidFill>
              </a:rPr>
              <a:t>URBAN</a:t>
            </a:r>
            <a:r>
              <a:rPr lang="en-US" sz="1000" b="1" spc="0" baseline="0">
                <a:solidFill>
                  <a:schemeClr val="tx1">
                    <a:lumMod val="60000"/>
                    <a:lumOff val="40000"/>
                  </a:schemeClr>
                </a:solidFill>
              </a:rPr>
              <a:t> COLOR PALETTE</a:t>
            </a:r>
            <a:endParaRPr lang="en-US" sz="1000" b="1" spc="0">
              <a:solidFill>
                <a:schemeClr val="tx1">
                  <a:lumMod val="60000"/>
                  <a:lumOff val="40000"/>
                </a:schemeClr>
              </a:solidFill>
            </a:endParaRPr>
          </a:p>
        </p:txBody>
      </p:sp>
    </p:spTree>
    <p:extLst>
      <p:ext uri="{BB962C8B-B14F-4D97-AF65-F5344CB8AC3E}">
        <p14:creationId xmlns:p14="http://schemas.microsoft.com/office/powerpoint/2010/main" val="361020642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Light">
    <p:bg>
      <p:bgPr>
        <a:solidFill>
          <a:schemeClr val="bg2">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a:p>
        </p:txBody>
      </p:sp>
      <p:sp>
        <p:nvSpPr>
          <p:cNvPr id="5" name="Title 4"/>
          <p:cNvSpPr>
            <a:spLocks noGrp="1"/>
          </p:cNvSpPr>
          <p:nvPr>
            <p:ph type="title"/>
          </p:nvPr>
        </p:nvSpPr>
        <p:spPr>
          <a:xfrm>
            <a:off x="457200" y="1981200"/>
            <a:ext cx="11277600" cy="2895600"/>
          </a:xfrm>
        </p:spPr>
        <p:txBody>
          <a:bodyPr anchor="ctr">
            <a:noAutofit/>
          </a:bodyPr>
          <a:lstStyle>
            <a:lvl1pPr algn="ctr">
              <a:defRPr sz="3600" baseline="0">
                <a:solidFill>
                  <a:schemeClr val="tx1"/>
                </a:solidFill>
                <a:latin typeface="+mj-lt"/>
              </a:defRPr>
            </a:lvl1pPr>
          </a:lstStyle>
          <a:p>
            <a:r>
              <a:rPr lang="en-US"/>
              <a:t>Click to edit Master title style</a:t>
            </a:r>
          </a:p>
        </p:txBody>
      </p:sp>
      <p:sp>
        <p:nvSpPr>
          <p:cNvPr id="6" name="TextBox 5"/>
          <p:cNvSpPr txBox="1"/>
          <p:nvPr userDrawn="1"/>
        </p:nvSpPr>
        <p:spPr>
          <a:xfrm>
            <a:off x="265815" y="-496181"/>
            <a:ext cx="1936955"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Divider Light</a:t>
            </a:r>
            <a:endParaRPr lang="en-US" sz="1200" b="1">
              <a:solidFill>
                <a:schemeClr val="accent2"/>
              </a:solidFill>
            </a:endParaRPr>
          </a:p>
        </p:txBody>
      </p:sp>
    </p:spTree>
    <p:extLst>
      <p:ext uri="{BB962C8B-B14F-4D97-AF65-F5344CB8AC3E}">
        <p14:creationId xmlns:p14="http://schemas.microsoft.com/office/powerpoint/2010/main" val="126351367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solidFill>
                  <a:schemeClr val="tx1"/>
                </a:solidFill>
              </a:defRPr>
            </a:lvl1pPr>
          </a:lstStyle>
          <a:p>
            <a:fld id="{B68F88C8-0A9A-DA43-95C8-7FE161A05352}" type="slidenum">
              <a:rPr lang="en-US" smtClean="0"/>
              <a:pPr/>
              <a:t>‹#›</a:t>
            </a:fld>
            <a:endParaRPr lang="en-US"/>
          </a:p>
        </p:txBody>
      </p:sp>
      <p:sp>
        <p:nvSpPr>
          <p:cNvPr id="10" name="Title 1"/>
          <p:cNvSpPr>
            <a:spLocks noGrp="1"/>
          </p:cNvSpPr>
          <p:nvPr>
            <p:ph type="title"/>
          </p:nvPr>
        </p:nvSpPr>
        <p:spPr>
          <a:xfrm>
            <a:off x="457200" y="533400"/>
            <a:ext cx="11277600" cy="1157288"/>
          </a:xfrm>
        </p:spPr>
        <p:txBody>
          <a:bodyPr anchor="t" anchorCtr="0">
            <a:noAutofit/>
          </a:bodyPr>
          <a:lstStyle/>
          <a:p>
            <a:r>
              <a:rPr lang="en-US"/>
              <a:t>Click to edit Master title style</a:t>
            </a:r>
          </a:p>
        </p:txBody>
      </p:sp>
      <p:sp>
        <p:nvSpPr>
          <p:cNvPr id="12" name="Content Placeholder 11"/>
          <p:cNvSpPr>
            <a:spLocks noGrp="1"/>
          </p:cNvSpPr>
          <p:nvPr>
            <p:ph sz="quarter" idx="13" hasCustomPrompt="1"/>
          </p:nvPr>
        </p:nvSpPr>
        <p:spPr>
          <a:xfrm>
            <a:off x="768096" y="1889125"/>
            <a:ext cx="10966704" cy="4035425"/>
          </a:xfrm>
        </p:spPr>
        <p:txBody>
          <a:bodyPr/>
          <a:lstStyle>
            <a:lvl1pPr marL="0" indent="0">
              <a:buNone/>
              <a:defRPr i="1" baseline="0">
                <a:solidFill>
                  <a:schemeClr val="accent2"/>
                </a:solidFill>
              </a:defRPr>
            </a:lvl1pPr>
          </a:lstStyle>
          <a:p>
            <a:pPr lvl="0"/>
            <a:r>
              <a:rPr lang="en-US"/>
              <a:t>Add Quote</a:t>
            </a:r>
          </a:p>
        </p:txBody>
      </p:sp>
      <p:sp>
        <p:nvSpPr>
          <p:cNvPr id="5" name="TextBox 4"/>
          <p:cNvSpPr txBox="1"/>
          <p:nvPr userDrawn="1"/>
        </p:nvSpPr>
        <p:spPr>
          <a:xfrm>
            <a:off x="265815" y="-496181"/>
            <a:ext cx="1860156"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Quote Light</a:t>
            </a:r>
          </a:p>
        </p:txBody>
      </p:sp>
    </p:spTree>
    <p:extLst>
      <p:ext uri="{BB962C8B-B14F-4D97-AF65-F5344CB8AC3E}">
        <p14:creationId xmlns:p14="http://schemas.microsoft.com/office/powerpoint/2010/main" val="270712926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Dark">
    <p:bg>
      <p:bgPr>
        <a:gradFill>
          <a:gsLst>
            <a:gs pos="0">
              <a:srgbClr val="474345"/>
            </a:gs>
            <a:gs pos="100000">
              <a:schemeClr val="tx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a:p>
        </p:txBody>
      </p:sp>
      <p:sp>
        <p:nvSpPr>
          <p:cNvPr id="6" name="Title 1"/>
          <p:cNvSpPr>
            <a:spLocks noGrp="1"/>
          </p:cNvSpPr>
          <p:nvPr>
            <p:ph type="title"/>
          </p:nvPr>
        </p:nvSpPr>
        <p:spPr>
          <a:xfrm>
            <a:off x="457200" y="533400"/>
            <a:ext cx="11277600" cy="1157288"/>
          </a:xfrm>
        </p:spPr>
        <p:txBody>
          <a:bodyPr anchor="t" anchorCtr="0">
            <a:noAutofit/>
          </a:bodyPr>
          <a:lstStyle>
            <a:lvl1pPr>
              <a:defRPr>
                <a:solidFill>
                  <a:schemeClr val="bg1"/>
                </a:solidFill>
              </a:defRPr>
            </a:lvl1pPr>
          </a:lstStyle>
          <a:p>
            <a:r>
              <a:rPr lang="en-US"/>
              <a:t>Click to edit Master title style</a:t>
            </a:r>
          </a:p>
        </p:txBody>
      </p:sp>
      <p:pic>
        <p:nvPicPr>
          <p:cNvPr id="7" name="Picture 6"/>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5" name="Content Placeholder 11"/>
          <p:cNvSpPr>
            <a:spLocks noGrp="1"/>
          </p:cNvSpPr>
          <p:nvPr>
            <p:ph sz="quarter" idx="13" hasCustomPrompt="1"/>
          </p:nvPr>
        </p:nvSpPr>
        <p:spPr>
          <a:xfrm>
            <a:off x="768096" y="1889125"/>
            <a:ext cx="10966704" cy="4035425"/>
          </a:xfrm>
        </p:spPr>
        <p:txBody>
          <a:bodyPr/>
          <a:lstStyle>
            <a:lvl1pPr marL="0" indent="0">
              <a:buNone/>
              <a:defRPr i="1" baseline="0">
                <a:solidFill>
                  <a:schemeClr val="accent2"/>
                </a:solidFill>
              </a:defRPr>
            </a:lvl1pPr>
          </a:lstStyle>
          <a:p>
            <a:pPr lvl="0"/>
            <a:r>
              <a:rPr lang="en-US"/>
              <a:t>Add Quote</a:t>
            </a:r>
          </a:p>
        </p:txBody>
      </p:sp>
      <p:sp>
        <p:nvSpPr>
          <p:cNvPr id="8" name="TextBox 7"/>
          <p:cNvSpPr txBox="1"/>
          <p:nvPr userDrawn="1"/>
        </p:nvSpPr>
        <p:spPr>
          <a:xfrm>
            <a:off x="265815" y="-496181"/>
            <a:ext cx="1820939"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Quote Dark</a:t>
            </a:r>
            <a:endParaRPr lang="en-US" sz="1200" b="1">
              <a:solidFill>
                <a:schemeClr val="accent2"/>
              </a:solidFill>
            </a:endParaRPr>
          </a:p>
        </p:txBody>
      </p:sp>
      <p:sp>
        <p:nvSpPr>
          <p:cNvPr id="9" name="Oval 8"/>
          <p:cNvSpPr/>
          <p:nvPr userDrawn="1"/>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Oval 9"/>
          <p:cNvSpPr/>
          <p:nvPr userDrawn="1"/>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p:cNvSpPr/>
          <p:nvPr userDrawn="1"/>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Oval 11"/>
          <p:cNvSpPr/>
          <p:nvPr userDrawn="1"/>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Oval 12"/>
          <p:cNvSpPr/>
          <p:nvPr userDrawn="1"/>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TextBox 13"/>
          <p:cNvSpPr txBox="1"/>
          <p:nvPr userDrawn="1"/>
        </p:nvSpPr>
        <p:spPr>
          <a:xfrm>
            <a:off x="-888626" y="31354"/>
            <a:ext cx="338554" cy="1674497"/>
          </a:xfrm>
          <a:prstGeom prst="rect">
            <a:avLst/>
          </a:prstGeom>
          <a:noFill/>
        </p:spPr>
        <p:txBody>
          <a:bodyPr vert="vert270" wrap="none" rtlCol="0">
            <a:spAutoFit/>
          </a:bodyPr>
          <a:lstStyle/>
          <a:p>
            <a:r>
              <a:rPr lang="en-US" sz="1000" b="1" spc="0">
                <a:solidFill>
                  <a:schemeClr val="tx1">
                    <a:lumMod val="60000"/>
                    <a:lumOff val="40000"/>
                  </a:schemeClr>
                </a:solidFill>
              </a:rPr>
              <a:t>URBAN</a:t>
            </a:r>
            <a:r>
              <a:rPr lang="en-US" sz="1000" b="1" spc="0" baseline="0">
                <a:solidFill>
                  <a:schemeClr val="tx1">
                    <a:lumMod val="60000"/>
                    <a:lumOff val="40000"/>
                  </a:schemeClr>
                </a:solidFill>
              </a:rPr>
              <a:t> COLOR PALETTE</a:t>
            </a:r>
            <a:endParaRPr lang="en-US" sz="1000" b="1" spc="0">
              <a:solidFill>
                <a:schemeClr val="tx1">
                  <a:lumMod val="60000"/>
                  <a:lumOff val="40000"/>
                </a:schemeClr>
              </a:solidFill>
            </a:endParaRPr>
          </a:p>
        </p:txBody>
      </p:sp>
    </p:spTree>
    <p:extLst>
      <p:ext uri="{BB962C8B-B14F-4D97-AF65-F5344CB8AC3E}">
        <p14:creationId xmlns:p14="http://schemas.microsoft.com/office/powerpoint/2010/main" val="420124283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8F88C8-0A9A-DA43-95C8-7FE161A05352}" type="slidenum">
              <a:rPr lang="en-US" smtClean="0"/>
              <a:t>‹#›</a:t>
            </a:fld>
            <a:endParaRPr lang="en-US"/>
          </a:p>
        </p:txBody>
      </p:sp>
      <p:sp>
        <p:nvSpPr>
          <p:cNvPr id="3" name="TextBox 2"/>
          <p:cNvSpPr txBox="1"/>
          <p:nvPr userDrawn="1"/>
        </p:nvSpPr>
        <p:spPr>
          <a:xfrm>
            <a:off x="265815" y="-496181"/>
            <a:ext cx="1415941"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Blank</a:t>
            </a:r>
            <a:endParaRPr lang="en-US" sz="1200" b="1">
              <a:solidFill>
                <a:schemeClr val="accent2"/>
              </a:solidFill>
            </a:endParaRPr>
          </a:p>
        </p:txBody>
      </p:sp>
    </p:spTree>
    <p:extLst>
      <p:ext uri="{BB962C8B-B14F-4D97-AF65-F5344CB8AC3E}">
        <p14:creationId xmlns:p14="http://schemas.microsoft.com/office/powerpoint/2010/main" val="40610372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ullets Larg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sp>
        <p:nvSpPr>
          <p:cNvPr id="9" name="Rectangle 8"/>
          <p:cNvSpPr/>
          <p:nvPr userDrawn="1"/>
        </p:nvSpPr>
        <p:spPr>
          <a:xfrm>
            <a:off x="5265861" y="812181"/>
            <a:ext cx="5908591" cy="498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lIns="0" rIns="0" anchor="t" anchorCtr="0">
            <a:noAutofit/>
          </a:bodyPr>
          <a:lstStyle>
            <a:lvl1pPr>
              <a:defRPr sz="3400" baseline="0">
                <a:latin typeface="+mj-lt"/>
              </a:defRPr>
            </a:lvl1pPr>
          </a:lstStyle>
          <a:p>
            <a:r>
              <a:rPr lang="en-US"/>
              <a:t>Click to edit Master title style</a:t>
            </a:r>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marL="457200" indent="-457200">
              <a:lnSpc>
                <a:spcPct val="108000"/>
              </a:lnSpc>
              <a:spcAft>
                <a:spcPts val="1200"/>
              </a:spcAft>
              <a:defRPr sz="3200" baseline="0">
                <a:latin typeface="+mn-lt"/>
              </a:defRPr>
            </a:lvl1pPr>
            <a:lvl2pPr marL="914400" indent="-457200">
              <a:lnSpc>
                <a:spcPct val="108000"/>
              </a:lnSpc>
              <a:spcAft>
                <a:spcPts val="1200"/>
              </a:spcAft>
              <a:defRPr sz="2800" baseline="0">
                <a:latin typeface="+mn-lt"/>
              </a:defRPr>
            </a:lvl2pPr>
            <a:lvl3pPr marL="1371600" indent="-457200">
              <a:lnSpc>
                <a:spcPct val="108000"/>
              </a:lnSpc>
              <a:spcAft>
                <a:spcPts val="1200"/>
              </a:spcAft>
              <a:defRPr sz="2800" baseline="0">
                <a:latin typeface="+mn-lt"/>
              </a:defRPr>
            </a:lvl3pPr>
            <a:lvl4pPr marL="1828800" indent="-457200">
              <a:lnSpc>
                <a:spcPct val="108000"/>
              </a:lnSpc>
              <a:spcAft>
                <a:spcPts val="1200"/>
              </a:spcAft>
              <a:defRPr sz="2800" baseline="0">
                <a:latin typeface="+mn-lt"/>
              </a:defRPr>
            </a:lvl4pPr>
            <a:lvl5pPr marL="2286000" indent="-457200">
              <a:lnSpc>
                <a:spcPct val="108000"/>
              </a:lnSpc>
              <a:spcAft>
                <a:spcPts val="1200"/>
              </a:spcAft>
              <a:defRPr sz="2800" baseline="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userDrawn="1"/>
        </p:nvSpPr>
        <p:spPr>
          <a:xfrm>
            <a:off x="265815" y="-496181"/>
            <a:ext cx="2470098"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Title + Large Bullets</a:t>
            </a:r>
            <a:endParaRPr lang="en-US" sz="1200" b="1">
              <a:solidFill>
                <a:schemeClr val="accent2"/>
              </a:solidFill>
            </a:endParaRPr>
          </a:p>
        </p:txBody>
      </p:sp>
      <p:sp>
        <p:nvSpPr>
          <p:cNvPr id="10" name="Text Placeholder 2">
            <a:extLst>
              <a:ext uri="{FF2B5EF4-FFF2-40B4-BE49-F238E27FC236}">
                <a16:creationId xmlns:a16="http://schemas.microsoft.com/office/drawing/2014/main" id="{49344CE9-DF0E-244E-9177-5BB7481879A3}"/>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a:t>CLICK TO ADD optional SECTION HEADER</a:t>
            </a:r>
          </a:p>
        </p:txBody>
      </p:sp>
    </p:spTree>
    <p:extLst>
      <p:ext uri="{BB962C8B-B14F-4D97-AF65-F5344CB8AC3E}">
        <p14:creationId xmlns:p14="http://schemas.microsoft.com/office/powerpoint/2010/main" val="151469089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3" y="2819400"/>
            <a:ext cx="10972797" cy="568325"/>
          </a:xfrm>
        </p:spPr>
        <p:txBody>
          <a:bodyPr anchor="ctr"/>
          <a:lstStyle>
            <a:lvl1pPr algn="ctr">
              <a:defRPr sz="4267" b="1">
                <a:latin typeface="Lato" charset="0"/>
                <a:ea typeface="Lato" charset="0"/>
                <a:cs typeface="Lato" charset="0"/>
              </a:defRPr>
            </a:lvl1pPr>
          </a:lstStyle>
          <a:p>
            <a:r>
              <a:rPr lang="en-US"/>
              <a:t>Click to edit Master title style</a:t>
            </a:r>
          </a:p>
        </p:txBody>
      </p:sp>
      <p:sp>
        <p:nvSpPr>
          <p:cNvPr id="3" name="Slide Number Placeholder 1"/>
          <p:cNvSpPr>
            <a:spLocks noGrp="1"/>
          </p:cNvSpPr>
          <p:nvPr>
            <p:ph type="sldNum" sz="quarter" idx="10"/>
          </p:nvPr>
        </p:nvSpPr>
        <p:spPr/>
        <p:txBody>
          <a:bodyPr/>
          <a:lstStyle>
            <a:lvl1pPr>
              <a:defRPr/>
            </a:lvl1pPr>
          </a:lstStyle>
          <a:p>
            <a:fld id="{0E8189A7-B3E0-4344-A471-669ECACFACE7}" type="slidenum">
              <a:rPr lang="en-US" altLang="en-US"/>
              <a:pPr/>
              <a:t>‹#›</a:t>
            </a:fld>
            <a:endParaRPr lang="en-US" altLang="en-US"/>
          </a:p>
        </p:txBody>
      </p:sp>
    </p:spTree>
    <p:extLst>
      <p:ext uri="{BB962C8B-B14F-4D97-AF65-F5344CB8AC3E}">
        <p14:creationId xmlns:p14="http://schemas.microsoft.com/office/powerpoint/2010/main" val="181484502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Figure with bullets">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sp>
        <p:nvSpPr>
          <p:cNvPr id="6" name="Title 5"/>
          <p:cNvSpPr>
            <a:spLocks noGrp="1"/>
          </p:cNvSpPr>
          <p:nvPr>
            <p:ph type="title"/>
          </p:nvPr>
        </p:nvSpPr>
        <p:spPr>
          <a:xfrm>
            <a:off x="457200" y="533400"/>
            <a:ext cx="3657600" cy="1711036"/>
          </a:xfrm>
        </p:spPr>
        <p:txBody>
          <a:bodyPr anchor="b">
            <a:noAutofit/>
          </a:bodyPr>
          <a:lstStyle>
            <a:lvl1pPr>
              <a:lnSpc>
                <a:spcPct val="100000"/>
              </a:lnSpc>
              <a:spcAft>
                <a:spcPts val="1200"/>
              </a:spcAft>
              <a:defRPr sz="2200" b="1" i="0" baseline="0">
                <a:latin typeface="+mj-lt"/>
              </a:defRPr>
            </a:lvl1pPr>
          </a:lstStyle>
          <a:p>
            <a:r>
              <a:rPr lang="en-US"/>
              <a:t>Click to edit Master title style</a:t>
            </a:r>
          </a:p>
        </p:txBody>
      </p:sp>
      <p:sp>
        <p:nvSpPr>
          <p:cNvPr id="3" name="Text Placeholder 2"/>
          <p:cNvSpPr>
            <a:spLocks noGrp="1"/>
          </p:cNvSpPr>
          <p:nvPr>
            <p:ph type="body" sz="quarter" idx="11"/>
          </p:nvPr>
        </p:nvSpPr>
        <p:spPr>
          <a:xfrm>
            <a:off x="457200" y="2481263"/>
            <a:ext cx="3657600" cy="3254375"/>
          </a:xfrm>
        </p:spPr>
        <p:txBody>
          <a:bodyPr>
            <a:noAutofit/>
          </a:bodyPr>
          <a:lstStyle>
            <a:lvl1pPr>
              <a:defRPr sz="2200" baseline="0">
                <a:solidFill>
                  <a:schemeClr val="tx1"/>
                </a:solidFill>
              </a:defRPr>
            </a:lvl1pPr>
            <a:lvl2pPr>
              <a:defRPr sz="2200" baseline="0">
                <a:solidFill>
                  <a:schemeClr val="tx1"/>
                </a:solidFill>
              </a:defRPr>
            </a:lvl2pPr>
            <a:lvl3pPr>
              <a:defRPr sz="2200" baseline="0">
                <a:solidFill>
                  <a:schemeClr val="tx1"/>
                </a:solidFill>
              </a:defRPr>
            </a:lvl3pPr>
            <a:lvl4pPr>
              <a:defRPr sz="2200" baseline="0">
                <a:solidFill>
                  <a:schemeClr val="tx1"/>
                </a:solidFill>
              </a:defRPr>
            </a:lvl4pPr>
            <a:lvl5pPr>
              <a:defRPr sz="220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265815" y="-496181"/>
            <a:ext cx="3318584"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Figure with annotation + bullets</a:t>
            </a:r>
            <a:endParaRPr lang="en-US" sz="1200" b="1">
              <a:solidFill>
                <a:schemeClr val="accent2"/>
              </a:solidFill>
            </a:endParaRPr>
          </a:p>
        </p:txBody>
      </p:sp>
      <p:sp>
        <p:nvSpPr>
          <p:cNvPr id="11" name="Content Placeholder 2"/>
          <p:cNvSpPr>
            <a:spLocks noGrp="1"/>
          </p:cNvSpPr>
          <p:nvPr>
            <p:ph sz="quarter" idx="10"/>
          </p:nvPr>
        </p:nvSpPr>
        <p:spPr>
          <a:xfrm>
            <a:off x="5257800" y="533400"/>
            <a:ext cx="6477000" cy="5524500"/>
          </a:xfrm>
          <a:noFill/>
        </p:spPr>
        <p:txBody>
          <a:bodyPr vert="horz" lIns="0" tIns="45720" rIns="0" bIns="45720" rtlCol="0">
            <a:normAutofit/>
          </a:bodyPr>
          <a:lstStyle>
            <a:lvl1pPr marL="228600" indent="-228600">
              <a:buNone/>
              <a:defRPr lang="en-US" smtClean="0">
                <a:solidFill>
                  <a:schemeClr val="accent2">
                    <a:lumMod val="60000"/>
                    <a:lumOff val="40000"/>
                  </a:schemeClr>
                </a:solidFill>
              </a:defRPr>
            </a:lvl1pPr>
            <a:lvl2pPr>
              <a:defRPr lang="en-US" smtClean="0"/>
            </a:lvl2pPr>
            <a:lvl3pPr>
              <a:defRPr lang="en-US" smtClean="0"/>
            </a:lvl3pPr>
            <a:lvl4pPr>
              <a:defRPr lang="en-US" smtClean="0"/>
            </a:lvl4pPr>
            <a:lvl5pPr>
              <a:defRPr lang="en-US"/>
            </a:lvl5pPr>
          </a:lstStyle>
          <a:p>
            <a:pPr marL="0" lvl="0" indent="0" algn="ctr"/>
            <a:r>
              <a:rPr lang="en-US"/>
              <a:t>Edit Master text styles</a:t>
            </a:r>
          </a:p>
          <a:p>
            <a:pPr marL="0" lvl="1" indent="0" algn="ctr"/>
            <a:r>
              <a:rPr lang="en-US"/>
              <a:t>Second level</a:t>
            </a:r>
          </a:p>
        </p:txBody>
      </p:sp>
      <p:sp>
        <p:nvSpPr>
          <p:cNvPr id="8" name="Text Placeholder 2">
            <a:extLst>
              <a:ext uri="{FF2B5EF4-FFF2-40B4-BE49-F238E27FC236}">
                <a16:creationId xmlns:a16="http://schemas.microsoft.com/office/drawing/2014/main" id="{D7D7F6C5-3DA8-6043-843B-8F5B92A0628A}"/>
              </a:ext>
            </a:extLst>
          </p:cNvPr>
          <p:cNvSpPr>
            <a:spLocks noGrp="1"/>
          </p:cNvSpPr>
          <p:nvPr>
            <p:ph type="body" sz="quarter" idx="12"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a:t>CLICK TO ADD optional SECTION HEADER</a:t>
            </a:r>
          </a:p>
        </p:txBody>
      </p:sp>
    </p:spTree>
    <p:extLst>
      <p:ext uri="{BB962C8B-B14F-4D97-AF65-F5344CB8AC3E}">
        <p14:creationId xmlns:p14="http://schemas.microsoft.com/office/powerpoint/2010/main" val="4280985774"/>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2BAB4-8B8D-41DD-85C7-81A0CA962007}"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33400"/>
            <a:ext cx="10968567" cy="568325"/>
          </a:xfrm>
        </p:spPr>
        <p:txBody>
          <a:bodyPr/>
          <a:lstStyle>
            <a:lvl1pPr>
              <a:defRPr sz="2800" b="0"/>
            </a:lvl1pPr>
          </a:lstStyle>
          <a:p>
            <a:r>
              <a:rPr lang="en-US"/>
              <a:t>Click to edit Master title style</a:t>
            </a:r>
          </a:p>
        </p:txBody>
      </p:sp>
      <p:sp>
        <p:nvSpPr>
          <p:cNvPr id="3" name="Content Placeholder 2"/>
          <p:cNvSpPr>
            <a:spLocks noGrp="1"/>
          </p:cNvSpPr>
          <p:nvPr>
            <p:ph idx="1"/>
          </p:nvPr>
        </p:nvSpPr>
        <p:spPr>
          <a:xfrm>
            <a:off x="607484" y="1219201"/>
            <a:ext cx="10547349" cy="4273551"/>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p:txBody>
          <a:bodyPr/>
          <a:lstStyle>
            <a:lvl1pPr>
              <a:defRPr/>
            </a:lvl1pPr>
          </a:lstStyle>
          <a:p>
            <a:fld id="{1460AEED-5B91-409C-B98D-916EE792AE91}" type="slidenum">
              <a:rPr lang="en-US" altLang="en-US"/>
              <a:pPr/>
              <a:t>‹#›</a:t>
            </a:fld>
            <a:endParaRPr lang="en-US" altLang="en-US"/>
          </a:p>
        </p:txBody>
      </p:sp>
    </p:spTree>
    <p:extLst>
      <p:ext uri="{BB962C8B-B14F-4D97-AF65-F5344CB8AC3E}">
        <p14:creationId xmlns:p14="http://schemas.microsoft.com/office/powerpoint/2010/main" val="311247720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Figure with annotation">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sp>
        <p:nvSpPr>
          <p:cNvPr id="9" name="Rectangle 8"/>
          <p:cNvSpPr/>
          <p:nvPr userDrawn="1"/>
        </p:nvSpPr>
        <p:spPr>
          <a:xfrm>
            <a:off x="5257800" y="533400"/>
            <a:ext cx="6477000" cy="55245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533400"/>
            <a:ext cx="3829050" cy="5524500"/>
          </a:xfrm>
        </p:spPr>
        <p:txBody>
          <a:bodyPr anchor="ctr">
            <a:normAutofit/>
          </a:bodyPr>
          <a:lstStyle>
            <a:lvl1pPr>
              <a:lnSpc>
                <a:spcPct val="100000"/>
              </a:lnSpc>
              <a:spcAft>
                <a:spcPts val="1200"/>
              </a:spcAft>
              <a:defRPr sz="2200" b="1" i="0" baseline="0">
                <a:latin typeface="+mj-lt"/>
              </a:defRPr>
            </a:lvl1pPr>
          </a:lstStyle>
          <a:p>
            <a:r>
              <a:rPr lang="en-US"/>
              <a:t>Click to edit Master title style</a:t>
            </a:r>
          </a:p>
        </p:txBody>
      </p:sp>
      <p:sp>
        <p:nvSpPr>
          <p:cNvPr id="10" name="TextBox 9"/>
          <p:cNvSpPr txBox="1"/>
          <p:nvPr userDrawn="1"/>
        </p:nvSpPr>
        <p:spPr>
          <a:xfrm>
            <a:off x="265815" y="-496181"/>
            <a:ext cx="263881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Figure with annotation</a:t>
            </a:r>
            <a:endParaRPr lang="en-US" sz="1200" b="1">
              <a:solidFill>
                <a:schemeClr val="accent2"/>
              </a:solidFill>
            </a:endParaRPr>
          </a:p>
        </p:txBody>
      </p:sp>
      <p:sp>
        <p:nvSpPr>
          <p:cNvPr id="3" name="Content Placeholder 2"/>
          <p:cNvSpPr>
            <a:spLocks noGrp="1"/>
          </p:cNvSpPr>
          <p:nvPr>
            <p:ph sz="quarter" idx="10"/>
          </p:nvPr>
        </p:nvSpPr>
        <p:spPr>
          <a:xfrm>
            <a:off x="5257800" y="533400"/>
            <a:ext cx="6477000" cy="5524500"/>
          </a:xfrm>
          <a:noFill/>
        </p:spPr>
        <p:txBody>
          <a:bodyPr vert="horz" lIns="0" tIns="45720" rIns="0" bIns="45720" rtlCol="0">
            <a:normAutofit/>
          </a:bodyPr>
          <a:lstStyle>
            <a:lvl1pPr marL="228600" indent="-228600">
              <a:buNone/>
              <a:defRPr lang="en-US" smtClean="0">
                <a:solidFill>
                  <a:schemeClr val="bg2">
                    <a:lumMod val="75000"/>
                  </a:schemeClr>
                </a:solidFill>
              </a:defRPr>
            </a:lvl1pPr>
            <a:lvl2pPr>
              <a:defRPr lang="en-US" smtClean="0"/>
            </a:lvl2pPr>
            <a:lvl3pPr>
              <a:defRPr lang="en-US" smtClean="0"/>
            </a:lvl3pPr>
            <a:lvl4pPr>
              <a:defRPr lang="en-US" smtClean="0"/>
            </a:lvl4pPr>
            <a:lvl5pPr>
              <a:defRPr lang="en-US"/>
            </a:lvl5pPr>
          </a:lstStyle>
          <a:p>
            <a:pPr marL="0" lvl="0" indent="0" algn="ctr"/>
            <a:r>
              <a:rPr lang="en-US"/>
              <a:t>Edit Master text styles</a:t>
            </a:r>
          </a:p>
          <a:p>
            <a:pPr marL="0" lvl="1" indent="0" algn="ctr"/>
            <a:r>
              <a:rPr lang="en-US"/>
              <a:t>Second level</a:t>
            </a:r>
          </a:p>
        </p:txBody>
      </p:sp>
      <p:sp>
        <p:nvSpPr>
          <p:cNvPr id="8" name="Text Placeholder 2">
            <a:extLst>
              <a:ext uri="{FF2B5EF4-FFF2-40B4-BE49-F238E27FC236}">
                <a16:creationId xmlns:a16="http://schemas.microsoft.com/office/drawing/2014/main" id="{65C98F9E-B192-D84C-A126-928C54F5048C}"/>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a:t>CLICK TO ADD optional SECTION HEADER</a:t>
            </a:r>
          </a:p>
        </p:txBody>
      </p:sp>
    </p:spTree>
    <p:extLst>
      <p:ext uri="{BB962C8B-B14F-4D97-AF65-F5344CB8AC3E}">
        <p14:creationId xmlns:p14="http://schemas.microsoft.com/office/powerpoint/2010/main" val="421719716"/>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ver A">
    <p:spTree>
      <p:nvGrpSpPr>
        <p:cNvPr id="1" name=""/>
        <p:cNvGrpSpPr/>
        <p:nvPr/>
      </p:nvGrpSpPr>
      <p:grpSpPr>
        <a:xfrm>
          <a:off x="0" y="0"/>
          <a:ext cx="0" cy="0"/>
          <a:chOff x="0" y="0"/>
          <a:chExt cx="0" cy="0"/>
        </a:xfrm>
      </p:grpSpPr>
      <p:sp>
        <p:nvSpPr>
          <p:cNvPr id="2" name="Rectangle 1"/>
          <p:cNvSpPr/>
          <p:nvPr/>
        </p:nvSpPr>
        <p:spPr>
          <a:xfrm>
            <a:off x="1" y="6347637"/>
            <a:ext cx="3274828" cy="51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457200"/>
            <a:ext cx="3721608" cy="1007936"/>
          </a:xfrm>
          <a:prstGeom prst="rect">
            <a:avLst/>
          </a:prstGeom>
        </p:spPr>
      </p:pic>
      <p:sp>
        <p:nvSpPr>
          <p:cNvPr id="4" name="TextBox 3"/>
          <p:cNvSpPr txBox="1"/>
          <p:nvPr/>
        </p:nvSpPr>
        <p:spPr>
          <a:xfrm>
            <a:off x="265815" y="-496181"/>
            <a:ext cx="1584917"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a:t>
            </a:r>
            <a:r>
              <a:rPr lang="en-US" sz="1200" b="1">
                <a:solidFill>
                  <a:schemeClr val="accent2"/>
                </a:solidFill>
              </a:rPr>
              <a:t>Cover A</a:t>
            </a:r>
          </a:p>
        </p:txBody>
      </p:sp>
    </p:spTree>
    <p:extLst>
      <p:ext uri="{BB962C8B-B14F-4D97-AF65-F5344CB8AC3E}">
        <p14:creationId xmlns:p14="http://schemas.microsoft.com/office/powerpoint/2010/main" val="386613546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ver B with image">
    <p:spTree>
      <p:nvGrpSpPr>
        <p:cNvPr id="1" name=""/>
        <p:cNvGrpSpPr/>
        <p:nvPr/>
      </p:nvGrpSpPr>
      <p:grpSpPr>
        <a:xfrm>
          <a:off x="0" y="0"/>
          <a:ext cx="0" cy="0"/>
          <a:chOff x="0" y="0"/>
          <a:chExt cx="0" cy="0"/>
        </a:xfrm>
      </p:grpSpPr>
      <p:sp>
        <p:nvSpPr>
          <p:cNvPr id="2" name="Rectangle 1"/>
          <p:cNvSpPr/>
          <p:nvPr/>
        </p:nvSpPr>
        <p:spPr>
          <a:xfrm>
            <a:off x="1" y="6347637"/>
            <a:ext cx="3274828"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hasCustomPrompt="1"/>
          </p:nvPr>
        </p:nvSpPr>
        <p:spPr>
          <a:xfrm>
            <a:off x="1" y="0"/>
            <a:ext cx="12192000" cy="3300984"/>
          </a:xfrm>
          <a:solidFill>
            <a:schemeClr val="bg2">
              <a:lumMod val="85000"/>
            </a:schemeClr>
          </a:solidFill>
        </p:spPr>
        <p:txBody>
          <a:bodyPr lIns="182880" rIns="182880" anchor="t"/>
          <a:lstStyle>
            <a:lvl1pPr marL="0" indent="0" algn="ctr">
              <a:spcAft>
                <a:spcPts val="0"/>
              </a:spcAft>
              <a:buNone/>
              <a:defRPr baseline="0">
                <a:solidFill>
                  <a:schemeClr val="bg1"/>
                </a:solidFill>
              </a:defRPr>
            </a:lvl1pPr>
          </a:lstStyle>
          <a:p>
            <a:br>
              <a:rPr lang="en-US"/>
            </a:br>
            <a:r>
              <a:rPr lang="en-US"/>
              <a:t>Drag picture to placeholder or click icon to add from a file.</a:t>
            </a:r>
            <a:br>
              <a:rPr lang="en-US"/>
            </a:br>
            <a:r>
              <a:rPr lang="en-US"/>
              <a:t>Photo will be cropped to 960x260 pixels.</a:t>
            </a: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5488944"/>
            <a:ext cx="3721608" cy="1007936"/>
          </a:xfrm>
          <a:prstGeom prst="rect">
            <a:avLst/>
          </a:prstGeom>
        </p:spPr>
      </p:pic>
      <p:sp>
        <p:nvSpPr>
          <p:cNvPr id="6" name="TextBox 5"/>
          <p:cNvSpPr txBox="1"/>
          <p:nvPr/>
        </p:nvSpPr>
        <p:spPr>
          <a:xfrm>
            <a:off x="265815" y="-496181"/>
            <a:ext cx="2432059" cy="483989"/>
          </a:xfrm>
          <a:prstGeom prst="round2SameRect">
            <a:avLst/>
          </a:prstGeom>
          <a:solidFill>
            <a:srgbClr val="F9FAF9"/>
          </a:solidFill>
          <a:ln w="6350">
            <a:solidFill>
              <a:schemeClr val="accent2"/>
            </a:solidFill>
            <a:prstDash val="solid"/>
          </a:ln>
        </p:spPr>
        <p:txBody>
          <a:bodyPr wrap="none" lIns="182880" tIns="91440" rIns="182880" bIns="182880" rtlCol="0">
            <a:spAutoFit/>
          </a:bodyPr>
          <a:lstStyle>
            <a:defPPr>
              <a:defRPr lang="en-US"/>
            </a:defPPr>
            <a:lvl1pPr>
              <a:defRPr sz="1200" b="1">
                <a:solidFill>
                  <a:schemeClr val="accent2"/>
                </a:solidFill>
              </a:defRPr>
            </a:lvl1pPr>
          </a:lstStyle>
          <a:p>
            <a:pPr lvl="0"/>
            <a:r>
              <a:rPr lang="en-US"/>
              <a:t>Master: Cover B with image</a:t>
            </a:r>
          </a:p>
        </p:txBody>
      </p:sp>
      <p:sp>
        <p:nvSpPr>
          <p:cNvPr id="7" name="Text Placeholder 4">
            <a:extLst>
              <a:ext uri="{FF2B5EF4-FFF2-40B4-BE49-F238E27FC236}">
                <a16:creationId xmlns:a16="http://schemas.microsoft.com/office/drawing/2014/main" id="{59602185-155F-114D-ABC9-23953F6B44C7}"/>
              </a:ext>
            </a:extLst>
          </p:cNvPr>
          <p:cNvSpPr>
            <a:spLocks noGrp="1"/>
          </p:cNvSpPr>
          <p:nvPr>
            <p:ph type="body" sz="quarter" idx="11" hasCustomPrompt="1"/>
          </p:nvPr>
        </p:nvSpPr>
        <p:spPr>
          <a:xfrm>
            <a:off x="6096000" y="5725684"/>
            <a:ext cx="5638800" cy="417677"/>
          </a:xfrm>
        </p:spPr>
        <p:txBody>
          <a:bodyPr anchor="b">
            <a:normAutofit/>
          </a:bodyPr>
          <a:lstStyle>
            <a:lvl1pPr marL="0" indent="0" algn="r">
              <a:buNone/>
              <a:defRPr sz="1200">
                <a:solidFill>
                  <a:schemeClr val="accent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optional author</a:t>
            </a:r>
          </a:p>
        </p:txBody>
      </p:sp>
    </p:spTree>
    <p:extLst>
      <p:ext uri="{BB962C8B-B14F-4D97-AF65-F5344CB8AC3E}">
        <p14:creationId xmlns:p14="http://schemas.microsoft.com/office/powerpoint/2010/main" val="334008181"/>
      </p:ext>
    </p:extLst>
  </p:cSld>
  <p:clrMapOvr>
    <a:masterClrMapping/>
  </p:clrMapOvr>
  <p:transition>
    <p:fade/>
  </p:transition>
  <p:extLst>
    <p:ext uri="{DCECCB84-F9BA-43D5-87BE-67443E8EF086}">
      <p15:sldGuideLst xmlns:p15="http://schemas.microsoft.com/office/powerpoint/2012/main">
        <p15:guide id="2" orient="horz" pos="2088">
          <p15:clr>
            <a:srgbClr val="FBAE40"/>
          </p15:clr>
        </p15:guide>
        <p15:guide id="3" orient="horz" pos="3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ver B with image">
    <p:spTree>
      <p:nvGrpSpPr>
        <p:cNvPr id="1" name=""/>
        <p:cNvGrpSpPr/>
        <p:nvPr/>
      </p:nvGrpSpPr>
      <p:grpSpPr>
        <a:xfrm>
          <a:off x="0" y="0"/>
          <a:ext cx="0" cy="0"/>
          <a:chOff x="0" y="0"/>
          <a:chExt cx="0" cy="0"/>
        </a:xfrm>
      </p:grpSpPr>
      <p:sp>
        <p:nvSpPr>
          <p:cNvPr id="2" name="Rectangle 1"/>
          <p:cNvSpPr/>
          <p:nvPr/>
        </p:nvSpPr>
        <p:spPr>
          <a:xfrm>
            <a:off x="1" y="6347637"/>
            <a:ext cx="3274828"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hasCustomPrompt="1"/>
          </p:nvPr>
        </p:nvSpPr>
        <p:spPr>
          <a:xfrm>
            <a:off x="1" y="0"/>
            <a:ext cx="12192000" cy="3300984"/>
          </a:xfrm>
          <a:solidFill>
            <a:schemeClr val="bg2">
              <a:lumMod val="85000"/>
            </a:schemeClr>
          </a:solidFill>
        </p:spPr>
        <p:txBody>
          <a:bodyPr lIns="182880" rIns="182880" anchor="t"/>
          <a:lstStyle>
            <a:lvl1pPr marL="0" indent="0" algn="ctr">
              <a:spcAft>
                <a:spcPts val="0"/>
              </a:spcAft>
              <a:buNone/>
              <a:defRPr baseline="0">
                <a:solidFill>
                  <a:schemeClr val="bg1"/>
                </a:solidFill>
              </a:defRPr>
            </a:lvl1pPr>
          </a:lstStyle>
          <a:p>
            <a:br>
              <a:rPr lang="en-US"/>
            </a:br>
            <a:r>
              <a:rPr lang="en-US"/>
              <a:t>Drag picture to placeholder or click icon to add from a file.</a:t>
            </a:r>
            <a:br>
              <a:rPr lang="en-US"/>
            </a:br>
            <a:r>
              <a:rPr lang="en-US"/>
              <a:t>Photo will be cropped to 960x260 pixels.</a:t>
            </a:r>
          </a:p>
        </p:txBody>
      </p:sp>
      <p:sp>
        <p:nvSpPr>
          <p:cNvPr id="6" name="TextBox 5"/>
          <p:cNvSpPr txBox="1"/>
          <p:nvPr/>
        </p:nvSpPr>
        <p:spPr>
          <a:xfrm>
            <a:off x="265815" y="-496181"/>
            <a:ext cx="2432059" cy="483989"/>
          </a:xfrm>
          <a:prstGeom prst="round2SameRect">
            <a:avLst/>
          </a:prstGeom>
          <a:solidFill>
            <a:srgbClr val="F9FAF9"/>
          </a:solidFill>
          <a:ln w="6350">
            <a:solidFill>
              <a:schemeClr val="accent2"/>
            </a:solidFill>
            <a:prstDash val="solid"/>
          </a:ln>
        </p:spPr>
        <p:txBody>
          <a:bodyPr wrap="none" lIns="182880" tIns="91440" rIns="182880" bIns="182880" rtlCol="0">
            <a:spAutoFit/>
          </a:bodyPr>
          <a:lstStyle>
            <a:defPPr>
              <a:defRPr lang="en-US"/>
            </a:defPPr>
            <a:lvl1pPr>
              <a:defRPr sz="1200" b="1">
                <a:solidFill>
                  <a:schemeClr val="accent2"/>
                </a:solidFill>
              </a:defRPr>
            </a:lvl1pPr>
          </a:lstStyle>
          <a:p>
            <a:pPr lvl="0"/>
            <a:r>
              <a:rPr lang="en-US"/>
              <a:t>Master: Cover B with image</a:t>
            </a:r>
          </a:p>
        </p:txBody>
      </p:sp>
    </p:spTree>
    <p:extLst>
      <p:ext uri="{BB962C8B-B14F-4D97-AF65-F5344CB8AC3E}">
        <p14:creationId xmlns:p14="http://schemas.microsoft.com/office/powerpoint/2010/main" val="2760118414"/>
      </p:ext>
    </p:extLst>
  </p:cSld>
  <p:clrMapOvr>
    <a:masterClrMapping/>
  </p:clrMapOvr>
  <p:transition>
    <p:fade/>
  </p:transition>
  <p:extLst>
    <p:ext uri="{DCECCB84-F9BA-43D5-87BE-67443E8EF086}">
      <p15:sldGuideLst xmlns:p15="http://schemas.microsoft.com/office/powerpoint/2012/main">
        <p15:guide id="2" orient="horz" pos="2088">
          <p15:clr>
            <a:srgbClr val="FBAE40"/>
          </p15:clr>
        </p15:guide>
        <p15:guide id="3" orient="horz" pos="3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Autofit/>
          </a:bodyPr>
          <a:lstStyle/>
          <a:p>
            <a:r>
              <a:rPr lang="en-US"/>
              <a:t>Click to edit Master title style</a:t>
            </a:r>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
        <p:nvSpPr>
          <p:cNvPr id="6" name="TextBox 5"/>
          <p:cNvSpPr txBox="1"/>
          <p:nvPr/>
        </p:nvSpPr>
        <p:spPr>
          <a:xfrm>
            <a:off x="265815" y="-496181"/>
            <a:ext cx="1690677"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Title Only</a:t>
            </a:r>
            <a:endParaRPr lang="en-US" sz="1200" b="1">
              <a:solidFill>
                <a:schemeClr val="accent2"/>
              </a:solidFill>
            </a:endParaRPr>
          </a:p>
        </p:txBody>
      </p:sp>
      <p:sp>
        <p:nvSpPr>
          <p:cNvPr id="7" name="Text Placeholder 2">
            <a:extLst>
              <a:ext uri="{FF2B5EF4-FFF2-40B4-BE49-F238E27FC236}">
                <a16:creationId xmlns:a16="http://schemas.microsoft.com/office/drawing/2014/main" id="{273CC05F-D06D-3140-B072-F1CAE0BC36A3}"/>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a:t>CLICK TO ADD optional SECTION HEADER</a:t>
            </a:r>
          </a:p>
        </p:txBody>
      </p:sp>
    </p:spTree>
    <p:extLst>
      <p:ext uri="{BB962C8B-B14F-4D97-AF65-F5344CB8AC3E}">
        <p14:creationId xmlns:p14="http://schemas.microsoft.com/office/powerpoint/2010/main" val="272971503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6D22F896-40B5-4ADD-8801-0D06FADFA095}" type="slidenum">
              <a:rPr lang="en-US" smtClean="0"/>
              <a:pPr/>
              <a:t>‹#›</a:t>
            </a:fld>
            <a:endParaRPr lang="en-US"/>
          </a:p>
        </p:txBody>
      </p:sp>
      <p:sp>
        <p:nvSpPr>
          <p:cNvPr id="7" name="Title 6"/>
          <p:cNvSpPr>
            <a:spLocks noGrp="1"/>
          </p:cNvSpPr>
          <p:nvPr>
            <p:ph type="title"/>
          </p:nvPr>
        </p:nvSpPr>
        <p:spPr/>
        <p:txBody>
          <a:bodyPr lIns="0" rIns="0" anchor="t" anchorCtr="0">
            <a:noAutofit/>
          </a:bodyPr>
          <a:lstStyle>
            <a:lvl1pPr>
              <a:defRPr b="1" baseline="0">
                <a:latin typeface="+mj-lt"/>
              </a:defRPr>
            </a:lvl1pPr>
          </a:lstStyle>
          <a:p>
            <a:r>
              <a:rPr lang="en-US"/>
              <a:t>Click to edit Master title style</a:t>
            </a:r>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a:lnSpc>
                <a:spcPct val="108000"/>
              </a:lnSpc>
              <a:spcBef>
                <a:spcPts val="0"/>
              </a:spcBef>
              <a:spcAft>
                <a:spcPts val="1600"/>
              </a:spcAft>
              <a:defRPr baseline="0">
                <a:latin typeface="+mn-lt"/>
              </a:defRPr>
            </a:lvl1pPr>
            <a:lvl2pPr>
              <a:lnSpc>
                <a:spcPct val="108000"/>
              </a:lnSpc>
              <a:spcBef>
                <a:spcPts val="0"/>
              </a:spcBef>
              <a:spcAft>
                <a:spcPts val="1600"/>
              </a:spcAft>
              <a:defRPr>
                <a:latin typeface="+mn-lt"/>
              </a:defRPr>
            </a:lvl2pPr>
            <a:lvl3pPr>
              <a:lnSpc>
                <a:spcPct val="108000"/>
              </a:lnSpc>
              <a:spcBef>
                <a:spcPts val="0"/>
              </a:spcBef>
              <a:spcAft>
                <a:spcPts val="1600"/>
              </a:spcAft>
              <a:defRPr>
                <a:latin typeface="+mn-lt"/>
              </a:defRPr>
            </a:lvl3pPr>
            <a:lvl4pPr>
              <a:lnSpc>
                <a:spcPct val="108000"/>
              </a:lnSpc>
              <a:spcBef>
                <a:spcPts val="0"/>
              </a:spcBef>
              <a:spcAft>
                <a:spcPts val="1600"/>
              </a:spcAft>
              <a:defRPr>
                <a:latin typeface="+mn-lt"/>
              </a:defRPr>
            </a:lvl4pPr>
            <a:lvl5pPr>
              <a:lnSpc>
                <a:spcPct val="108000"/>
              </a:lnSpc>
              <a:spcBef>
                <a:spcPts val="0"/>
              </a:spcBef>
              <a:spcAft>
                <a:spcPts val="1600"/>
              </a:spcAf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p:nvSpPr>
        <p:spPr>
          <a:xfrm>
            <a:off x="265815" y="-496181"/>
            <a:ext cx="1999504"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Title + Bullets</a:t>
            </a:r>
            <a:endParaRPr lang="en-US" sz="1200" b="1">
              <a:solidFill>
                <a:schemeClr val="accent2"/>
              </a:solidFill>
            </a:endParaRPr>
          </a:p>
        </p:txBody>
      </p:sp>
      <p:sp>
        <p:nvSpPr>
          <p:cNvPr id="8" name="Text Placeholder 2"/>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a:t>CLICK TO ADD optional SECTION HEADER</a:t>
            </a:r>
          </a:p>
        </p:txBody>
      </p:sp>
    </p:spTree>
    <p:extLst>
      <p:ext uri="{BB962C8B-B14F-4D97-AF65-F5344CB8AC3E}">
        <p14:creationId xmlns:p14="http://schemas.microsoft.com/office/powerpoint/2010/main" val="26986758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ullets Larg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6D22F896-40B5-4ADD-8801-0D06FADFA095}" type="slidenum">
              <a:rPr lang="en-US" smtClean="0"/>
              <a:pPr/>
              <a:t>‹#›</a:t>
            </a:fld>
            <a:endParaRPr lang="en-US"/>
          </a:p>
        </p:txBody>
      </p:sp>
      <p:sp>
        <p:nvSpPr>
          <p:cNvPr id="9" name="Rectangle 8"/>
          <p:cNvSpPr/>
          <p:nvPr/>
        </p:nvSpPr>
        <p:spPr>
          <a:xfrm>
            <a:off x="5265861" y="812181"/>
            <a:ext cx="5908591" cy="498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lIns="0" rIns="0" anchor="t" anchorCtr="0">
            <a:noAutofit/>
          </a:bodyPr>
          <a:lstStyle>
            <a:lvl1pPr>
              <a:defRPr sz="3400" baseline="0">
                <a:latin typeface="+mj-lt"/>
              </a:defRPr>
            </a:lvl1pPr>
          </a:lstStyle>
          <a:p>
            <a:r>
              <a:rPr lang="en-US"/>
              <a:t>Click to edit Master title style</a:t>
            </a:r>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marL="457200" indent="-457200">
              <a:lnSpc>
                <a:spcPct val="108000"/>
              </a:lnSpc>
              <a:spcAft>
                <a:spcPts val="1200"/>
              </a:spcAft>
              <a:defRPr sz="3200" baseline="0">
                <a:latin typeface="+mn-lt"/>
              </a:defRPr>
            </a:lvl1pPr>
            <a:lvl2pPr marL="914400" indent="-457200">
              <a:lnSpc>
                <a:spcPct val="108000"/>
              </a:lnSpc>
              <a:spcAft>
                <a:spcPts val="1200"/>
              </a:spcAft>
              <a:defRPr sz="2800" baseline="0">
                <a:latin typeface="+mn-lt"/>
              </a:defRPr>
            </a:lvl2pPr>
            <a:lvl3pPr marL="1371600" indent="-457200">
              <a:lnSpc>
                <a:spcPct val="108000"/>
              </a:lnSpc>
              <a:spcAft>
                <a:spcPts val="1200"/>
              </a:spcAft>
              <a:defRPr sz="2800" baseline="0">
                <a:latin typeface="+mn-lt"/>
              </a:defRPr>
            </a:lvl3pPr>
            <a:lvl4pPr marL="1828800" indent="-457200">
              <a:lnSpc>
                <a:spcPct val="108000"/>
              </a:lnSpc>
              <a:spcAft>
                <a:spcPts val="1200"/>
              </a:spcAft>
              <a:defRPr sz="2800" baseline="0">
                <a:latin typeface="+mn-lt"/>
              </a:defRPr>
            </a:lvl4pPr>
            <a:lvl5pPr marL="2286000" indent="-457200">
              <a:lnSpc>
                <a:spcPct val="108000"/>
              </a:lnSpc>
              <a:spcAft>
                <a:spcPts val="1200"/>
              </a:spcAft>
              <a:defRPr sz="2800" baseline="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p:nvSpPr>
        <p:spPr>
          <a:xfrm>
            <a:off x="265815" y="-496181"/>
            <a:ext cx="2470098"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Title + Large Bullets</a:t>
            </a:r>
            <a:endParaRPr lang="en-US" sz="1200" b="1">
              <a:solidFill>
                <a:schemeClr val="accent2"/>
              </a:solidFill>
            </a:endParaRPr>
          </a:p>
        </p:txBody>
      </p:sp>
      <p:sp>
        <p:nvSpPr>
          <p:cNvPr id="10" name="Text Placeholder 2">
            <a:extLst>
              <a:ext uri="{FF2B5EF4-FFF2-40B4-BE49-F238E27FC236}">
                <a16:creationId xmlns:a16="http://schemas.microsoft.com/office/drawing/2014/main" id="{49344CE9-DF0E-244E-9177-5BB7481879A3}"/>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a:t>CLICK TO ADD optional SECTION HEADER</a:t>
            </a:r>
          </a:p>
        </p:txBody>
      </p:sp>
    </p:spTree>
    <p:extLst>
      <p:ext uri="{BB962C8B-B14F-4D97-AF65-F5344CB8AC3E}">
        <p14:creationId xmlns:p14="http://schemas.microsoft.com/office/powerpoint/2010/main" val="267803237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igure with annotation">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6D22F896-40B5-4ADD-8801-0D06FADFA095}" type="slidenum">
              <a:rPr lang="en-US" smtClean="0"/>
              <a:pPr/>
              <a:t>‹#›</a:t>
            </a:fld>
            <a:endParaRPr lang="en-US"/>
          </a:p>
        </p:txBody>
      </p:sp>
      <p:sp>
        <p:nvSpPr>
          <p:cNvPr id="9" name="Rectangle 8"/>
          <p:cNvSpPr/>
          <p:nvPr/>
        </p:nvSpPr>
        <p:spPr>
          <a:xfrm>
            <a:off x="5257800" y="533400"/>
            <a:ext cx="6477000" cy="55245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533400"/>
            <a:ext cx="3829050" cy="5524500"/>
          </a:xfrm>
        </p:spPr>
        <p:txBody>
          <a:bodyPr anchor="ctr">
            <a:normAutofit/>
          </a:bodyPr>
          <a:lstStyle>
            <a:lvl1pPr>
              <a:lnSpc>
                <a:spcPct val="100000"/>
              </a:lnSpc>
              <a:spcAft>
                <a:spcPts val="1200"/>
              </a:spcAft>
              <a:defRPr sz="2200" b="1" i="0" baseline="0">
                <a:latin typeface="+mj-lt"/>
              </a:defRPr>
            </a:lvl1pPr>
          </a:lstStyle>
          <a:p>
            <a:r>
              <a:rPr lang="en-US"/>
              <a:t>Click to edit Master title style</a:t>
            </a:r>
          </a:p>
        </p:txBody>
      </p:sp>
      <p:sp>
        <p:nvSpPr>
          <p:cNvPr id="10" name="TextBox 9"/>
          <p:cNvSpPr txBox="1"/>
          <p:nvPr/>
        </p:nvSpPr>
        <p:spPr>
          <a:xfrm>
            <a:off x="265815" y="-496181"/>
            <a:ext cx="263881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Figure with annotation</a:t>
            </a:r>
            <a:endParaRPr lang="en-US" sz="1200" b="1">
              <a:solidFill>
                <a:schemeClr val="accent2"/>
              </a:solidFill>
            </a:endParaRPr>
          </a:p>
        </p:txBody>
      </p:sp>
      <p:sp>
        <p:nvSpPr>
          <p:cNvPr id="3" name="Content Placeholder 2"/>
          <p:cNvSpPr>
            <a:spLocks noGrp="1"/>
          </p:cNvSpPr>
          <p:nvPr>
            <p:ph sz="quarter" idx="10"/>
          </p:nvPr>
        </p:nvSpPr>
        <p:spPr>
          <a:xfrm>
            <a:off x="5257800" y="533400"/>
            <a:ext cx="6477000" cy="5524500"/>
          </a:xfrm>
          <a:noFill/>
        </p:spPr>
        <p:txBody>
          <a:bodyPr vert="horz" lIns="0" tIns="45720" rIns="0" bIns="45720" rtlCol="0">
            <a:normAutofit/>
          </a:bodyPr>
          <a:lstStyle>
            <a:lvl1pPr marL="228600" indent="-228600">
              <a:buNone/>
              <a:defRPr lang="en-US" smtClean="0">
                <a:solidFill>
                  <a:schemeClr val="bg2">
                    <a:lumMod val="75000"/>
                  </a:schemeClr>
                </a:solidFill>
              </a:defRPr>
            </a:lvl1pPr>
            <a:lvl2pPr>
              <a:defRPr lang="en-US" smtClean="0"/>
            </a:lvl2pPr>
            <a:lvl3pPr>
              <a:defRPr lang="en-US" smtClean="0"/>
            </a:lvl3pPr>
            <a:lvl4pPr>
              <a:defRPr lang="en-US" smtClean="0"/>
            </a:lvl4pPr>
            <a:lvl5pPr>
              <a:defRPr lang="en-US"/>
            </a:lvl5pPr>
          </a:lstStyle>
          <a:p>
            <a:pPr marL="0" lvl="0" indent="0" algn="ctr"/>
            <a:r>
              <a:rPr lang="en-US"/>
              <a:t>Click to edit Master text styles</a:t>
            </a:r>
          </a:p>
          <a:p>
            <a:pPr marL="0" lvl="1" indent="0" algn="ctr"/>
            <a:r>
              <a:rPr lang="en-US"/>
              <a:t>Second level</a:t>
            </a:r>
          </a:p>
        </p:txBody>
      </p:sp>
      <p:sp>
        <p:nvSpPr>
          <p:cNvPr id="8" name="Text Placeholder 2">
            <a:extLst>
              <a:ext uri="{FF2B5EF4-FFF2-40B4-BE49-F238E27FC236}">
                <a16:creationId xmlns:a16="http://schemas.microsoft.com/office/drawing/2014/main" id="{65C98F9E-B192-D84C-A126-928C54F5048C}"/>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a:t>CLICK TO ADD optional SECTION HEADER</a:t>
            </a:r>
          </a:p>
        </p:txBody>
      </p:sp>
    </p:spTree>
    <p:extLst>
      <p:ext uri="{BB962C8B-B14F-4D97-AF65-F5344CB8AC3E}">
        <p14:creationId xmlns:p14="http://schemas.microsoft.com/office/powerpoint/2010/main" val="2138415198"/>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igure with bullets">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6D22F896-40B5-4ADD-8801-0D06FADFA095}" type="slidenum">
              <a:rPr lang="en-US" smtClean="0"/>
              <a:pPr/>
              <a:t>‹#›</a:t>
            </a:fld>
            <a:endParaRPr lang="en-US"/>
          </a:p>
        </p:txBody>
      </p:sp>
      <p:sp>
        <p:nvSpPr>
          <p:cNvPr id="6" name="Title 5"/>
          <p:cNvSpPr>
            <a:spLocks noGrp="1"/>
          </p:cNvSpPr>
          <p:nvPr>
            <p:ph type="title"/>
          </p:nvPr>
        </p:nvSpPr>
        <p:spPr>
          <a:xfrm>
            <a:off x="457200" y="533400"/>
            <a:ext cx="3657600" cy="1711036"/>
          </a:xfrm>
        </p:spPr>
        <p:txBody>
          <a:bodyPr anchor="b">
            <a:noAutofit/>
          </a:bodyPr>
          <a:lstStyle>
            <a:lvl1pPr>
              <a:lnSpc>
                <a:spcPct val="100000"/>
              </a:lnSpc>
              <a:spcAft>
                <a:spcPts val="1200"/>
              </a:spcAft>
              <a:defRPr sz="2200" b="1" i="0" baseline="0">
                <a:latin typeface="+mj-lt"/>
              </a:defRPr>
            </a:lvl1pPr>
          </a:lstStyle>
          <a:p>
            <a:r>
              <a:rPr lang="en-US"/>
              <a:t>Click to edit Master title style</a:t>
            </a:r>
          </a:p>
        </p:txBody>
      </p:sp>
      <p:sp>
        <p:nvSpPr>
          <p:cNvPr id="3" name="Text Placeholder 2"/>
          <p:cNvSpPr>
            <a:spLocks noGrp="1"/>
          </p:cNvSpPr>
          <p:nvPr>
            <p:ph type="body" sz="quarter" idx="11"/>
          </p:nvPr>
        </p:nvSpPr>
        <p:spPr>
          <a:xfrm>
            <a:off x="457200" y="2481263"/>
            <a:ext cx="3657600" cy="3254375"/>
          </a:xfrm>
        </p:spPr>
        <p:txBody>
          <a:bodyPr>
            <a:noAutofit/>
          </a:bodyPr>
          <a:lstStyle>
            <a:lvl1pPr>
              <a:defRPr sz="2200" baseline="0">
                <a:solidFill>
                  <a:schemeClr val="tx1"/>
                </a:solidFill>
              </a:defRPr>
            </a:lvl1pPr>
            <a:lvl2pPr>
              <a:defRPr sz="2200" baseline="0">
                <a:solidFill>
                  <a:schemeClr val="tx1"/>
                </a:solidFill>
              </a:defRPr>
            </a:lvl2pPr>
            <a:lvl3pPr>
              <a:defRPr sz="2200" baseline="0">
                <a:solidFill>
                  <a:schemeClr val="tx1"/>
                </a:solidFill>
              </a:defRPr>
            </a:lvl3pPr>
            <a:lvl4pPr>
              <a:defRPr sz="2200" baseline="0">
                <a:solidFill>
                  <a:schemeClr val="tx1"/>
                </a:solidFill>
              </a:defRPr>
            </a:lvl4pPr>
            <a:lvl5pPr>
              <a:defRPr sz="2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p:nvSpPr>
        <p:spPr>
          <a:xfrm>
            <a:off x="265815" y="-496181"/>
            <a:ext cx="3318584"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Figure with annotation + bullets</a:t>
            </a:r>
            <a:endParaRPr lang="en-US" sz="1200" b="1">
              <a:solidFill>
                <a:schemeClr val="accent2"/>
              </a:solidFill>
            </a:endParaRPr>
          </a:p>
        </p:txBody>
      </p:sp>
      <p:sp>
        <p:nvSpPr>
          <p:cNvPr id="11" name="Content Placeholder 2"/>
          <p:cNvSpPr>
            <a:spLocks noGrp="1"/>
          </p:cNvSpPr>
          <p:nvPr>
            <p:ph sz="quarter" idx="10"/>
          </p:nvPr>
        </p:nvSpPr>
        <p:spPr>
          <a:xfrm>
            <a:off x="5257800" y="533400"/>
            <a:ext cx="6477000" cy="5524500"/>
          </a:xfrm>
          <a:noFill/>
        </p:spPr>
        <p:txBody>
          <a:bodyPr vert="horz" lIns="0" tIns="45720" rIns="0" bIns="45720" rtlCol="0">
            <a:normAutofit/>
          </a:bodyPr>
          <a:lstStyle>
            <a:lvl1pPr marL="228600" indent="-228600">
              <a:buNone/>
              <a:defRPr lang="en-US" smtClean="0">
                <a:solidFill>
                  <a:schemeClr val="accent2">
                    <a:lumMod val="60000"/>
                    <a:lumOff val="40000"/>
                  </a:schemeClr>
                </a:solidFill>
              </a:defRPr>
            </a:lvl1pPr>
            <a:lvl2pPr>
              <a:defRPr lang="en-US" smtClean="0"/>
            </a:lvl2pPr>
            <a:lvl3pPr>
              <a:defRPr lang="en-US" smtClean="0"/>
            </a:lvl3pPr>
            <a:lvl4pPr>
              <a:defRPr lang="en-US" smtClean="0"/>
            </a:lvl4pPr>
            <a:lvl5pPr>
              <a:defRPr lang="en-US"/>
            </a:lvl5pPr>
          </a:lstStyle>
          <a:p>
            <a:pPr marL="0" lvl="0" indent="0" algn="ctr"/>
            <a:r>
              <a:rPr lang="en-US"/>
              <a:t>Click to edit Master text styles</a:t>
            </a:r>
          </a:p>
          <a:p>
            <a:pPr marL="0" lvl="1" indent="0" algn="ctr"/>
            <a:r>
              <a:rPr lang="en-US"/>
              <a:t>Second level</a:t>
            </a:r>
          </a:p>
        </p:txBody>
      </p:sp>
      <p:sp>
        <p:nvSpPr>
          <p:cNvPr id="8" name="Text Placeholder 2">
            <a:extLst>
              <a:ext uri="{FF2B5EF4-FFF2-40B4-BE49-F238E27FC236}">
                <a16:creationId xmlns:a16="http://schemas.microsoft.com/office/drawing/2014/main" id="{D7D7F6C5-3DA8-6043-843B-8F5B92A0628A}"/>
              </a:ext>
            </a:extLst>
          </p:cNvPr>
          <p:cNvSpPr>
            <a:spLocks noGrp="1"/>
          </p:cNvSpPr>
          <p:nvPr>
            <p:ph type="body" sz="quarter" idx="12"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a:t>CLICK TO ADD optional SECTION HEADER</a:t>
            </a:r>
          </a:p>
        </p:txBody>
      </p:sp>
    </p:spTree>
    <p:extLst>
      <p:ext uri="{BB962C8B-B14F-4D97-AF65-F5344CB8AC3E}">
        <p14:creationId xmlns:p14="http://schemas.microsoft.com/office/powerpoint/2010/main" val="2489642598"/>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2BAB4-8B8D-41DD-85C7-81A0CA962007}"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Divider Blue">
    <p:bg>
      <p:bgPr>
        <a:gradFill>
          <a:gsLst>
            <a:gs pos="0">
              <a:schemeClr val="accent1"/>
            </a:gs>
            <a:gs pos="97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6D22F896-40B5-4ADD-8801-0D06FADFA095}" type="slidenum">
              <a:rPr lang="en-US" smtClean="0"/>
              <a:pPr/>
              <a:t>‹#›</a:t>
            </a:fld>
            <a:endParaRPr lang="en-US"/>
          </a:p>
        </p:txBody>
      </p:sp>
      <p:sp>
        <p:nvSpPr>
          <p:cNvPr id="5" name="Title 4"/>
          <p:cNvSpPr>
            <a:spLocks noGrp="1"/>
          </p:cNvSpPr>
          <p:nvPr>
            <p:ph type="title" hasCustomPrompt="1"/>
          </p:nvPr>
        </p:nvSpPr>
        <p:spPr>
          <a:xfrm>
            <a:off x="457200" y="1981200"/>
            <a:ext cx="11277600" cy="2895600"/>
          </a:xfrm>
        </p:spPr>
        <p:txBody>
          <a:bodyPr anchor="ctr">
            <a:noAutofit/>
          </a:bodyPr>
          <a:lstStyle>
            <a:lvl1pPr algn="ctr">
              <a:defRPr sz="3600" baseline="0">
                <a:solidFill>
                  <a:schemeClr val="bg1"/>
                </a:solidFill>
                <a:latin typeface="+mj-lt"/>
              </a:defRPr>
            </a:lvl1pPr>
          </a:lstStyle>
          <a:p>
            <a:r>
              <a:rPr lang="en-US"/>
              <a:t>Click to add a divider title</a:t>
            </a: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7" name="TextBox 6"/>
          <p:cNvSpPr txBox="1"/>
          <p:nvPr/>
        </p:nvSpPr>
        <p:spPr>
          <a:xfrm>
            <a:off x="265815" y="-496181"/>
            <a:ext cx="189120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Divider Blue</a:t>
            </a:r>
            <a:endParaRPr lang="en-US" sz="1200" b="1">
              <a:solidFill>
                <a:schemeClr val="accent2"/>
              </a:solidFill>
            </a:endParaRPr>
          </a:p>
        </p:txBody>
      </p:sp>
    </p:spTree>
    <p:extLst>
      <p:ext uri="{BB962C8B-B14F-4D97-AF65-F5344CB8AC3E}">
        <p14:creationId xmlns:p14="http://schemas.microsoft.com/office/powerpoint/2010/main" val="378174139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 Dark">
    <p:bg>
      <p:bgPr>
        <a:gradFill>
          <a:gsLst>
            <a:gs pos="0">
              <a:srgbClr val="474345"/>
            </a:gs>
            <a:gs pos="100000">
              <a:schemeClr val="tx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6D22F896-40B5-4ADD-8801-0D06FADFA095}" type="slidenum">
              <a:rPr lang="en-US" smtClean="0"/>
              <a:pPr/>
              <a:t>‹#›</a:t>
            </a:fld>
            <a:endParaRPr lang="en-US"/>
          </a:p>
        </p:txBody>
      </p:sp>
      <p:sp>
        <p:nvSpPr>
          <p:cNvPr id="5" name="Title 4"/>
          <p:cNvSpPr>
            <a:spLocks noGrp="1"/>
          </p:cNvSpPr>
          <p:nvPr>
            <p:ph type="title"/>
          </p:nvPr>
        </p:nvSpPr>
        <p:spPr>
          <a:xfrm>
            <a:off x="457200" y="1981200"/>
            <a:ext cx="11277600" cy="2895600"/>
          </a:xfrm>
        </p:spPr>
        <p:txBody>
          <a:bodyPr anchor="ctr">
            <a:noAutofit/>
          </a:bodyPr>
          <a:lstStyle>
            <a:lvl1pPr algn="ctr">
              <a:defRPr sz="3600" baseline="0">
                <a:solidFill>
                  <a:schemeClr val="bg1"/>
                </a:solidFill>
                <a:latin typeface="+mj-lt"/>
              </a:defRPr>
            </a:lvl1pPr>
          </a:lstStyle>
          <a:p>
            <a:r>
              <a:rPr lang="en-US"/>
              <a:t>Click to edit Master title style</a:t>
            </a: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7" name="TextBox 6"/>
          <p:cNvSpPr txBox="1"/>
          <p:nvPr/>
        </p:nvSpPr>
        <p:spPr>
          <a:xfrm>
            <a:off x="265815" y="-496181"/>
            <a:ext cx="1897738"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Divider Dark</a:t>
            </a:r>
            <a:endParaRPr lang="en-US" sz="1200" b="1">
              <a:solidFill>
                <a:schemeClr val="accent2"/>
              </a:solidFill>
            </a:endParaRPr>
          </a:p>
        </p:txBody>
      </p:sp>
      <p:sp>
        <p:nvSpPr>
          <p:cNvPr id="8" name="Oval 7"/>
          <p:cNvSpPr/>
          <p:nvPr/>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Oval 8"/>
          <p:cNvSpPr/>
          <p:nvPr/>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Oval 9"/>
          <p:cNvSpPr/>
          <p:nvPr/>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p:cNvSpPr/>
          <p:nvPr/>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Oval 11"/>
          <p:cNvSpPr/>
          <p:nvPr/>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TextBox 12"/>
          <p:cNvSpPr txBox="1"/>
          <p:nvPr/>
        </p:nvSpPr>
        <p:spPr>
          <a:xfrm>
            <a:off x="-888626" y="31354"/>
            <a:ext cx="338554" cy="1674497"/>
          </a:xfrm>
          <a:prstGeom prst="rect">
            <a:avLst/>
          </a:prstGeom>
          <a:noFill/>
        </p:spPr>
        <p:txBody>
          <a:bodyPr vert="vert270" wrap="none" rtlCol="0">
            <a:spAutoFit/>
          </a:bodyPr>
          <a:lstStyle/>
          <a:p>
            <a:r>
              <a:rPr lang="en-US" sz="1000" b="1" spc="0">
                <a:solidFill>
                  <a:schemeClr val="tx1">
                    <a:lumMod val="60000"/>
                    <a:lumOff val="40000"/>
                  </a:schemeClr>
                </a:solidFill>
              </a:rPr>
              <a:t>URBAN</a:t>
            </a:r>
            <a:r>
              <a:rPr lang="en-US" sz="1000" b="1" spc="0" baseline="0">
                <a:solidFill>
                  <a:schemeClr val="tx1">
                    <a:lumMod val="60000"/>
                    <a:lumOff val="40000"/>
                  </a:schemeClr>
                </a:solidFill>
              </a:rPr>
              <a:t> COLOR PALETTE</a:t>
            </a:r>
            <a:endParaRPr lang="en-US" sz="1000" b="1" spc="0">
              <a:solidFill>
                <a:schemeClr val="tx1">
                  <a:lumMod val="60000"/>
                  <a:lumOff val="40000"/>
                </a:schemeClr>
              </a:solidFill>
            </a:endParaRPr>
          </a:p>
        </p:txBody>
      </p:sp>
    </p:spTree>
    <p:extLst>
      <p:ext uri="{BB962C8B-B14F-4D97-AF65-F5344CB8AC3E}">
        <p14:creationId xmlns:p14="http://schemas.microsoft.com/office/powerpoint/2010/main" val="141574091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ivider Light">
    <p:bg>
      <p:bgPr>
        <a:solidFill>
          <a:schemeClr val="bg2">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6D22F896-40B5-4ADD-8801-0D06FADFA095}" type="slidenum">
              <a:rPr lang="en-US" smtClean="0"/>
              <a:pPr/>
              <a:t>‹#›</a:t>
            </a:fld>
            <a:endParaRPr lang="en-US"/>
          </a:p>
        </p:txBody>
      </p:sp>
      <p:sp>
        <p:nvSpPr>
          <p:cNvPr id="5" name="Title 4"/>
          <p:cNvSpPr>
            <a:spLocks noGrp="1"/>
          </p:cNvSpPr>
          <p:nvPr>
            <p:ph type="title"/>
          </p:nvPr>
        </p:nvSpPr>
        <p:spPr>
          <a:xfrm>
            <a:off x="457200" y="1981200"/>
            <a:ext cx="11277600" cy="2895600"/>
          </a:xfrm>
        </p:spPr>
        <p:txBody>
          <a:bodyPr anchor="ctr">
            <a:noAutofit/>
          </a:bodyPr>
          <a:lstStyle>
            <a:lvl1pPr algn="ctr">
              <a:defRPr sz="3600" baseline="0">
                <a:solidFill>
                  <a:schemeClr val="tx1"/>
                </a:solidFill>
                <a:latin typeface="+mj-lt"/>
              </a:defRPr>
            </a:lvl1pPr>
          </a:lstStyle>
          <a:p>
            <a:r>
              <a:rPr lang="en-US"/>
              <a:t>Click to edit Master title style</a:t>
            </a:r>
          </a:p>
        </p:txBody>
      </p:sp>
      <p:sp>
        <p:nvSpPr>
          <p:cNvPr id="6" name="TextBox 5"/>
          <p:cNvSpPr txBox="1"/>
          <p:nvPr/>
        </p:nvSpPr>
        <p:spPr>
          <a:xfrm>
            <a:off x="265815" y="-496181"/>
            <a:ext cx="1936955"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Divider Light</a:t>
            </a:r>
            <a:endParaRPr lang="en-US" sz="1200" b="1">
              <a:solidFill>
                <a:schemeClr val="accent2"/>
              </a:solidFill>
            </a:endParaRPr>
          </a:p>
        </p:txBody>
      </p:sp>
    </p:spTree>
    <p:extLst>
      <p:ext uri="{BB962C8B-B14F-4D97-AF65-F5344CB8AC3E}">
        <p14:creationId xmlns:p14="http://schemas.microsoft.com/office/powerpoint/2010/main" val="157350317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Light">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solidFill>
                  <a:schemeClr val="tx1"/>
                </a:solidFill>
              </a:defRPr>
            </a:lvl1pPr>
          </a:lstStyle>
          <a:p>
            <a:fld id="{6D22F896-40B5-4ADD-8801-0D06FADFA095}" type="slidenum">
              <a:rPr lang="en-US" smtClean="0"/>
              <a:pPr/>
              <a:t>‹#›</a:t>
            </a:fld>
            <a:endParaRPr lang="en-US"/>
          </a:p>
        </p:txBody>
      </p:sp>
      <p:sp>
        <p:nvSpPr>
          <p:cNvPr id="10" name="Title 1"/>
          <p:cNvSpPr>
            <a:spLocks noGrp="1"/>
          </p:cNvSpPr>
          <p:nvPr>
            <p:ph type="title"/>
          </p:nvPr>
        </p:nvSpPr>
        <p:spPr>
          <a:xfrm>
            <a:off x="457200" y="533400"/>
            <a:ext cx="11277600" cy="1157288"/>
          </a:xfrm>
        </p:spPr>
        <p:txBody>
          <a:bodyPr anchor="t" anchorCtr="0">
            <a:noAutofit/>
          </a:bodyPr>
          <a:lstStyle/>
          <a:p>
            <a:r>
              <a:rPr lang="en-US"/>
              <a:t>Click to edit Master title style</a:t>
            </a:r>
          </a:p>
        </p:txBody>
      </p:sp>
      <p:sp>
        <p:nvSpPr>
          <p:cNvPr id="12" name="Content Placeholder 11"/>
          <p:cNvSpPr>
            <a:spLocks noGrp="1"/>
          </p:cNvSpPr>
          <p:nvPr>
            <p:ph sz="quarter" idx="13" hasCustomPrompt="1"/>
          </p:nvPr>
        </p:nvSpPr>
        <p:spPr>
          <a:xfrm>
            <a:off x="768096" y="1889125"/>
            <a:ext cx="10966704" cy="4035425"/>
          </a:xfrm>
        </p:spPr>
        <p:txBody>
          <a:bodyPr/>
          <a:lstStyle>
            <a:lvl1pPr marL="0" indent="0">
              <a:buNone/>
              <a:defRPr i="1" baseline="0">
                <a:solidFill>
                  <a:schemeClr val="accent2"/>
                </a:solidFill>
              </a:defRPr>
            </a:lvl1pPr>
          </a:lstStyle>
          <a:p>
            <a:pPr lvl="0"/>
            <a:r>
              <a:rPr lang="en-US"/>
              <a:t>Add Quote</a:t>
            </a:r>
          </a:p>
        </p:txBody>
      </p:sp>
      <p:sp>
        <p:nvSpPr>
          <p:cNvPr id="5" name="TextBox 4"/>
          <p:cNvSpPr txBox="1"/>
          <p:nvPr/>
        </p:nvSpPr>
        <p:spPr>
          <a:xfrm>
            <a:off x="265815" y="-496181"/>
            <a:ext cx="1860156"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Quote Light</a:t>
            </a:r>
          </a:p>
        </p:txBody>
      </p:sp>
    </p:spTree>
    <p:extLst>
      <p:ext uri="{BB962C8B-B14F-4D97-AF65-F5344CB8AC3E}">
        <p14:creationId xmlns:p14="http://schemas.microsoft.com/office/powerpoint/2010/main" val="208379822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Quote Dark">
    <p:bg>
      <p:bgPr>
        <a:gradFill>
          <a:gsLst>
            <a:gs pos="0">
              <a:srgbClr val="474345"/>
            </a:gs>
            <a:gs pos="100000">
              <a:schemeClr val="tx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6D22F896-40B5-4ADD-8801-0D06FADFA095}" type="slidenum">
              <a:rPr lang="en-US" smtClean="0"/>
              <a:pPr/>
              <a:t>‹#›</a:t>
            </a:fld>
            <a:endParaRPr lang="en-US"/>
          </a:p>
        </p:txBody>
      </p:sp>
      <p:sp>
        <p:nvSpPr>
          <p:cNvPr id="6" name="Title 1"/>
          <p:cNvSpPr>
            <a:spLocks noGrp="1"/>
          </p:cNvSpPr>
          <p:nvPr>
            <p:ph type="title"/>
          </p:nvPr>
        </p:nvSpPr>
        <p:spPr>
          <a:xfrm>
            <a:off x="457200" y="533400"/>
            <a:ext cx="11277600" cy="1157288"/>
          </a:xfrm>
        </p:spPr>
        <p:txBody>
          <a:bodyPr anchor="t" anchorCtr="0">
            <a:noAutofit/>
          </a:bodyPr>
          <a:lstStyle>
            <a:lvl1pPr>
              <a:defRPr>
                <a:solidFill>
                  <a:schemeClr val="bg1"/>
                </a:solidFill>
              </a:defRPr>
            </a:lvl1pPr>
          </a:lstStyle>
          <a:p>
            <a:r>
              <a:rPr lang="en-US"/>
              <a:t>Click to edit Master title style</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5" name="Content Placeholder 11"/>
          <p:cNvSpPr>
            <a:spLocks noGrp="1"/>
          </p:cNvSpPr>
          <p:nvPr>
            <p:ph sz="quarter" idx="13" hasCustomPrompt="1"/>
          </p:nvPr>
        </p:nvSpPr>
        <p:spPr>
          <a:xfrm>
            <a:off x="768096" y="1889125"/>
            <a:ext cx="10966704" cy="4035425"/>
          </a:xfrm>
        </p:spPr>
        <p:txBody>
          <a:bodyPr/>
          <a:lstStyle>
            <a:lvl1pPr marL="0" indent="0">
              <a:buNone/>
              <a:defRPr i="1" baseline="0">
                <a:solidFill>
                  <a:schemeClr val="accent2"/>
                </a:solidFill>
              </a:defRPr>
            </a:lvl1pPr>
          </a:lstStyle>
          <a:p>
            <a:pPr lvl="0"/>
            <a:r>
              <a:rPr lang="en-US"/>
              <a:t>Add Quote</a:t>
            </a:r>
          </a:p>
        </p:txBody>
      </p:sp>
      <p:sp>
        <p:nvSpPr>
          <p:cNvPr id="8" name="TextBox 7"/>
          <p:cNvSpPr txBox="1"/>
          <p:nvPr/>
        </p:nvSpPr>
        <p:spPr>
          <a:xfrm>
            <a:off x="265815" y="-496181"/>
            <a:ext cx="1820939"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Quote Dark</a:t>
            </a:r>
            <a:endParaRPr lang="en-US" sz="1200" b="1">
              <a:solidFill>
                <a:schemeClr val="accent2"/>
              </a:solidFill>
            </a:endParaRPr>
          </a:p>
        </p:txBody>
      </p:sp>
      <p:sp>
        <p:nvSpPr>
          <p:cNvPr id="9" name="Oval 8"/>
          <p:cNvSpPr/>
          <p:nvPr/>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Oval 9"/>
          <p:cNvSpPr/>
          <p:nvPr/>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p:cNvSpPr/>
          <p:nvPr/>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Oval 11"/>
          <p:cNvSpPr/>
          <p:nvPr/>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Oval 12"/>
          <p:cNvSpPr/>
          <p:nvPr/>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TextBox 13"/>
          <p:cNvSpPr txBox="1"/>
          <p:nvPr/>
        </p:nvSpPr>
        <p:spPr>
          <a:xfrm>
            <a:off x="-888626" y="31354"/>
            <a:ext cx="338554" cy="1674497"/>
          </a:xfrm>
          <a:prstGeom prst="rect">
            <a:avLst/>
          </a:prstGeom>
          <a:noFill/>
        </p:spPr>
        <p:txBody>
          <a:bodyPr vert="vert270" wrap="none" rtlCol="0">
            <a:spAutoFit/>
          </a:bodyPr>
          <a:lstStyle/>
          <a:p>
            <a:r>
              <a:rPr lang="en-US" sz="1000" b="1" spc="0">
                <a:solidFill>
                  <a:schemeClr val="tx1">
                    <a:lumMod val="60000"/>
                    <a:lumOff val="40000"/>
                  </a:schemeClr>
                </a:solidFill>
              </a:rPr>
              <a:t>URBAN</a:t>
            </a:r>
            <a:r>
              <a:rPr lang="en-US" sz="1000" b="1" spc="0" baseline="0">
                <a:solidFill>
                  <a:schemeClr val="tx1">
                    <a:lumMod val="60000"/>
                    <a:lumOff val="40000"/>
                  </a:schemeClr>
                </a:solidFill>
              </a:rPr>
              <a:t> COLOR PALETTE</a:t>
            </a:r>
            <a:endParaRPr lang="en-US" sz="1000" b="1" spc="0">
              <a:solidFill>
                <a:schemeClr val="tx1">
                  <a:lumMod val="60000"/>
                  <a:lumOff val="40000"/>
                </a:schemeClr>
              </a:solidFill>
            </a:endParaRPr>
          </a:p>
        </p:txBody>
      </p:sp>
    </p:spTree>
    <p:extLst>
      <p:ext uri="{BB962C8B-B14F-4D97-AF65-F5344CB8AC3E}">
        <p14:creationId xmlns:p14="http://schemas.microsoft.com/office/powerpoint/2010/main" val="6286812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
        <p:nvSpPr>
          <p:cNvPr id="3" name="TextBox 2"/>
          <p:cNvSpPr txBox="1"/>
          <p:nvPr/>
        </p:nvSpPr>
        <p:spPr>
          <a:xfrm>
            <a:off x="265815" y="-496181"/>
            <a:ext cx="1415941"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Blank</a:t>
            </a:r>
            <a:endParaRPr lang="en-US" sz="1200" b="1">
              <a:solidFill>
                <a:schemeClr val="accent2"/>
              </a:solidFill>
            </a:endParaRPr>
          </a:p>
        </p:txBody>
      </p:sp>
    </p:spTree>
    <p:extLst>
      <p:ext uri="{BB962C8B-B14F-4D97-AF65-F5344CB8AC3E}">
        <p14:creationId xmlns:p14="http://schemas.microsoft.com/office/powerpoint/2010/main" val="261518984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2/6/2024</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35727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05146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Divider Blue">
    <p:bg>
      <p:bgPr>
        <a:gradFill>
          <a:gsLst>
            <a:gs pos="0">
              <a:schemeClr val="accent1"/>
            </a:gs>
            <a:gs pos="97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a:p>
        </p:txBody>
      </p:sp>
      <p:sp>
        <p:nvSpPr>
          <p:cNvPr id="5" name="Title 4"/>
          <p:cNvSpPr>
            <a:spLocks noGrp="1"/>
          </p:cNvSpPr>
          <p:nvPr>
            <p:ph type="title" hasCustomPrompt="1"/>
          </p:nvPr>
        </p:nvSpPr>
        <p:spPr>
          <a:xfrm>
            <a:off x="457200" y="1981200"/>
            <a:ext cx="11277600" cy="2895600"/>
          </a:xfrm>
        </p:spPr>
        <p:txBody>
          <a:bodyPr anchor="ctr">
            <a:noAutofit/>
          </a:bodyPr>
          <a:lstStyle>
            <a:lvl1pPr algn="ctr">
              <a:defRPr sz="3600" baseline="0">
                <a:solidFill>
                  <a:schemeClr val="bg1"/>
                </a:solidFill>
                <a:latin typeface="+mj-lt"/>
              </a:defRPr>
            </a:lvl1pPr>
          </a:lstStyle>
          <a:p>
            <a:r>
              <a:rPr lang="en-US"/>
              <a:t>Click to add a divider title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t="-24944"/>
          <a:stretch/>
        </p:blipFill>
        <p:spPr>
          <a:xfrm>
            <a:off x="320677" y="6521451"/>
            <a:ext cx="2391113" cy="102824"/>
          </a:xfrm>
          <a:prstGeom prst="rect">
            <a:avLst/>
          </a:prstGeom>
        </p:spPr>
      </p:pic>
      <p:sp>
        <p:nvSpPr>
          <p:cNvPr id="7" name="TextBox 6"/>
          <p:cNvSpPr txBox="1"/>
          <p:nvPr userDrawn="1"/>
        </p:nvSpPr>
        <p:spPr>
          <a:xfrm>
            <a:off x="265816" y="-496181"/>
            <a:ext cx="189120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a:solidFill>
                  <a:schemeClr val="accent2"/>
                </a:solidFill>
              </a:rPr>
              <a:t>Master:</a:t>
            </a:r>
            <a:r>
              <a:rPr lang="en-US" sz="1200" b="1" baseline="0">
                <a:solidFill>
                  <a:schemeClr val="accent2"/>
                </a:solidFill>
              </a:rPr>
              <a:t> Divider Blue</a:t>
            </a:r>
            <a:endParaRPr lang="en-US" sz="1200" b="1">
              <a:solidFill>
                <a:schemeClr val="accent2"/>
              </a:solidFill>
            </a:endParaRPr>
          </a:p>
        </p:txBody>
      </p:sp>
    </p:spTree>
    <p:extLst>
      <p:ext uri="{BB962C8B-B14F-4D97-AF65-F5344CB8AC3E}">
        <p14:creationId xmlns:p14="http://schemas.microsoft.com/office/powerpoint/2010/main" val="306841514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90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02BAB4-8B8D-41DD-85C7-81A0CA962007}" type="datetimeFigureOut">
              <a:rPr lang="en-US" smtClean="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02BAB4-8B8D-41DD-85C7-81A0CA962007}" type="datetimeFigureOut">
              <a:rPr lang="en-US" smtClean="0"/>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2BAB4-8B8D-41DD-85C7-81A0CA962007}" type="datetimeFigureOut">
              <a:rPr lang="en-US" smtClean="0"/>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2BAB4-8B8D-41DD-85C7-81A0CA962007}" type="datetimeFigureOut">
              <a:rPr lang="en-US" smtClean="0"/>
              <a:t>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11277600" cy="1157288"/>
          </a:xfrm>
          <a:prstGeom prst="rect">
            <a:avLst/>
          </a:prstGeom>
        </p:spPr>
        <p:txBody>
          <a:bodyPr vert="horz" lIns="0" tIns="45720" rIns="0" bIns="45720" rtlCol="0" anchor="t">
            <a:normAutofit/>
          </a:bodyPr>
          <a:lstStyle/>
          <a:p>
            <a:r>
              <a:rPr lang="en-US"/>
              <a:t>Click to edit Master title style</a:t>
            </a:r>
          </a:p>
        </p:txBody>
      </p:sp>
      <p:sp>
        <p:nvSpPr>
          <p:cNvPr id="3" name="Text Placeholder 2"/>
          <p:cNvSpPr>
            <a:spLocks noGrp="1"/>
          </p:cNvSpPr>
          <p:nvPr>
            <p:ph type="body" idx="1"/>
          </p:nvPr>
        </p:nvSpPr>
        <p:spPr>
          <a:xfrm>
            <a:off x="457200" y="1825625"/>
            <a:ext cx="11277600" cy="423227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pic>
        <p:nvPicPr>
          <p:cNvPr id="8" name="Picture 7"/>
          <p:cNvPicPr>
            <a:picLocks noChangeAspect="1"/>
          </p:cNvPicPr>
          <p:nvPr userDrawn="1"/>
        </p:nvPicPr>
        <p:blipFill rotWithShape="1">
          <a:blip r:embed="rId21">
            <a:extLst>
              <a:ext uri="{28A0092B-C50C-407E-A947-70E740481C1C}">
                <a14:useLocalDpi xmlns:a14="http://schemas.microsoft.com/office/drawing/2010/main"/>
              </a:ext>
            </a:extLst>
          </a:blip>
          <a:srcRect l="14990" t="-24944" r="1"/>
          <a:stretch/>
        </p:blipFill>
        <p:spPr>
          <a:xfrm>
            <a:off x="320675" y="6521450"/>
            <a:ext cx="2391113" cy="102824"/>
          </a:xfrm>
          <a:prstGeom prst="rect">
            <a:avLst/>
          </a:prstGeom>
        </p:spPr>
      </p:pic>
      <p:sp>
        <p:nvSpPr>
          <p:cNvPr id="4" name="Oval 3"/>
          <p:cNvSpPr/>
          <p:nvPr userDrawn="1"/>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Oval 6"/>
          <p:cNvSpPr/>
          <p:nvPr userDrawn="1"/>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Oval 8"/>
          <p:cNvSpPr/>
          <p:nvPr userDrawn="1"/>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p:cNvSpPr/>
          <p:nvPr userDrawn="1"/>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Oval 11"/>
          <p:cNvSpPr/>
          <p:nvPr userDrawn="1"/>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Box 4"/>
          <p:cNvSpPr txBox="1"/>
          <p:nvPr userDrawn="1"/>
        </p:nvSpPr>
        <p:spPr>
          <a:xfrm>
            <a:off x="-888626" y="31354"/>
            <a:ext cx="338554" cy="1674497"/>
          </a:xfrm>
          <a:prstGeom prst="rect">
            <a:avLst/>
          </a:prstGeom>
          <a:noFill/>
        </p:spPr>
        <p:txBody>
          <a:bodyPr vert="vert270" wrap="none" rtlCol="0">
            <a:spAutoFit/>
          </a:bodyPr>
          <a:lstStyle/>
          <a:p>
            <a:r>
              <a:rPr lang="en-US" sz="1000" b="1" spc="0">
                <a:solidFill>
                  <a:schemeClr val="tx1">
                    <a:lumMod val="60000"/>
                    <a:lumOff val="40000"/>
                  </a:schemeClr>
                </a:solidFill>
              </a:rPr>
              <a:t>URBAN</a:t>
            </a:r>
            <a:r>
              <a:rPr lang="en-US" sz="1000" b="1" spc="0" baseline="0">
                <a:solidFill>
                  <a:schemeClr val="tx1">
                    <a:lumMod val="60000"/>
                    <a:lumOff val="40000"/>
                  </a:schemeClr>
                </a:solidFill>
              </a:rPr>
              <a:t> COLOR PALETTE</a:t>
            </a:r>
            <a:endParaRPr lang="en-US" sz="1000" b="1" spc="0">
              <a:solidFill>
                <a:schemeClr val="tx1">
                  <a:lumMod val="60000"/>
                  <a:lumOff val="40000"/>
                </a:schemeClr>
              </a:solidFill>
            </a:endParaRPr>
          </a:p>
        </p:txBody>
      </p:sp>
      <p:sp>
        <p:nvSpPr>
          <p:cNvPr id="13" name="TextBox 12"/>
          <p:cNvSpPr txBox="1"/>
          <p:nvPr userDrawn="1"/>
        </p:nvSpPr>
        <p:spPr>
          <a:xfrm>
            <a:off x="10489920" y="7020156"/>
            <a:ext cx="1733167" cy="246221"/>
          </a:xfrm>
          <a:prstGeom prst="rect">
            <a:avLst/>
          </a:prstGeom>
          <a:noFill/>
        </p:spPr>
        <p:txBody>
          <a:bodyPr vert="horz" wrap="none" rtlCol="0">
            <a:spAutoFit/>
          </a:bodyPr>
          <a:lstStyle/>
          <a:p>
            <a:pPr algn="r"/>
            <a:r>
              <a:rPr lang="en-US" sz="1000" b="1" spc="0">
                <a:solidFill>
                  <a:schemeClr val="tx1">
                    <a:lumMod val="60000"/>
                    <a:lumOff val="40000"/>
                  </a:schemeClr>
                </a:solidFill>
              </a:rPr>
              <a:t>TEMPLATE VERSION 2.2</a:t>
            </a:r>
            <a:endParaRPr lang="en-US" sz="1000" b="1" spc="0">
              <a:solidFill>
                <a:schemeClr val="tx1"/>
              </a:solidFill>
            </a:endParaRPr>
          </a:p>
        </p:txBody>
      </p:sp>
    </p:spTree>
    <p:extLst>
      <p:ext uri="{BB962C8B-B14F-4D97-AF65-F5344CB8AC3E}">
        <p14:creationId xmlns:p14="http://schemas.microsoft.com/office/powerpoint/2010/main" val="294613004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80" r:id="rId18"/>
    <p:sldLayoutId id="2147483681" r:id="rId19"/>
  </p:sldLayoutIdLst>
  <p:transition>
    <p:fade/>
  </p:transition>
  <p:hf hdr="0" ftr="0" dt="0"/>
  <p:txStyles>
    <p:titleStyle>
      <a:lvl1pPr algn="l" defTabSz="914400" rtl="0" eaLnBrk="1" latinLnBrk="0" hangingPunct="1">
        <a:lnSpc>
          <a:spcPct val="90000"/>
        </a:lnSpc>
        <a:spcBef>
          <a:spcPct val="0"/>
        </a:spcBef>
        <a:buNone/>
        <a:defRPr sz="2800" b="1" kern="120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600"/>
        </a:spcAft>
        <a:buClr>
          <a:schemeClr val="accent1"/>
        </a:buClr>
        <a:buFont typeface="Wingdings"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600"/>
        </a:spcAft>
        <a:buClr>
          <a:schemeClr val="accent1"/>
        </a:buClr>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336">
          <p15:clr>
            <a:srgbClr val="F26B43"/>
          </p15:clr>
        </p15:guide>
        <p15:guide id="5" orient="horz" pos="3816">
          <p15:clr>
            <a:srgbClr val="F26B43"/>
          </p15:clr>
        </p15:guide>
        <p15:guide id="6" pos="2592">
          <p15:clr>
            <a:srgbClr val="F26B43"/>
          </p15:clr>
        </p15:guide>
        <p15:guide id="7" pos="7392">
          <p15:clr>
            <a:srgbClr val="F26B43"/>
          </p15:clr>
        </p15:guide>
        <p15:guide id="8"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11277600" cy="1157288"/>
          </a:xfrm>
          <a:prstGeom prst="rect">
            <a:avLst/>
          </a:prstGeom>
        </p:spPr>
        <p:txBody>
          <a:bodyPr vert="horz" lIns="0" tIns="45720" rIns="0" bIns="45720" rtlCol="0" anchor="t">
            <a:normAutofit/>
          </a:bodyPr>
          <a:lstStyle/>
          <a:p>
            <a:r>
              <a:rPr lang="en-US"/>
              <a:t>Click to edit Master title style</a:t>
            </a:r>
          </a:p>
        </p:txBody>
      </p:sp>
      <p:sp>
        <p:nvSpPr>
          <p:cNvPr id="3" name="Text Placeholder 2"/>
          <p:cNvSpPr>
            <a:spLocks noGrp="1"/>
          </p:cNvSpPr>
          <p:nvPr>
            <p:ph type="body" idx="1"/>
          </p:nvPr>
        </p:nvSpPr>
        <p:spPr>
          <a:xfrm>
            <a:off x="457200" y="1825625"/>
            <a:ext cx="11277600" cy="423227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6D22F896-40B5-4ADD-8801-0D06FADFA095}" type="slidenum">
              <a:rPr lang="en-US" smtClean="0"/>
              <a:pPr/>
              <a:t>‹#›</a:t>
            </a:fld>
            <a:endParaRPr lang="en-US"/>
          </a:p>
        </p:txBody>
      </p:sp>
      <p:pic>
        <p:nvPicPr>
          <p:cNvPr id="8" name="Picture 7"/>
          <p:cNvPicPr>
            <a:picLocks noChangeAspect="1"/>
          </p:cNvPicPr>
          <p:nvPr/>
        </p:nvPicPr>
        <p:blipFill rotWithShape="1">
          <a:blip r:embed="rId20">
            <a:extLst>
              <a:ext uri="{28A0092B-C50C-407E-A947-70E740481C1C}">
                <a14:useLocalDpi xmlns:a14="http://schemas.microsoft.com/office/drawing/2010/main"/>
              </a:ext>
            </a:extLst>
          </a:blip>
          <a:srcRect l="14990" t="-24944" r="1"/>
          <a:stretch/>
        </p:blipFill>
        <p:spPr>
          <a:xfrm>
            <a:off x="320675" y="6521450"/>
            <a:ext cx="2391113" cy="102824"/>
          </a:xfrm>
          <a:prstGeom prst="rect">
            <a:avLst/>
          </a:prstGeom>
        </p:spPr>
      </p:pic>
      <p:sp>
        <p:nvSpPr>
          <p:cNvPr id="4" name="Oval 3"/>
          <p:cNvSpPr/>
          <p:nvPr/>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Oval 6"/>
          <p:cNvSpPr/>
          <p:nvPr/>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Oval 8"/>
          <p:cNvSpPr/>
          <p:nvPr/>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Oval 10"/>
          <p:cNvSpPr/>
          <p:nvPr/>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Oval 11"/>
          <p:cNvSpPr/>
          <p:nvPr/>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Box 4"/>
          <p:cNvSpPr txBox="1"/>
          <p:nvPr/>
        </p:nvSpPr>
        <p:spPr>
          <a:xfrm>
            <a:off x="-888626" y="31354"/>
            <a:ext cx="338554" cy="1674497"/>
          </a:xfrm>
          <a:prstGeom prst="rect">
            <a:avLst/>
          </a:prstGeom>
          <a:noFill/>
        </p:spPr>
        <p:txBody>
          <a:bodyPr vert="vert270" wrap="none" rtlCol="0">
            <a:spAutoFit/>
          </a:bodyPr>
          <a:lstStyle/>
          <a:p>
            <a:r>
              <a:rPr lang="en-US" sz="1000" b="1" spc="0">
                <a:solidFill>
                  <a:schemeClr val="tx1">
                    <a:lumMod val="60000"/>
                    <a:lumOff val="40000"/>
                  </a:schemeClr>
                </a:solidFill>
              </a:rPr>
              <a:t>URBAN</a:t>
            </a:r>
            <a:r>
              <a:rPr lang="en-US" sz="1000" b="1" spc="0" baseline="0">
                <a:solidFill>
                  <a:schemeClr val="tx1">
                    <a:lumMod val="60000"/>
                    <a:lumOff val="40000"/>
                  </a:schemeClr>
                </a:solidFill>
              </a:rPr>
              <a:t> COLOR PALETTE</a:t>
            </a:r>
            <a:endParaRPr lang="en-US" sz="1000" b="1" spc="0">
              <a:solidFill>
                <a:schemeClr val="tx1">
                  <a:lumMod val="60000"/>
                  <a:lumOff val="40000"/>
                </a:schemeClr>
              </a:solidFill>
            </a:endParaRPr>
          </a:p>
        </p:txBody>
      </p:sp>
      <p:sp>
        <p:nvSpPr>
          <p:cNvPr id="13" name="TextBox 12"/>
          <p:cNvSpPr txBox="1"/>
          <p:nvPr/>
        </p:nvSpPr>
        <p:spPr>
          <a:xfrm>
            <a:off x="10489920" y="7020156"/>
            <a:ext cx="1733167" cy="246221"/>
          </a:xfrm>
          <a:prstGeom prst="rect">
            <a:avLst/>
          </a:prstGeom>
          <a:noFill/>
        </p:spPr>
        <p:txBody>
          <a:bodyPr vert="horz" wrap="none" rtlCol="0">
            <a:spAutoFit/>
          </a:bodyPr>
          <a:lstStyle/>
          <a:p>
            <a:pPr algn="r"/>
            <a:r>
              <a:rPr lang="en-US" sz="1000" b="1" spc="0">
                <a:solidFill>
                  <a:schemeClr val="tx1">
                    <a:lumMod val="60000"/>
                    <a:lumOff val="40000"/>
                  </a:schemeClr>
                </a:solidFill>
              </a:rPr>
              <a:t>TEMPLATE VERSION 2.2</a:t>
            </a:r>
            <a:endParaRPr lang="en-US" sz="1000" b="1" spc="0">
              <a:solidFill>
                <a:schemeClr val="tx1"/>
              </a:solidFill>
            </a:endParaRPr>
          </a:p>
        </p:txBody>
      </p:sp>
    </p:spTree>
    <p:extLst>
      <p:ext uri="{BB962C8B-B14F-4D97-AF65-F5344CB8AC3E}">
        <p14:creationId xmlns:p14="http://schemas.microsoft.com/office/powerpoint/2010/main" val="377904351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transition>
    <p:fade/>
  </p:transition>
  <p:txStyles>
    <p:title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600"/>
        </a:spcAft>
        <a:buClr>
          <a:schemeClr val="accent1"/>
        </a:buClr>
        <a:buFont typeface="Wingdings"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600"/>
        </a:spcAft>
        <a:buClr>
          <a:schemeClr val="accent1"/>
        </a:buClr>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336">
          <p15:clr>
            <a:srgbClr val="F26B43"/>
          </p15:clr>
        </p15:guide>
        <p15:guide id="5" orient="horz" pos="3816">
          <p15:clr>
            <a:srgbClr val="F26B43"/>
          </p15:clr>
        </p15:guide>
        <p15:guide id="6" pos="2592">
          <p15:clr>
            <a:srgbClr val="F26B43"/>
          </p15:clr>
        </p15:guide>
        <p15:guide id="7" pos="7392">
          <p15:clr>
            <a:srgbClr val="F26B43"/>
          </p15:clr>
        </p15:guide>
        <p15:guide id="8"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hyperlink" Target="https://upward-mobility.urban.org/mobility-metrics-framework" TargetMode="External"/><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hyperlink" Target="https://upward-mobility.urban.org/measuring-upward-mobility-counties-and-cities-across-us" TargetMode="External"/><Relationship Id="rId4" Type="http://schemas.openxmlformats.org/officeDocument/2006/relationships/hyperlink" Target="https://www.urban.org/research/publication/boosting-upward-mobility-planning-guide-local-action"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8" Type="http://schemas.openxmlformats.org/officeDocument/2006/relationships/hyperlink" Target="https://github.com/UI-Research/mobility-from-poverty" TargetMode="External"/><Relationship Id="rId3" Type="http://schemas.openxmlformats.org/officeDocument/2006/relationships/hyperlink" Target="https://upward-mobility.urban.org/measuring-upward-mobility-counties-and-cities-across-us" TargetMode="External"/><Relationship Id="rId7" Type="http://schemas.openxmlformats.org/officeDocument/2006/relationships/hyperlink" Target="https://upward-mobility.urban.org/evidence-resource-library"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hyperlink" Target="https://ui-research.github.io/mobility-from-poverty/" TargetMode="External"/><Relationship Id="rId11" Type="http://schemas.openxmlformats.org/officeDocument/2006/relationships/hyperlink" Target="https://upward-mobility.urban.org/mobility-action-plans" TargetMode="External"/><Relationship Id="rId5" Type="http://schemas.openxmlformats.org/officeDocument/2006/relationships/hyperlink" Target="https://datacatalog.urban.org/dataset/boosting-upward-mobility-metrics-inform-local-action-10" TargetMode="External"/><Relationship Id="rId10" Type="http://schemas.openxmlformats.org/officeDocument/2006/relationships/hyperlink" Target="https://www.urban.org/urban-wire/understanding-local-opportunities-upward-mobility-requires-pairing-data-community" TargetMode="External"/><Relationship Id="rId4" Type="http://schemas.openxmlformats.org/officeDocument/2006/relationships/hyperlink" Target="https://upward-mobility.urban.org/boosting-upward-mobility-planning-guide-local-action" TargetMode="External"/><Relationship Id="rId9" Type="http://schemas.openxmlformats.org/officeDocument/2006/relationships/hyperlink" Target="https://upward-mobility.urban.org/blo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hyperlink" Target="https://urbn.is/upwardmobilityupdate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69A9760A-9DA8-9EDD-F9D9-2B29000F31C7}"/>
              </a:ext>
            </a:extLst>
          </p:cNvPr>
          <p:cNvPicPr>
            <a:picLocks noGrp="1" noChangeAspect="1"/>
          </p:cNvPicPr>
          <p:nvPr>
            <p:ph type="pic" sz="quarter" idx="10"/>
          </p:nvPr>
        </p:nvPicPr>
        <p:blipFill>
          <a:blip r:embed="rId3"/>
          <a:srcRect l="2586" r="2586"/>
          <a:stretch/>
        </p:blipFill>
        <p:spPr>
          <a:xfrm>
            <a:off x="1" y="0"/>
            <a:ext cx="12192000" cy="3300984"/>
          </a:xfrm>
        </p:spPr>
      </p:pic>
      <p:sp>
        <p:nvSpPr>
          <p:cNvPr id="2" name="Title 1">
            <a:extLst>
              <a:ext uri="{FF2B5EF4-FFF2-40B4-BE49-F238E27FC236}">
                <a16:creationId xmlns:a16="http://schemas.microsoft.com/office/drawing/2014/main" id="{6BC15BDA-3A23-3B70-CB67-AAFFB5AE599F}"/>
              </a:ext>
            </a:extLst>
          </p:cNvPr>
          <p:cNvSpPr>
            <a:spLocks noGrp="1"/>
          </p:cNvSpPr>
          <p:nvPr>
            <p:ph type="title"/>
          </p:nvPr>
        </p:nvSpPr>
        <p:spPr>
          <a:xfrm>
            <a:off x="1134180" y="4025921"/>
            <a:ext cx="9625328" cy="646331"/>
          </a:xfrm>
        </p:spPr>
        <p:txBody>
          <a:bodyPr/>
          <a:lstStyle/>
          <a:p>
            <a:r>
              <a:rPr lang="en-US" sz="3600" dirty="0"/>
              <a:t>Using Urban’s Mobility Metrics in Your Community</a:t>
            </a:r>
          </a:p>
        </p:txBody>
      </p:sp>
      <p:sp>
        <p:nvSpPr>
          <p:cNvPr id="9" name="Text Placeholder 8">
            <a:extLst>
              <a:ext uri="{FF2B5EF4-FFF2-40B4-BE49-F238E27FC236}">
                <a16:creationId xmlns:a16="http://schemas.microsoft.com/office/drawing/2014/main" id="{AFF91580-F0CA-8371-9BB2-C5AA13952F96}"/>
              </a:ext>
            </a:extLst>
          </p:cNvPr>
          <p:cNvSpPr>
            <a:spLocks noGrp="1"/>
          </p:cNvSpPr>
          <p:nvPr>
            <p:ph type="body" sz="quarter" idx="12"/>
          </p:nvPr>
        </p:nvSpPr>
        <p:spPr>
          <a:xfrm>
            <a:off x="457200" y="3663922"/>
            <a:ext cx="2369559" cy="215444"/>
          </a:xfrm>
        </p:spPr>
        <p:txBody>
          <a:bodyPr/>
          <a:lstStyle/>
          <a:p>
            <a:r>
              <a:rPr lang="en-US" dirty="0"/>
              <a:t>Wednesday, February 7, 2024</a:t>
            </a:r>
          </a:p>
        </p:txBody>
      </p:sp>
      <p:sp>
        <p:nvSpPr>
          <p:cNvPr id="14" name="Text Placeholder 13">
            <a:extLst>
              <a:ext uri="{FF2B5EF4-FFF2-40B4-BE49-F238E27FC236}">
                <a16:creationId xmlns:a16="http://schemas.microsoft.com/office/drawing/2014/main" id="{E2DF1473-BED1-B92F-5BA4-5E7785762BBE}"/>
              </a:ext>
            </a:extLst>
          </p:cNvPr>
          <p:cNvSpPr>
            <a:spLocks noGrp="1"/>
          </p:cNvSpPr>
          <p:nvPr>
            <p:ph type="body" sz="quarter" idx="13"/>
          </p:nvPr>
        </p:nvSpPr>
        <p:spPr>
          <a:xfrm>
            <a:off x="1544934" y="4818807"/>
            <a:ext cx="8803820" cy="461665"/>
          </a:xfrm>
        </p:spPr>
        <p:txBody>
          <a:bodyPr/>
          <a:lstStyle/>
          <a:p>
            <a:r>
              <a:rPr lang="en-US" dirty="0"/>
              <a:t>Presentation to National Neighborhood Indicators Partnership (NNIP)</a:t>
            </a:r>
          </a:p>
        </p:txBody>
      </p:sp>
      <p:sp>
        <p:nvSpPr>
          <p:cNvPr id="3" name="Slide Number Placeholder 2">
            <a:extLst>
              <a:ext uri="{FF2B5EF4-FFF2-40B4-BE49-F238E27FC236}">
                <a16:creationId xmlns:a16="http://schemas.microsoft.com/office/drawing/2014/main" id="{019404F4-9E62-81D2-C051-2986DD5DB417}"/>
              </a:ext>
            </a:extLst>
          </p:cNvPr>
          <p:cNvSpPr>
            <a:spLocks noGrp="1"/>
          </p:cNvSpPr>
          <p:nvPr>
            <p:ph type="sldNum" sz="quarter" idx="4294967295"/>
          </p:nvPr>
        </p:nvSpPr>
        <p:spPr>
          <a:xfrm>
            <a:off x="9448800" y="6467475"/>
            <a:ext cx="2743200" cy="209550"/>
          </a:xfrm>
        </p:spPr>
        <p:txBody>
          <a:bodyPr/>
          <a:lstStyle/>
          <a:p>
            <a:fld id="{B68F88C8-0A9A-DA43-95C8-7FE161A05352}" type="slidenum">
              <a:rPr lang="en-US" smtClean="0"/>
              <a:t>1</a:t>
            </a:fld>
            <a:endParaRPr lang="en-US"/>
          </a:p>
        </p:txBody>
      </p:sp>
    </p:spTree>
    <p:extLst>
      <p:ext uri="{BB962C8B-B14F-4D97-AF65-F5344CB8AC3E}">
        <p14:creationId xmlns:p14="http://schemas.microsoft.com/office/powerpoint/2010/main" val="34412933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E218C2-A301-6C31-8605-CB291209029E}"/>
              </a:ext>
            </a:extLst>
          </p:cNvPr>
          <p:cNvSpPr>
            <a:spLocks noGrp="1"/>
          </p:cNvSpPr>
          <p:nvPr>
            <p:ph type="sldNum" sz="quarter" idx="4"/>
          </p:nvPr>
        </p:nvSpPr>
        <p:spPr/>
        <p:txBody>
          <a:bodyPr/>
          <a:lstStyle/>
          <a:p>
            <a:fld id="{B68F88C8-0A9A-DA43-95C8-7FE161A05352}" type="slidenum">
              <a:rPr lang="en-US" smtClean="0"/>
              <a:pPr/>
              <a:t>10</a:t>
            </a:fld>
            <a:endParaRPr lang="en-US"/>
          </a:p>
        </p:txBody>
      </p:sp>
      <p:sp>
        <p:nvSpPr>
          <p:cNvPr id="7" name="Title 2">
            <a:extLst>
              <a:ext uri="{FF2B5EF4-FFF2-40B4-BE49-F238E27FC236}">
                <a16:creationId xmlns:a16="http://schemas.microsoft.com/office/drawing/2014/main" id="{1FF880A1-29B2-4812-BAA7-E89454662F2A}"/>
              </a:ext>
            </a:extLst>
          </p:cNvPr>
          <p:cNvSpPr txBox="1">
            <a:spLocks/>
          </p:cNvSpPr>
          <p:nvPr/>
        </p:nvSpPr>
        <p:spPr>
          <a:xfrm>
            <a:off x="336845" y="-4782"/>
            <a:ext cx="11303296" cy="718127"/>
          </a:xfrm>
          <a:prstGeom prst="rect">
            <a:avLst/>
          </a:prstGeom>
        </p:spPr>
        <p:txBody>
          <a:bodyPr vert="horz" lIns="0" tIns="45720" rIns="0" bIns="45720" rtlCol="0" anchor="ctr">
            <a:normAutofit/>
          </a:bodyPr>
          <a:lstStyle>
            <a:lvl1pPr algn="l" defTabSz="914400" rtl="0" eaLnBrk="1" latinLnBrk="0" hangingPunct="1">
              <a:lnSpc>
                <a:spcPct val="100000"/>
              </a:lnSpc>
              <a:spcBef>
                <a:spcPct val="0"/>
              </a:spcBef>
              <a:spcAft>
                <a:spcPts val="1200"/>
              </a:spcAft>
              <a:buNone/>
              <a:defRPr sz="2200" b="1" i="0" kern="1200" baseline="0">
                <a:solidFill>
                  <a:schemeClr val="tx2"/>
                </a:solidFill>
                <a:latin typeface="+mj-lt"/>
                <a:ea typeface="+mj-ea"/>
                <a:cs typeface="+mj-cs"/>
              </a:defRPr>
            </a:lvl1pPr>
          </a:lstStyle>
          <a:p>
            <a:r>
              <a:rPr lang="en-US">
                <a:ea typeface="Lato"/>
                <a:cs typeface="Lato"/>
              </a:rPr>
              <a:t>Breaking Down the Upward Mobility Framework: The Predictors</a:t>
            </a:r>
            <a:endParaRPr lang="en-US" b="0">
              <a:ea typeface="Lato"/>
              <a:cs typeface="Lato"/>
            </a:endParaRPr>
          </a:p>
        </p:txBody>
      </p:sp>
      <p:sp>
        <p:nvSpPr>
          <p:cNvPr id="4" name="Arrow: Right 3">
            <a:extLst>
              <a:ext uri="{FF2B5EF4-FFF2-40B4-BE49-F238E27FC236}">
                <a16:creationId xmlns:a16="http://schemas.microsoft.com/office/drawing/2014/main" id="{4089B9B8-15C0-EA6E-232C-F76171FAA487}"/>
              </a:ext>
            </a:extLst>
          </p:cNvPr>
          <p:cNvSpPr/>
          <p:nvPr/>
        </p:nvSpPr>
        <p:spPr>
          <a:xfrm>
            <a:off x="487507" y="4748763"/>
            <a:ext cx="1089344" cy="34298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417ED8-D4AA-8CAB-DE19-E871DFB6F576}"/>
              </a:ext>
            </a:extLst>
          </p:cNvPr>
          <p:cNvSpPr/>
          <p:nvPr/>
        </p:nvSpPr>
        <p:spPr>
          <a:xfrm>
            <a:off x="83819" y="6118860"/>
            <a:ext cx="2946399"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Brace 2">
            <a:extLst>
              <a:ext uri="{FF2B5EF4-FFF2-40B4-BE49-F238E27FC236}">
                <a16:creationId xmlns:a16="http://schemas.microsoft.com/office/drawing/2014/main" id="{2472552E-AF3A-636E-38AF-A97245708A23}"/>
              </a:ext>
            </a:extLst>
          </p:cNvPr>
          <p:cNvSpPr/>
          <p:nvPr/>
        </p:nvSpPr>
        <p:spPr>
          <a:xfrm>
            <a:off x="1800371" y="3242449"/>
            <a:ext cx="642025" cy="3365770"/>
          </a:xfrm>
          <a:prstGeom prst="leftBrace">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Content Placeholder 5" descr="Diagram&#10;&#10;Description automatically generated">
            <a:extLst>
              <a:ext uri="{FF2B5EF4-FFF2-40B4-BE49-F238E27FC236}">
                <a16:creationId xmlns:a16="http://schemas.microsoft.com/office/drawing/2014/main" id="{EC68E28B-B9D6-1670-107C-815F22BD7105}"/>
              </a:ext>
            </a:extLst>
          </p:cNvPr>
          <p:cNvPicPr>
            <a:picLocks noGrp="1" noChangeAspect="1"/>
          </p:cNvPicPr>
          <p:nvPr>
            <p:ph sz="quarter" idx="10"/>
          </p:nvPr>
        </p:nvPicPr>
        <p:blipFill rotWithShape="1">
          <a:blip r:embed="rId3"/>
          <a:srcRect l="10482" t="27484" r="10725" b="2598"/>
          <a:stretch/>
        </p:blipFill>
        <p:spPr>
          <a:xfrm>
            <a:off x="2541728" y="979156"/>
            <a:ext cx="7101193" cy="5687102"/>
          </a:xfrm>
          <a:noFill/>
        </p:spPr>
      </p:pic>
    </p:spTree>
    <p:extLst>
      <p:ext uri="{BB962C8B-B14F-4D97-AF65-F5344CB8AC3E}">
        <p14:creationId xmlns:p14="http://schemas.microsoft.com/office/powerpoint/2010/main" val="34482404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1C87E-2928-4CE5-97A5-878CA0AE99EA}"/>
              </a:ext>
            </a:extLst>
          </p:cNvPr>
          <p:cNvSpPr>
            <a:spLocks noGrp="1"/>
          </p:cNvSpPr>
          <p:nvPr>
            <p:ph type="sldNum" sz="quarter" idx="12"/>
          </p:nvPr>
        </p:nvSpPr>
        <p:spPr/>
        <p:txBody>
          <a:bodyPr/>
          <a:lstStyle/>
          <a:p>
            <a:fld id="{B68F88C8-0A9A-DA43-95C8-7FE161A05352}" type="slidenum">
              <a:rPr lang="en-US" smtClean="0"/>
              <a:pPr/>
              <a:t>11</a:t>
            </a:fld>
            <a:endParaRPr lang="en-US"/>
          </a:p>
        </p:txBody>
      </p:sp>
      <p:sp>
        <p:nvSpPr>
          <p:cNvPr id="3" name="Title 2">
            <a:extLst>
              <a:ext uri="{FF2B5EF4-FFF2-40B4-BE49-F238E27FC236}">
                <a16:creationId xmlns:a16="http://schemas.microsoft.com/office/drawing/2014/main" id="{C2A84055-2844-47AA-A3EF-016AE3C73658}"/>
              </a:ext>
            </a:extLst>
          </p:cNvPr>
          <p:cNvSpPr>
            <a:spLocks noGrp="1"/>
          </p:cNvSpPr>
          <p:nvPr>
            <p:ph type="title"/>
          </p:nvPr>
        </p:nvSpPr>
        <p:spPr/>
        <p:txBody>
          <a:bodyPr/>
          <a:lstStyle/>
          <a:p>
            <a:r>
              <a:rPr lang="en-US" sz="3400" dirty="0"/>
              <a:t>Breaking Down the Upward Mobility Framework: </a:t>
            </a:r>
            <a:br>
              <a:rPr lang="en-US" sz="3400" dirty="0"/>
            </a:br>
            <a:r>
              <a:rPr lang="en-US" sz="3400" dirty="0"/>
              <a:t>The Metrics</a:t>
            </a:r>
            <a:endParaRPr lang="en-US" sz="3400" b="0" dirty="0">
              <a:ea typeface="Lato"/>
              <a:cs typeface="Lato"/>
            </a:endParaRPr>
          </a:p>
        </p:txBody>
      </p:sp>
    </p:spTree>
    <p:extLst>
      <p:ext uri="{BB962C8B-B14F-4D97-AF65-F5344CB8AC3E}">
        <p14:creationId xmlns:p14="http://schemas.microsoft.com/office/powerpoint/2010/main" val="1515375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787A75-102C-02A7-FC9C-D195CADBEA40}"/>
              </a:ext>
            </a:extLst>
          </p:cNvPr>
          <p:cNvSpPr>
            <a:spLocks noGrp="1"/>
          </p:cNvSpPr>
          <p:nvPr>
            <p:ph type="sldNum" sz="quarter" idx="4"/>
          </p:nvPr>
        </p:nvSpPr>
        <p:spPr/>
        <p:txBody>
          <a:bodyPr/>
          <a:lstStyle/>
          <a:p>
            <a:fld id="{B68F88C8-0A9A-DA43-95C8-7FE161A05352}" type="slidenum">
              <a:rPr lang="en-US" smtClean="0"/>
              <a:pPr/>
              <a:t>12</a:t>
            </a:fld>
            <a:endParaRPr lang="en-US"/>
          </a:p>
        </p:txBody>
      </p:sp>
      <p:sp>
        <p:nvSpPr>
          <p:cNvPr id="4" name="Text Placeholder 3">
            <a:extLst>
              <a:ext uri="{FF2B5EF4-FFF2-40B4-BE49-F238E27FC236}">
                <a16:creationId xmlns:a16="http://schemas.microsoft.com/office/drawing/2014/main" id="{197B95FD-0D15-D043-5C23-4D07F95BE9EC}"/>
              </a:ext>
            </a:extLst>
          </p:cNvPr>
          <p:cNvSpPr>
            <a:spLocks noGrp="1"/>
          </p:cNvSpPr>
          <p:nvPr>
            <p:ph type="body" sz="quarter" idx="10"/>
          </p:nvPr>
        </p:nvSpPr>
        <p:spPr>
          <a:xfrm>
            <a:off x="678873" y="1533670"/>
            <a:ext cx="10214658" cy="4367212"/>
          </a:xfrm>
        </p:spPr>
        <p:txBody>
          <a:bodyPr numCol="2"/>
          <a:lstStyle/>
          <a:p>
            <a:r>
              <a:rPr lang="en-US"/>
              <a:t>Valid</a:t>
            </a:r>
          </a:p>
          <a:p>
            <a:r>
              <a:rPr lang="en-US"/>
              <a:t>Widely available</a:t>
            </a:r>
          </a:p>
          <a:p>
            <a:r>
              <a:rPr lang="en-US"/>
              <a:t>Repeated at regular intervals</a:t>
            </a:r>
          </a:p>
          <a:p>
            <a:r>
              <a:rPr lang="en-US"/>
              <a:t>Geographically mindful</a:t>
            </a:r>
          </a:p>
          <a:p>
            <a:r>
              <a:rPr lang="en-US"/>
              <a:t>Consistent over time and space</a:t>
            </a:r>
          </a:p>
          <a:p>
            <a:r>
              <a:rPr lang="en-US"/>
              <a:t>Structurally relevant</a:t>
            </a:r>
          </a:p>
          <a:p>
            <a:r>
              <a:rPr lang="en-US"/>
              <a:t>Structurally equitable and inclusive of important subgroups</a:t>
            </a:r>
          </a:p>
        </p:txBody>
      </p:sp>
      <p:sp>
        <p:nvSpPr>
          <p:cNvPr id="11" name="Title 2">
            <a:extLst>
              <a:ext uri="{FF2B5EF4-FFF2-40B4-BE49-F238E27FC236}">
                <a16:creationId xmlns:a16="http://schemas.microsoft.com/office/drawing/2014/main" id="{11B78906-FC34-17BC-2AD6-F14E4FE0AFC1}"/>
              </a:ext>
            </a:extLst>
          </p:cNvPr>
          <p:cNvSpPr>
            <a:spLocks noGrp="1"/>
          </p:cNvSpPr>
          <p:nvPr>
            <p:ph type="title"/>
          </p:nvPr>
        </p:nvSpPr>
        <p:spPr>
          <a:xfrm>
            <a:off x="394392" y="379152"/>
            <a:ext cx="11277600" cy="1157288"/>
          </a:xfrm>
        </p:spPr>
        <p:txBody>
          <a:bodyPr/>
          <a:lstStyle/>
          <a:p>
            <a:r>
              <a:rPr lang="en-US" dirty="0"/>
              <a:t>Framework: Criteria for the Metrics</a:t>
            </a:r>
          </a:p>
        </p:txBody>
      </p:sp>
    </p:spTree>
    <p:extLst>
      <p:ext uri="{BB962C8B-B14F-4D97-AF65-F5344CB8AC3E}">
        <p14:creationId xmlns:p14="http://schemas.microsoft.com/office/powerpoint/2010/main" val="323366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A69551-91D7-114F-ACE5-73E83C522A26}"/>
              </a:ext>
            </a:extLst>
          </p:cNvPr>
          <p:cNvSpPr>
            <a:spLocks noGrp="1"/>
          </p:cNvSpPr>
          <p:nvPr>
            <p:ph type="sldNum" sz="quarter" idx="12"/>
          </p:nvPr>
        </p:nvSpPr>
        <p:spPr/>
        <p:txBody>
          <a:bodyPr/>
          <a:lstStyle/>
          <a:p>
            <a:fld id="{B68F88C8-0A9A-DA43-95C8-7FE161A05352}" type="slidenum">
              <a:rPr lang="en-US" smtClean="0"/>
              <a:t>13</a:t>
            </a:fld>
            <a:endParaRPr lang="en-US"/>
          </a:p>
        </p:txBody>
      </p:sp>
      <p:pic>
        <p:nvPicPr>
          <p:cNvPr id="9" name="Picture 9" descr="Text&#10;&#10;Description automatically generated">
            <a:extLst>
              <a:ext uri="{FF2B5EF4-FFF2-40B4-BE49-F238E27FC236}">
                <a16:creationId xmlns:a16="http://schemas.microsoft.com/office/drawing/2014/main" id="{CC00EA86-9403-1FC2-25EC-7354A2F77245}"/>
              </a:ext>
            </a:extLst>
          </p:cNvPr>
          <p:cNvPicPr>
            <a:picLocks noChangeAspect="1"/>
          </p:cNvPicPr>
          <p:nvPr/>
        </p:nvPicPr>
        <p:blipFill>
          <a:blip r:embed="rId2"/>
          <a:stretch>
            <a:fillRect/>
          </a:stretch>
        </p:blipFill>
        <p:spPr>
          <a:xfrm>
            <a:off x="406401" y="3306978"/>
            <a:ext cx="11263745" cy="952411"/>
          </a:xfrm>
          <a:prstGeom prst="rect">
            <a:avLst/>
          </a:prstGeom>
        </p:spPr>
      </p:pic>
      <p:pic>
        <p:nvPicPr>
          <p:cNvPr id="10" name="Picture 10" descr="Diagram&#10;&#10;Description automatically generated">
            <a:extLst>
              <a:ext uri="{FF2B5EF4-FFF2-40B4-BE49-F238E27FC236}">
                <a16:creationId xmlns:a16="http://schemas.microsoft.com/office/drawing/2014/main" id="{4BBF2683-6A8F-0503-1E2F-DA5590E7EC86}"/>
              </a:ext>
            </a:extLst>
          </p:cNvPr>
          <p:cNvPicPr>
            <a:picLocks noChangeAspect="1"/>
          </p:cNvPicPr>
          <p:nvPr/>
        </p:nvPicPr>
        <p:blipFill>
          <a:blip r:embed="rId3"/>
          <a:stretch>
            <a:fillRect/>
          </a:stretch>
        </p:blipFill>
        <p:spPr>
          <a:xfrm>
            <a:off x="441036" y="855535"/>
            <a:ext cx="11090563" cy="2322390"/>
          </a:xfrm>
          <a:prstGeom prst="rect">
            <a:avLst/>
          </a:prstGeom>
        </p:spPr>
      </p:pic>
      <p:sp>
        <p:nvSpPr>
          <p:cNvPr id="11" name="TextBox 10">
            <a:extLst>
              <a:ext uri="{FF2B5EF4-FFF2-40B4-BE49-F238E27FC236}">
                <a16:creationId xmlns:a16="http://schemas.microsoft.com/office/drawing/2014/main" id="{FCF92278-2040-F72E-715C-6932BB06355F}"/>
              </a:ext>
            </a:extLst>
          </p:cNvPr>
          <p:cNvSpPr txBox="1"/>
          <p:nvPr/>
        </p:nvSpPr>
        <p:spPr>
          <a:xfrm>
            <a:off x="496454" y="4983911"/>
            <a:ext cx="2135479" cy="1384995"/>
          </a:xfrm>
          <a:prstGeom prst="rect">
            <a:avLst/>
          </a:prstGeom>
          <a:noFill/>
          <a:ln>
            <a:solidFill>
              <a:schemeClr val="tx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dirty="0">
                <a:solidFill>
                  <a:srgbClr val="000000"/>
                </a:solidFill>
                <a:latin typeface="Lato"/>
                <a:ea typeface="Lato"/>
                <a:cs typeface="Lato"/>
              </a:rPr>
              <a:t>Ratio of affordable and available housing units to households with low, very low, and </a:t>
            </a:r>
            <a:r>
              <a:rPr lang="en-US" sz="1400" b="1" i="1">
                <a:solidFill>
                  <a:srgbClr val="000000"/>
                </a:solidFill>
                <a:latin typeface="Lato"/>
                <a:ea typeface="Lato"/>
                <a:cs typeface="Lato"/>
              </a:rPr>
              <a:t>extremely low-income </a:t>
            </a:r>
            <a:r>
              <a:rPr lang="en-US" sz="1400" b="1" i="1" dirty="0">
                <a:solidFill>
                  <a:srgbClr val="000000"/>
                </a:solidFill>
                <a:latin typeface="Lato"/>
                <a:ea typeface="Lato"/>
                <a:cs typeface="Lato"/>
              </a:rPr>
              <a:t>levels</a:t>
            </a:r>
            <a:endParaRPr lang="en-US" sz="1400" dirty="0"/>
          </a:p>
        </p:txBody>
      </p:sp>
      <p:cxnSp>
        <p:nvCxnSpPr>
          <p:cNvPr id="13" name="Straight Arrow Connector 12">
            <a:extLst>
              <a:ext uri="{FF2B5EF4-FFF2-40B4-BE49-F238E27FC236}">
                <a16:creationId xmlns:a16="http://schemas.microsoft.com/office/drawing/2014/main" id="{AEF3481D-2006-B3DE-8020-3D30D0955B78}"/>
              </a:ext>
            </a:extLst>
          </p:cNvPr>
          <p:cNvCxnSpPr>
            <a:cxnSpLocks/>
          </p:cNvCxnSpPr>
          <p:nvPr/>
        </p:nvCxnSpPr>
        <p:spPr>
          <a:xfrm>
            <a:off x="1531116" y="4252862"/>
            <a:ext cx="5783" cy="669635"/>
          </a:xfrm>
          <a:prstGeom prst="straightConnector1">
            <a:avLst/>
          </a:prstGeom>
          <a:ln>
            <a:solidFill>
              <a:schemeClr val="tx2">
                <a:lumMod val="75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5CEB862C-7D07-48CE-F03C-CB5988D82955}"/>
              </a:ext>
            </a:extLst>
          </p:cNvPr>
          <p:cNvSpPr txBox="1"/>
          <p:nvPr/>
        </p:nvSpPr>
        <p:spPr>
          <a:xfrm>
            <a:off x="2920999" y="4972365"/>
            <a:ext cx="1905003" cy="750210"/>
          </a:xfrm>
          <a:prstGeom prst="rect">
            <a:avLst/>
          </a:prstGeom>
          <a:noFill/>
          <a:ln>
            <a:solidFill>
              <a:schemeClr val="accent4">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dirty="0">
                <a:solidFill>
                  <a:srgbClr val="000000"/>
                </a:solidFill>
                <a:latin typeface="Lato"/>
                <a:ea typeface="Lato"/>
                <a:cs typeface="Lato"/>
              </a:rPr>
              <a:t>Share of children enrolled in nursery school or preschool</a:t>
            </a:r>
            <a:endParaRPr lang="en-US" dirty="0"/>
          </a:p>
        </p:txBody>
      </p:sp>
      <p:cxnSp>
        <p:nvCxnSpPr>
          <p:cNvPr id="15" name="Straight Arrow Connector 14">
            <a:extLst>
              <a:ext uri="{FF2B5EF4-FFF2-40B4-BE49-F238E27FC236}">
                <a16:creationId xmlns:a16="http://schemas.microsoft.com/office/drawing/2014/main" id="{0E873901-A804-F045-9E09-9BA5B841A8A0}"/>
              </a:ext>
            </a:extLst>
          </p:cNvPr>
          <p:cNvCxnSpPr>
            <a:cxnSpLocks/>
          </p:cNvCxnSpPr>
          <p:nvPr/>
        </p:nvCxnSpPr>
        <p:spPr>
          <a:xfrm>
            <a:off x="3782479" y="4241316"/>
            <a:ext cx="5783" cy="669635"/>
          </a:xfrm>
          <a:prstGeom prst="straightConnector1">
            <a:avLst/>
          </a:prstGeom>
          <a:ln>
            <a:solidFill>
              <a:schemeClr val="accent4">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16" name="TextBox 15">
            <a:extLst>
              <a:ext uri="{FF2B5EF4-FFF2-40B4-BE49-F238E27FC236}">
                <a16:creationId xmlns:a16="http://schemas.microsoft.com/office/drawing/2014/main" id="{D937D2D6-C5E7-6483-7997-0EC2D7937A9F}"/>
              </a:ext>
            </a:extLst>
          </p:cNvPr>
          <p:cNvSpPr txBox="1"/>
          <p:nvPr/>
        </p:nvSpPr>
        <p:spPr>
          <a:xfrm>
            <a:off x="5195453" y="5018546"/>
            <a:ext cx="1681020" cy="954107"/>
          </a:xfrm>
          <a:prstGeom prst="rect">
            <a:avLst/>
          </a:prstGeom>
          <a:noFill/>
          <a:ln>
            <a:solidFill>
              <a:schemeClr val="accent5">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a:solidFill>
                  <a:srgbClr val="000000"/>
                </a:solidFill>
                <a:latin typeface="Lato"/>
                <a:ea typeface="Lato"/>
                <a:cs typeface="Lato"/>
              </a:rPr>
              <a:t>Employment-to-population ratio for adults ages 25 to 54</a:t>
            </a:r>
            <a:endParaRPr lang="en-US"/>
          </a:p>
        </p:txBody>
      </p:sp>
      <p:cxnSp>
        <p:nvCxnSpPr>
          <p:cNvPr id="17" name="Straight Arrow Connector 16">
            <a:extLst>
              <a:ext uri="{FF2B5EF4-FFF2-40B4-BE49-F238E27FC236}">
                <a16:creationId xmlns:a16="http://schemas.microsoft.com/office/drawing/2014/main" id="{034C4497-D373-3DFA-ACC4-1A3B35AC2C9A}"/>
              </a:ext>
            </a:extLst>
          </p:cNvPr>
          <p:cNvCxnSpPr>
            <a:cxnSpLocks/>
          </p:cNvCxnSpPr>
          <p:nvPr/>
        </p:nvCxnSpPr>
        <p:spPr>
          <a:xfrm>
            <a:off x="6022297" y="4241316"/>
            <a:ext cx="5783" cy="669635"/>
          </a:xfrm>
          <a:prstGeom prst="straightConnector1">
            <a:avLst/>
          </a:prstGeom>
          <a:ln>
            <a:solidFill>
              <a:schemeClr val="accent5">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18" name="TextBox 17">
            <a:extLst>
              <a:ext uri="{FF2B5EF4-FFF2-40B4-BE49-F238E27FC236}">
                <a16:creationId xmlns:a16="http://schemas.microsoft.com/office/drawing/2014/main" id="{FA40E3D0-BF84-06E6-E87C-63B7A410BA64}"/>
              </a:ext>
            </a:extLst>
          </p:cNvPr>
          <p:cNvSpPr txBox="1"/>
          <p:nvPr/>
        </p:nvSpPr>
        <p:spPr>
          <a:xfrm>
            <a:off x="7365999" y="4983911"/>
            <a:ext cx="1819565" cy="738664"/>
          </a:xfrm>
          <a:prstGeom prst="rect">
            <a:avLst/>
          </a:prstGeom>
          <a:noFill/>
          <a:ln>
            <a:solidFill>
              <a:schemeClr val="bg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dirty="0">
                <a:solidFill>
                  <a:srgbClr val="000000"/>
                </a:solidFill>
                <a:latin typeface="Lato"/>
                <a:ea typeface="Lato"/>
                <a:cs typeface="Lato"/>
              </a:rPr>
              <a:t>Ratio of population per primary care physician</a:t>
            </a:r>
            <a:endParaRPr lang="en-US" dirty="0"/>
          </a:p>
        </p:txBody>
      </p:sp>
      <p:cxnSp>
        <p:nvCxnSpPr>
          <p:cNvPr id="19" name="Straight Arrow Connector 18">
            <a:extLst>
              <a:ext uri="{FF2B5EF4-FFF2-40B4-BE49-F238E27FC236}">
                <a16:creationId xmlns:a16="http://schemas.microsoft.com/office/drawing/2014/main" id="{0F4080F1-8CA0-D03E-31B1-1C17A8AC69F1}"/>
              </a:ext>
            </a:extLst>
          </p:cNvPr>
          <p:cNvCxnSpPr>
            <a:cxnSpLocks/>
          </p:cNvCxnSpPr>
          <p:nvPr/>
        </p:nvCxnSpPr>
        <p:spPr>
          <a:xfrm>
            <a:off x="8239025" y="4241317"/>
            <a:ext cx="5783" cy="669635"/>
          </a:xfrm>
          <a:prstGeom prst="straightConnector1">
            <a:avLst/>
          </a:prstGeom>
          <a:ln>
            <a:solidFill>
              <a:schemeClr val="bg2">
                <a:lumMod val="50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20" name="TextBox 19">
            <a:extLst>
              <a:ext uri="{FF2B5EF4-FFF2-40B4-BE49-F238E27FC236}">
                <a16:creationId xmlns:a16="http://schemas.microsoft.com/office/drawing/2014/main" id="{4A185B2F-A235-0FE1-0A6B-31B4A902E7E8}"/>
              </a:ext>
            </a:extLst>
          </p:cNvPr>
          <p:cNvSpPr txBox="1"/>
          <p:nvPr/>
        </p:nvSpPr>
        <p:spPr>
          <a:xfrm>
            <a:off x="9582726" y="4972363"/>
            <a:ext cx="1937307" cy="738664"/>
          </a:xfrm>
          <a:prstGeom prst="rect">
            <a:avLst/>
          </a:prstGeom>
          <a:noFill/>
          <a:ln>
            <a:solidFill>
              <a:schemeClr val="accent3">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a:solidFill>
                  <a:srgbClr val="000000"/>
                </a:solidFill>
                <a:latin typeface="Lato"/>
                <a:ea typeface="Lato"/>
                <a:cs typeface="Lato"/>
              </a:rPr>
              <a:t>Share of the voting-age population who turn out to vote</a:t>
            </a:r>
            <a:endParaRPr lang="en-US"/>
          </a:p>
        </p:txBody>
      </p:sp>
      <p:cxnSp>
        <p:nvCxnSpPr>
          <p:cNvPr id="21" name="Straight Arrow Connector 20">
            <a:extLst>
              <a:ext uri="{FF2B5EF4-FFF2-40B4-BE49-F238E27FC236}">
                <a16:creationId xmlns:a16="http://schemas.microsoft.com/office/drawing/2014/main" id="{FD402680-B3CD-E211-B38E-F2E9998323D2}"/>
              </a:ext>
            </a:extLst>
          </p:cNvPr>
          <p:cNvCxnSpPr>
            <a:cxnSpLocks/>
          </p:cNvCxnSpPr>
          <p:nvPr/>
        </p:nvCxnSpPr>
        <p:spPr>
          <a:xfrm>
            <a:off x="10490388" y="4229770"/>
            <a:ext cx="5783" cy="669635"/>
          </a:xfrm>
          <a:prstGeom prst="straightConnector1">
            <a:avLst/>
          </a:prstGeom>
          <a:ln>
            <a:solidFill>
              <a:schemeClr val="accent3">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23" name="Title 2">
            <a:extLst>
              <a:ext uri="{FF2B5EF4-FFF2-40B4-BE49-F238E27FC236}">
                <a16:creationId xmlns:a16="http://schemas.microsoft.com/office/drawing/2014/main" id="{02B7EBB3-2EB2-C5BE-DF95-A9EC1FD09674}"/>
              </a:ext>
            </a:extLst>
          </p:cNvPr>
          <p:cNvSpPr txBox="1">
            <a:spLocks/>
          </p:cNvSpPr>
          <p:nvPr/>
        </p:nvSpPr>
        <p:spPr>
          <a:xfrm>
            <a:off x="306365" y="178098"/>
            <a:ext cx="11303296" cy="718127"/>
          </a:xfrm>
          <a:prstGeom prst="rect">
            <a:avLst/>
          </a:prstGeom>
        </p:spPr>
        <p:txBody>
          <a:bodyPr vert="horz" lIns="0" tIns="45720" rIns="0" bIns="45720" rtlCol="0" anchor="ctr">
            <a:normAutofit/>
          </a:bodyPr>
          <a:lstStyle>
            <a:lvl1pPr algn="l" defTabSz="914400" rtl="0" eaLnBrk="1" latinLnBrk="0" hangingPunct="1">
              <a:lnSpc>
                <a:spcPct val="100000"/>
              </a:lnSpc>
              <a:spcBef>
                <a:spcPct val="0"/>
              </a:spcBef>
              <a:spcAft>
                <a:spcPts val="1200"/>
              </a:spcAft>
              <a:buNone/>
              <a:defRPr sz="2200" b="1" i="0" kern="1200" baseline="0">
                <a:solidFill>
                  <a:schemeClr val="tx2"/>
                </a:solidFill>
                <a:latin typeface="+mj-lt"/>
                <a:ea typeface="+mj-ea"/>
                <a:cs typeface="+mj-cs"/>
              </a:defRPr>
            </a:lvl1pPr>
          </a:lstStyle>
          <a:p>
            <a:r>
              <a:rPr lang="en-US">
                <a:ea typeface="Lato"/>
                <a:cs typeface="Lato"/>
              </a:rPr>
              <a:t>Breaking down the Upward Mobility Framework: What are the Mobility Metrics?</a:t>
            </a:r>
            <a:endParaRPr lang="en-US" b="0">
              <a:ea typeface="Lato"/>
              <a:cs typeface="Lato"/>
            </a:endParaRPr>
          </a:p>
        </p:txBody>
      </p:sp>
    </p:spTree>
    <p:extLst>
      <p:ext uri="{BB962C8B-B14F-4D97-AF65-F5344CB8AC3E}">
        <p14:creationId xmlns:p14="http://schemas.microsoft.com/office/powerpoint/2010/main" val="412650239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DFB73-199A-46D0-9B47-5CD1CCDC95E1}"/>
              </a:ext>
            </a:extLst>
          </p:cNvPr>
          <p:cNvSpPr>
            <a:spLocks noGrp="1"/>
          </p:cNvSpPr>
          <p:nvPr>
            <p:ph type="sldNum" sz="quarter" idx="4"/>
          </p:nvPr>
        </p:nvSpPr>
        <p:spPr/>
        <p:txBody>
          <a:bodyPr/>
          <a:lstStyle/>
          <a:p>
            <a:fld id="{B68F88C8-0A9A-DA43-95C8-7FE161A05352}" type="slidenum">
              <a:rPr lang="en-US" dirty="0" smtClean="0"/>
              <a:pPr/>
              <a:t>14</a:t>
            </a:fld>
            <a:endParaRPr lang="en-US"/>
          </a:p>
        </p:txBody>
      </p:sp>
      <p:sp>
        <p:nvSpPr>
          <p:cNvPr id="3" name="Title 2">
            <a:extLst>
              <a:ext uri="{FF2B5EF4-FFF2-40B4-BE49-F238E27FC236}">
                <a16:creationId xmlns:a16="http://schemas.microsoft.com/office/drawing/2014/main" id="{A1A866A1-CD29-4897-B4A3-EE4B48431F48}"/>
              </a:ext>
            </a:extLst>
          </p:cNvPr>
          <p:cNvSpPr>
            <a:spLocks noGrp="1"/>
          </p:cNvSpPr>
          <p:nvPr>
            <p:ph type="title"/>
          </p:nvPr>
        </p:nvSpPr>
        <p:spPr/>
        <p:txBody>
          <a:bodyPr/>
          <a:lstStyle/>
          <a:p>
            <a:r>
              <a:rPr lang="en-US"/>
              <a:t>Using the Metrics</a:t>
            </a:r>
          </a:p>
        </p:txBody>
      </p:sp>
      <p:graphicFrame>
        <p:nvGraphicFramePr>
          <p:cNvPr id="4" name="Diagram 3">
            <a:extLst>
              <a:ext uri="{FF2B5EF4-FFF2-40B4-BE49-F238E27FC236}">
                <a16:creationId xmlns:a16="http://schemas.microsoft.com/office/drawing/2014/main" id="{9ECED8C4-20AB-4879-B10C-069EED1E4775}"/>
              </a:ext>
            </a:extLst>
          </p:cNvPr>
          <p:cNvGraphicFramePr/>
          <p:nvPr/>
        </p:nvGraphicFramePr>
        <p:xfrm>
          <a:off x="652033" y="1024836"/>
          <a:ext cx="1088793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893919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1C87E-2928-4CE5-97A5-878CA0AE99EA}"/>
              </a:ext>
            </a:extLst>
          </p:cNvPr>
          <p:cNvSpPr>
            <a:spLocks noGrp="1"/>
          </p:cNvSpPr>
          <p:nvPr>
            <p:ph type="sldNum" sz="quarter" idx="12"/>
          </p:nvPr>
        </p:nvSpPr>
        <p:spPr/>
        <p:txBody>
          <a:bodyPr/>
          <a:lstStyle/>
          <a:p>
            <a:fld id="{B68F88C8-0A9A-DA43-95C8-7FE161A05352}" type="slidenum">
              <a:rPr lang="en-US" smtClean="0"/>
              <a:pPr/>
              <a:t>15</a:t>
            </a:fld>
            <a:endParaRPr lang="en-US"/>
          </a:p>
        </p:txBody>
      </p:sp>
      <p:sp>
        <p:nvSpPr>
          <p:cNvPr id="3" name="Title 2">
            <a:extLst>
              <a:ext uri="{FF2B5EF4-FFF2-40B4-BE49-F238E27FC236}">
                <a16:creationId xmlns:a16="http://schemas.microsoft.com/office/drawing/2014/main" id="{C2A84055-2844-47AA-A3EF-016AE3C73658}"/>
              </a:ext>
            </a:extLst>
          </p:cNvPr>
          <p:cNvSpPr>
            <a:spLocks noGrp="1"/>
          </p:cNvSpPr>
          <p:nvPr>
            <p:ph type="title"/>
          </p:nvPr>
        </p:nvSpPr>
        <p:spPr/>
        <p:txBody>
          <a:bodyPr/>
          <a:lstStyle/>
          <a:p>
            <a:r>
              <a:rPr lang="en-US" dirty="0"/>
              <a:t>Building Cross-Sector Partnerships for Systems Change</a:t>
            </a:r>
            <a:endParaRPr lang="en-US" sz="3400" b="0" dirty="0">
              <a:ea typeface="Lato"/>
              <a:cs typeface="Lato"/>
            </a:endParaRPr>
          </a:p>
        </p:txBody>
      </p:sp>
    </p:spTree>
    <p:extLst>
      <p:ext uri="{BB962C8B-B14F-4D97-AF65-F5344CB8AC3E}">
        <p14:creationId xmlns:p14="http://schemas.microsoft.com/office/powerpoint/2010/main" val="233580115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B49077FA-C52B-4135-8DAA-92E5700B07E9}"/>
              </a:ext>
            </a:extLst>
          </p:cNvPr>
          <p:cNvPicPr>
            <a:picLocks noChangeAspect="1"/>
          </p:cNvPicPr>
          <p:nvPr/>
        </p:nvPicPr>
        <p:blipFill rotWithShape="1">
          <a:blip r:embed="rId3"/>
          <a:srcRect l="4599" r="2920" b="2638"/>
          <a:stretch/>
        </p:blipFill>
        <p:spPr>
          <a:xfrm>
            <a:off x="1592110" y="745841"/>
            <a:ext cx="8771090" cy="5720993"/>
          </a:xfrm>
          <a:prstGeom prst="rect">
            <a:avLst/>
          </a:prstGeom>
        </p:spPr>
      </p:pic>
      <p:sp>
        <p:nvSpPr>
          <p:cNvPr id="2" name="Slide Number Placeholder 1">
            <a:extLst>
              <a:ext uri="{FF2B5EF4-FFF2-40B4-BE49-F238E27FC236}">
                <a16:creationId xmlns:a16="http://schemas.microsoft.com/office/drawing/2014/main" id="{AFB53D4A-5F70-4CB5-BD5E-3C5D4FCA6ABC}"/>
              </a:ext>
            </a:extLst>
          </p:cNvPr>
          <p:cNvSpPr>
            <a:spLocks noGrp="1"/>
          </p:cNvSpPr>
          <p:nvPr>
            <p:ph type="sldNum" sz="quarter" idx="12"/>
          </p:nvPr>
        </p:nvSpPr>
        <p:spPr>
          <a:xfrm>
            <a:off x="8991600" y="6467708"/>
            <a:ext cx="2743200" cy="209316"/>
          </a:xfrm>
        </p:spPr>
        <p:txBody>
          <a:bodyPr anchor="ctr">
            <a:normAutofit/>
          </a:bodyPr>
          <a:lstStyle/>
          <a:p>
            <a:pPr>
              <a:spcAft>
                <a:spcPts val="600"/>
              </a:spcAft>
            </a:pPr>
            <a:fld id="{B68F88C8-0A9A-DA43-95C8-7FE161A05352}" type="slidenum">
              <a:rPr lang="en-US" dirty="0" smtClean="0"/>
              <a:pPr>
                <a:spcAft>
                  <a:spcPts val="600"/>
                </a:spcAft>
              </a:pPr>
              <a:t>16</a:t>
            </a:fld>
            <a:endParaRPr lang="en-US" dirty="0"/>
          </a:p>
        </p:txBody>
      </p:sp>
      <p:sp>
        <p:nvSpPr>
          <p:cNvPr id="3" name="Title 2">
            <a:extLst>
              <a:ext uri="{FF2B5EF4-FFF2-40B4-BE49-F238E27FC236}">
                <a16:creationId xmlns:a16="http://schemas.microsoft.com/office/drawing/2014/main" id="{1A0E0E35-0C89-4BC3-A3E5-2ADAF8F7C9D1}"/>
              </a:ext>
            </a:extLst>
          </p:cNvPr>
          <p:cNvSpPr>
            <a:spLocks noGrp="1"/>
          </p:cNvSpPr>
          <p:nvPr>
            <p:ph type="title"/>
          </p:nvPr>
        </p:nvSpPr>
        <p:spPr>
          <a:xfrm>
            <a:off x="457200" y="321076"/>
            <a:ext cx="11277600" cy="1157288"/>
          </a:xfrm>
        </p:spPr>
        <p:txBody>
          <a:bodyPr anchor="t">
            <a:normAutofit/>
          </a:bodyPr>
          <a:lstStyle/>
          <a:p>
            <a:r>
              <a:rPr lang="en-US" dirty="0"/>
              <a:t>Upward Mobility Cohort TA Awardees</a:t>
            </a:r>
          </a:p>
        </p:txBody>
      </p:sp>
      <p:sp>
        <p:nvSpPr>
          <p:cNvPr id="9" name="Oval 8">
            <a:extLst>
              <a:ext uri="{FF2B5EF4-FFF2-40B4-BE49-F238E27FC236}">
                <a16:creationId xmlns:a16="http://schemas.microsoft.com/office/drawing/2014/main" id="{0819004D-B109-4525-B11B-B3EC11F80AC1}"/>
              </a:ext>
            </a:extLst>
          </p:cNvPr>
          <p:cNvSpPr/>
          <p:nvPr/>
        </p:nvSpPr>
        <p:spPr>
          <a:xfrm>
            <a:off x="9231167" y="4523788"/>
            <a:ext cx="151014" cy="1258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ADE58B9-2573-44FC-B2F7-C1E5A7D36A06}"/>
              </a:ext>
            </a:extLst>
          </p:cNvPr>
          <p:cNvSpPr/>
          <p:nvPr/>
        </p:nvSpPr>
        <p:spPr>
          <a:xfrm>
            <a:off x="6412460" y="2199821"/>
            <a:ext cx="151014" cy="125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5680A7-B980-4FAB-A2AF-0AC5D1912597}"/>
              </a:ext>
            </a:extLst>
          </p:cNvPr>
          <p:cNvSpPr/>
          <p:nvPr/>
        </p:nvSpPr>
        <p:spPr>
          <a:xfrm>
            <a:off x="9030797" y="3194483"/>
            <a:ext cx="151014" cy="125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B2F984-40A5-4B2D-9D25-30ECAEAC9BEB}"/>
              </a:ext>
            </a:extLst>
          </p:cNvPr>
          <p:cNvSpPr/>
          <p:nvPr/>
        </p:nvSpPr>
        <p:spPr>
          <a:xfrm>
            <a:off x="9306674" y="2909420"/>
            <a:ext cx="151014" cy="125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E802672-7130-44A2-BC31-4E572755698E}"/>
              </a:ext>
            </a:extLst>
          </p:cNvPr>
          <p:cNvSpPr/>
          <p:nvPr/>
        </p:nvSpPr>
        <p:spPr>
          <a:xfrm>
            <a:off x="8257324" y="2847816"/>
            <a:ext cx="151014" cy="125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651521-9133-4130-956C-20488FDD6FB9}"/>
              </a:ext>
            </a:extLst>
          </p:cNvPr>
          <p:cNvSpPr/>
          <p:nvPr/>
        </p:nvSpPr>
        <p:spPr>
          <a:xfrm>
            <a:off x="8940042" y="5763386"/>
            <a:ext cx="151014" cy="125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23CA99-AC11-4E83-AB0B-ECEDCBBB7F25}"/>
              </a:ext>
            </a:extLst>
          </p:cNvPr>
          <p:cNvSpPr/>
          <p:nvPr/>
        </p:nvSpPr>
        <p:spPr>
          <a:xfrm>
            <a:off x="6594296" y="3480479"/>
            <a:ext cx="151014" cy="125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99BE9A-E735-4A6C-942E-E8C94BD053AA}"/>
              </a:ext>
            </a:extLst>
          </p:cNvPr>
          <p:cNvSpPr/>
          <p:nvPr/>
        </p:nvSpPr>
        <p:spPr>
          <a:xfrm>
            <a:off x="1753293" y="3194483"/>
            <a:ext cx="151014" cy="125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797549-CC15-4C2B-B694-1F9D3E5531FB}"/>
              </a:ext>
            </a:extLst>
          </p:cNvPr>
          <p:cNvSpPr/>
          <p:nvPr/>
        </p:nvSpPr>
        <p:spPr>
          <a:xfrm>
            <a:off x="2520647" y="4239380"/>
            <a:ext cx="151014" cy="125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EDCF1C-3118-4208-BB97-E01B12974E34}"/>
              </a:ext>
            </a:extLst>
          </p:cNvPr>
          <p:cNvSpPr txBox="1"/>
          <p:nvPr/>
        </p:nvSpPr>
        <p:spPr>
          <a:xfrm>
            <a:off x="590309" y="3018082"/>
            <a:ext cx="1238491" cy="369332"/>
          </a:xfrm>
          <a:prstGeom prst="rect">
            <a:avLst/>
          </a:prstGeom>
          <a:noFill/>
        </p:spPr>
        <p:txBody>
          <a:bodyPr wrap="square" rtlCol="0">
            <a:spAutoFit/>
          </a:bodyPr>
          <a:lstStyle/>
          <a:p>
            <a:r>
              <a:rPr lang="en-US" b="1" dirty="0">
                <a:solidFill>
                  <a:schemeClr val="accent4"/>
                </a:solidFill>
                <a:latin typeface="+mj-lt"/>
              </a:rPr>
              <a:t>Alameda</a:t>
            </a:r>
          </a:p>
        </p:txBody>
      </p:sp>
      <p:sp>
        <p:nvSpPr>
          <p:cNvPr id="18" name="TextBox 17">
            <a:extLst>
              <a:ext uri="{FF2B5EF4-FFF2-40B4-BE49-F238E27FC236}">
                <a16:creationId xmlns:a16="http://schemas.microsoft.com/office/drawing/2014/main" id="{AC6FD28F-F0DD-4B96-AE61-199758B655EE}"/>
              </a:ext>
            </a:extLst>
          </p:cNvPr>
          <p:cNvSpPr txBox="1"/>
          <p:nvPr/>
        </p:nvSpPr>
        <p:spPr>
          <a:xfrm>
            <a:off x="6390275" y="3072746"/>
            <a:ext cx="1238491" cy="369332"/>
          </a:xfrm>
          <a:prstGeom prst="rect">
            <a:avLst/>
          </a:prstGeom>
          <a:noFill/>
        </p:spPr>
        <p:txBody>
          <a:bodyPr wrap="square" rtlCol="0">
            <a:spAutoFit/>
          </a:bodyPr>
          <a:lstStyle/>
          <a:p>
            <a:r>
              <a:rPr lang="en-US" b="1" dirty="0">
                <a:solidFill>
                  <a:schemeClr val="accent4"/>
                </a:solidFill>
                <a:latin typeface="+mj-lt"/>
              </a:rPr>
              <a:t>Boone</a:t>
            </a:r>
          </a:p>
        </p:txBody>
      </p:sp>
      <p:sp>
        <p:nvSpPr>
          <p:cNvPr id="19" name="TextBox 18">
            <a:extLst>
              <a:ext uri="{FF2B5EF4-FFF2-40B4-BE49-F238E27FC236}">
                <a16:creationId xmlns:a16="http://schemas.microsoft.com/office/drawing/2014/main" id="{29E098CA-CE80-499C-88B9-989D294FC9AC}"/>
              </a:ext>
            </a:extLst>
          </p:cNvPr>
          <p:cNvSpPr txBox="1"/>
          <p:nvPr/>
        </p:nvSpPr>
        <p:spPr>
          <a:xfrm>
            <a:off x="5977655" y="1680733"/>
            <a:ext cx="1238491" cy="369332"/>
          </a:xfrm>
          <a:prstGeom prst="rect">
            <a:avLst/>
          </a:prstGeom>
          <a:noFill/>
        </p:spPr>
        <p:txBody>
          <a:bodyPr wrap="square" rtlCol="0">
            <a:spAutoFit/>
          </a:bodyPr>
          <a:lstStyle/>
          <a:p>
            <a:r>
              <a:rPr lang="en-US" b="1" dirty="0">
                <a:solidFill>
                  <a:schemeClr val="accent4"/>
                </a:solidFill>
                <a:latin typeface="+mj-lt"/>
              </a:rPr>
              <a:t>Ramsey</a:t>
            </a:r>
          </a:p>
        </p:txBody>
      </p:sp>
      <p:sp>
        <p:nvSpPr>
          <p:cNvPr id="20" name="TextBox 19">
            <a:extLst>
              <a:ext uri="{FF2B5EF4-FFF2-40B4-BE49-F238E27FC236}">
                <a16:creationId xmlns:a16="http://schemas.microsoft.com/office/drawing/2014/main" id="{4C22CEF9-9178-4326-81F3-9369BA72FD83}"/>
              </a:ext>
            </a:extLst>
          </p:cNvPr>
          <p:cNvSpPr txBox="1"/>
          <p:nvPr/>
        </p:nvSpPr>
        <p:spPr>
          <a:xfrm>
            <a:off x="7792306" y="2409443"/>
            <a:ext cx="1238491" cy="369332"/>
          </a:xfrm>
          <a:prstGeom prst="rect">
            <a:avLst/>
          </a:prstGeom>
          <a:noFill/>
        </p:spPr>
        <p:txBody>
          <a:bodyPr wrap="square" rtlCol="0">
            <a:spAutoFit/>
          </a:bodyPr>
          <a:lstStyle/>
          <a:p>
            <a:r>
              <a:rPr lang="en-US" b="1" dirty="0">
                <a:solidFill>
                  <a:schemeClr val="accent4"/>
                </a:solidFill>
                <a:latin typeface="+mj-lt"/>
              </a:rPr>
              <a:t>Summit</a:t>
            </a:r>
          </a:p>
        </p:txBody>
      </p:sp>
      <p:sp>
        <p:nvSpPr>
          <p:cNvPr id="21" name="TextBox 20">
            <a:extLst>
              <a:ext uri="{FF2B5EF4-FFF2-40B4-BE49-F238E27FC236}">
                <a16:creationId xmlns:a16="http://schemas.microsoft.com/office/drawing/2014/main" id="{B23E93A4-4DB2-44C5-B5A1-C8D1E78B8BAC}"/>
              </a:ext>
            </a:extLst>
          </p:cNvPr>
          <p:cNvSpPr txBox="1"/>
          <p:nvPr/>
        </p:nvSpPr>
        <p:spPr>
          <a:xfrm>
            <a:off x="1333947" y="4087850"/>
            <a:ext cx="1238491" cy="369332"/>
          </a:xfrm>
          <a:prstGeom prst="rect">
            <a:avLst/>
          </a:prstGeom>
          <a:noFill/>
        </p:spPr>
        <p:txBody>
          <a:bodyPr wrap="square" rtlCol="0">
            <a:spAutoFit/>
          </a:bodyPr>
          <a:lstStyle/>
          <a:p>
            <a:r>
              <a:rPr lang="en-US" b="1" dirty="0">
                <a:solidFill>
                  <a:schemeClr val="accent4"/>
                </a:solidFill>
                <a:latin typeface="+mj-lt"/>
              </a:rPr>
              <a:t>Riverside</a:t>
            </a:r>
          </a:p>
        </p:txBody>
      </p:sp>
      <p:sp>
        <p:nvSpPr>
          <p:cNvPr id="22" name="TextBox 21">
            <a:extLst>
              <a:ext uri="{FF2B5EF4-FFF2-40B4-BE49-F238E27FC236}">
                <a16:creationId xmlns:a16="http://schemas.microsoft.com/office/drawing/2014/main" id="{05C2085C-20D0-46F7-90B1-F9206212AB31}"/>
              </a:ext>
            </a:extLst>
          </p:cNvPr>
          <p:cNvSpPr txBox="1"/>
          <p:nvPr/>
        </p:nvSpPr>
        <p:spPr>
          <a:xfrm>
            <a:off x="9503562" y="2825151"/>
            <a:ext cx="1560653" cy="369332"/>
          </a:xfrm>
          <a:prstGeom prst="rect">
            <a:avLst/>
          </a:prstGeom>
          <a:noFill/>
        </p:spPr>
        <p:txBody>
          <a:bodyPr wrap="square" rtlCol="0">
            <a:spAutoFit/>
          </a:bodyPr>
          <a:lstStyle/>
          <a:p>
            <a:r>
              <a:rPr lang="en-US" b="1" dirty="0">
                <a:solidFill>
                  <a:schemeClr val="accent4"/>
                </a:solidFill>
                <a:latin typeface="+mj-lt"/>
              </a:rPr>
              <a:t>Philadelphia </a:t>
            </a:r>
          </a:p>
        </p:txBody>
      </p:sp>
      <p:sp>
        <p:nvSpPr>
          <p:cNvPr id="23" name="TextBox 22">
            <a:extLst>
              <a:ext uri="{FF2B5EF4-FFF2-40B4-BE49-F238E27FC236}">
                <a16:creationId xmlns:a16="http://schemas.microsoft.com/office/drawing/2014/main" id="{D33DEC7B-A5AD-4C42-889C-867EC64D96A4}"/>
              </a:ext>
            </a:extLst>
          </p:cNvPr>
          <p:cNvSpPr txBox="1"/>
          <p:nvPr/>
        </p:nvSpPr>
        <p:spPr>
          <a:xfrm>
            <a:off x="9427225" y="3181317"/>
            <a:ext cx="2017544" cy="369332"/>
          </a:xfrm>
          <a:prstGeom prst="rect">
            <a:avLst/>
          </a:prstGeom>
          <a:noFill/>
        </p:spPr>
        <p:txBody>
          <a:bodyPr wrap="square" rtlCol="0">
            <a:spAutoFit/>
          </a:bodyPr>
          <a:lstStyle/>
          <a:p>
            <a:r>
              <a:rPr lang="en-US" b="1" dirty="0">
                <a:solidFill>
                  <a:schemeClr val="accent4"/>
                </a:solidFill>
                <a:latin typeface="+mj-lt"/>
              </a:rPr>
              <a:t>Washington, DC</a:t>
            </a:r>
          </a:p>
        </p:txBody>
      </p:sp>
      <p:sp>
        <p:nvSpPr>
          <p:cNvPr id="24" name="TextBox 23">
            <a:extLst>
              <a:ext uri="{FF2B5EF4-FFF2-40B4-BE49-F238E27FC236}">
                <a16:creationId xmlns:a16="http://schemas.microsoft.com/office/drawing/2014/main" id="{909F4FDD-D229-4A17-AAE3-BE6FC6817066}"/>
              </a:ext>
            </a:extLst>
          </p:cNvPr>
          <p:cNvSpPr txBox="1"/>
          <p:nvPr/>
        </p:nvSpPr>
        <p:spPr>
          <a:xfrm>
            <a:off x="9120850" y="5578720"/>
            <a:ext cx="1238491" cy="369332"/>
          </a:xfrm>
          <a:prstGeom prst="rect">
            <a:avLst/>
          </a:prstGeom>
          <a:noFill/>
        </p:spPr>
        <p:txBody>
          <a:bodyPr wrap="square" rtlCol="0">
            <a:spAutoFit/>
          </a:bodyPr>
          <a:lstStyle/>
          <a:p>
            <a:r>
              <a:rPr lang="en-US" b="1" dirty="0">
                <a:solidFill>
                  <a:schemeClr val="accent4"/>
                </a:solidFill>
                <a:latin typeface="+mj-lt"/>
              </a:rPr>
              <a:t>St. Lucie</a:t>
            </a:r>
          </a:p>
        </p:txBody>
      </p:sp>
    </p:spTree>
    <p:extLst>
      <p:ext uri="{BB962C8B-B14F-4D97-AF65-F5344CB8AC3E}">
        <p14:creationId xmlns:p14="http://schemas.microsoft.com/office/powerpoint/2010/main" val="270146720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92EF14-6F4D-43F6-A6BC-E455AAF595AB}"/>
              </a:ext>
            </a:extLst>
          </p:cNvPr>
          <p:cNvSpPr>
            <a:spLocks noGrp="1"/>
          </p:cNvSpPr>
          <p:nvPr>
            <p:ph type="sldNum" sz="quarter" idx="12"/>
          </p:nvPr>
        </p:nvSpPr>
        <p:spPr/>
        <p:txBody>
          <a:bodyPr/>
          <a:lstStyle/>
          <a:p>
            <a:fld id="{B68F88C8-0A9A-DA43-95C8-7FE161A05352}" type="slidenum">
              <a:rPr lang="en-US" smtClean="0"/>
              <a:pPr/>
              <a:t>17</a:t>
            </a:fld>
            <a:endParaRPr lang="en-US"/>
          </a:p>
        </p:txBody>
      </p:sp>
      <p:sp>
        <p:nvSpPr>
          <p:cNvPr id="3" name="Title 2">
            <a:extLst>
              <a:ext uri="{FF2B5EF4-FFF2-40B4-BE49-F238E27FC236}">
                <a16:creationId xmlns:a16="http://schemas.microsoft.com/office/drawing/2014/main" id="{66A57285-3AC1-4267-AC22-B61D4162CB00}"/>
              </a:ext>
            </a:extLst>
          </p:cNvPr>
          <p:cNvSpPr>
            <a:spLocks noGrp="1"/>
          </p:cNvSpPr>
          <p:nvPr>
            <p:ph type="title"/>
          </p:nvPr>
        </p:nvSpPr>
        <p:spPr/>
        <p:txBody>
          <a:bodyPr/>
          <a:lstStyle/>
          <a:p>
            <a:r>
              <a:rPr lang="en-US"/>
              <a:t>Upward Mobility Cohort</a:t>
            </a:r>
          </a:p>
        </p:txBody>
      </p:sp>
      <p:sp>
        <p:nvSpPr>
          <p:cNvPr id="9" name="Freeform: Shape 8">
            <a:extLst>
              <a:ext uri="{FF2B5EF4-FFF2-40B4-BE49-F238E27FC236}">
                <a16:creationId xmlns:a16="http://schemas.microsoft.com/office/drawing/2014/main" id="{4536D3AE-883A-4847-A527-E3EC4739CDE2}"/>
              </a:ext>
            </a:extLst>
          </p:cNvPr>
          <p:cNvSpPr/>
          <p:nvPr/>
        </p:nvSpPr>
        <p:spPr>
          <a:xfrm>
            <a:off x="319424" y="1233657"/>
            <a:ext cx="8848327" cy="1363041"/>
          </a:xfrm>
          <a:custGeom>
            <a:avLst/>
            <a:gdLst>
              <a:gd name="connsiteX0" fmla="*/ 0 w 8368509"/>
              <a:gd name="connsiteY0" fmla="*/ 304582 h 1218329"/>
              <a:gd name="connsiteX1" fmla="*/ 7759345 w 8368509"/>
              <a:gd name="connsiteY1" fmla="*/ 304582 h 1218329"/>
              <a:gd name="connsiteX2" fmla="*/ 7759345 w 8368509"/>
              <a:gd name="connsiteY2" fmla="*/ 0 h 1218329"/>
              <a:gd name="connsiteX3" fmla="*/ 8368509 w 8368509"/>
              <a:gd name="connsiteY3" fmla="*/ 609165 h 1218329"/>
              <a:gd name="connsiteX4" fmla="*/ 7759345 w 8368509"/>
              <a:gd name="connsiteY4" fmla="*/ 1218329 h 1218329"/>
              <a:gd name="connsiteX5" fmla="*/ 7759345 w 8368509"/>
              <a:gd name="connsiteY5" fmla="*/ 913747 h 1218329"/>
              <a:gd name="connsiteX6" fmla="*/ 0 w 8368509"/>
              <a:gd name="connsiteY6" fmla="*/ 913747 h 1218329"/>
              <a:gd name="connsiteX7" fmla="*/ 0 w 8368509"/>
              <a:gd name="connsiteY7" fmla="*/ 304582 h 121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8509" h="1218329">
                <a:moveTo>
                  <a:pt x="0" y="304582"/>
                </a:moveTo>
                <a:lnTo>
                  <a:pt x="7759345" y="304582"/>
                </a:lnTo>
                <a:lnTo>
                  <a:pt x="7759345" y="0"/>
                </a:lnTo>
                <a:lnTo>
                  <a:pt x="8368509" y="609165"/>
                </a:lnTo>
                <a:lnTo>
                  <a:pt x="7759345" y="1218329"/>
                </a:lnTo>
                <a:lnTo>
                  <a:pt x="7759345" y="913747"/>
                </a:lnTo>
                <a:lnTo>
                  <a:pt x="0" y="913747"/>
                </a:lnTo>
                <a:lnTo>
                  <a:pt x="0" y="304582"/>
                </a:ln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2880" tIns="91440" rIns="0" bIns="91440" numCol="1" spcCol="1270" anchor="ctr" anchorCtr="0">
            <a:noAutofit/>
          </a:bodyPr>
          <a:lstStyle/>
          <a:p>
            <a:pPr marL="0" lvl="0" indent="0" algn="l" defTabSz="889000">
              <a:lnSpc>
                <a:spcPct val="90000"/>
              </a:lnSpc>
              <a:spcBef>
                <a:spcPct val="0"/>
              </a:spcBef>
              <a:buNone/>
            </a:pPr>
            <a:r>
              <a:rPr lang="en-US" kern="1200">
                <a:latin typeface="Lato" panose="020F0502020204030203" pitchFamily="34" charset="0"/>
                <a:ea typeface="Lato" panose="020F0502020204030203" pitchFamily="34" charset="0"/>
                <a:cs typeface="Lato" panose="020F0502020204030203" pitchFamily="34" charset="0"/>
              </a:rPr>
              <a:t>Data Analysis</a:t>
            </a:r>
          </a:p>
        </p:txBody>
      </p:sp>
      <p:sp>
        <p:nvSpPr>
          <p:cNvPr id="10" name="Freeform: Shape 9">
            <a:extLst>
              <a:ext uri="{FF2B5EF4-FFF2-40B4-BE49-F238E27FC236}">
                <a16:creationId xmlns:a16="http://schemas.microsoft.com/office/drawing/2014/main" id="{FA0E1E10-BFF3-4AFB-8F9A-436992BD8363}"/>
              </a:ext>
            </a:extLst>
          </p:cNvPr>
          <p:cNvSpPr/>
          <p:nvPr/>
        </p:nvSpPr>
        <p:spPr>
          <a:xfrm>
            <a:off x="457199" y="2369363"/>
            <a:ext cx="1917865" cy="2456953"/>
          </a:xfrm>
          <a:custGeom>
            <a:avLst/>
            <a:gdLst>
              <a:gd name="connsiteX0" fmla="*/ 0 w 1928941"/>
              <a:gd name="connsiteY0" fmla="*/ 0 h 2253541"/>
              <a:gd name="connsiteX1" fmla="*/ 1928941 w 1928941"/>
              <a:gd name="connsiteY1" fmla="*/ 0 h 2253541"/>
              <a:gd name="connsiteX2" fmla="*/ 1928941 w 1928941"/>
              <a:gd name="connsiteY2" fmla="*/ 2253541 h 2253541"/>
              <a:gd name="connsiteX3" fmla="*/ 0 w 1928941"/>
              <a:gd name="connsiteY3" fmla="*/ 2253541 h 2253541"/>
              <a:gd name="connsiteX4" fmla="*/ 0 w 1928941"/>
              <a:gd name="connsiteY4" fmla="*/ 0 h 225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941" h="2253541">
                <a:moveTo>
                  <a:pt x="0" y="0"/>
                </a:moveTo>
                <a:lnTo>
                  <a:pt x="1928941" y="0"/>
                </a:lnTo>
                <a:lnTo>
                  <a:pt x="1928941" y="2253541"/>
                </a:lnTo>
                <a:lnTo>
                  <a:pt x="0" y="2253541"/>
                </a:lnTo>
                <a:lnTo>
                  <a:pt x="0" y="0"/>
                </a:lnTo>
                <a:close/>
              </a:path>
            </a:pathLst>
          </a:custGeom>
          <a:ln>
            <a:no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530" tIns="49530" rIns="49530" bIns="49530" numCol="1" spcCol="1270" anchor="t" anchorCtr="0">
            <a:noAutofit/>
          </a:bodyPr>
          <a:lstStyle/>
          <a:p>
            <a:pPr marL="0" lvl="0" indent="0" algn="l" defTabSz="577850">
              <a:lnSpc>
                <a:spcPct val="110000"/>
              </a:lnSpc>
              <a:spcBef>
                <a:spcPct val="0"/>
              </a:spcBef>
              <a:buNone/>
            </a:pPr>
            <a:r>
              <a:rPr lang="en-US" sz="1300" kern="1200" dirty="0">
                <a:latin typeface="Lato" panose="020F0502020204030203" pitchFamily="34" charset="0"/>
                <a:ea typeface="Lato" panose="020F0502020204030203" pitchFamily="34" charset="0"/>
                <a:cs typeface="Lato" panose="020F0502020204030203" pitchFamily="34" charset="0"/>
              </a:rPr>
              <a:t>The Mobility Metrics show key challenges and opportunities. Local data provide granularity about the people and communities impacted and efforts underway.</a:t>
            </a:r>
          </a:p>
        </p:txBody>
      </p:sp>
      <p:sp>
        <p:nvSpPr>
          <p:cNvPr id="11" name="Freeform: Shape 10">
            <a:extLst>
              <a:ext uri="{FF2B5EF4-FFF2-40B4-BE49-F238E27FC236}">
                <a16:creationId xmlns:a16="http://schemas.microsoft.com/office/drawing/2014/main" id="{8F13DEF2-52D1-4CF7-98AB-773606B9EB06}"/>
              </a:ext>
            </a:extLst>
          </p:cNvPr>
          <p:cNvSpPr/>
          <p:nvPr/>
        </p:nvSpPr>
        <p:spPr>
          <a:xfrm>
            <a:off x="2512838" y="1687843"/>
            <a:ext cx="6654913" cy="1363041"/>
          </a:xfrm>
          <a:custGeom>
            <a:avLst/>
            <a:gdLst>
              <a:gd name="connsiteX0" fmla="*/ 0 w 6439567"/>
              <a:gd name="connsiteY0" fmla="*/ 304582 h 1218329"/>
              <a:gd name="connsiteX1" fmla="*/ 5830403 w 6439567"/>
              <a:gd name="connsiteY1" fmla="*/ 304582 h 1218329"/>
              <a:gd name="connsiteX2" fmla="*/ 5830403 w 6439567"/>
              <a:gd name="connsiteY2" fmla="*/ 0 h 1218329"/>
              <a:gd name="connsiteX3" fmla="*/ 6439567 w 6439567"/>
              <a:gd name="connsiteY3" fmla="*/ 609165 h 1218329"/>
              <a:gd name="connsiteX4" fmla="*/ 5830403 w 6439567"/>
              <a:gd name="connsiteY4" fmla="*/ 1218329 h 1218329"/>
              <a:gd name="connsiteX5" fmla="*/ 5830403 w 6439567"/>
              <a:gd name="connsiteY5" fmla="*/ 913747 h 1218329"/>
              <a:gd name="connsiteX6" fmla="*/ 0 w 6439567"/>
              <a:gd name="connsiteY6" fmla="*/ 913747 h 1218329"/>
              <a:gd name="connsiteX7" fmla="*/ 0 w 6439567"/>
              <a:gd name="connsiteY7" fmla="*/ 304582 h 121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39567" h="1218329">
                <a:moveTo>
                  <a:pt x="0" y="304582"/>
                </a:moveTo>
                <a:lnTo>
                  <a:pt x="5830403" y="304582"/>
                </a:lnTo>
                <a:lnTo>
                  <a:pt x="5830403" y="0"/>
                </a:lnTo>
                <a:lnTo>
                  <a:pt x="6439567" y="609165"/>
                </a:lnTo>
                <a:lnTo>
                  <a:pt x="5830403" y="1218329"/>
                </a:lnTo>
                <a:lnTo>
                  <a:pt x="5830403" y="913747"/>
                </a:lnTo>
                <a:lnTo>
                  <a:pt x="0" y="913747"/>
                </a:lnTo>
                <a:lnTo>
                  <a:pt x="0" y="304582"/>
                </a:lnTo>
                <a:close/>
              </a:path>
            </a:pathLst>
          </a:custGeom>
          <a:solidFill>
            <a:schemeClr val="accent3">
              <a:hueOff val="0"/>
              <a:satOff val="0"/>
              <a:lumOff val="0"/>
              <a:alpha val="90000"/>
            </a:schemeClr>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2880" tIns="91440" rIns="0" bIns="91440" numCol="1" spcCol="1270" anchor="ctr" anchorCtr="0">
            <a:noAutofit/>
          </a:bodyPr>
          <a:lstStyle/>
          <a:p>
            <a:pPr marL="0" lvl="0" indent="0" algn="l" defTabSz="889000">
              <a:lnSpc>
                <a:spcPct val="90000"/>
              </a:lnSpc>
              <a:spcBef>
                <a:spcPct val="0"/>
              </a:spcBef>
              <a:buNone/>
            </a:pPr>
            <a:r>
              <a:rPr lang="en-US" kern="1200">
                <a:latin typeface="Lato" panose="020F0502020204030203" pitchFamily="34" charset="0"/>
                <a:ea typeface="Lato" panose="020F0502020204030203" pitchFamily="34" charset="0"/>
                <a:cs typeface="Lato" panose="020F0502020204030203" pitchFamily="34" charset="0"/>
              </a:rPr>
              <a:t>Program, Plan,</a:t>
            </a:r>
            <a:br>
              <a:rPr lang="en-US" kern="1200">
                <a:latin typeface="Lato" panose="020F0502020204030203" pitchFamily="34" charset="0"/>
                <a:ea typeface="Lato" panose="020F0502020204030203" pitchFamily="34" charset="0"/>
                <a:cs typeface="Lato" panose="020F0502020204030203" pitchFamily="34" charset="0"/>
              </a:rPr>
            </a:br>
            <a:r>
              <a:rPr lang="en-US" kern="1200">
                <a:latin typeface="Lato" panose="020F0502020204030203" pitchFamily="34" charset="0"/>
                <a:ea typeface="Lato" panose="020F0502020204030203" pitchFamily="34" charset="0"/>
                <a:cs typeface="Lato" panose="020F0502020204030203" pitchFamily="34" charset="0"/>
              </a:rPr>
              <a:t>&amp; Policy Analysis</a:t>
            </a:r>
          </a:p>
        </p:txBody>
      </p:sp>
      <p:sp>
        <p:nvSpPr>
          <p:cNvPr id="12" name="Freeform: Shape 11">
            <a:extLst>
              <a:ext uri="{FF2B5EF4-FFF2-40B4-BE49-F238E27FC236}">
                <a16:creationId xmlns:a16="http://schemas.microsoft.com/office/drawing/2014/main" id="{07797E34-D0B8-4325-8109-8DFADFDBBD29}"/>
              </a:ext>
            </a:extLst>
          </p:cNvPr>
          <p:cNvSpPr/>
          <p:nvPr/>
        </p:nvSpPr>
        <p:spPr>
          <a:xfrm>
            <a:off x="2595744" y="2741168"/>
            <a:ext cx="1917865" cy="2473380"/>
          </a:xfrm>
          <a:custGeom>
            <a:avLst/>
            <a:gdLst>
              <a:gd name="connsiteX0" fmla="*/ 0 w 1928941"/>
              <a:gd name="connsiteY0" fmla="*/ 0 h 2196102"/>
              <a:gd name="connsiteX1" fmla="*/ 1928941 w 1928941"/>
              <a:gd name="connsiteY1" fmla="*/ 0 h 2196102"/>
              <a:gd name="connsiteX2" fmla="*/ 1928941 w 1928941"/>
              <a:gd name="connsiteY2" fmla="*/ 2196102 h 2196102"/>
              <a:gd name="connsiteX3" fmla="*/ 0 w 1928941"/>
              <a:gd name="connsiteY3" fmla="*/ 2196102 h 2196102"/>
              <a:gd name="connsiteX4" fmla="*/ 0 w 1928941"/>
              <a:gd name="connsiteY4" fmla="*/ 0 h 219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941" h="2196102">
                <a:moveTo>
                  <a:pt x="0" y="0"/>
                </a:moveTo>
                <a:lnTo>
                  <a:pt x="1928941" y="0"/>
                </a:lnTo>
                <a:lnTo>
                  <a:pt x="1928941" y="2196102"/>
                </a:lnTo>
                <a:lnTo>
                  <a:pt x="0" y="2196102"/>
                </a:lnTo>
                <a:lnTo>
                  <a:pt x="0" y="0"/>
                </a:lnTo>
                <a:close/>
              </a:path>
            </a:pathLst>
          </a:custGeom>
          <a:ln>
            <a:no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530" tIns="49530" rIns="49530" bIns="49530" numCol="1" spcCol="1270" anchor="t" anchorCtr="0">
            <a:noAutofit/>
          </a:bodyPr>
          <a:lstStyle/>
          <a:p>
            <a:pPr marL="0" lvl="0" indent="0" algn="l" defTabSz="577850">
              <a:lnSpc>
                <a:spcPct val="110000"/>
              </a:lnSpc>
              <a:spcBef>
                <a:spcPct val="0"/>
              </a:spcBef>
              <a:buNone/>
            </a:pPr>
            <a:r>
              <a:rPr lang="en-US" sz="1300" kern="1200">
                <a:latin typeface="Lato" panose="020F0502020204030203" pitchFamily="34" charset="0"/>
                <a:ea typeface="Lato" panose="020F0502020204030203" pitchFamily="34" charset="0"/>
                <a:cs typeface="Lato" panose="020F0502020204030203" pitchFamily="34" charset="0"/>
              </a:rPr>
              <a:t>Inventory programs and plans to understand what is currently being done, what data are being are being collected to understand effectiveness, and what gaps exist.</a:t>
            </a:r>
          </a:p>
        </p:txBody>
      </p:sp>
      <p:sp>
        <p:nvSpPr>
          <p:cNvPr id="13" name="Freeform: Shape 12">
            <a:extLst>
              <a:ext uri="{FF2B5EF4-FFF2-40B4-BE49-F238E27FC236}">
                <a16:creationId xmlns:a16="http://schemas.microsoft.com/office/drawing/2014/main" id="{A11FEF00-5970-42CD-BA65-15128D1F4E35}"/>
              </a:ext>
            </a:extLst>
          </p:cNvPr>
          <p:cNvSpPr/>
          <p:nvPr/>
        </p:nvSpPr>
        <p:spPr>
          <a:xfrm>
            <a:off x="4568481" y="2142030"/>
            <a:ext cx="4599270" cy="1363041"/>
          </a:xfrm>
          <a:custGeom>
            <a:avLst/>
            <a:gdLst>
              <a:gd name="connsiteX0" fmla="*/ 0 w 4510626"/>
              <a:gd name="connsiteY0" fmla="*/ 304582 h 1218329"/>
              <a:gd name="connsiteX1" fmla="*/ 3901462 w 4510626"/>
              <a:gd name="connsiteY1" fmla="*/ 304582 h 1218329"/>
              <a:gd name="connsiteX2" fmla="*/ 3901462 w 4510626"/>
              <a:gd name="connsiteY2" fmla="*/ 0 h 1218329"/>
              <a:gd name="connsiteX3" fmla="*/ 4510626 w 4510626"/>
              <a:gd name="connsiteY3" fmla="*/ 609165 h 1218329"/>
              <a:gd name="connsiteX4" fmla="*/ 3901462 w 4510626"/>
              <a:gd name="connsiteY4" fmla="*/ 1218329 h 1218329"/>
              <a:gd name="connsiteX5" fmla="*/ 3901462 w 4510626"/>
              <a:gd name="connsiteY5" fmla="*/ 913747 h 1218329"/>
              <a:gd name="connsiteX6" fmla="*/ 0 w 4510626"/>
              <a:gd name="connsiteY6" fmla="*/ 913747 h 1218329"/>
              <a:gd name="connsiteX7" fmla="*/ 0 w 4510626"/>
              <a:gd name="connsiteY7" fmla="*/ 304582 h 121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626" h="1218329">
                <a:moveTo>
                  <a:pt x="0" y="304582"/>
                </a:moveTo>
                <a:lnTo>
                  <a:pt x="3901462" y="304582"/>
                </a:lnTo>
                <a:lnTo>
                  <a:pt x="3901462" y="0"/>
                </a:lnTo>
                <a:lnTo>
                  <a:pt x="4510626" y="609165"/>
                </a:lnTo>
                <a:lnTo>
                  <a:pt x="3901462" y="1218329"/>
                </a:lnTo>
                <a:lnTo>
                  <a:pt x="3901462" y="913747"/>
                </a:lnTo>
                <a:lnTo>
                  <a:pt x="0" y="913747"/>
                </a:lnTo>
                <a:lnTo>
                  <a:pt x="0" y="304582"/>
                </a:lnTo>
                <a:close/>
              </a:path>
            </a:pathLst>
          </a:custGeom>
          <a:solidFill>
            <a:schemeClr val="accent4">
              <a:hueOff val="0"/>
              <a:satOff val="0"/>
              <a:lumOff val="0"/>
              <a:alpha val="90000"/>
            </a:schemeClr>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2880" tIns="91440" rIns="0" bIns="91440" numCol="1" spcCol="1270" anchor="ctr" anchorCtr="0">
            <a:noAutofit/>
          </a:bodyPr>
          <a:lstStyle/>
          <a:p>
            <a:pPr marL="0" lvl="0" indent="0" algn="l" defTabSz="889000">
              <a:lnSpc>
                <a:spcPct val="90000"/>
              </a:lnSpc>
              <a:spcBef>
                <a:spcPct val="0"/>
              </a:spcBef>
              <a:buNone/>
            </a:pPr>
            <a:r>
              <a:rPr lang="en-US" kern="1200">
                <a:latin typeface="Lato" panose="020F0502020204030203" pitchFamily="34" charset="0"/>
                <a:ea typeface="Lato" panose="020F0502020204030203" pitchFamily="34" charset="0"/>
                <a:cs typeface="Lato" panose="020F0502020204030203" pitchFamily="34" charset="0"/>
              </a:rPr>
              <a:t>Stakeholder</a:t>
            </a:r>
            <a:br>
              <a:rPr lang="en-US" kern="1200">
                <a:latin typeface="Lato" panose="020F0502020204030203" pitchFamily="34" charset="0"/>
                <a:ea typeface="Lato" panose="020F0502020204030203" pitchFamily="34" charset="0"/>
                <a:cs typeface="Lato" panose="020F0502020204030203" pitchFamily="34" charset="0"/>
              </a:rPr>
            </a:br>
            <a:r>
              <a:rPr lang="en-US" kern="1200">
                <a:latin typeface="Lato" panose="020F0502020204030203" pitchFamily="34" charset="0"/>
                <a:ea typeface="Lato" panose="020F0502020204030203" pitchFamily="34" charset="0"/>
                <a:cs typeface="Lato" panose="020F0502020204030203" pitchFamily="34" charset="0"/>
              </a:rPr>
              <a:t>Engagement</a:t>
            </a:r>
          </a:p>
        </p:txBody>
      </p:sp>
      <p:sp>
        <p:nvSpPr>
          <p:cNvPr id="14" name="Freeform: Shape 13">
            <a:extLst>
              <a:ext uri="{FF2B5EF4-FFF2-40B4-BE49-F238E27FC236}">
                <a16:creationId xmlns:a16="http://schemas.microsoft.com/office/drawing/2014/main" id="{930E6627-F6DF-4201-8742-EDD4B734C598}"/>
              </a:ext>
            </a:extLst>
          </p:cNvPr>
          <p:cNvSpPr/>
          <p:nvPr/>
        </p:nvSpPr>
        <p:spPr>
          <a:xfrm>
            <a:off x="4682410" y="3292394"/>
            <a:ext cx="2055640" cy="2087128"/>
          </a:xfrm>
          <a:custGeom>
            <a:avLst/>
            <a:gdLst>
              <a:gd name="connsiteX0" fmla="*/ 0 w 1928941"/>
              <a:gd name="connsiteY0" fmla="*/ 0 h 2210785"/>
              <a:gd name="connsiteX1" fmla="*/ 1928941 w 1928941"/>
              <a:gd name="connsiteY1" fmla="*/ 0 h 2210785"/>
              <a:gd name="connsiteX2" fmla="*/ 1928941 w 1928941"/>
              <a:gd name="connsiteY2" fmla="*/ 2210785 h 2210785"/>
              <a:gd name="connsiteX3" fmla="*/ 0 w 1928941"/>
              <a:gd name="connsiteY3" fmla="*/ 2210785 h 2210785"/>
              <a:gd name="connsiteX4" fmla="*/ 0 w 1928941"/>
              <a:gd name="connsiteY4" fmla="*/ 0 h 2210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941" h="2210785">
                <a:moveTo>
                  <a:pt x="0" y="0"/>
                </a:moveTo>
                <a:lnTo>
                  <a:pt x="1928941" y="0"/>
                </a:lnTo>
                <a:lnTo>
                  <a:pt x="1928941" y="2210785"/>
                </a:lnTo>
                <a:lnTo>
                  <a:pt x="0" y="2210785"/>
                </a:lnTo>
                <a:lnTo>
                  <a:pt x="0" y="0"/>
                </a:lnTo>
                <a:close/>
              </a:path>
            </a:pathLst>
          </a:custGeom>
          <a:ln>
            <a:no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530" tIns="49530" rIns="49530" bIns="49530" numCol="1" spcCol="1270" anchor="t" anchorCtr="0">
            <a:noAutofit/>
          </a:bodyPr>
          <a:lstStyle/>
          <a:p>
            <a:pPr marL="0" lvl="0" indent="0" algn="l" defTabSz="577850">
              <a:lnSpc>
                <a:spcPct val="110000"/>
              </a:lnSpc>
              <a:spcBef>
                <a:spcPct val="0"/>
              </a:spcBef>
              <a:buFont typeface="Arial" panose="020B0604020202020204" pitchFamily="34" charset="0"/>
              <a:buNone/>
            </a:pPr>
            <a:r>
              <a:rPr lang="en-US" sz="1300" kern="1200">
                <a:latin typeface="Lato" panose="020F0502020204030203" pitchFamily="34" charset="0"/>
                <a:ea typeface="Lato" panose="020F0502020204030203" pitchFamily="34" charset="0"/>
                <a:cs typeface="Lato" panose="020F0502020204030203" pitchFamily="34" charset="0"/>
              </a:rPr>
              <a:t>External and internal organizational partners help to understand the data, learn more about current community conditions and efforts underway, and identify possible solutions. </a:t>
            </a:r>
          </a:p>
        </p:txBody>
      </p:sp>
      <p:sp>
        <p:nvSpPr>
          <p:cNvPr id="15" name="Freeform: Shape 14">
            <a:extLst>
              <a:ext uri="{FF2B5EF4-FFF2-40B4-BE49-F238E27FC236}">
                <a16:creationId xmlns:a16="http://schemas.microsoft.com/office/drawing/2014/main" id="{15ED8798-4346-40A5-868A-91B9A544F7FA}"/>
              </a:ext>
            </a:extLst>
          </p:cNvPr>
          <p:cNvSpPr/>
          <p:nvPr/>
        </p:nvSpPr>
        <p:spPr>
          <a:xfrm>
            <a:off x="6624121" y="2641345"/>
            <a:ext cx="2543630" cy="1363041"/>
          </a:xfrm>
          <a:custGeom>
            <a:avLst/>
            <a:gdLst>
              <a:gd name="connsiteX0" fmla="*/ 0 w 2581685"/>
              <a:gd name="connsiteY0" fmla="*/ 304582 h 1218329"/>
              <a:gd name="connsiteX1" fmla="*/ 1972521 w 2581685"/>
              <a:gd name="connsiteY1" fmla="*/ 304582 h 1218329"/>
              <a:gd name="connsiteX2" fmla="*/ 1972521 w 2581685"/>
              <a:gd name="connsiteY2" fmla="*/ 0 h 1218329"/>
              <a:gd name="connsiteX3" fmla="*/ 2581685 w 2581685"/>
              <a:gd name="connsiteY3" fmla="*/ 609165 h 1218329"/>
              <a:gd name="connsiteX4" fmla="*/ 1972521 w 2581685"/>
              <a:gd name="connsiteY4" fmla="*/ 1218329 h 1218329"/>
              <a:gd name="connsiteX5" fmla="*/ 1972521 w 2581685"/>
              <a:gd name="connsiteY5" fmla="*/ 913747 h 1218329"/>
              <a:gd name="connsiteX6" fmla="*/ 0 w 2581685"/>
              <a:gd name="connsiteY6" fmla="*/ 913747 h 1218329"/>
              <a:gd name="connsiteX7" fmla="*/ 0 w 2581685"/>
              <a:gd name="connsiteY7" fmla="*/ 304582 h 121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1685" h="1218329">
                <a:moveTo>
                  <a:pt x="0" y="304582"/>
                </a:moveTo>
                <a:lnTo>
                  <a:pt x="1972521" y="304582"/>
                </a:lnTo>
                <a:lnTo>
                  <a:pt x="1972521" y="0"/>
                </a:lnTo>
                <a:lnTo>
                  <a:pt x="2581685" y="609165"/>
                </a:lnTo>
                <a:lnTo>
                  <a:pt x="1972521" y="1218329"/>
                </a:lnTo>
                <a:lnTo>
                  <a:pt x="1972521" y="913747"/>
                </a:lnTo>
                <a:lnTo>
                  <a:pt x="0" y="913747"/>
                </a:lnTo>
                <a:lnTo>
                  <a:pt x="0" y="304582"/>
                </a:lnTo>
                <a:close/>
              </a:path>
            </a:pathLst>
          </a:custGeom>
          <a:solidFill>
            <a:schemeClr val="accent5">
              <a:hueOff val="0"/>
              <a:satOff val="0"/>
              <a:lumOff val="0"/>
              <a:alpha val="90000"/>
            </a:schemeClr>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880" tIns="91440" rIns="0" bIns="91440" numCol="1" spcCol="1270" anchor="ctr" anchorCtr="0">
            <a:noAutofit/>
          </a:bodyPr>
          <a:lstStyle/>
          <a:p>
            <a:pPr marL="0" lvl="0" indent="0" algn="l" defTabSz="800100">
              <a:lnSpc>
                <a:spcPct val="90000"/>
              </a:lnSpc>
              <a:spcBef>
                <a:spcPct val="0"/>
              </a:spcBef>
              <a:buNone/>
            </a:pPr>
            <a:r>
              <a:rPr lang="en-US" kern="1200">
                <a:latin typeface="Lato" panose="020F0502020204030203" pitchFamily="34" charset="0"/>
                <a:ea typeface="Lato" panose="020F0502020204030203" pitchFamily="34" charset="0"/>
                <a:cs typeface="Lato" panose="020F0502020204030203" pitchFamily="34" charset="0"/>
              </a:rPr>
              <a:t>Community</a:t>
            </a:r>
            <a:br>
              <a:rPr lang="en-US" kern="1200">
                <a:latin typeface="Lato" panose="020F0502020204030203" pitchFamily="34" charset="0"/>
                <a:ea typeface="Lato" panose="020F0502020204030203" pitchFamily="34" charset="0"/>
                <a:cs typeface="Lato" panose="020F0502020204030203" pitchFamily="34" charset="0"/>
              </a:rPr>
            </a:br>
            <a:r>
              <a:rPr lang="en-US" kern="1200">
                <a:latin typeface="Lato" panose="020F0502020204030203" pitchFamily="34" charset="0"/>
                <a:ea typeface="Lato" panose="020F0502020204030203" pitchFamily="34" charset="0"/>
                <a:cs typeface="Lato" panose="020F0502020204030203" pitchFamily="34" charset="0"/>
              </a:rPr>
              <a:t>Engagement</a:t>
            </a:r>
          </a:p>
        </p:txBody>
      </p:sp>
      <p:sp>
        <p:nvSpPr>
          <p:cNvPr id="16" name="Freeform: Shape 15">
            <a:extLst>
              <a:ext uri="{FF2B5EF4-FFF2-40B4-BE49-F238E27FC236}">
                <a16:creationId xmlns:a16="http://schemas.microsoft.com/office/drawing/2014/main" id="{3C8700F1-6B28-46CC-88B2-D9D1C04307B4}"/>
              </a:ext>
            </a:extLst>
          </p:cNvPr>
          <p:cNvSpPr/>
          <p:nvPr/>
        </p:nvSpPr>
        <p:spPr>
          <a:xfrm>
            <a:off x="6734625" y="3783853"/>
            <a:ext cx="1783609" cy="1094395"/>
          </a:xfrm>
          <a:custGeom>
            <a:avLst/>
            <a:gdLst>
              <a:gd name="connsiteX0" fmla="*/ 0 w 1946515"/>
              <a:gd name="connsiteY0" fmla="*/ 0 h 2236698"/>
              <a:gd name="connsiteX1" fmla="*/ 1946515 w 1946515"/>
              <a:gd name="connsiteY1" fmla="*/ 0 h 2236698"/>
              <a:gd name="connsiteX2" fmla="*/ 1946515 w 1946515"/>
              <a:gd name="connsiteY2" fmla="*/ 2236698 h 2236698"/>
              <a:gd name="connsiteX3" fmla="*/ 0 w 1946515"/>
              <a:gd name="connsiteY3" fmla="*/ 2236698 h 2236698"/>
              <a:gd name="connsiteX4" fmla="*/ 0 w 1946515"/>
              <a:gd name="connsiteY4" fmla="*/ 0 h 2236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15" h="2236698">
                <a:moveTo>
                  <a:pt x="0" y="0"/>
                </a:moveTo>
                <a:lnTo>
                  <a:pt x="1946515" y="0"/>
                </a:lnTo>
                <a:lnTo>
                  <a:pt x="1946515" y="2236698"/>
                </a:lnTo>
                <a:lnTo>
                  <a:pt x="0" y="2236698"/>
                </a:lnTo>
                <a:lnTo>
                  <a:pt x="0" y="0"/>
                </a:lnTo>
                <a:close/>
              </a:path>
            </a:pathLst>
          </a:custGeom>
          <a:ln>
            <a:noFill/>
          </a:ln>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530" tIns="49530" rIns="49530" bIns="49530" numCol="1" spcCol="1270" anchor="t" anchorCtr="0">
            <a:noAutofit/>
          </a:bodyPr>
          <a:lstStyle/>
          <a:p>
            <a:pPr marL="0" lvl="0" indent="0" algn="l" defTabSz="577850">
              <a:lnSpc>
                <a:spcPct val="110000"/>
              </a:lnSpc>
              <a:spcBef>
                <a:spcPct val="0"/>
              </a:spcBef>
              <a:buNone/>
            </a:pPr>
            <a:r>
              <a:rPr lang="en-US" sz="1300" kern="1200">
                <a:latin typeface="Lato" panose="020F0502020204030203" pitchFamily="34" charset="0"/>
                <a:ea typeface="Lato" panose="020F0502020204030203" pitchFamily="34" charset="0"/>
                <a:cs typeface="Lato" panose="020F0502020204030203" pitchFamily="34" charset="0"/>
              </a:rPr>
              <a:t>Community members provide insight on needs, priorities, and solutions.</a:t>
            </a:r>
          </a:p>
        </p:txBody>
      </p:sp>
      <p:sp>
        <p:nvSpPr>
          <p:cNvPr id="19" name="Rectangle: Rounded Corners 4">
            <a:extLst>
              <a:ext uri="{FF2B5EF4-FFF2-40B4-BE49-F238E27FC236}">
                <a16:creationId xmlns:a16="http://schemas.microsoft.com/office/drawing/2014/main" id="{4F9F6DBD-6F8A-477E-B695-91CEBACD66E9}"/>
              </a:ext>
            </a:extLst>
          </p:cNvPr>
          <p:cNvSpPr txBox="1"/>
          <p:nvPr/>
        </p:nvSpPr>
        <p:spPr>
          <a:xfrm>
            <a:off x="9388431" y="1915177"/>
            <a:ext cx="2510044" cy="1292662"/>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91440" rIns="0" bIns="91440" numCol="1" spcCol="1270" anchor="t" anchorCtr="0">
            <a:spAutoFit/>
          </a:bodyPr>
          <a:lstStyle/>
          <a:p>
            <a:pPr marL="0" lvl="1" algn="l" defTabSz="711200">
              <a:lnSpc>
                <a:spcPct val="90000"/>
              </a:lnSpc>
              <a:spcBef>
                <a:spcPct val="0"/>
              </a:spcBef>
              <a:spcAft>
                <a:spcPct val="15000"/>
              </a:spcAft>
            </a:pPr>
            <a:r>
              <a:rPr lang="en-US" sz="2000" b="1" kern="1200"/>
              <a:t>Mobility Coalition </a:t>
            </a:r>
            <a:r>
              <a:rPr lang="en-US" sz="2000"/>
              <a:t>develops, implements, and sustains </a:t>
            </a:r>
            <a:r>
              <a:rPr lang="en-US" sz="2000" b="1"/>
              <a:t>Mobility Action Plan.</a:t>
            </a:r>
            <a:endParaRPr lang="en-US" sz="2000" kern="1200"/>
          </a:p>
        </p:txBody>
      </p:sp>
    </p:spTree>
    <p:extLst>
      <p:ext uri="{BB962C8B-B14F-4D97-AF65-F5344CB8AC3E}">
        <p14:creationId xmlns:p14="http://schemas.microsoft.com/office/powerpoint/2010/main" val="15294893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D22F89-8D3A-4029-9A0D-B69984D8F38B}"/>
              </a:ext>
            </a:extLst>
          </p:cNvPr>
          <p:cNvSpPr>
            <a:spLocks noGrp="1"/>
          </p:cNvSpPr>
          <p:nvPr>
            <p:ph type="sldNum" sz="quarter" idx="4"/>
          </p:nvPr>
        </p:nvSpPr>
        <p:spPr>
          <a:xfrm>
            <a:off x="8991600" y="6467708"/>
            <a:ext cx="2743200" cy="209316"/>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8F88C8-0A9A-DA43-95C8-7FE161A05352}" type="slidenum">
              <a:rPr lang="en-US" smtClean="0"/>
              <a:pPr/>
              <a:t>18</a:t>
            </a:fld>
            <a:endParaRPr lang="en-US"/>
          </a:p>
        </p:txBody>
      </p:sp>
      <p:sp>
        <p:nvSpPr>
          <p:cNvPr id="3" name="Title 2">
            <a:extLst>
              <a:ext uri="{FF2B5EF4-FFF2-40B4-BE49-F238E27FC236}">
                <a16:creationId xmlns:a16="http://schemas.microsoft.com/office/drawing/2014/main" id="{569E5A8A-3BD0-4A05-920B-409B8CB8102F}"/>
              </a:ext>
            </a:extLst>
          </p:cNvPr>
          <p:cNvSpPr>
            <a:spLocks noGrp="1"/>
          </p:cNvSpPr>
          <p:nvPr>
            <p:ph type="title"/>
          </p:nvPr>
        </p:nvSpPr>
        <p:spPr/>
        <p:txBody>
          <a:bodyPr/>
          <a:lstStyle/>
          <a:p>
            <a:r>
              <a:rPr lang="en-US" dirty="0"/>
              <a:t>Mobility Action Plans</a:t>
            </a:r>
          </a:p>
        </p:txBody>
      </p:sp>
      <p:pic>
        <p:nvPicPr>
          <p:cNvPr id="9" name="Picture 9">
            <a:extLst>
              <a:ext uri="{FF2B5EF4-FFF2-40B4-BE49-F238E27FC236}">
                <a16:creationId xmlns:a16="http://schemas.microsoft.com/office/drawing/2014/main" id="{50E80FF8-EBFA-7BB8-AACD-3BED2E852899}"/>
              </a:ext>
            </a:extLst>
          </p:cNvPr>
          <p:cNvPicPr>
            <a:picLocks noChangeAspect="1"/>
          </p:cNvPicPr>
          <p:nvPr/>
        </p:nvPicPr>
        <p:blipFill>
          <a:blip r:embed="rId3"/>
          <a:stretch>
            <a:fillRect/>
          </a:stretch>
        </p:blipFill>
        <p:spPr>
          <a:xfrm>
            <a:off x="4129569" y="2892309"/>
            <a:ext cx="3332909" cy="3808321"/>
          </a:xfrm>
          <a:prstGeom prst="rect">
            <a:avLst/>
          </a:prstGeom>
          <a:solidFill>
            <a:schemeClr val="bg1"/>
          </a:solidFill>
        </p:spPr>
      </p:pic>
      <p:pic>
        <p:nvPicPr>
          <p:cNvPr id="4" name="Picture 4">
            <a:extLst>
              <a:ext uri="{FF2B5EF4-FFF2-40B4-BE49-F238E27FC236}">
                <a16:creationId xmlns:a16="http://schemas.microsoft.com/office/drawing/2014/main" id="{778FAD73-70C5-0747-A76A-4B2619B5EBA4}"/>
              </a:ext>
            </a:extLst>
          </p:cNvPr>
          <p:cNvPicPr>
            <a:picLocks noChangeAspect="1"/>
          </p:cNvPicPr>
          <p:nvPr/>
        </p:nvPicPr>
        <p:blipFill rotWithShape="1">
          <a:blip r:embed="rId4"/>
          <a:srcRect l="973" t="985" r="973" b="985"/>
          <a:stretch/>
        </p:blipFill>
        <p:spPr>
          <a:xfrm>
            <a:off x="7952697" y="1519444"/>
            <a:ext cx="3417627" cy="4400871"/>
          </a:xfrm>
          <a:prstGeom prst="rect">
            <a:avLst/>
          </a:prstGeom>
        </p:spPr>
      </p:pic>
      <p:pic>
        <p:nvPicPr>
          <p:cNvPr id="8" name="Picture 7">
            <a:extLst>
              <a:ext uri="{FF2B5EF4-FFF2-40B4-BE49-F238E27FC236}">
                <a16:creationId xmlns:a16="http://schemas.microsoft.com/office/drawing/2014/main" id="{EA8F20B0-157E-4359-A2A7-E53984E2E099}"/>
              </a:ext>
            </a:extLst>
          </p:cNvPr>
          <p:cNvPicPr>
            <a:picLocks noChangeAspect="1"/>
          </p:cNvPicPr>
          <p:nvPr/>
        </p:nvPicPr>
        <p:blipFill>
          <a:blip r:embed="rId5"/>
          <a:stretch>
            <a:fillRect/>
          </a:stretch>
        </p:blipFill>
        <p:spPr>
          <a:xfrm>
            <a:off x="3923996" y="1252744"/>
            <a:ext cx="3769373" cy="2917149"/>
          </a:xfrm>
          <a:prstGeom prst="rect">
            <a:avLst/>
          </a:prstGeom>
        </p:spPr>
      </p:pic>
      <p:pic>
        <p:nvPicPr>
          <p:cNvPr id="7" name="Picture 6">
            <a:extLst>
              <a:ext uri="{FF2B5EF4-FFF2-40B4-BE49-F238E27FC236}">
                <a16:creationId xmlns:a16="http://schemas.microsoft.com/office/drawing/2014/main" id="{B51B909B-DC0C-4882-AB1A-F228AFD17598}"/>
              </a:ext>
            </a:extLst>
          </p:cNvPr>
          <p:cNvPicPr>
            <a:picLocks noChangeAspect="1"/>
          </p:cNvPicPr>
          <p:nvPr/>
        </p:nvPicPr>
        <p:blipFill>
          <a:blip r:embed="rId6"/>
          <a:stretch>
            <a:fillRect/>
          </a:stretch>
        </p:blipFill>
        <p:spPr>
          <a:xfrm>
            <a:off x="456191" y="1337734"/>
            <a:ext cx="3208477" cy="4182531"/>
          </a:xfrm>
          <a:prstGeom prst="rect">
            <a:avLst/>
          </a:prstGeom>
        </p:spPr>
      </p:pic>
    </p:spTree>
    <p:extLst>
      <p:ext uri="{BB962C8B-B14F-4D97-AF65-F5344CB8AC3E}">
        <p14:creationId xmlns:p14="http://schemas.microsoft.com/office/powerpoint/2010/main" val="280039957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F5D770-62E0-4B26-B55F-7AFC4D0D0A7F}"/>
              </a:ext>
            </a:extLst>
          </p:cNvPr>
          <p:cNvSpPr>
            <a:spLocks noGrp="1"/>
          </p:cNvSpPr>
          <p:nvPr>
            <p:ph type="sldNum" sz="quarter" idx="4"/>
          </p:nvPr>
        </p:nvSpPr>
        <p:spPr/>
        <p:txBody>
          <a:bodyPr/>
          <a:lstStyle/>
          <a:p>
            <a:fld id="{B68F88C8-0A9A-DA43-95C8-7FE161A05352}" type="slidenum">
              <a:rPr lang="en-US" smtClean="0"/>
              <a:pPr/>
              <a:t>19</a:t>
            </a:fld>
            <a:endParaRPr lang="en-US" dirty="0"/>
          </a:p>
        </p:txBody>
      </p:sp>
      <p:sp>
        <p:nvSpPr>
          <p:cNvPr id="3" name="Title 2">
            <a:extLst>
              <a:ext uri="{FF2B5EF4-FFF2-40B4-BE49-F238E27FC236}">
                <a16:creationId xmlns:a16="http://schemas.microsoft.com/office/drawing/2014/main" id="{4DC540AD-432C-4040-906D-DC435C575394}"/>
              </a:ext>
            </a:extLst>
          </p:cNvPr>
          <p:cNvSpPr>
            <a:spLocks noGrp="1"/>
          </p:cNvSpPr>
          <p:nvPr>
            <p:ph type="title"/>
          </p:nvPr>
        </p:nvSpPr>
        <p:spPr>
          <a:xfrm>
            <a:off x="152400" y="381000"/>
            <a:ext cx="4572000" cy="691054"/>
          </a:xfrm>
        </p:spPr>
        <p:txBody>
          <a:bodyPr/>
          <a:lstStyle/>
          <a:p>
            <a:r>
              <a:rPr lang="en-US" dirty="0"/>
              <a:t>Upward Mobility Planning Guide</a:t>
            </a:r>
          </a:p>
        </p:txBody>
      </p:sp>
      <p:sp>
        <p:nvSpPr>
          <p:cNvPr id="6" name="Text Placeholder 5">
            <a:extLst>
              <a:ext uri="{FF2B5EF4-FFF2-40B4-BE49-F238E27FC236}">
                <a16:creationId xmlns:a16="http://schemas.microsoft.com/office/drawing/2014/main" id="{E6712381-6EC0-436D-9C0F-BD7CCE86533F}"/>
              </a:ext>
            </a:extLst>
          </p:cNvPr>
          <p:cNvSpPr>
            <a:spLocks noGrp="1"/>
          </p:cNvSpPr>
          <p:nvPr>
            <p:ph type="body" sz="quarter" idx="11"/>
          </p:nvPr>
        </p:nvSpPr>
        <p:spPr>
          <a:xfrm>
            <a:off x="152400" y="1219200"/>
            <a:ext cx="5956300" cy="4838700"/>
          </a:xfrm>
        </p:spPr>
        <p:txBody>
          <a:bodyPr/>
          <a:lstStyle/>
          <a:p>
            <a:r>
              <a:rPr lang="en-US" dirty="0"/>
              <a:t>A  guide to help local leaders better understand </a:t>
            </a:r>
            <a:r>
              <a:rPr lang="en-US" b="1" dirty="0"/>
              <a:t>impediments to upward mobility </a:t>
            </a:r>
            <a:r>
              <a:rPr lang="en-US" dirty="0"/>
              <a:t>and how to build a </a:t>
            </a:r>
            <a:r>
              <a:rPr lang="en-US" b="1" dirty="0"/>
              <a:t>cross-sector team </a:t>
            </a:r>
            <a:r>
              <a:rPr lang="en-US" dirty="0"/>
              <a:t>that can plan, advocate for, and implement a </a:t>
            </a:r>
            <a:r>
              <a:rPr lang="en-US" b="1" dirty="0"/>
              <a:t>set of systems changes</a:t>
            </a:r>
            <a:r>
              <a:rPr lang="en-US" dirty="0"/>
              <a:t> focused on bringing all members of your community out of poverty and creating more equitable results. </a:t>
            </a:r>
          </a:p>
          <a:p>
            <a:r>
              <a:rPr lang="en-US" dirty="0"/>
              <a:t>Provides practical advice for people driven to boost mobility from poverty and asking, </a:t>
            </a:r>
            <a:r>
              <a:rPr lang="en-US" b="1" dirty="0"/>
              <a:t>“Where do I start?”</a:t>
            </a:r>
          </a:p>
          <a:p>
            <a:r>
              <a:rPr lang="en-US" dirty="0"/>
              <a:t>Informed by the </a:t>
            </a:r>
            <a:r>
              <a:rPr lang="en-US" b="1" dirty="0"/>
              <a:t>Boosting Upward Mobility cohort </a:t>
            </a:r>
            <a:r>
              <a:rPr lang="en-US" dirty="0"/>
              <a:t>that beta-tested the metrics. </a:t>
            </a:r>
          </a:p>
          <a:p>
            <a:endParaRPr lang="en-US" dirty="0"/>
          </a:p>
        </p:txBody>
      </p:sp>
      <p:pic>
        <p:nvPicPr>
          <p:cNvPr id="5" name="Picture 4">
            <a:extLst>
              <a:ext uri="{FF2B5EF4-FFF2-40B4-BE49-F238E27FC236}">
                <a16:creationId xmlns:a16="http://schemas.microsoft.com/office/drawing/2014/main" id="{5489521E-A908-431E-9783-F062A55D4482}"/>
              </a:ext>
            </a:extLst>
          </p:cNvPr>
          <p:cNvPicPr>
            <a:picLocks noChangeAspect="1"/>
          </p:cNvPicPr>
          <p:nvPr/>
        </p:nvPicPr>
        <p:blipFill rotWithShape="1">
          <a:blip r:embed="rId3"/>
          <a:srcRect l="31621" t="22702" r="36960" b="7778"/>
          <a:stretch/>
        </p:blipFill>
        <p:spPr>
          <a:xfrm>
            <a:off x="7055021" y="516718"/>
            <a:ext cx="4679779" cy="5824563"/>
          </a:xfrm>
          <a:prstGeom prst="rect">
            <a:avLst/>
          </a:prstGeom>
        </p:spPr>
      </p:pic>
    </p:spTree>
    <p:extLst>
      <p:ext uri="{BB962C8B-B14F-4D97-AF65-F5344CB8AC3E}">
        <p14:creationId xmlns:p14="http://schemas.microsoft.com/office/powerpoint/2010/main" val="238027487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DFB73-199A-46D0-9B47-5CD1CCDC95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F88C8-0A9A-DA43-95C8-7FE161A05352}" type="slidenum">
              <a:rPr kumimoji="0" lang="en-US" sz="1000" b="0" i="0" u="none" strike="noStrike" kern="1200" cap="none" spc="0" normalizeH="0" baseline="0" noProof="0" smtClean="0">
                <a:ln>
                  <a:noFill/>
                </a:ln>
                <a:solidFill>
                  <a:srgbClr val="494546">
                    <a:tint val="75000"/>
                  </a:srgbClr>
                </a:solidFill>
                <a:effectLst/>
                <a:uLnTx/>
                <a:uFillTx/>
                <a:latin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494546">
                  <a:tint val="75000"/>
                </a:srgbClr>
              </a:solidFill>
              <a:effectLst/>
              <a:uLnTx/>
              <a:uFillTx/>
              <a:latin typeface="Lato" charset="0"/>
            </a:endParaRPr>
          </a:p>
        </p:txBody>
      </p:sp>
      <p:sp>
        <p:nvSpPr>
          <p:cNvPr id="3" name="Title 2">
            <a:extLst>
              <a:ext uri="{FF2B5EF4-FFF2-40B4-BE49-F238E27FC236}">
                <a16:creationId xmlns:a16="http://schemas.microsoft.com/office/drawing/2014/main" id="{A1A866A1-CD29-4897-B4A3-EE4B48431F48}"/>
              </a:ext>
            </a:extLst>
          </p:cNvPr>
          <p:cNvSpPr>
            <a:spLocks noGrp="1"/>
          </p:cNvSpPr>
          <p:nvPr>
            <p:ph type="title"/>
          </p:nvPr>
        </p:nvSpPr>
        <p:spPr/>
        <p:txBody>
          <a:bodyPr/>
          <a:lstStyle/>
          <a:p>
            <a:r>
              <a:rPr lang="en-US" dirty="0"/>
              <a:t>Agenda </a:t>
            </a:r>
          </a:p>
        </p:txBody>
      </p:sp>
      <p:sp>
        <p:nvSpPr>
          <p:cNvPr id="4" name="Text Placeholder 3">
            <a:extLst>
              <a:ext uri="{FF2B5EF4-FFF2-40B4-BE49-F238E27FC236}">
                <a16:creationId xmlns:a16="http://schemas.microsoft.com/office/drawing/2014/main" id="{FDB67144-734F-4540-9AA3-2C02FF60DCD5}"/>
              </a:ext>
            </a:extLst>
          </p:cNvPr>
          <p:cNvSpPr>
            <a:spLocks noGrp="1"/>
          </p:cNvSpPr>
          <p:nvPr>
            <p:ph type="body" sz="quarter" idx="10"/>
          </p:nvPr>
        </p:nvSpPr>
        <p:spPr>
          <a:xfrm>
            <a:off x="381000" y="1447800"/>
            <a:ext cx="10214658" cy="4367212"/>
          </a:xfrm>
        </p:spPr>
        <p:txBody>
          <a:bodyPr vert="horz" lIns="0" tIns="0" rIns="0" bIns="91440" rtlCol="0" anchor="t">
            <a:noAutofit/>
          </a:bodyPr>
          <a:lstStyle/>
          <a:p>
            <a:pPr>
              <a:lnSpc>
                <a:spcPct val="200000"/>
              </a:lnSpc>
            </a:pPr>
            <a:r>
              <a:rPr lang="en-US" sz="2400" dirty="0"/>
              <a:t>Overview of the </a:t>
            </a:r>
            <a:r>
              <a:rPr lang="en-US" sz="2400" dirty="0">
                <a:hlinkClick r:id="rId3"/>
              </a:rPr>
              <a:t>Upward Mobility Framework</a:t>
            </a:r>
            <a:r>
              <a:rPr lang="en-US" sz="2400" dirty="0"/>
              <a:t>, Mobility Metrics, and a </a:t>
            </a:r>
            <a:r>
              <a:rPr lang="en-US" sz="2400" dirty="0">
                <a:hlinkClick r:id="rId4"/>
              </a:rPr>
              <a:t>Planning Guide for Local Action </a:t>
            </a:r>
            <a:endParaRPr lang="en-US" sz="2400" dirty="0">
              <a:cs typeface="Arial"/>
            </a:endParaRPr>
          </a:p>
          <a:p>
            <a:pPr>
              <a:lnSpc>
                <a:spcPct val="200000"/>
              </a:lnSpc>
            </a:pPr>
            <a:r>
              <a:rPr lang="en-US" sz="2400" dirty="0"/>
              <a:t>Building Cross-Sector Partnerships for Systems Change </a:t>
            </a:r>
            <a:endParaRPr lang="en-US" sz="2400" dirty="0">
              <a:cs typeface="Arial"/>
            </a:endParaRPr>
          </a:p>
          <a:p>
            <a:pPr>
              <a:lnSpc>
                <a:spcPct val="200000"/>
              </a:lnSpc>
            </a:pPr>
            <a:r>
              <a:rPr lang="en-US" sz="2400" dirty="0"/>
              <a:t>Demo of the </a:t>
            </a:r>
            <a:r>
              <a:rPr lang="en-US" sz="2400" dirty="0">
                <a:solidFill>
                  <a:schemeClr val="tx2"/>
                </a:solidFill>
                <a:hlinkClick r:id="rId5">
                  <a:extLst>
                    <a:ext uri="{A12FA001-AC4F-418D-AE19-62706E023703}">
                      <ahyp:hlinkClr xmlns:ahyp="http://schemas.microsoft.com/office/drawing/2018/hyperlinkcolor" val="tx"/>
                    </a:ext>
                  </a:extLst>
                </a:hlinkClick>
              </a:rPr>
              <a:t>Data Tables</a:t>
            </a:r>
            <a:r>
              <a:rPr lang="en-US" sz="2400" dirty="0">
                <a:solidFill>
                  <a:schemeClr val="tx2"/>
                </a:solidFill>
              </a:rPr>
              <a:t> </a:t>
            </a:r>
            <a:endParaRPr lang="en-US" sz="2400" dirty="0">
              <a:cs typeface="Arial"/>
            </a:endParaRPr>
          </a:p>
          <a:p>
            <a:pPr>
              <a:lnSpc>
                <a:spcPct val="200000"/>
              </a:lnSpc>
            </a:pPr>
            <a:r>
              <a:rPr lang="en-US" sz="2400" dirty="0"/>
              <a:t>Debrief and Q&amp;A</a:t>
            </a:r>
            <a:endParaRPr lang="en-US" sz="2400" dirty="0">
              <a:cs typeface="Arial"/>
            </a:endParaRPr>
          </a:p>
          <a:p>
            <a:endParaRPr lang="en-US" sz="2400" b="1" dirty="0">
              <a:cs typeface="Arial"/>
            </a:endParaRPr>
          </a:p>
        </p:txBody>
      </p:sp>
      <p:sp>
        <p:nvSpPr>
          <p:cNvPr id="5" name="Text Placeholder 4">
            <a:extLst>
              <a:ext uri="{FF2B5EF4-FFF2-40B4-BE49-F238E27FC236}">
                <a16:creationId xmlns:a16="http://schemas.microsoft.com/office/drawing/2014/main" id="{E6364274-CC9F-4751-BB19-A0BADDE49A68}"/>
              </a:ext>
            </a:extLst>
          </p:cNvPr>
          <p:cNvSpPr>
            <a:spLocks noGrp="1"/>
          </p:cNvSpPr>
          <p:nvPr>
            <p:ph type="body" sz="quarter" idx="11"/>
          </p:nvPr>
        </p:nvSpPr>
        <p:spPr>
          <a:xfrm>
            <a:off x="457200" y="10511"/>
            <a:ext cx="691215" cy="307777"/>
          </a:xfrm>
        </p:spPr>
        <p:txBody>
          <a:bodyPr/>
          <a:lstStyle/>
          <a:p>
            <a:r>
              <a:rPr lang="en-US" dirty="0"/>
              <a:t>Agenda</a:t>
            </a:r>
          </a:p>
        </p:txBody>
      </p:sp>
    </p:spTree>
    <p:extLst>
      <p:ext uri="{BB962C8B-B14F-4D97-AF65-F5344CB8AC3E}">
        <p14:creationId xmlns:p14="http://schemas.microsoft.com/office/powerpoint/2010/main" val="392939451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41EE3B-037C-41BD-8B95-F65EB34954F3}"/>
              </a:ext>
            </a:extLst>
          </p:cNvPr>
          <p:cNvSpPr>
            <a:spLocks noGrp="1"/>
          </p:cNvSpPr>
          <p:nvPr>
            <p:ph type="sldNum" sz="quarter" idx="4"/>
          </p:nvPr>
        </p:nvSpPr>
        <p:spPr>
          <a:xfrm>
            <a:off x="8991600" y="6467708"/>
            <a:ext cx="2743200" cy="209316"/>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8F88C8-0A9A-DA43-95C8-7FE161A05352}" type="slidenum">
              <a:rPr lang="en-US" smtClean="0"/>
              <a:pPr/>
              <a:t>20</a:t>
            </a:fld>
            <a:endParaRPr lang="en-US" altLang="en-US" dirty="0"/>
          </a:p>
        </p:txBody>
      </p:sp>
      <p:sp>
        <p:nvSpPr>
          <p:cNvPr id="7" name="Title 6">
            <a:extLst>
              <a:ext uri="{FF2B5EF4-FFF2-40B4-BE49-F238E27FC236}">
                <a16:creationId xmlns:a16="http://schemas.microsoft.com/office/drawing/2014/main" id="{0899A89F-CB52-4C4C-9F94-9D92E358534E}"/>
              </a:ext>
            </a:extLst>
          </p:cNvPr>
          <p:cNvSpPr>
            <a:spLocks noGrp="1"/>
          </p:cNvSpPr>
          <p:nvPr>
            <p:ph type="title"/>
          </p:nvPr>
        </p:nvSpPr>
        <p:spPr/>
        <p:txBody>
          <a:bodyPr/>
          <a:lstStyle/>
          <a:p>
            <a:r>
              <a:rPr lang="en-US" dirty="0"/>
              <a:t>The Planning Guide for Local Action</a:t>
            </a:r>
          </a:p>
        </p:txBody>
      </p:sp>
      <p:graphicFrame>
        <p:nvGraphicFramePr>
          <p:cNvPr id="9" name="Content Placeholder 8">
            <a:extLst>
              <a:ext uri="{FF2B5EF4-FFF2-40B4-BE49-F238E27FC236}">
                <a16:creationId xmlns:a16="http://schemas.microsoft.com/office/drawing/2014/main" id="{33D73F5B-45DF-4F46-AFAF-86186A0F6727}"/>
              </a:ext>
            </a:extLst>
          </p:cNvPr>
          <p:cNvGraphicFramePr>
            <a:graphicFrameLocks noGrp="1"/>
          </p:cNvGraphicFramePr>
          <p:nvPr>
            <p:ph sz="quarter" idx="4294967295"/>
            <p:extLst>
              <p:ext uri="{D42A27DB-BD31-4B8C-83A1-F6EECF244321}">
                <p14:modId xmlns:p14="http://schemas.microsoft.com/office/powerpoint/2010/main" val="1500709555"/>
              </p:ext>
            </p:extLst>
          </p:nvPr>
        </p:nvGraphicFramePr>
        <p:xfrm>
          <a:off x="381000" y="990600"/>
          <a:ext cx="10966450" cy="4035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477539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41EE3B-037C-41BD-8B95-F65EB34954F3}"/>
              </a:ext>
            </a:extLst>
          </p:cNvPr>
          <p:cNvSpPr>
            <a:spLocks noGrp="1"/>
          </p:cNvSpPr>
          <p:nvPr>
            <p:ph type="sldNum" sz="quarter" idx="4"/>
          </p:nvPr>
        </p:nvSpPr>
        <p:spPr>
          <a:xfrm>
            <a:off x="8991600" y="6467708"/>
            <a:ext cx="2743200" cy="209316"/>
          </a:xfrm>
        </p:spPr>
        <p:txBody>
          <a:bodyPr/>
          <a:lstStyle/>
          <a:p>
            <a:fld id="{1460AEED-5B91-409C-B98D-916EE792AE91}" type="slidenum">
              <a:rPr lang="en-US" altLang="en-US" smtClean="0"/>
              <a:pPr/>
              <a:t>21</a:t>
            </a:fld>
            <a:endParaRPr lang="en-US" altLang="en-US" dirty="0"/>
          </a:p>
        </p:txBody>
      </p:sp>
      <p:sp>
        <p:nvSpPr>
          <p:cNvPr id="7" name="Title 6">
            <a:extLst>
              <a:ext uri="{FF2B5EF4-FFF2-40B4-BE49-F238E27FC236}">
                <a16:creationId xmlns:a16="http://schemas.microsoft.com/office/drawing/2014/main" id="{0899A89F-CB52-4C4C-9F94-9D92E358534E}"/>
              </a:ext>
            </a:extLst>
          </p:cNvPr>
          <p:cNvSpPr>
            <a:spLocks noGrp="1"/>
          </p:cNvSpPr>
          <p:nvPr>
            <p:ph type="title"/>
          </p:nvPr>
        </p:nvSpPr>
        <p:spPr>
          <a:xfrm>
            <a:off x="457200" y="533400"/>
            <a:ext cx="10858500" cy="1127681"/>
          </a:xfrm>
        </p:spPr>
        <p:txBody>
          <a:bodyPr/>
          <a:lstStyle/>
          <a:p>
            <a:r>
              <a:rPr lang="en-US" dirty="0">
                <a:solidFill>
                  <a:srgbClr val="2BB595"/>
                </a:solidFill>
              </a:rPr>
              <a:t>Step 3: </a:t>
            </a:r>
            <a:r>
              <a:rPr lang="en-US" dirty="0"/>
              <a:t>Ensure Your Local Government/Community is Ready to Undertake this Work—Readiness Conditions</a:t>
            </a:r>
          </a:p>
        </p:txBody>
      </p:sp>
      <p:sp>
        <p:nvSpPr>
          <p:cNvPr id="2" name="Text Placeholder 1">
            <a:extLst>
              <a:ext uri="{FF2B5EF4-FFF2-40B4-BE49-F238E27FC236}">
                <a16:creationId xmlns:a16="http://schemas.microsoft.com/office/drawing/2014/main" id="{8F77772F-8D88-43FA-9361-551BB9E28AD0}"/>
              </a:ext>
            </a:extLst>
          </p:cNvPr>
          <p:cNvSpPr>
            <a:spLocks noGrp="1"/>
          </p:cNvSpPr>
          <p:nvPr>
            <p:ph type="body" sz="quarter" idx="10"/>
          </p:nvPr>
        </p:nvSpPr>
        <p:spPr>
          <a:xfrm>
            <a:off x="457200" y="1885950"/>
            <a:ext cx="11188700" cy="4127500"/>
          </a:xfrm>
        </p:spPr>
        <p:txBody>
          <a:bodyPr numCol="2">
            <a:normAutofit lnSpcReduction="10000"/>
          </a:bodyPr>
          <a:lstStyle/>
          <a:p>
            <a:r>
              <a:rPr lang="en-US" sz="2300" dirty="0"/>
              <a:t>A clear commitment from local government leadership</a:t>
            </a:r>
          </a:p>
          <a:p>
            <a:r>
              <a:rPr lang="en-US" sz="2300" dirty="0"/>
              <a:t>Preparedness for cross-sector partnerships across policy domains</a:t>
            </a:r>
          </a:p>
          <a:p>
            <a:r>
              <a:rPr lang="en-US" sz="2300" dirty="0"/>
              <a:t>Sufficient organizational capacity to undertake this work</a:t>
            </a:r>
          </a:p>
          <a:p>
            <a:r>
              <a:rPr lang="en-US" sz="2300" dirty="0"/>
              <a:t>An organizational culture that can support large-scale change</a:t>
            </a:r>
          </a:p>
          <a:p>
            <a:r>
              <a:rPr lang="en-US" sz="2300" dirty="0"/>
              <a:t>Buy-in from staff across departments</a:t>
            </a:r>
          </a:p>
          <a:p>
            <a:r>
              <a:rPr lang="en-US" sz="2300" dirty="0"/>
              <a:t>A desire to build a shared understanding of structural racism and racial equity</a:t>
            </a:r>
          </a:p>
          <a:p>
            <a:r>
              <a:rPr lang="en-US" sz="2300" dirty="0"/>
              <a:t>Knowledge of the skills and capacity necessary for data gathering and analysis</a:t>
            </a:r>
          </a:p>
          <a:p>
            <a:r>
              <a:rPr lang="en-US" sz="2300" dirty="0"/>
              <a:t>Dedicated resources for meaningful community engagement</a:t>
            </a:r>
          </a:p>
          <a:p>
            <a:r>
              <a:rPr lang="en-US" sz="2300" dirty="0"/>
              <a:t>A commitment to ongoing learning and improvement.</a:t>
            </a:r>
          </a:p>
        </p:txBody>
      </p:sp>
    </p:spTree>
    <p:extLst>
      <p:ext uri="{BB962C8B-B14F-4D97-AF65-F5344CB8AC3E}">
        <p14:creationId xmlns:p14="http://schemas.microsoft.com/office/powerpoint/2010/main" val="349516045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41EE3B-037C-41BD-8B95-F65EB34954F3}"/>
              </a:ext>
            </a:extLst>
          </p:cNvPr>
          <p:cNvSpPr>
            <a:spLocks noGrp="1"/>
          </p:cNvSpPr>
          <p:nvPr>
            <p:ph type="sldNum" sz="quarter" idx="4"/>
          </p:nvPr>
        </p:nvSpPr>
        <p:spPr>
          <a:xfrm>
            <a:off x="8991600" y="6467708"/>
            <a:ext cx="2743200" cy="209316"/>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8F88C8-0A9A-DA43-95C8-7FE161A05352}" type="slidenum">
              <a:rPr lang="en-US" smtClean="0"/>
              <a:pPr/>
              <a:t>22</a:t>
            </a:fld>
            <a:endParaRPr lang="en-US" altLang="en-US" dirty="0"/>
          </a:p>
        </p:txBody>
      </p:sp>
      <p:sp>
        <p:nvSpPr>
          <p:cNvPr id="7" name="Title 6">
            <a:extLst>
              <a:ext uri="{FF2B5EF4-FFF2-40B4-BE49-F238E27FC236}">
                <a16:creationId xmlns:a16="http://schemas.microsoft.com/office/drawing/2014/main" id="{0899A89F-CB52-4C4C-9F94-9D92E358534E}"/>
              </a:ext>
            </a:extLst>
          </p:cNvPr>
          <p:cNvSpPr>
            <a:spLocks noGrp="1"/>
          </p:cNvSpPr>
          <p:nvPr>
            <p:ph type="title"/>
          </p:nvPr>
        </p:nvSpPr>
        <p:spPr/>
        <p:txBody>
          <a:bodyPr/>
          <a:lstStyle/>
          <a:p>
            <a:r>
              <a:rPr lang="en-US" dirty="0">
                <a:solidFill>
                  <a:srgbClr val="2799B9"/>
                </a:solidFill>
              </a:rPr>
              <a:t>Step 4: </a:t>
            </a:r>
            <a:r>
              <a:rPr lang="en-US" dirty="0"/>
              <a:t>Build A Coalition for Systems Change</a:t>
            </a:r>
            <a:br>
              <a:rPr lang="en-US" dirty="0">
                <a:solidFill>
                  <a:srgbClr val="2BB595"/>
                </a:solidFill>
              </a:rPr>
            </a:br>
            <a:br>
              <a:rPr lang="en-US" dirty="0">
                <a:solidFill>
                  <a:srgbClr val="2BB595"/>
                </a:solidFill>
              </a:rPr>
            </a:br>
            <a:br>
              <a:rPr lang="en-US" dirty="0">
                <a:solidFill>
                  <a:srgbClr val="2BB595"/>
                </a:solidFill>
              </a:rPr>
            </a:br>
            <a:endParaRPr lang="en-US" b="0" dirty="0">
              <a:solidFill>
                <a:srgbClr val="3E393B"/>
              </a:solidFill>
            </a:endParaRPr>
          </a:p>
        </p:txBody>
      </p:sp>
      <p:sp>
        <p:nvSpPr>
          <p:cNvPr id="8" name="TextBox 7">
            <a:extLst>
              <a:ext uri="{FF2B5EF4-FFF2-40B4-BE49-F238E27FC236}">
                <a16:creationId xmlns:a16="http://schemas.microsoft.com/office/drawing/2014/main" id="{F8278B4A-4CAA-4133-AD0E-55349C893F64}"/>
              </a:ext>
            </a:extLst>
          </p:cNvPr>
          <p:cNvSpPr txBox="1"/>
          <p:nvPr/>
        </p:nvSpPr>
        <p:spPr>
          <a:xfrm>
            <a:off x="457200" y="3429000"/>
            <a:ext cx="6552821" cy="2331729"/>
          </a:xfrm>
          <a:prstGeom prst="rect">
            <a:avLst/>
          </a:prstGeom>
          <a:noFill/>
        </p:spPr>
        <p:txBody>
          <a:bodyPr wrap="square" numCol="1" rtlCol="0">
            <a:spAutoFit/>
          </a:bodyPr>
          <a:lstStyle/>
          <a:p>
            <a:pPr marL="228600" indent="-228600">
              <a:lnSpc>
                <a:spcPct val="110000"/>
              </a:lnSpc>
              <a:spcAft>
                <a:spcPts val="800"/>
              </a:spcAft>
              <a:buClr>
                <a:schemeClr val="accent1"/>
              </a:buClr>
              <a:buFont typeface="Wingdings" charset="2"/>
              <a:buChar char="§"/>
            </a:pPr>
            <a:r>
              <a:rPr lang="en-US" sz="22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Aligned initiatives</a:t>
            </a:r>
          </a:p>
          <a:p>
            <a:pPr marL="228600" indent="-228600">
              <a:lnSpc>
                <a:spcPct val="110000"/>
              </a:lnSpc>
              <a:spcAft>
                <a:spcPts val="800"/>
              </a:spcAft>
              <a:buClr>
                <a:schemeClr val="accent1"/>
              </a:buClr>
              <a:buFont typeface="Wingdings" charset="2"/>
              <a:buChar char="§"/>
            </a:pPr>
            <a:r>
              <a:rPr lang="en-US" sz="22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Assets</a:t>
            </a:r>
          </a:p>
          <a:p>
            <a:pPr marL="228600" indent="-228600">
              <a:lnSpc>
                <a:spcPct val="110000"/>
              </a:lnSpc>
              <a:spcAft>
                <a:spcPts val="800"/>
              </a:spcAft>
              <a:buClr>
                <a:schemeClr val="accent1"/>
              </a:buClr>
              <a:buFont typeface="Wingdings" charset="2"/>
              <a:buChar char="§"/>
            </a:pPr>
            <a:r>
              <a:rPr lang="en-US" sz="22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Partnership</a:t>
            </a:r>
          </a:p>
          <a:p>
            <a:pPr marL="228600" indent="-228600">
              <a:lnSpc>
                <a:spcPct val="110000"/>
              </a:lnSpc>
              <a:spcAft>
                <a:spcPts val="800"/>
              </a:spcAft>
              <a:buClr>
                <a:schemeClr val="accent1"/>
              </a:buClr>
              <a:buFont typeface="Wingdings" charset="2"/>
              <a:buChar char="§"/>
            </a:pPr>
            <a:r>
              <a:rPr lang="en-US" sz="22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Motivation</a:t>
            </a:r>
          </a:p>
          <a:p>
            <a:pPr marL="228600" indent="-228600">
              <a:lnSpc>
                <a:spcPct val="110000"/>
              </a:lnSpc>
              <a:spcAft>
                <a:spcPts val="800"/>
              </a:spcAft>
              <a:buClr>
                <a:schemeClr val="accent1"/>
              </a:buClr>
              <a:buFont typeface="Wingdings" charset="2"/>
              <a:buChar char="§"/>
            </a:pPr>
            <a:r>
              <a:rPr lang="en-US" sz="22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Roles</a:t>
            </a:r>
          </a:p>
        </p:txBody>
      </p:sp>
      <p:pic>
        <p:nvPicPr>
          <p:cNvPr id="2" name="Picture 1">
            <a:extLst>
              <a:ext uri="{FF2B5EF4-FFF2-40B4-BE49-F238E27FC236}">
                <a16:creationId xmlns:a16="http://schemas.microsoft.com/office/drawing/2014/main" id="{6E491BFC-29FE-40C6-B03C-6CAADB8F0AB7}"/>
              </a:ext>
            </a:extLst>
          </p:cNvPr>
          <p:cNvPicPr>
            <a:picLocks noChangeAspect="1"/>
          </p:cNvPicPr>
          <p:nvPr/>
        </p:nvPicPr>
        <p:blipFill>
          <a:blip r:embed="rId3"/>
          <a:stretch>
            <a:fillRect/>
          </a:stretch>
        </p:blipFill>
        <p:spPr>
          <a:xfrm>
            <a:off x="756970" y="1041587"/>
            <a:ext cx="10678059" cy="2506290"/>
          </a:xfrm>
          <a:prstGeom prst="rect">
            <a:avLst/>
          </a:prstGeom>
        </p:spPr>
      </p:pic>
    </p:spTree>
    <p:extLst>
      <p:ext uri="{BB962C8B-B14F-4D97-AF65-F5344CB8AC3E}">
        <p14:creationId xmlns:p14="http://schemas.microsoft.com/office/powerpoint/2010/main" val="296729401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41EE3B-037C-41BD-8B95-F65EB34954F3}"/>
              </a:ext>
            </a:extLst>
          </p:cNvPr>
          <p:cNvSpPr>
            <a:spLocks noGrp="1"/>
          </p:cNvSpPr>
          <p:nvPr>
            <p:ph type="sldNum" sz="quarter" idx="4"/>
          </p:nvPr>
        </p:nvSpPr>
        <p:spPr>
          <a:xfrm>
            <a:off x="8991600" y="6467708"/>
            <a:ext cx="2743200" cy="209316"/>
          </a:xfrm>
        </p:spPr>
        <p:txBody>
          <a:bodyPr/>
          <a:lstStyle/>
          <a:p>
            <a:fld id="{1460AEED-5B91-409C-B98D-916EE792AE91}" type="slidenum">
              <a:rPr lang="en-US" altLang="en-US" smtClean="0"/>
              <a:pPr/>
              <a:t>23</a:t>
            </a:fld>
            <a:endParaRPr lang="en-US" altLang="en-US" dirty="0"/>
          </a:p>
        </p:txBody>
      </p:sp>
      <p:sp>
        <p:nvSpPr>
          <p:cNvPr id="7" name="Title 6">
            <a:extLst>
              <a:ext uri="{FF2B5EF4-FFF2-40B4-BE49-F238E27FC236}">
                <a16:creationId xmlns:a16="http://schemas.microsoft.com/office/drawing/2014/main" id="{0899A89F-CB52-4C4C-9F94-9D92E358534E}"/>
              </a:ext>
            </a:extLst>
          </p:cNvPr>
          <p:cNvSpPr>
            <a:spLocks noGrp="1"/>
          </p:cNvSpPr>
          <p:nvPr>
            <p:ph type="title"/>
          </p:nvPr>
        </p:nvSpPr>
        <p:spPr>
          <a:xfrm>
            <a:off x="457200" y="533400"/>
            <a:ext cx="10858500" cy="1133195"/>
          </a:xfrm>
        </p:spPr>
        <p:txBody>
          <a:bodyPr/>
          <a:lstStyle/>
          <a:p>
            <a:r>
              <a:rPr lang="en-US" dirty="0">
                <a:solidFill>
                  <a:srgbClr val="2BB595"/>
                </a:solidFill>
              </a:rPr>
              <a:t>Example Jurisdiction: </a:t>
            </a:r>
            <a:r>
              <a:rPr lang="en-US" dirty="0"/>
              <a:t>Fresno’s Developing the Region’s Inclusive &amp; Vibrant Economy (DRIVE)</a:t>
            </a:r>
          </a:p>
        </p:txBody>
      </p:sp>
      <p:sp>
        <p:nvSpPr>
          <p:cNvPr id="2" name="Text Placeholder 1">
            <a:extLst>
              <a:ext uri="{FF2B5EF4-FFF2-40B4-BE49-F238E27FC236}">
                <a16:creationId xmlns:a16="http://schemas.microsoft.com/office/drawing/2014/main" id="{8F77772F-8D88-43FA-9361-551BB9E28AD0}"/>
              </a:ext>
            </a:extLst>
          </p:cNvPr>
          <p:cNvSpPr>
            <a:spLocks noGrp="1"/>
          </p:cNvSpPr>
          <p:nvPr>
            <p:ph type="body" sz="quarter" idx="10"/>
          </p:nvPr>
        </p:nvSpPr>
        <p:spPr>
          <a:xfrm>
            <a:off x="200025" y="1876424"/>
            <a:ext cx="11801475" cy="4029076"/>
          </a:xfrm>
        </p:spPr>
        <p:txBody>
          <a:bodyPr numCol="2">
            <a:normAutofit/>
          </a:bodyPr>
          <a:lstStyle/>
          <a:p>
            <a:r>
              <a:rPr lang="en-US" sz="2300" dirty="0"/>
              <a:t>Fresno DRIVE is a 10-year investment plan for a more inclusive and vibrant economy. </a:t>
            </a:r>
          </a:p>
          <a:p>
            <a:r>
              <a:rPr lang="en-US" sz="2300" dirty="0"/>
              <a:t>The plan was created with input from a 300-person steering committee.</a:t>
            </a:r>
          </a:p>
          <a:p>
            <a:r>
              <a:rPr lang="en-US" sz="2300" dirty="0"/>
              <a:t>DRIVE is investing in a more inclusive economy in the region by funding civic infrastructure, affordable housing, and other initiatives to catalyze neighborhood and economic development. </a:t>
            </a:r>
          </a:p>
          <a:p>
            <a:r>
              <a:rPr lang="en-US" sz="2300" dirty="0"/>
              <a:t>To track its progress toward upward mobility, the coalition uses Urban’s mobility metrics framework to measure local population-level changes, such as the share of residents experiencing poverty and the amount of affordable housing stock</a:t>
            </a:r>
          </a:p>
        </p:txBody>
      </p:sp>
      <p:pic>
        <p:nvPicPr>
          <p:cNvPr id="1026" name="Picture 2">
            <a:extLst>
              <a:ext uri="{FF2B5EF4-FFF2-40B4-BE49-F238E27FC236}">
                <a16:creationId xmlns:a16="http://schemas.microsoft.com/office/drawing/2014/main" id="{D2C87ED9-588A-47BA-8AFE-E0A7783CB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398" y="4179851"/>
            <a:ext cx="5097302" cy="172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14243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41EE3B-037C-41BD-8B95-F65EB34954F3}"/>
              </a:ext>
            </a:extLst>
          </p:cNvPr>
          <p:cNvSpPr>
            <a:spLocks noGrp="1"/>
          </p:cNvSpPr>
          <p:nvPr>
            <p:ph type="sldNum" sz="quarter" idx="4"/>
          </p:nvPr>
        </p:nvSpPr>
        <p:spPr>
          <a:xfrm>
            <a:off x="8991600" y="6467708"/>
            <a:ext cx="2743200" cy="209316"/>
          </a:xfrm>
        </p:spPr>
        <p:txBody>
          <a:bodyPr/>
          <a:lstStyle/>
          <a:p>
            <a:fld id="{1460AEED-5B91-409C-B98D-916EE792AE91}" type="slidenum">
              <a:rPr lang="en-US" altLang="en-US" smtClean="0"/>
              <a:pPr/>
              <a:t>24</a:t>
            </a:fld>
            <a:endParaRPr lang="en-US" altLang="en-US" dirty="0"/>
          </a:p>
        </p:txBody>
      </p:sp>
      <p:sp>
        <p:nvSpPr>
          <p:cNvPr id="7" name="Title 6">
            <a:extLst>
              <a:ext uri="{FF2B5EF4-FFF2-40B4-BE49-F238E27FC236}">
                <a16:creationId xmlns:a16="http://schemas.microsoft.com/office/drawing/2014/main" id="{0899A89F-CB52-4C4C-9F94-9D92E358534E}"/>
              </a:ext>
            </a:extLst>
          </p:cNvPr>
          <p:cNvSpPr>
            <a:spLocks noGrp="1"/>
          </p:cNvSpPr>
          <p:nvPr>
            <p:ph type="title"/>
          </p:nvPr>
        </p:nvSpPr>
        <p:spPr>
          <a:xfrm>
            <a:off x="457200" y="533400"/>
            <a:ext cx="10858500" cy="1133195"/>
          </a:xfrm>
        </p:spPr>
        <p:txBody>
          <a:bodyPr/>
          <a:lstStyle/>
          <a:p>
            <a:r>
              <a:rPr lang="en-US" dirty="0">
                <a:solidFill>
                  <a:srgbClr val="2BB595"/>
                </a:solidFill>
              </a:rPr>
              <a:t>Example Jurisdiction: </a:t>
            </a:r>
            <a:r>
              <a:rPr lang="en-US" dirty="0"/>
              <a:t>The City of Philadelphia’s Department of Planning and Development</a:t>
            </a:r>
          </a:p>
        </p:txBody>
      </p:sp>
      <p:sp>
        <p:nvSpPr>
          <p:cNvPr id="2" name="Text Placeholder 1">
            <a:extLst>
              <a:ext uri="{FF2B5EF4-FFF2-40B4-BE49-F238E27FC236}">
                <a16:creationId xmlns:a16="http://schemas.microsoft.com/office/drawing/2014/main" id="{8F77772F-8D88-43FA-9361-551BB9E28AD0}"/>
              </a:ext>
            </a:extLst>
          </p:cNvPr>
          <p:cNvSpPr>
            <a:spLocks noGrp="1"/>
          </p:cNvSpPr>
          <p:nvPr>
            <p:ph type="body" sz="quarter" idx="10"/>
          </p:nvPr>
        </p:nvSpPr>
        <p:spPr>
          <a:xfrm>
            <a:off x="200025" y="1876424"/>
            <a:ext cx="11801475" cy="4029076"/>
          </a:xfrm>
        </p:spPr>
        <p:txBody>
          <a:bodyPr numCol="2">
            <a:normAutofit lnSpcReduction="10000"/>
          </a:bodyPr>
          <a:lstStyle/>
          <a:p>
            <a:r>
              <a:rPr lang="en-US" sz="2300" dirty="0"/>
              <a:t>Philadelphia created a mobility action plan in 2022 with TTA from Urban.</a:t>
            </a:r>
          </a:p>
          <a:p>
            <a:r>
              <a:rPr lang="en-US" sz="2300" dirty="0"/>
              <a:t>Using mobility metrics data, Philadelphia created a public, informational storytelling resource that captures key insights that emerged during the planning process.</a:t>
            </a:r>
          </a:p>
          <a:p>
            <a:r>
              <a:rPr lang="en-US" sz="2300" dirty="0"/>
              <a:t>As part of its upward mobility data collection efforts, Philadelphia contracted a local nonprofit to conduct focus groups and survey people who were previously incarcerated and have significant housing needs.</a:t>
            </a:r>
          </a:p>
          <a:p>
            <a:r>
              <a:rPr lang="en-US" sz="2300" dirty="0"/>
              <a:t>These insights have enabled government stakeholders to recommend more accessible housing support programs.</a:t>
            </a:r>
          </a:p>
          <a:p>
            <a:r>
              <a:rPr lang="en-US" sz="2300" dirty="0"/>
              <a:t>The city plans to use the mobility metrics to further solicit insightful feedback from residents that can help improve the city’s programs and foster  upward mobility.</a:t>
            </a:r>
          </a:p>
        </p:txBody>
      </p:sp>
      <p:pic>
        <p:nvPicPr>
          <p:cNvPr id="2050" name="Picture 2">
            <a:extLst>
              <a:ext uri="{FF2B5EF4-FFF2-40B4-BE49-F238E27FC236}">
                <a16:creationId xmlns:a16="http://schemas.microsoft.com/office/drawing/2014/main" id="{3AC5473C-EB9B-49E2-A061-40FA1D437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095875"/>
            <a:ext cx="381000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55499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1C87E-2928-4CE5-97A5-878CA0AE99EA}"/>
              </a:ext>
            </a:extLst>
          </p:cNvPr>
          <p:cNvSpPr>
            <a:spLocks noGrp="1"/>
          </p:cNvSpPr>
          <p:nvPr>
            <p:ph type="sldNum" sz="quarter" idx="12"/>
          </p:nvPr>
        </p:nvSpPr>
        <p:spPr/>
        <p:txBody>
          <a:bodyPr/>
          <a:lstStyle/>
          <a:p>
            <a:fld id="{B68F88C8-0A9A-DA43-95C8-7FE161A05352}" type="slidenum">
              <a:rPr lang="en-US" smtClean="0"/>
              <a:pPr/>
              <a:t>25</a:t>
            </a:fld>
            <a:endParaRPr lang="en-US"/>
          </a:p>
        </p:txBody>
      </p:sp>
      <p:sp>
        <p:nvSpPr>
          <p:cNvPr id="3" name="Title 2">
            <a:extLst>
              <a:ext uri="{FF2B5EF4-FFF2-40B4-BE49-F238E27FC236}">
                <a16:creationId xmlns:a16="http://schemas.microsoft.com/office/drawing/2014/main" id="{C2A84055-2844-47AA-A3EF-016AE3C73658}"/>
              </a:ext>
            </a:extLst>
          </p:cNvPr>
          <p:cNvSpPr>
            <a:spLocks noGrp="1"/>
          </p:cNvSpPr>
          <p:nvPr>
            <p:ph type="title"/>
          </p:nvPr>
        </p:nvSpPr>
        <p:spPr/>
        <p:txBody>
          <a:bodyPr/>
          <a:lstStyle/>
          <a:p>
            <a:r>
              <a:rPr lang="en-US" dirty="0"/>
              <a:t>Data Tables Demonstration</a:t>
            </a:r>
            <a:endParaRPr lang="en-US" sz="3400" b="0" dirty="0">
              <a:ea typeface="Lato"/>
              <a:cs typeface="Lato"/>
            </a:endParaRPr>
          </a:p>
        </p:txBody>
      </p:sp>
    </p:spTree>
    <p:extLst>
      <p:ext uri="{BB962C8B-B14F-4D97-AF65-F5344CB8AC3E}">
        <p14:creationId xmlns:p14="http://schemas.microsoft.com/office/powerpoint/2010/main" val="11380642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7BA04C-778E-A15F-912A-8D695BAFDCF2}"/>
              </a:ext>
            </a:extLst>
          </p:cNvPr>
          <p:cNvSpPr>
            <a:spLocks noGrp="1"/>
          </p:cNvSpPr>
          <p:nvPr>
            <p:ph type="sldNum" sz="quarter" idx="4"/>
          </p:nvPr>
        </p:nvSpPr>
        <p:spPr/>
        <p:txBody>
          <a:bodyPr/>
          <a:lstStyle/>
          <a:p>
            <a:fld id="{B68F88C8-0A9A-DA43-95C8-7FE161A05352}" type="slidenum">
              <a:rPr lang="en-US" smtClean="0"/>
              <a:pPr/>
              <a:t>26</a:t>
            </a:fld>
            <a:endParaRPr lang="en-US"/>
          </a:p>
        </p:txBody>
      </p:sp>
      <p:sp>
        <p:nvSpPr>
          <p:cNvPr id="3" name="Title 2">
            <a:extLst>
              <a:ext uri="{FF2B5EF4-FFF2-40B4-BE49-F238E27FC236}">
                <a16:creationId xmlns:a16="http://schemas.microsoft.com/office/drawing/2014/main" id="{A4F519BE-1E7D-17A0-8883-3566DB9BB8B1}"/>
              </a:ext>
            </a:extLst>
          </p:cNvPr>
          <p:cNvSpPr>
            <a:spLocks noGrp="1"/>
          </p:cNvSpPr>
          <p:nvPr>
            <p:ph type="title"/>
          </p:nvPr>
        </p:nvSpPr>
        <p:spPr>
          <a:xfrm>
            <a:off x="217118" y="178496"/>
            <a:ext cx="11277600" cy="1157288"/>
          </a:xfrm>
        </p:spPr>
        <p:txBody>
          <a:bodyPr/>
          <a:lstStyle/>
          <a:p>
            <a:r>
              <a:rPr lang="en-US"/>
              <a:t>Understanding the Data Tables</a:t>
            </a:r>
          </a:p>
        </p:txBody>
      </p:sp>
      <p:sp>
        <p:nvSpPr>
          <p:cNvPr id="4" name="Text Placeholder 3">
            <a:extLst>
              <a:ext uri="{FF2B5EF4-FFF2-40B4-BE49-F238E27FC236}">
                <a16:creationId xmlns:a16="http://schemas.microsoft.com/office/drawing/2014/main" id="{CCCB896A-5000-9E14-6260-A7696205B7AB}"/>
              </a:ext>
            </a:extLst>
          </p:cNvPr>
          <p:cNvSpPr>
            <a:spLocks noGrp="1"/>
          </p:cNvSpPr>
          <p:nvPr>
            <p:ph type="body" sz="quarter" idx="10"/>
          </p:nvPr>
        </p:nvSpPr>
        <p:spPr>
          <a:xfrm>
            <a:off x="691272" y="1315223"/>
            <a:ext cx="10694822" cy="4958339"/>
          </a:xfrm>
        </p:spPr>
        <p:txBody>
          <a:bodyPr vert="horz" lIns="0" tIns="0" rIns="0" bIns="91440" rtlCol="0" anchor="t">
            <a:noAutofit/>
          </a:bodyPr>
          <a:lstStyle/>
          <a:p>
            <a:r>
              <a:rPr lang="en-US"/>
              <a:t>Suite of 26 mobility metrics</a:t>
            </a:r>
          </a:p>
          <a:p>
            <a:r>
              <a:rPr lang="en-US"/>
              <a:t>Mobility Metrics Data Tables</a:t>
            </a:r>
          </a:p>
          <a:p>
            <a:pPr lvl="1"/>
            <a:r>
              <a:rPr lang="en-US"/>
              <a:t>3,143 county &amp; 482 city data tables </a:t>
            </a:r>
          </a:p>
          <a:p>
            <a:pPr lvl="2"/>
            <a:r>
              <a:rPr lang="en-US"/>
              <a:t>“City” refer to large Census Places (pop 75,000+)</a:t>
            </a:r>
            <a:endParaRPr lang="en-US">
              <a:cs typeface="Arial"/>
            </a:endParaRPr>
          </a:p>
          <a:p>
            <a:pPr lvl="2"/>
            <a:r>
              <a:rPr lang="en-US"/>
              <a:t>viewed online, shared via link, downloaded/printed</a:t>
            </a:r>
            <a:endParaRPr lang="en-US">
              <a:cs typeface="Arial"/>
            </a:endParaRPr>
          </a:p>
          <a:p>
            <a:endParaRPr lang="en-US"/>
          </a:p>
        </p:txBody>
      </p:sp>
    </p:spTree>
    <p:extLst>
      <p:ext uri="{BB962C8B-B14F-4D97-AF65-F5344CB8AC3E}">
        <p14:creationId xmlns:p14="http://schemas.microsoft.com/office/powerpoint/2010/main" val="30218471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94FFEC-BECD-1A22-D623-BAB4A9A6017A}"/>
              </a:ext>
            </a:extLst>
          </p:cNvPr>
          <p:cNvSpPr>
            <a:spLocks noGrp="1"/>
          </p:cNvSpPr>
          <p:nvPr>
            <p:ph type="sldNum" sz="quarter" idx="4"/>
          </p:nvPr>
        </p:nvSpPr>
        <p:spPr/>
        <p:txBody>
          <a:bodyPr/>
          <a:lstStyle/>
          <a:p>
            <a:fld id="{B68F88C8-0A9A-DA43-95C8-7FE161A05352}" type="slidenum">
              <a:rPr lang="en-US" dirty="0" smtClean="0"/>
              <a:pPr/>
              <a:t>27</a:t>
            </a:fld>
            <a:endParaRPr lang="en-US" dirty="0"/>
          </a:p>
        </p:txBody>
      </p:sp>
      <p:sp>
        <p:nvSpPr>
          <p:cNvPr id="3" name="Title 2">
            <a:extLst>
              <a:ext uri="{FF2B5EF4-FFF2-40B4-BE49-F238E27FC236}">
                <a16:creationId xmlns:a16="http://schemas.microsoft.com/office/drawing/2014/main" id="{D0AC3440-037E-7B8F-AF9C-1310F9A94277}"/>
              </a:ext>
            </a:extLst>
          </p:cNvPr>
          <p:cNvSpPr>
            <a:spLocks noGrp="1"/>
          </p:cNvSpPr>
          <p:nvPr>
            <p:ph type="title"/>
          </p:nvPr>
        </p:nvSpPr>
        <p:spPr/>
        <p:txBody>
          <a:bodyPr/>
          <a:lstStyle/>
          <a:p>
            <a:r>
              <a:rPr lang="en-US" sz="3400"/>
              <a:t>Other Data Resources</a:t>
            </a:r>
          </a:p>
        </p:txBody>
      </p:sp>
      <p:sp>
        <p:nvSpPr>
          <p:cNvPr id="4" name="TextBox 3">
            <a:extLst>
              <a:ext uri="{FF2B5EF4-FFF2-40B4-BE49-F238E27FC236}">
                <a16:creationId xmlns:a16="http://schemas.microsoft.com/office/drawing/2014/main" id="{3CE0C529-B2A2-2BCB-6211-36401A7A8F9A}"/>
              </a:ext>
            </a:extLst>
          </p:cNvPr>
          <p:cNvSpPr txBox="1"/>
          <p:nvPr/>
        </p:nvSpPr>
        <p:spPr>
          <a:xfrm>
            <a:off x="459874" y="1275346"/>
            <a:ext cx="1125888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Lato Regular"/>
                <a:ea typeface="Lato Regular"/>
                <a:cs typeface="Lato Regular"/>
              </a:rPr>
              <a:t>Resources mentioned:</a:t>
            </a:r>
          </a:p>
          <a:p>
            <a:pPr marL="285750" indent="-285750">
              <a:buFont typeface="Arial"/>
              <a:buChar char="•"/>
            </a:pPr>
            <a:r>
              <a:rPr lang="en-US" dirty="0">
                <a:latin typeface="Lato Regular"/>
                <a:ea typeface="Lato Regular"/>
                <a:cs typeface="Lato Regular"/>
                <a:hlinkClick r:id="rId3"/>
              </a:rPr>
              <a:t>Mobility Metrics Data Tables</a:t>
            </a:r>
            <a:endParaRPr lang="en-US" dirty="0">
              <a:latin typeface="Lato Regular"/>
              <a:ea typeface="Lato Regular"/>
              <a:cs typeface="Lato Regular"/>
            </a:endParaRPr>
          </a:p>
          <a:p>
            <a:pPr marL="285750" indent="-285750">
              <a:buFont typeface="Arial"/>
              <a:buChar char="•"/>
            </a:pPr>
            <a:r>
              <a:rPr lang="en-US" dirty="0">
                <a:latin typeface="Lato Regular"/>
                <a:ea typeface="Lato Regular"/>
                <a:cs typeface="Lato Regular"/>
                <a:hlinkClick r:id="rId4"/>
              </a:rPr>
              <a:t>A Planning Guide for Local Action </a:t>
            </a:r>
            <a:endParaRPr lang="en-US" dirty="0">
              <a:latin typeface="Lato Regular"/>
              <a:ea typeface="Lato Regular"/>
              <a:cs typeface="Lato Regular"/>
            </a:endParaRPr>
          </a:p>
          <a:p>
            <a:pPr marL="285750" indent="-285750">
              <a:buFont typeface="Arial"/>
              <a:buChar char="•"/>
            </a:pPr>
            <a:endParaRPr lang="en-US" dirty="0">
              <a:latin typeface="Lato Regular"/>
              <a:ea typeface="Lato Regular"/>
              <a:cs typeface="Lato Regular"/>
            </a:endParaRPr>
          </a:p>
          <a:p>
            <a:r>
              <a:rPr lang="en-US" b="1" dirty="0">
                <a:latin typeface="Lato Regular"/>
                <a:ea typeface="Lato Regular"/>
                <a:cs typeface="Lato Regular"/>
              </a:rPr>
              <a:t>Other resources: </a:t>
            </a:r>
          </a:p>
          <a:p>
            <a:pPr marL="285750" lvl="1" indent="-285750">
              <a:buFont typeface="Arial,Sans-Serif"/>
              <a:buChar char="•"/>
            </a:pPr>
            <a:r>
              <a:rPr lang="en-US" dirty="0">
                <a:latin typeface="Lato Regular"/>
                <a:ea typeface="Lato Regular"/>
                <a:cs typeface="Lato Regular"/>
              </a:rPr>
              <a:t>Download </a:t>
            </a:r>
            <a:r>
              <a:rPr lang="en-US" dirty="0">
                <a:latin typeface="Lato Regular"/>
                <a:ea typeface="Lato Regular"/>
                <a:cs typeface="Lato Regular"/>
                <a:hlinkClick r:id="rId5"/>
              </a:rPr>
              <a:t>raw data</a:t>
            </a:r>
            <a:r>
              <a:rPr lang="en-US" dirty="0">
                <a:latin typeface="Lato Regular"/>
                <a:ea typeface="Lato Regular"/>
                <a:cs typeface="Lato Regular"/>
              </a:rPr>
              <a:t> to import into a community dashboard or pair with other local data sources </a:t>
            </a:r>
          </a:p>
          <a:p>
            <a:pPr marL="285750" lvl="1" indent="-285750">
              <a:buFont typeface="Arial,Sans-Serif"/>
              <a:buChar char="•"/>
            </a:pPr>
            <a:r>
              <a:rPr lang="en-US" dirty="0">
                <a:latin typeface="Lato Regular"/>
                <a:ea typeface="Lato Regular"/>
                <a:cs typeface="Lato Regular"/>
                <a:hlinkClick r:id="rId6"/>
              </a:rPr>
              <a:t>Data Dictionary</a:t>
            </a:r>
            <a:endParaRPr lang="en-US" dirty="0">
              <a:latin typeface="Lato Regular"/>
              <a:ea typeface="Lato Regular"/>
              <a:cs typeface="Lato Regular"/>
            </a:endParaRPr>
          </a:p>
          <a:p>
            <a:pPr marL="285750" lvl="1" indent="-285750">
              <a:buFont typeface="Arial,Sans-Serif"/>
              <a:buChar char="•"/>
            </a:pPr>
            <a:r>
              <a:rPr lang="en-US" dirty="0">
                <a:latin typeface="Lato Regular"/>
                <a:ea typeface="Lato Regular"/>
                <a:cs typeface="Lato Regular"/>
                <a:hlinkClick r:id="rId7"/>
              </a:rPr>
              <a:t>Evidence Resource Library</a:t>
            </a:r>
            <a:r>
              <a:rPr lang="en-US" dirty="0">
                <a:latin typeface="Lato Regular"/>
                <a:ea typeface="Lato Regular"/>
                <a:cs typeface="Lato Regular"/>
              </a:rPr>
              <a:t>  </a:t>
            </a:r>
          </a:p>
          <a:p>
            <a:pPr marL="285750" lvl="1" indent="-285750">
              <a:buFont typeface="Arial,Sans-Serif"/>
              <a:buChar char="•"/>
            </a:pPr>
            <a:r>
              <a:rPr lang="en-US" dirty="0">
                <a:latin typeface="Lato Regular"/>
                <a:ea typeface="Lato Regular"/>
                <a:cs typeface="Lato Regular"/>
                <a:hlinkClick r:id="rId8"/>
              </a:rPr>
              <a:t>Public GitHub repository</a:t>
            </a:r>
            <a:r>
              <a:rPr lang="en-US" dirty="0">
                <a:latin typeface="Lato Regular"/>
                <a:ea typeface="Lato Regular"/>
                <a:cs typeface="Lato Regular"/>
              </a:rPr>
              <a:t> </a:t>
            </a:r>
            <a:endParaRPr lang="en-US">
              <a:cs typeface="Arial"/>
            </a:endParaRPr>
          </a:p>
          <a:p>
            <a:pPr marL="285750" indent="-285750">
              <a:buFont typeface="Arial"/>
              <a:buChar char="•"/>
            </a:pPr>
            <a:r>
              <a:rPr lang="en-US" u="sng" dirty="0">
                <a:latin typeface="Lato Regular"/>
                <a:ea typeface="Lato Regular"/>
                <a:cs typeface="Lato Regular"/>
                <a:hlinkClick r:id="rId9"/>
              </a:rPr>
              <a:t>Upward Mobility Blog </a:t>
            </a:r>
            <a:endParaRPr lang="en-US" u="sng" dirty="0">
              <a:latin typeface="Lato Regular"/>
              <a:ea typeface="Lato Regular"/>
              <a:cs typeface="Lato Regular"/>
            </a:endParaRPr>
          </a:p>
          <a:p>
            <a:pPr marL="742950" lvl="2" indent="-285750">
              <a:buFont typeface="Arial"/>
              <a:buChar char="•"/>
            </a:pPr>
            <a:r>
              <a:rPr lang="en-US" u="sng" dirty="0">
                <a:latin typeface="Lato Regular"/>
                <a:ea typeface="Lato Regular"/>
                <a:cs typeface="Lato Regular"/>
                <a:hlinkClick r:id="rId10"/>
              </a:rPr>
              <a:t>Understanding Local Opportunities for Upward Mobility Requires Pairing Data with Community Engagement</a:t>
            </a:r>
            <a:r>
              <a:rPr lang="en-US" dirty="0">
                <a:latin typeface="Lato Regular"/>
                <a:ea typeface="Lato Regular"/>
                <a:cs typeface="Lato Regular"/>
              </a:rPr>
              <a:t> (November 20, 2023)</a:t>
            </a:r>
          </a:p>
          <a:p>
            <a:pPr marL="285750" indent="-285750">
              <a:buFont typeface="Arial"/>
              <a:buChar char="•"/>
            </a:pPr>
            <a:r>
              <a:rPr lang="en-US" u="sng" dirty="0">
                <a:latin typeface="Lato Regular"/>
                <a:ea typeface="Lato Regular"/>
                <a:cs typeface="Lato Regular"/>
                <a:hlinkClick r:id="rId11"/>
              </a:rPr>
              <a:t>Mobility Action Plans (MAPs)</a:t>
            </a:r>
            <a:r>
              <a:rPr lang="en-US" dirty="0">
                <a:latin typeface="Lato Regular"/>
                <a:ea typeface="Lato Regular"/>
                <a:cs typeface="Lato Regular"/>
              </a:rPr>
              <a:t> </a:t>
            </a:r>
          </a:p>
          <a:p>
            <a:endParaRPr lang="en-US" u="sng" dirty="0">
              <a:latin typeface="Lato Regular"/>
              <a:ea typeface="Lato Regular"/>
              <a:cs typeface="Lato Regular"/>
            </a:endParaRPr>
          </a:p>
          <a:p>
            <a:r>
              <a:rPr lang="en-US" b="1" dirty="0">
                <a:latin typeface="Lato Regular"/>
                <a:ea typeface="Lato Regular"/>
                <a:cs typeface="Lato Regular"/>
              </a:rPr>
              <a:t>Forthcoming additions:​</a:t>
            </a:r>
            <a:r>
              <a:rPr lang="en-US" dirty="0">
                <a:latin typeface="Lato Regular"/>
                <a:ea typeface="Lato Regular"/>
                <a:cs typeface="Lato Regular"/>
              </a:rPr>
              <a:t>​</a:t>
            </a:r>
          </a:p>
          <a:p>
            <a:pPr marL="285750" indent="-285750">
              <a:buFont typeface="Arial"/>
              <a:buChar char="•"/>
            </a:pPr>
            <a:r>
              <a:rPr lang="en-US" dirty="0">
                <a:latin typeface="Lato Regular"/>
                <a:ea typeface="Lato Regular"/>
                <a:cs typeface="Lato Regular"/>
              </a:rPr>
              <a:t>Data dashboard and support tools​</a:t>
            </a:r>
          </a:p>
          <a:p>
            <a:pPr marL="285750" indent="-285750">
              <a:buFont typeface="Arial"/>
              <a:buChar char="•"/>
            </a:pPr>
            <a:r>
              <a:rPr lang="en-US" dirty="0">
                <a:latin typeface="Lato Regular"/>
                <a:ea typeface="Lato Regular"/>
                <a:cs typeface="Lato Regular"/>
              </a:rPr>
              <a:t>Future workshops  </a:t>
            </a:r>
          </a:p>
        </p:txBody>
      </p:sp>
    </p:spTree>
    <p:extLst>
      <p:ext uri="{BB962C8B-B14F-4D97-AF65-F5344CB8AC3E}">
        <p14:creationId xmlns:p14="http://schemas.microsoft.com/office/powerpoint/2010/main" val="40949948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DFB73-199A-46D0-9B47-5CD1CCDC95E1}"/>
              </a:ext>
            </a:extLst>
          </p:cNvPr>
          <p:cNvSpPr>
            <a:spLocks noGrp="1"/>
          </p:cNvSpPr>
          <p:nvPr>
            <p:ph type="sldNum" sz="quarter" idx="4"/>
          </p:nvPr>
        </p:nvSpPr>
        <p:spPr/>
        <p:txBody>
          <a:bodyPr/>
          <a:lstStyle/>
          <a:p>
            <a:fld id="{B68F88C8-0A9A-DA43-95C8-7FE161A05352}" type="slidenum">
              <a:rPr lang="en-US" dirty="0" smtClean="0"/>
              <a:pPr/>
              <a:t>28</a:t>
            </a:fld>
            <a:endParaRPr lang="en-US"/>
          </a:p>
        </p:txBody>
      </p:sp>
      <p:sp>
        <p:nvSpPr>
          <p:cNvPr id="3" name="Title 2">
            <a:extLst>
              <a:ext uri="{FF2B5EF4-FFF2-40B4-BE49-F238E27FC236}">
                <a16:creationId xmlns:a16="http://schemas.microsoft.com/office/drawing/2014/main" id="{A1A866A1-CD29-4897-B4A3-EE4B48431F48}"/>
              </a:ext>
            </a:extLst>
          </p:cNvPr>
          <p:cNvSpPr>
            <a:spLocks noGrp="1"/>
          </p:cNvSpPr>
          <p:nvPr>
            <p:ph type="title"/>
          </p:nvPr>
        </p:nvSpPr>
        <p:spPr>
          <a:xfrm>
            <a:off x="457200" y="533400"/>
            <a:ext cx="5638799" cy="1157288"/>
          </a:xfrm>
        </p:spPr>
        <p:txBody>
          <a:bodyPr/>
          <a:lstStyle/>
          <a:p>
            <a:r>
              <a:rPr lang="en-US"/>
              <a:t>Receive Updates</a:t>
            </a:r>
          </a:p>
        </p:txBody>
      </p:sp>
      <p:pic>
        <p:nvPicPr>
          <p:cNvPr id="8" name="Picture 7">
            <a:extLst>
              <a:ext uri="{FF2B5EF4-FFF2-40B4-BE49-F238E27FC236}">
                <a16:creationId xmlns:a16="http://schemas.microsoft.com/office/drawing/2014/main" id="{58454D12-70C5-45D2-8F21-F004360785B1}"/>
              </a:ext>
            </a:extLst>
          </p:cNvPr>
          <p:cNvPicPr>
            <a:picLocks noChangeAspect="1"/>
          </p:cNvPicPr>
          <p:nvPr/>
        </p:nvPicPr>
        <p:blipFill>
          <a:blip r:embed="rId3"/>
          <a:stretch>
            <a:fillRect/>
          </a:stretch>
        </p:blipFill>
        <p:spPr>
          <a:xfrm>
            <a:off x="6563638" y="451588"/>
            <a:ext cx="4910811" cy="6035565"/>
          </a:xfrm>
          <a:prstGeom prst="rect">
            <a:avLst/>
          </a:prstGeom>
          <a:ln>
            <a:solidFill>
              <a:schemeClr val="accent1"/>
            </a:solidFill>
          </a:ln>
        </p:spPr>
      </p:pic>
      <p:sp>
        <p:nvSpPr>
          <p:cNvPr id="10" name="TextBox 9">
            <a:extLst>
              <a:ext uri="{FF2B5EF4-FFF2-40B4-BE49-F238E27FC236}">
                <a16:creationId xmlns:a16="http://schemas.microsoft.com/office/drawing/2014/main" id="{CEE08E02-7D2C-490A-A47E-85D9DA1AB3C8}"/>
              </a:ext>
            </a:extLst>
          </p:cNvPr>
          <p:cNvSpPr txBox="1"/>
          <p:nvPr/>
        </p:nvSpPr>
        <p:spPr>
          <a:xfrm>
            <a:off x="231730" y="2582614"/>
            <a:ext cx="6331908" cy="1692771"/>
          </a:xfrm>
          <a:prstGeom prst="rect">
            <a:avLst/>
          </a:prstGeom>
          <a:noFill/>
        </p:spPr>
        <p:txBody>
          <a:bodyPr wrap="square" rtlCol="0">
            <a:spAutoFit/>
          </a:bodyPr>
          <a:lstStyle/>
          <a:p>
            <a:r>
              <a:rPr lang="en-US" sz="2600" dirty="0">
                <a:latin typeface="+mj-lt"/>
              </a:rPr>
              <a:t>To register for updates on the </a:t>
            </a:r>
            <a:r>
              <a:rPr lang="en-US" sz="2600" b="1" dirty="0">
                <a:latin typeface="+mj-lt"/>
              </a:rPr>
              <a:t>Upward Mobility Framework Project</a:t>
            </a:r>
            <a:r>
              <a:rPr lang="en-US" sz="2600" dirty="0">
                <a:latin typeface="+mj-lt"/>
              </a:rPr>
              <a:t>, please use the following link</a:t>
            </a:r>
            <a:r>
              <a:rPr lang="en-US" sz="2600" b="1" dirty="0">
                <a:latin typeface="+mj-lt"/>
              </a:rPr>
              <a:t>: </a:t>
            </a:r>
            <a:r>
              <a:rPr lang="en-US" sz="2600" b="1" u="sng" dirty="0">
                <a:latin typeface="+mj-lt"/>
                <a:hlinkClick r:id="rId4"/>
              </a:rPr>
              <a:t>https://urbn.is/upwardmobilityupdates</a:t>
            </a:r>
            <a:endParaRPr lang="en-US" sz="2600" b="1" dirty="0">
              <a:latin typeface="+mj-lt"/>
            </a:endParaRPr>
          </a:p>
        </p:txBody>
      </p:sp>
    </p:spTree>
    <p:extLst>
      <p:ext uri="{BB962C8B-B14F-4D97-AF65-F5344CB8AC3E}">
        <p14:creationId xmlns:p14="http://schemas.microsoft.com/office/powerpoint/2010/main" val="45272879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8D3E3-05FA-464A-B341-54CD468B1173}"/>
              </a:ext>
            </a:extLst>
          </p:cNvPr>
          <p:cNvSpPr>
            <a:spLocks noGrp="1"/>
          </p:cNvSpPr>
          <p:nvPr>
            <p:ph type="sldNum" sz="quarter" idx="12"/>
          </p:nvPr>
        </p:nvSpPr>
        <p:spPr/>
        <p:txBody>
          <a:bodyPr/>
          <a:lstStyle/>
          <a:p>
            <a:fld id="{B68F88C8-0A9A-DA43-95C8-7FE161A05352}" type="slidenum">
              <a:rPr lang="en-US" smtClean="0"/>
              <a:pPr/>
              <a:t>29</a:t>
            </a:fld>
            <a:endParaRPr lang="en-US"/>
          </a:p>
        </p:txBody>
      </p:sp>
      <p:sp>
        <p:nvSpPr>
          <p:cNvPr id="4" name="Title 2">
            <a:extLst>
              <a:ext uri="{FF2B5EF4-FFF2-40B4-BE49-F238E27FC236}">
                <a16:creationId xmlns:a16="http://schemas.microsoft.com/office/drawing/2014/main" id="{9B597D2A-9139-2C62-0F9C-F8CAF8F7275C}"/>
              </a:ext>
            </a:extLst>
          </p:cNvPr>
          <p:cNvSpPr txBox="1">
            <a:spLocks/>
          </p:cNvSpPr>
          <p:nvPr/>
        </p:nvSpPr>
        <p:spPr>
          <a:xfrm>
            <a:off x="1409700" y="2438400"/>
            <a:ext cx="9372600" cy="1238484"/>
          </a:xfrm>
          <a:prstGeom prst="rect">
            <a:avLst/>
          </a:prstGeom>
        </p:spPr>
        <p:txBody>
          <a:bodyPr vert="horz" lIns="0" tIns="45720" rIns="0" bIns="45720" rtlCol="0" anchor="ctr">
            <a:noAutofit/>
          </a:bodyPr>
          <a:lstStyle>
            <a:lvl1pPr algn="ctr" defTabSz="914400" rtl="0" eaLnBrk="1" latinLnBrk="0" hangingPunct="1">
              <a:lnSpc>
                <a:spcPct val="90000"/>
              </a:lnSpc>
              <a:spcBef>
                <a:spcPct val="0"/>
              </a:spcBef>
              <a:buNone/>
              <a:defRPr sz="3600" b="1" kern="1200" baseline="0">
                <a:solidFill>
                  <a:schemeClr val="bg1"/>
                </a:solidFill>
                <a:latin typeface="+mj-lt"/>
                <a:ea typeface="+mj-ea"/>
                <a:cs typeface="+mj-cs"/>
              </a:defRPr>
            </a:lvl1pPr>
          </a:lstStyle>
          <a:p>
            <a:r>
              <a:rPr lang="en-US" sz="4000" dirty="0">
                <a:ea typeface="Lato"/>
                <a:cs typeface="Lato"/>
              </a:rPr>
              <a:t>Questions?</a:t>
            </a:r>
          </a:p>
        </p:txBody>
      </p:sp>
    </p:spTree>
    <p:extLst>
      <p:ext uri="{BB962C8B-B14F-4D97-AF65-F5344CB8AC3E}">
        <p14:creationId xmlns:p14="http://schemas.microsoft.com/office/powerpoint/2010/main" val="973774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523393" y="6395028"/>
            <a:ext cx="9653213" cy="203200"/>
          </a:xfrm>
          <a:prstGeom prst="ellipse">
            <a:avLst/>
          </a:prstGeom>
          <a:solidFill>
            <a:schemeClr val="tx1">
              <a:alpha val="8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11" name="Rectangle 10"/>
          <p:cNvSpPr/>
          <p:nvPr/>
        </p:nvSpPr>
        <p:spPr>
          <a:xfrm>
            <a:off x="7268345" y="1579077"/>
            <a:ext cx="2066591" cy="424732"/>
          </a:xfrm>
          <a:prstGeom prst="rect">
            <a:avLst/>
          </a:prstGeom>
        </p:spPr>
        <p:txBody>
          <a:bodyPr wrap="none">
            <a:spAutoFit/>
          </a:bodyPr>
          <a:lstStyle/>
          <a:p>
            <a:pPr algn="ctr" defTabSz="622284">
              <a:lnSpc>
                <a:spcPct val="90000"/>
              </a:lnSpc>
              <a:spcAft>
                <a:spcPct val="35000"/>
              </a:spcAft>
            </a:pPr>
            <a:r>
              <a:rPr lang="en-US" sz="2400" dirty="0">
                <a:solidFill>
                  <a:srgbClr val="51B640"/>
                </a:solidFill>
              </a:rPr>
              <a:t>Place matters</a:t>
            </a:r>
          </a:p>
        </p:txBody>
      </p:sp>
      <p:sp>
        <p:nvSpPr>
          <p:cNvPr id="12" name="Rectangle 11"/>
          <p:cNvSpPr/>
          <p:nvPr/>
        </p:nvSpPr>
        <p:spPr>
          <a:xfrm>
            <a:off x="6941997" y="2417227"/>
            <a:ext cx="2796699" cy="757130"/>
          </a:xfrm>
          <a:prstGeom prst="rect">
            <a:avLst/>
          </a:prstGeom>
        </p:spPr>
        <p:txBody>
          <a:bodyPr wrap="square">
            <a:spAutoFit/>
          </a:bodyPr>
          <a:lstStyle/>
          <a:p>
            <a:pPr algn="ctr" defTabSz="622284">
              <a:lnSpc>
                <a:spcPct val="90000"/>
              </a:lnSpc>
              <a:spcAft>
                <a:spcPct val="35000"/>
              </a:spcAft>
            </a:pPr>
            <a:r>
              <a:rPr lang="en-US" sz="2400" dirty="0">
                <a:solidFill>
                  <a:schemeClr val="accent6"/>
                </a:solidFill>
              </a:rPr>
              <a:t>Hard work isn’t enough</a:t>
            </a:r>
          </a:p>
        </p:txBody>
      </p:sp>
      <p:sp>
        <p:nvSpPr>
          <p:cNvPr id="20" name="Title 1"/>
          <p:cNvSpPr txBox="1">
            <a:spLocks/>
          </p:cNvSpPr>
          <p:nvPr/>
        </p:nvSpPr>
        <p:spPr bwMode="auto">
          <a:xfrm>
            <a:off x="6432203" y="858483"/>
            <a:ext cx="3962400" cy="568325"/>
          </a:xfrm>
          <a:prstGeom prst="rect">
            <a:avLst/>
          </a:prstGeom>
          <a:noFill/>
          <a:ln>
            <a:noFill/>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100" b="0" i="0" kern="1200" spc="-30">
                <a:solidFill>
                  <a:schemeClr val="tx1"/>
                </a:solidFill>
                <a:latin typeface="Lato Bold"/>
                <a:ea typeface="MS PGothic" pitchFamily="34" charset="-128"/>
                <a:cs typeface="Lato Bold"/>
              </a:defRPr>
            </a:lvl1pPr>
            <a:lvl2pPr algn="l" rtl="0" eaLnBrk="0" fontAlgn="base" hangingPunct="0">
              <a:spcBef>
                <a:spcPct val="0"/>
              </a:spcBef>
              <a:spcAft>
                <a:spcPct val="0"/>
              </a:spcAft>
              <a:defRPr sz="2400">
                <a:solidFill>
                  <a:schemeClr val="tx1"/>
                </a:solidFill>
                <a:latin typeface="Lato Bold" charset="0"/>
                <a:ea typeface="MS PGothic" pitchFamily="34" charset="-128"/>
                <a:cs typeface="Lato Bold" pitchFamily="-65" charset="0"/>
              </a:defRPr>
            </a:lvl2pPr>
            <a:lvl3pPr algn="l" rtl="0" eaLnBrk="0" fontAlgn="base" hangingPunct="0">
              <a:spcBef>
                <a:spcPct val="0"/>
              </a:spcBef>
              <a:spcAft>
                <a:spcPct val="0"/>
              </a:spcAft>
              <a:defRPr sz="2400">
                <a:solidFill>
                  <a:schemeClr val="tx1"/>
                </a:solidFill>
                <a:latin typeface="Lato Bold" charset="0"/>
                <a:ea typeface="MS PGothic" pitchFamily="34" charset="-128"/>
                <a:cs typeface="Lato Bold" pitchFamily="-65" charset="0"/>
              </a:defRPr>
            </a:lvl3pPr>
            <a:lvl4pPr algn="l" rtl="0" eaLnBrk="0" fontAlgn="base" hangingPunct="0">
              <a:spcBef>
                <a:spcPct val="0"/>
              </a:spcBef>
              <a:spcAft>
                <a:spcPct val="0"/>
              </a:spcAft>
              <a:defRPr sz="2400">
                <a:solidFill>
                  <a:schemeClr val="tx1"/>
                </a:solidFill>
                <a:latin typeface="Lato Bold" charset="0"/>
                <a:ea typeface="MS PGothic" pitchFamily="34" charset="-128"/>
                <a:cs typeface="Lato Bold" pitchFamily="-65" charset="0"/>
              </a:defRPr>
            </a:lvl4pPr>
            <a:lvl5pPr algn="l" rtl="0" eaLnBrk="0" fontAlgn="base" hangingPunct="0">
              <a:spcBef>
                <a:spcPct val="0"/>
              </a:spcBef>
              <a:spcAft>
                <a:spcPct val="0"/>
              </a:spcAft>
              <a:defRPr sz="2400">
                <a:solidFill>
                  <a:schemeClr val="tx1"/>
                </a:solidFill>
                <a:latin typeface="Lato Bold" charset="0"/>
                <a:ea typeface="MS PGothic" pitchFamily="34" charset="-128"/>
                <a:cs typeface="Lato Bold" pitchFamily="-65" charset="0"/>
              </a:defRPr>
            </a:lvl5pPr>
            <a:lvl6pPr marL="342900" algn="l" rtl="0" fontAlgn="base">
              <a:lnSpc>
                <a:spcPct val="75000"/>
              </a:lnSpc>
              <a:spcBef>
                <a:spcPct val="0"/>
              </a:spcBef>
              <a:spcAft>
                <a:spcPct val="0"/>
              </a:spcAft>
              <a:defRPr sz="2400">
                <a:solidFill>
                  <a:srgbClr val="FF0000"/>
                </a:solidFill>
                <a:latin typeface="Arial Black" pitchFamily="34" charset="0"/>
              </a:defRPr>
            </a:lvl6pPr>
            <a:lvl7pPr marL="685800" algn="l" rtl="0" fontAlgn="base">
              <a:lnSpc>
                <a:spcPct val="75000"/>
              </a:lnSpc>
              <a:spcBef>
                <a:spcPct val="0"/>
              </a:spcBef>
              <a:spcAft>
                <a:spcPct val="0"/>
              </a:spcAft>
              <a:defRPr sz="2400">
                <a:solidFill>
                  <a:srgbClr val="FF0000"/>
                </a:solidFill>
                <a:latin typeface="Arial Black" pitchFamily="34" charset="0"/>
              </a:defRPr>
            </a:lvl7pPr>
            <a:lvl8pPr marL="1028700" algn="l" rtl="0" fontAlgn="base">
              <a:lnSpc>
                <a:spcPct val="75000"/>
              </a:lnSpc>
              <a:spcBef>
                <a:spcPct val="0"/>
              </a:spcBef>
              <a:spcAft>
                <a:spcPct val="0"/>
              </a:spcAft>
              <a:defRPr sz="2400">
                <a:solidFill>
                  <a:srgbClr val="FF0000"/>
                </a:solidFill>
                <a:latin typeface="Arial Black" pitchFamily="34" charset="0"/>
              </a:defRPr>
            </a:lvl8pPr>
            <a:lvl9pPr marL="1371600" algn="l" rtl="0" fontAlgn="base">
              <a:lnSpc>
                <a:spcPct val="75000"/>
              </a:lnSpc>
              <a:spcBef>
                <a:spcPct val="0"/>
              </a:spcBef>
              <a:spcAft>
                <a:spcPct val="0"/>
              </a:spcAft>
              <a:defRPr sz="2400">
                <a:solidFill>
                  <a:srgbClr val="FF0000"/>
                </a:solidFill>
                <a:latin typeface="Arial Black" pitchFamily="34" charset="0"/>
              </a:defRPr>
            </a:lvl9pPr>
          </a:lstStyle>
          <a:p>
            <a:pPr algn="ctr" defTabSz="711182">
              <a:lnSpc>
                <a:spcPct val="90000"/>
              </a:lnSpc>
              <a:spcAft>
                <a:spcPct val="35000"/>
              </a:spcAft>
            </a:pPr>
            <a:r>
              <a:rPr lang="en-US" sz="3733" dirty="0"/>
              <a:t>Today’s Reality</a:t>
            </a:r>
          </a:p>
        </p:txBody>
      </p:sp>
      <p:cxnSp>
        <p:nvCxnSpPr>
          <p:cNvPr id="21" name="Straight Connector 20"/>
          <p:cNvCxnSpPr/>
          <p:nvPr/>
        </p:nvCxnSpPr>
        <p:spPr>
          <a:xfrm>
            <a:off x="6765547" y="2219729"/>
            <a:ext cx="3149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bwMode="auto">
          <a:xfrm>
            <a:off x="2210816" y="787400"/>
            <a:ext cx="3962400" cy="568325"/>
          </a:xfrm>
          <a:prstGeom prst="rect">
            <a:avLst/>
          </a:prstGeom>
          <a:noFill/>
          <a:ln>
            <a:noFill/>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100" b="0" i="0" kern="1200" spc="-30">
                <a:solidFill>
                  <a:schemeClr val="tx1"/>
                </a:solidFill>
                <a:latin typeface="Lato Bold"/>
                <a:ea typeface="MS PGothic" pitchFamily="34" charset="-128"/>
                <a:cs typeface="Lato Bold"/>
              </a:defRPr>
            </a:lvl1pPr>
            <a:lvl2pPr algn="l" rtl="0" eaLnBrk="0" fontAlgn="base" hangingPunct="0">
              <a:spcBef>
                <a:spcPct val="0"/>
              </a:spcBef>
              <a:spcAft>
                <a:spcPct val="0"/>
              </a:spcAft>
              <a:defRPr sz="2400">
                <a:solidFill>
                  <a:schemeClr val="tx1"/>
                </a:solidFill>
                <a:latin typeface="Lato Bold" charset="0"/>
                <a:ea typeface="MS PGothic" pitchFamily="34" charset="-128"/>
                <a:cs typeface="Lato Bold" pitchFamily="-65" charset="0"/>
              </a:defRPr>
            </a:lvl2pPr>
            <a:lvl3pPr algn="l" rtl="0" eaLnBrk="0" fontAlgn="base" hangingPunct="0">
              <a:spcBef>
                <a:spcPct val="0"/>
              </a:spcBef>
              <a:spcAft>
                <a:spcPct val="0"/>
              </a:spcAft>
              <a:defRPr sz="2400">
                <a:solidFill>
                  <a:schemeClr val="tx1"/>
                </a:solidFill>
                <a:latin typeface="Lato Bold" charset="0"/>
                <a:ea typeface="MS PGothic" pitchFamily="34" charset="-128"/>
                <a:cs typeface="Lato Bold" pitchFamily="-65" charset="0"/>
              </a:defRPr>
            </a:lvl3pPr>
            <a:lvl4pPr algn="l" rtl="0" eaLnBrk="0" fontAlgn="base" hangingPunct="0">
              <a:spcBef>
                <a:spcPct val="0"/>
              </a:spcBef>
              <a:spcAft>
                <a:spcPct val="0"/>
              </a:spcAft>
              <a:defRPr sz="2400">
                <a:solidFill>
                  <a:schemeClr val="tx1"/>
                </a:solidFill>
                <a:latin typeface="Lato Bold" charset="0"/>
                <a:ea typeface="MS PGothic" pitchFamily="34" charset="-128"/>
                <a:cs typeface="Lato Bold" pitchFamily="-65" charset="0"/>
              </a:defRPr>
            </a:lvl4pPr>
            <a:lvl5pPr algn="l" rtl="0" eaLnBrk="0" fontAlgn="base" hangingPunct="0">
              <a:spcBef>
                <a:spcPct val="0"/>
              </a:spcBef>
              <a:spcAft>
                <a:spcPct val="0"/>
              </a:spcAft>
              <a:defRPr sz="2400">
                <a:solidFill>
                  <a:schemeClr val="tx1"/>
                </a:solidFill>
                <a:latin typeface="Lato Bold" charset="0"/>
                <a:ea typeface="MS PGothic" pitchFamily="34" charset="-128"/>
                <a:cs typeface="Lato Bold" pitchFamily="-65" charset="0"/>
              </a:defRPr>
            </a:lvl5pPr>
            <a:lvl6pPr marL="342900" algn="l" rtl="0" fontAlgn="base">
              <a:lnSpc>
                <a:spcPct val="75000"/>
              </a:lnSpc>
              <a:spcBef>
                <a:spcPct val="0"/>
              </a:spcBef>
              <a:spcAft>
                <a:spcPct val="0"/>
              </a:spcAft>
              <a:defRPr sz="2400">
                <a:solidFill>
                  <a:srgbClr val="FF0000"/>
                </a:solidFill>
                <a:latin typeface="Arial Black" pitchFamily="34" charset="0"/>
              </a:defRPr>
            </a:lvl6pPr>
            <a:lvl7pPr marL="685800" algn="l" rtl="0" fontAlgn="base">
              <a:lnSpc>
                <a:spcPct val="75000"/>
              </a:lnSpc>
              <a:spcBef>
                <a:spcPct val="0"/>
              </a:spcBef>
              <a:spcAft>
                <a:spcPct val="0"/>
              </a:spcAft>
              <a:defRPr sz="2400">
                <a:solidFill>
                  <a:srgbClr val="FF0000"/>
                </a:solidFill>
                <a:latin typeface="Arial Black" pitchFamily="34" charset="0"/>
              </a:defRPr>
            </a:lvl7pPr>
            <a:lvl8pPr marL="1028700" algn="l" rtl="0" fontAlgn="base">
              <a:lnSpc>
                <a:spcPct val="75000"/>
              </a:lnSpc>
              <a:spcBef>
                <a:spcPct val="0"/>
              </a:spcBef>
              <a:spcAft>
                <a:spcPct val="0"/>
              </a:spcAft>
              <a:defRPr sz="2400">
                <a:solidFill>
                  <a:srgbClr val="FF0000"/>
                </a:solidFill>
                <a:latin typeface="Arial Black" pitchFamily="34" charset="0"/>
              </a:defRPr>
            </a:lvl8pPr>
            <a:lvl9pPr marL="1371600" algn="l" rtl="0" fontAlgn="base">
              <a:lnSpc>
                <a:spcPct val="75000"/>
              </a:lnSpc>
              <a:spcBef>
                <a:spcPct val="0"/>
              </a:spcBef>
              <a:spcAft>
                <a:spcPct val="0"/>
              </a:spcAft>
              <a:defRPr sz="2400">
                <a:solidFill>
                  <a:srgbClr val="FF0000"/>
                </a:solidFill>
                <a:latin typeface="Arial Black" pitchFamily="34" charset="0"/>
              </a:defRPr>
            </a:lvl9pPr>
          </a:lstStyle>
          <a:p>
            <a:pPr algn="ctr"/>
            <a:r>
              <a:rPr lang="en-US" altLang="en-US" sz="3733" dirty="0"/>
              <a:t>American Dream</a:t>
            </a:r>
          </a:p>
        </p:txBody>
      </p:sp>
      <p:sp>
        <p:nvSpPr>
          <p:cNvPr id="15" name="Rectangle 14"/>
          <p:cNvSpPr/>
          <p:nvPr/>
        </p:nvSpPr>
        <p:spPr>
          <a:xfrm>
            <a:off x="3330802" y="1761414"/>
            <a:ext cx="1673663" cy="830997"/>
          </a:xfrm>
          <a:prstGeom prst="rect">
            <a:avLst/>
          </a:prstGeom>
        </p:spPr>
        <p:txBody>
          <a:bodyPr wrap="none">
            <a:spAutoFit/>
          </a:bodyPr>
          <a:lstStyle/>
          <a:p>
            <a:pPr algn="ctr" defTabSz="622284"/>
            <a:r>
              <a:rPr lang="en-US" sz="2400" dirty="0">
                <a:solidFill>
                  <a:schemeClr val="accent6"/>
                </a:solidFill>
                <a:latin typeface="Lato" charset="0"/>
                <a:ea typeface="Lato" charset="0"/>
                <a:cs typeface="Lato" charset="0"/>
              </a:rPr>
              <a:t>Work hard,</a:t>
            </a:r>
          </a:p>
          <a:p>
            <a:pPr algn="ctr" defTabSz="622284"/>
            <a:r>
              <a:rPr lang="en-US" sz="2400" dirty="0">
                <a:solidFill>
                  <a:schemeClr val="accent6"/>
                </a:solidFill>
                <a:latin typeface="Lato" charset="0"/>
                <a:ea typeface="Lato" charset="0"/>
                <a:cs typeface="Lato" charset="0"/>
              </a:rPr>
              <a:t>get ahead</a:t>
            </a:r>
          </a:p>
        </p:txBody>
      </p:sp>
      <p:sp>
        <p:nvSpPr>
          <p:cNvPr id="16" name="Rectangle 15"/>
          <p:cNvSpPr/>
          <p:nvPr/>
        </p:nvSpPr>
        <p:spPr>
          <a:xfrm>
            <a:off x="2617216" y="3214125"/>
            <a:ext cx="3100832" cy="830997"/>
          </a:xfrm>
          <a:prstGeom prst="rect">
            <a:avLst/>
          </a:prstGeom>
        </p:spPr>
        <p:txBody>
          <a:bodyPr wrap="square">
            <a:spAutoFit/>
          </a:bodyPr>
          <a:lstStyle/>
          <a:p>
            <a:pPr algn="ctr" defTabSz="622284"/>
            <a:r>
              <a:rPr lang="en-US" sz="2400" dirty="0">
                <a:solidFill>
                  <a:srgbClr val="1982C7"/>
                </a:solidFill>
                <a:latin typeface="Lato" charset="0"/>
                <a:ea typeface="Lato" charset="0"/>
                <a:cs typeface="Lato" charset="0"/>
              </a:rPr>
              <a:t>You do well, your children do better</a:t>
            </a:r>
          </a:p>
        </p:txBody>
      </p:sp>
      <p:cxnSp>
        <p:nvCxnSpPr>
          <p:cNvPr id="17" name="Straight Connector 16"/>
          <p:cNvCxnSpPr/>
          <p:nvPr/>
        </p:nvCxnSpPr>
        <p:spPr>
          <a:xfrm>
            <a:off x="2617216" y="2895600"/>
            <a:ext cx="3149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300000">
            <a:off x="1523999" y="5736284"/>
            <a:ext cx="9652000" cy="2032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5" name="Triangle 24"/>
          <p:cNvSpPr/>
          <p:nvPr/>
        </p:nvSpPr>
        <p:spPr>
          <a:xfrm>
            <a:off x="6033007" y="5920381"/>
            <a:ext cx="633984" cy="546537"/>
          </a:xfrm>
          <a:prstGeom prst="triangle">
            <a:avLst/>
          </a:prstGeom>
          <a:solidFill>
            <a:schemeClr val="tx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19" name="Rectangle 18"/>
          <p:cNvSpPr/>
          <p:nvPr/>
        </p:nvSpPr>
        <p:spPr>
          <a:xfrm>
            <a:off x="6583588" y="3660651"/>
            <a:ext cx="3513515" cy="757130"/>
          </a:xfrm>
          <a:prstGeom prst="rect">
            <a:avLst/>
          </a:prstGeom>
        </p:spPr>
        <p:txBody>
          <a:bodyPr wrap="square">
            <a:spAutoFit/>
          </a:bodyPr>
          <a:lstStyle/>
          <a:p>
            <a:pPr algn="ctr" defTabSz="622284">
              <a:lnSpc>
                <a:spcPct val="90000"/>
              </a:lnSpc>
              <a:spcAft>
                <a:spcPct val="35000"/>
              </a:spcAft>
            </a:pPr>
            <a:r>
              <a:rPr lang="en-US" sz="2400" dirty="0">
                <a:solidFill>
                  <a:srgbClr val="1982C7"/>
                </a:solidFill>
              </a:rPr>
              <a:t>Children less likely to do better</a:t>
            </a:r>
          </a:p>
        </p:txBody>
      </p:sp>
      <p:cxnSp>
        <p:nvCxnSpPr>
          <p:cNvPr id="26" name="Straight Connector 25"/>
          <p:cNvCxnSpPr/>
          <p:nvPr/>
        </p:nvCxnSpPr>
        <p:spPr>
          <a:xfrm>
            <a:off x="6765547" y="3384723"/>
            <a:ext cx="3149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EB2C12-C053-4B8D-8F7A-ECA634349E0D}"/>
              </a:ext>
            </a:extLst>
          </p:cNvPr>
          <p:cNvCxnSpPr/>
          <p:nvPr/>
        </p:nvCxnSpPr>
        <p:spPr>
          <a:xfrm>
            <a:off x="6838603" y="4585789"/>
            <a:ext cx="3149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1409180-1175-4C9A-8D90-BF9584769540}"/>
              </a:ext>
            </a:extLst>
          </p:cNvPr>
          <p:cNvSpPr/>
          <p:nvPr/>
        </p:nvSpPr>
        <p:spPr>
          <a:xfrm>
            <a:off x="6583588" y="4741869"/>
            <a:ext cx="3513515" cy="1089529"/>
          </a:xfrm>
          <a:prstGeom prst="rect">
            <a:avLst/>
          </a:prstGeom>
        </p:spPr>
        <p:txBody>
          <a:bodyPr wrap="square">
            <a:spAutoFit/>
          </a:bodyPr>
          <a:lstStyle/>
          <a:p>
            <a:pPr algn="ctr" defTabSz="622284">
              <a:lnSpc>
                <a:spcPct val="90000"/>
              </a:lnSpc>
              <a:spcAft>
                <a:spcPct val="35000"/>
              </a:spcAft>
            </a:pPr>
            <a:r>
              <a:rPr lang="en-US" sz="2400" dirty="0">
                <a:solidFill>
                  <a:schemeClr val="accent4"/>
                </a:solidFill>
              </a:rPr>
              <a:t>Disparities by race, gender and immigration status persist</a:t>
            </a:r>
          </a:p>
        </p:txBody>
      </p:sp>
      <p:sp>
        <p:nvSpPr>
          <p:cNvPr id="27" name="Rectangle 26">
            <a:extLst>
              <a:ext uri="{FF2B5EF4-FFF2-40B4-BE49-F238E27FC236}">
                <a16:creationId xmlns:a16="http://schemas.microsoft.com/office/drawing/2014/main" id="{EE0585E7-6EF4-4564-AB22-288F9A7A7114}"/>
              </a:ext>
            </a:extLst>
          </p:cNvPr>
          <p:cNvSpPr/>
          <p:nvPr/>
        </p:nvSpPr>
        <p:spPr>
          <a:xfrm>
            <a:off x="2592832" y="4597480"/>
            <a:ext cx="3513515" cy="757130"/>
          </a:xfrm>
          <a:prstGeom prst="rect">
            <a:avLst/>
          </a:prstGeom>
        </p:spPr>
        <p:txBody>
          <a:bodyPr wrap="square">
            <a:spAutoFit/>
          </a:bodyPr>
          <a:lstStyle/>
          <a:p>
            <a:pPr algn="ctr" defTabSz="622284">
              <a:lnSpc>
                <a:spcPct val="90000"/>
              </a:lnSpc>
              <a:spcAft>
                <a:spcPct val="35000"/>
              </a:spcAft>
            </a:pPr>
            <a:r>
              <a:rPr lang="en-US" sz="2400" dirty="0">
                <a:solidFill>
                  <a:schemeClr val="accent4"/>
                </a:solidFill>
              </a:rPr>
              <a:t>Everyone has access to the same opportunities</a:t>
            </a:r>
          </a:p>
        </p:txBody>
      </p:sp>
      <p:cxnSp>
        <p:nvCxnSpPr>
          <p:cNvPr id="28" name="Straight Connector 27">
            <a:extLst>
              <a:ext uri="{FF2B5EF4-FFF2-40B4-BE49-F238E27FC236}">
                <a16:creationId xmlns:a16="http://schemas.microsoft.com/office/drawing/2014/main" id="{34370A51-C27A-4263-B2D2-7B8CA2A29111}"/>
              </a:ext>
            </a:extLst>
          </p:cNvPr>
          <p:cNvCxnSpPr/>
          <p:nvPr/>
        </p:nvCxnSpPr>
        <p:spPr>
          <a:xfrm>
            <a:off x="2617216" y="4417781"/>
            <a:ext cx="3149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047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8D3E3-05FA-464A-B341-54CD468B1173}"/>
              </a:ext>
            </a:extLst>
          </p:cNvPr>
          <p:cNvSpPr>
            <a:spLocks noGrp="1"/>
          </p:cNvSpPr>
          <p:nvPr>
            <p:ph type="sldNum" sz="quarter" idx="12"/>
          </p:nvPr>
        </p:nvSpPr>
        <p:spPr/>
        <p:txBody>
          <a:bodyPr/>
          <a:lstStyle/>
          <a:p>
            <a:fld id="{B68F88C8-0A9A-DA43-95C8-7FE161A05352}" type="slidenum">
              <a:rPr lang="en-US" smtClean="0"/>
              <a:pPr/>
              <a:t>30</a:t>
            </a:fld>
            <a:endParaRPr lang="en-US"/>
          </a:p>
        </p:txBody>
      </p:sp>
      <p:sp>
        <p:nvSpPr>
          <p:cNvPr id="4" name="Title 2">
            <a:extLst>
              <a:ext uri="{FF2B5EF4-FFF2-40B4-BE49-F238E27FC236}">
                <a16:creationId xmlns:a16="http://schemas.microsoft.com/office/drawing/2014/main" id="{9B597D2A-9139-2C62-0F9C-F8CAF8F7275C}"/>
              </a:ext>
            </a:extLst>
          </p:cNvPr>
          <p:cNvSpPr txBox="1">
            <a:spLocks/>
          </p:cNvSpPr>
          <p:nvPr/>
        </p:nvSpPr>
        <p:spPr>
          <a:xfrm>
            <a:off x="1409700" y="2438400"/>
            <a:ext cx="9372600" cy="1238484"/>
          </a:xfrm>
          <a:prstGeom prst="rect">
            <a:avLst/>
          </a:prstGeom>
        </p:spPr>
        <p:txBody>
          <a:bodyPr vert="horz" lIns="0" tIns="45720" rIns="0" bIns="45720" rtlCol="0" anchor="ctr">
            <a:noAutofit/>
          </a:bodyPr>
          <a:lstStyle>
            <a:lvl1pPr algn="ctr" defTabSz="914400" rtl="0" eaLnBrk="1" latinLnBrk="0" hangingPunct="1">
              <a:lnSpc>
                <a:spcPct val="90000"/>
              </a:lnSpc>
              <a:spcBef>
                <a:spcPct val="0"/>
              </a:spcBef>
              <a:buNone/>
              <a:defRPr sz="3600" b="1" kern="1200" baseline="0">
                <a:solidFill>
                  <a:schemeClr val="bg1"/>
                </a:solidFill>
                <a:latin typeface="+mj-lt"/>
                <a:ea typeface="+mj-ea"/>
                <a:cs typeface="+mj-cs"/>
              </a:defRPr>
            </a:lvl1pPr>
          </a:lstStyle>
          <a:p>
            <a:r>
              <a:rPr lang="en-US" sz="4000" dirty="0">
                <a:ea typeface="Lato"/>
                <a:cs typeface="Lato"/>
              </a:rPr>
              <a:t>Thank you!</a:t>
            </a:r>
          </a:p>
        </p:txBody>
      </p:sp>
    </p:spTree>
    <p:extLst>
      <p:ext uri="{BB962C8B-B14F-4D97-AF65-F5344CB8AC3E}">
        <p14:creationId xmlns:p14="http://schemas.microsoft.com/office/powerpoint/2010/main" val="390926968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460AEED-5B91-409C-B98D-916EE792AE91}" type="slidenum">
              <a:rPr lang="en-US" altLang="en-US" smtClean="0"/>
              <a:pPr/>
              <a:t>4</a:t>
            </a:fld>
            <a:endParaRPr lang="en-US" altLang="en-US"/>
          </a:p>
        </p:txBody>
      </p:sp>
      <p:sp>
        <p:nvSpPr>
          <p:cNvPr id="6" name="Title 1"/>
          <p:cNvSpPr>
            <a:spLocks noGrp="1"/>
          </p:cNvSpPr>
          <p:nvPr>
            <p:ph type="title"/>
          </p:nvPr>
        </p:nvSpPr>
        <p:spPr>
          <a:xfrm>
            <a:off x="2032003" y="2819400"/>
            <a:ext cx="8127997" cy="568325"/>
          </a:xfrm>
        </p:spPr>
        <p:txBody>
          <a:bodyPr>
            <a:normAutofit fontScale="90000"/>
          </a:bodyPr>
          <a:lstStyle/>
          <a:p>
            <a:r>
              <a:rPr lang="en-US" altLang="en-US" sz="4250" dirty="0">
                <a:solidFill>
                  <a:schemeClr val="tx1"/>
                </a:solidFill>
                <a:latin typeface="Lato"/>
                <a:ea typeface="Lato"/>
                <a:cs typeface="Lato"/>
              </a:rPr>
              <a:t>Disparities by </a:t>
            </a:r>
            <a:r>
              <a:rPr lang="en-US" altLang="en-US" sz="4250" dirty="0">
                <a:latin typeface="Lato"/>
                <a:ea typeface="Lato"/>
                <a:cs typeface="Lato"/>
              </a:rPr>
              <a:t>race, gender,  immigration status, &amp; other marginalized groups </a:t>
            </a:r>
            <a:r>
              <a:rPr lang="en-US" altLang="en-US" sz="4250" dirty="0">
                <a:solidFill>
                  <a:schemeClr val="tx1"/>
                </a:solidFill>
                <a:latin typeface="Lato"/>
                <a:ea typeface="Lato"/>
                <a:cs typeface="Lato"/>
              </a:rPr>
              <a:t>persist</a:t>
            </a:r>
          </a:p>
        </p:txBody>
      </p:sp>
    </p:spTree>
    <p:extLst>
      <p:ext uri="{BB962C8B-B14F-4D97-AF65-F5344CB8AC3E}">
        <p14:creationId xmlns:p14="http://schemas.microsoft.com/office/powerpoint/2010/main" val="1142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3" y="2819400"/>
            <a:ext cx="8737597" cy="568325"/>
          </a:xfrm>
        </p:spPr>
        <p:txBody>
          <a:bodyPr vert="horz" lIns="0" tIns="45720" rIns="0" bIns="45720" rtlCol="0" anchor="ctr">
            <a:noAutofit/>
          </a:bodyPr>
          <a:lstStyle/>
          <a:p>
            <a:r>
              <a:rPr lang="en-US" altLang="en-US" sz="4250" dirty="0">
                <a:solidFill>
                  <a:schemeClr val="tx1"/>
                </a:solidFill>
                <a:latin typeface="Lato"/>
                <a:ea typeface="Lato"/>
                <a:cs typeface="Lato"/>
              </a:rPr>
              <a:t>What would it take to dramatically increase </a:t>
            </a:r>
            <a:r>
              <a:rPr lang="en-US" altLang="en-US" sz="4250" dirty="0">
                <a:solidFill>
                  <a:schemeClr val="accent1"/>
                </a:solidFill>
                <a:latin typeface="Lato"/>
                <a:ea typeface="Lato"/>
                <a:cs typeface="Lato"/>
              </a:rPr>
              <a:t>mobility from poverty</a:t>
            </a:r>
            <a:r>
              <a:rPr lang="en-US" altLang="en-US" sz="4250" dirty="0">
                <a:solidFill>
                  <a:schemeClr val="tx1"/>
                </a:solidFill>
                <a:latin typeface="Lato"/>
                <a:ea typeface="Lato"/>
                <a:cs typeface="Lato"/>
              </a:rPr>
              <a:t>?</a:t>
            </a:r>
          </a:p>
        </p:txBody>
      </p:sp>
      <p:sp>
        <p:nvSpPr>
          <p:cNvPr id="4" name="Slide Number Placeholder 3"/>
          <p:cNvSpPr>
            <a:spLocks noGrp="1"/>
          </p:cNvSpPr>
          <p:nvPr>
            <p:ph type="sldNum" sz="quarter" idx="10"/>
          </p:nvPr>
        </p:nvSpPr>
        <p:spPr/>
        <p:txBody>
          <a:bodyPr/>
          <a:lstStyle/>
          <a:p>
            <a:fld id="{0E8189A7-B3E0-4344-A471-669ECACFACE7}" type="slidenum">
              <a:rPr lang="en-US" altLang="en-US" smtClean="0"/>
              <a:pPr/>
              <a:t>5</a:t>
            </a:fld>
            <a:endParaRPr lang="en-US" altLang="en-US"/>
          </a:p>
        </p:txBody>
      </p:sp>
    </p:spTree>
    <p:extLst>
      <p:ext uri="{BB962C8B-B14F-4D97-AF65-F5344CB8AC3E}">
        <p14:creationId xmlns:p14="http://schemas.microsoft.com/office/powerpoint/2010/main" val="199377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8475A2-70DE-914F-9C06-2493B4CD8F63}"/>
              </a:ext>
            </a:extLst>
          </p:cNvPr>
          <p:cNvSpPr>
            <a:spLocks noGrp="1"/>
          </p:cNvSpPr>
          <p:nvPr>
            <p:ph type="sldNum" sz="quarter" idx="4"/>
          </p:nvPr>
        </p:nvSpPr>
        <p:spPr>
          <a:xfrm>
            <a:off x="8991600" y="6467708"/>
            <a:ext cx="2743200" cy="209316"/>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8F88C8-0A9A-DA43-95C8-7FE161A05352}" type="slidenum">
              <a:rPr lang="en-US" smtClean="0"/>
              <a:pPr/>
              <a:t>6</a:t>
            </a:fld>
            <a:endParaRPr lang="en-US"/>
          </a:p>
        </p:txBody>
      </p:sp>
      <p:sp>
        <p:nvSpPr>
          <p:cNvPr id="3" name="Title 2">
            <a:extLst>
              <a:ext uri="{FF2B5EF4-FFF2-40B4-BE49-F238E27FC236}">
                <a16:creationId xmlns:a16="http://schemas.microsoft.com/office/drawing/2014/main" id="{67E87A96-41CA-AE4C-B4DF-5A0B57C9A141}"/>
              </a:ext>
            </a:extLst>
          </p:cNvPr>
          <p:cNvSpPr>
            <a:spLocks noGrp="1"/>
          </p:cNvSpPr>
          <p:nvPr>
            <p:ph type="title"/>
          </p:nvPr>
        </p:nvSpPr>
        <p:spPr>
          <a:xfrm>
            <a:off x="457200" y="533400"/>
            <a:ext cx="11277600" cy="585994"/>
          </a:xfrm>
        </p:spPr>
        <p:txBody>
          <a:bodyPr/>
          <a:lstStyle/>
          <a:p>
            <a:r>
              <a:rPr lang="en-US"/>
              <a:t>Three-Part Definition</a:t>
            </a:r>
          </a:p>
        </p:txBody>
      </p:sp>
      <p:grpSp>
        <p:nvGrpSpPr>
          <p:cNvPr id="18" name="Group 17">
            <a:extLst>
              <a:ext uri="{FF2B5EF4-FFF2-40B4-BE49-F238E27FC236}">
                <a16:creationId xmlns:a16="http://schemas.microsoft.com/office/drawing/2014/main" id="{85436E21-822A-E342-B1FA-A0F318609600}"/>
              </a:ext>
            </a:extLst>
          </p:cNvPr>
          <p:cNvGrpSpPr/>
          <p:nvPr/>
        </p:nvGrpSpPr>
        <p:grpSpPr>
          <a:xfrm>
            <a:off x="4348464" y="766809"/>
            <a:ext cx="3010235" cy="3115222"/>
            <a:chOff x="3261348" y="514350"/>
            <a:chExt cx="2618130" cy="2618129"/>
          </a:xfrm>
        </p:grpSpPr>
        <p:sp>
          <p:nvSpPr>
            <p:cNvPr id="19" name="Oval 18">
              <a:extLst>
                <a:ext uri="{FF2B5EF4-FFF2-40B4-BE49-F238E27FC236}">
                  <a16:creationId xmlns:a16="http://schemas.microsoft.com/office/drawing/2014/main" id="{8A42E02D-6B74-BA49-A9C4-2A1042235854}"/>
                </a:ext>
              </a:extLst>
            </p:cNvPr>
            <p:cNvSpPr/>
            <p:nvPr/>
          </p:nvSpPr>
          <p:spPr>
            <a:xfrm>
              <a:off x="3261348" y="514350"/>
              <a:ext cx="2618130" cy="2618129"/>
            </a:xfrm>
            <a:prstGeom prst="ellipse">
              <a:avLst/>
            </a:prstGeom>
            <a:solidFill>
              <a:srgbClr val="1982C7">
                <a:alpha val="61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82C7"/>
                </a:solidFill>
              </a:endParaRPr>
            </a:p>
          </p:txBody>
        </p:sp>
        <p:sp>
          <p:nvSpPr>
            <p:cNvPr id="20" name="Rectangle 19">
              <a:extLst>
                <a:ext uri="{FF2B5EF4-FFF2-40B4-BE49-F238E27FC236}">
                  <a16:creationId xmlns:a16="http://schemas.microsoft.com/office/drawing/2014/main" id="{600E1566-A099-A84B-9A3D-F3A25C22AED1}"/>
                </a:ext>
              </a:extLst>
            </p:cNvPr>
            <p:cNvSpPr/>
            <p:nvPr/>
          </p:nvSpPr>
          <p:spPr>
            <a:xfrm>
              <a:off x="3551560" y="1147905"/>
              <a:ext cx="2037707" cy="684899"/>
            </a:xfrm>
            <a:prstGeom prst="rect">
              <a:avLst/>
            </a:prstGeom>
            <a:effectLst>
              <a:outerShdw blurRad="25400" dist="38100" dir="2700000" algn="tl" rotWithShape="0">
                <a:prstClr val="black">
                  <a:alpha val="6000"/>
                </a:prstClr>
              </a:outerShdw>
            </a:effectLst>
          </p:spPr>
          <p:txBody>
            <a:bodyPr wrap="square">
              <a:spAutoFit/>
            </a:bodyPr>
            <a:lstStyle/>
            <a:p>
              <a:pPr lvl="0" algn="ctr"/>
              <a:r>
                <a:rPr lang="en-US" sz="2667" dirty="0">
                  <a:solidFill>
                    <a:schemeClr val="bg1"/>
                  </a:solidFill>
                  <a:latin typeface="Lato" charset="0"/>
                  <a:ea typeface="Lato" charset="0"/>
                  <a:cs typeface="Lato" charset="0"/>
                </a:rPr>
                <a:t>Economic </a:t>
              </a:r>
            </a:p>
            <a:p>
              <a:pPr lvl="0" algn="ctr"/>
              <a:r>
                <a:rPr lang="en-US" sz="2667" dirty="0">
                  <a:solidFill>
                    <a:schemeClr val="bg1"/>
                  </a:solidFill>
                  <a:latin typeface="Lato" charset="0"/>
                  <a:ea typeface="Lato" charset="0"/>
                  <a:cs typeface="Lato" charset="0"/>
                </a:rPr>
                <a:t>Success</a:t>
              </a:r>
            </a:p>
          </p:txBody>
        </p:sp>
        <p:cxnSp>
          <p:nvCxnSpPr>
            <p:cNvPr id="21" name="Straight Arrow Connector 20">
              <a:extLst>
                <a:ext uri="{FF2B5EF4-FFF2-40B4-BE49-F238E27FC236}">
                  <a16:creationId xmlns:a16="http://schemas.microsoft.com/office/drawing/2014/main" id="{7CEEBCCD-ECB5-D342-B2DF-CDBF54F4EA79}"/>
                </a:ext>
              </a:extLst>
            </p:cNvPr>
            <p:cNvCxnSpPr/>
            <p:nvPr/>
          </p:nvCxnSpPr>
          <p:spPr>
            <a:xfrm>
              <a:off x="4570413" y="1858783"/>
              <a:ext cx="0" cy="26989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467FBC6-8F5F-0048-B0A6-14EDEF44C5A5}"/>
              </a:ext>
            </a:extLst>
          </p:cNvPr>
          <p:cNvGrpSpPr/>
          <p:nvPr/>
        </p:nvGrpSpPr>
        <p:grpSpPr>
          <a:xfrm>
            <a:off x="3022275" y="2876249"/>
            <a:ext cx="3010235" cy="3115222"/>
            <a:chOff x="2266706" y="2096430"/>
            <a:chExt cx="2618130" cy="2618129"/>
          </a:xfrm>
        </p:grpSpPr>
        <p:sp>
          <p:nvSpPr>
            <p:cNvPr id="23" name="Oval 22">
              <a:extLst>
                <a:ext uri="{FF2B5EF4-FFF2-40B4-BE49-F238E27FC236}">
                  <a16:creationId xmlns:a16="http://schemas.microsoft.com/office/drawing/2014/main" id="{CFFE561F-C459-0F4C-8378-9A41DD91536B}"/>
                </a:ext>
              </a:extLst>
            </p:cNvPr>
            <p:cNvSpPr/>
            <p:nvPr/>
          </p:nvSpPr>
          <p:spPr>
            <a:xfrm>
              <a:off x="2266706" y="2096430"/>
              <a:ext cx="2618130" cy="2618129"/>
            </a:xfrm>
            <a:prstGeom prst="ellipse">
              <a:avLst/>
            </a:prstGeom>
            <a:solidFill>
              <a:srgbClr val="51B640">
                <a:alpha val="7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82C7"/>
                </a:solidFill>
              </a:endParaRPr>
            </a:p>
          </p:txBody>
        </p:sp>
        <p:sp>
          <p:nvSpPr>
            <p:cNvPr id="24" name="Rectangle 23">
              <a:extLst>
                <a:ext uri="{FF2B5EF4-FFF2-40B4-BE49-F238E27FC236}">
                  <a16:creationId xmlns:a16="http://schemas.microsoft.com/office/drawing/2014/main" id="{894D914F-8F6B-2F45-8953-A63B4D7B9E62}"/>
                </a:ext>
              </a:extLst>
            </p:cNvPr>
            <p:cNvSpPr/>
            <p:nvPr/>
          </p:nvSpPr>
          <p:spPr>
            <a:xfrm>
              <a:off x="2576937" y="3208297"/>
              <a:ext cx="1997669" cy="684899"/>
            </a:xfrm>
            <a:prstGeom prst="rect">
              <a:avLst/>
            </a:prstGeom>
            <a:effectLst>
              <a:outerShdw blurRad="25400" dist="38100" dir="2700000" algn="tl" rotWithShape="0">
                <a:prstClr val="black">
                  <a:alpha val="6000"/>
                </a:prstClr>
              </a:outerShdw>
            </a:effectLst>
          </p:spPr>
          <p:txBody>
            <a:bodyPr wrap="square">
              <a:spAutoFit/>
            </a:bodyPr>
            <a:lstStyle/>
            <a:p>
              <a:pPr lvl="0" algn="ctr"/>
              <a:r>
                <a:rPr lang="en-US" sz="2667">
                  <a:solidFill>
                    <a:schemeClr val="bg1"/>
                  </a:solidFill>
                  <a:latin typeface="Lato" charset="0"/>
                  <a:ea typeface="Lato" charset="0"/>
                  <a:cs typeface="Lato" charset="0"/>
                </a:rPr>
                <a:t>Being Valued </a:t>
              </a:r>
              <a:br>
                <a:rPr lang="en-US" sz="2667">
                  <a:solidFill>
                    <a:schemeClr val="bg1"/>
                  </a:solidFill>
                  <a:latin typeface="Lato" charset="0"/>
                  <a:ea typeface="Lato" charset="0"/>
                  <a:cs typeface="Lato" charset="0"/>
                </a:rPr>
              </a:br>
              <a:r>
                <a:rPr lang="en-US" sz="2667">
                  <a:solidFill>
                    <a:schemeClr val="bg1"/>
                  </a:solidFill>
                  <a:latin typeface="Lato" charset="0"/>
                  <a:ea typeface="Lato" charset="0"/>
                  <a:cs typeface="Lato" charset="0"/>
                </a:rPr>
                <a:t>in Community</a:t>
              </a:r>
            </a:p>
          </p:txBody>
        </p:sp>
        <p:cxnSp>
          <p:nvCxnSpPr>
            <p:cNvPr id="25" name="Straight Arrow Connector 24">
              <a:extLst>
                <a:ext uri="{FF2B5EF4-FFF2-40B4-BE49-F238E27FC236}">
                  <a16:creationId xmlns:a16="http://schemas.microsoft.com/office/drawing/2014/main" id="{DBB69D70-C90A-0248-861D-FD9F6B40F57B}"/>
                </a:ext>
              </a:extLst>
            </p:cNvPr>
            <p:cNvCxnSpPr/>
            <p:nvPr/>
          </p:nvCxnSpPr>
          <p:spPr>
            <a:xfrm flipV="1">
              <a:off x="3482052" y="2965500"/>
              <a:ext cx="187438" cy="188683"/>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BCE7BD3A-58D4-404E-B7E7-F4768A1851E1}"/>
              </a:ext>
            </a:extLst>
          </p:cNvPr>
          <p:cNvGrpSpPr/>
          <p:nvPr/>
        </p:nvGrpSpPr>
        <p:grpSpPr>
          <a:xfrm>
            <a:off x="5683191" y="2876250"/>
            <a:ext cx="3010235" cy="3115222"/>
            <a:chOff x="4262393" y="2096431"/>
            <a:chExt cx="2618130" cy="2618129"/>
          </a:xfrm>
        </p:grpSpPr>
        <p:sp>
          <p:nvSpPr>
            <p:cNvPr id="27" name="Oval 26">
              <a:extLst>
                <a:ext uri="{FF2B5EF4-FFF2-40B4-BE49-F238E27FC236}">
                  <a16:creationId xmlns:a16="http://schemas.microsoft.com/office/drawing/2014/main" id="{267CFAD8-49DE-864A-8069-C60AFA738656}"/>
                </a:ext>
              </a:extLst>
            </p:cNvPr>
            <p:cNvSpPr/>
            <p:nvPr/>
          </p:nvSpPr>
          <p:spPr>
            <a:xfrm>
              <a:off x="4262393" y="2096431"/>
              <a:ext cx="2618130" cy="2618129"/>
            </a:xfrm>
            <a:prstGeom prst="ellipse">
              <a:avLst/>
            </a:prstGeom>
            <a:solidFill>
              <a:srgbClr val="FBB311">
                <a:alpha val="61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82C7"/>
                </a:solidFill>
              </a:endParaRPr>
            </a:p>
          </p:txBody>
        </p:sp>
        <p:sp>
          <p:nvSpPr>
            <p:cNvPr id="28" name="Rectangle 27">
              <a:extLst>
                <a:ext uri="{FF2B5EF4-FFF2-40B4-BE49-F238E27FC236}">
                  <a16:creationId xmlns:a16="http://schemas.microsoft.com/office/drawing/2014/main" id="{84F32CBC-0107-B242-97E5-7C89E2952E0C}"/>
                </a:ext>
              </a:extLst>
            </p:cNvPr>
            <p:cNvSpPr/>
            <p:nvPr/>
          </p:nvSpPr>
          <p:spPr>
            <a:xfrm>
              <a:off x="4654490" y="3208297"/>
              <a:ext cx="1833937" cy="684899"/>
            </a:xfrm>
            <a:prstGeom prst="rect">
              <a:avLst/>
            </a:prstGeom>
            <a:effectLst>
              <a:outerShdw blurRad="25400" dist="38100" dir="2700000" algn="tl" rotWithShape="0">
                <a:prstClr val="black">
                  <a:alpha val="6000"/>
                </a:prstClr>
              </a:outerShdw>
            </a:effectLst>
          </p:spPr>
          <p:txBody>
            <a:bodyPr wrap="square">
              <a:spAutoFit/>
            </a:bodyPr>
            <a:lstStyle/>
            <a:p>
              <a:pPr lvl="0" algn="ctr"/>
              <a:r>
                <a:rPr lang="en-US" sz="2667">
                  <a:solidFill>
                    <a:schemeClr val="bg1"/>
                  </a:solidFill>
                  <a:latin typeface="Lato" charset="0"/>
                  <a:ea typeface="Lato" charset="0"/>
                  <a:cs typeface="Lato" charset="0"/>
                </a:rPr>
                <a:t>Power and</a:t>
              </a:r>
            </a:p>
            <a:p>
              <a:pPr lvl="0" algn="ctr"/>
              <a:r>
                <a:rPr lang="en-US" sz="2667">
                  <a:solidFill>
                    <a:schemeClr val="bg1"/>
                  </a:solidFill>
                  <a:latin typeface="Lato" charset="0"/>
                  <a:ea typeface="Lato" charset="0"/>
                  <a:cs typeface="Lato" charset="0"/>
                </a:rPr>
                <a:t>Autonomy</a:t>
              </a:r>
            </a:p>
          </p:txBody>
        </p:sp>
        <p:cxnSp>
          <p:nvCxnSpPr>
            <p:cNvPr id="29" name="Straight Arrow Connector 28">
              <a:extLst>
                <a:ext uri="{FF2B5EF4-FFF2-40B4-BE49-F238E27FC236}">
                  <a16:creationId xmlns:a16="http://schemas.microsoft.com/office/drawing/2014/main" id="{4CE7C76D-FB1D-364D-8BAF-8BB7AA767237}"/>
                </a:ext>
              </a:extLst>
            </p:cNvPr>
            <p:cNvCxnSpPr/>
            <p:nvPr/>
          </p:nvCxnSpPr>
          <p:spPr>
            <a:xfrm flipH="1" flipV="1">
              <a:off x="5367867" y="2965500"/>
              <a:ext cx="187438" cy="188683"/>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E7B4E492-AA3F-174E-A390-97E01730DD0E}"/>
              </a:ext>
            </a:extLst>
          </p:cNvPr>
          <p:cNvSpPr/>
          <p:nvPr/>
        </p:nvSpPr>
        <p:spPr>
          <a:xfrm>
            <a:off x="4358846" y="2758715"/>
            <a:ext cx="3046027" cy="995209"/>
          </a:xfrm>
          <a:prstGeom prst="rect">
            <a:avLst/>
          </a:prstGeom>
          <a:effectLst>
            <a:outerShdw blurRad="25400" dist="38100" dir="2700000" algn="tl" rotWithShape="0">
              <a:prstClr val="black">
                <a:alpha val="6000"/>
              </a:prstClr>
            </a:outerShdw>
          </a:effectLst>
        </p:spPr>
        <p:txBody>
          <a:bodyPr wrap="none">
            <a:spAutoFit/>
          </a:bodyPr>
          <a:lstStyle/>
          <a:p>
            <a:pPr lvl="0" algn="ctr"/>
            <a:r>
              <a:rPr lang="en-US" sz="5867" b="1">
                <a:solidFill>
                  <a:schemeClr val="bg1"/>
                </a:solidFill>
                <a:latin typeface="Lato" charset="0"/>
                <a:ea typeface="Lato" charset="0"/>
                <a:cs typeface="Lato" charset="0"/>
              </a:rPr>
              <a:t>Mobility</a:t>
            </a:r>
          </a:p>
        </p:txBody>
      </p:sp>
      <p:sp>
        <p:nvSpPr>
          <p:cNvPr id="6" name="TextBox 5">
            <a:extLst>
              <a:ext uri="{FF2B5EF4-FFF2-40B4-BE49-F238E27FC236}">
                <a16:creationId xmlns:a16="http://schemas.microsoft.com/office/drawing/2014/main" id="{7E1E97B2-19EC-48C7-88D8-F80CE8BA6440}"/>
              </a:ext>
            </a:extLst>
          </p:cNvPr>
          <p:cNvSpPr txBox="1"/>
          <p:nvPr/>
        </p:nvSpPr>
        <p:spPr>
          <a:xfrm>
            <a:off x="7557013" y="1576384"/>
            <a:ext cx="2896416" cy="1077218"/>
          </a:xfrm>
          <a:prstGeom prst="rect">
            <a:avLst/>
          </a:prstGeom>
          <a:noFill/>
        </p:spPr>
        <p:txBody>
          <a:bodyPr wrap="square" rtlCol="0">
            <a:spAutoFit/>
          </a:bodyPr>
          <a:lstStyle/>
          <a:p>
            <a:r>
              <a:rPr lang="en-US" sz="1600">
                <a:latin typeface="+mj-lt"/>
              </a:rPr>
              <a:t>When a person has adequate income and assets to support their and their family’s material well-being.</a:t>
            </a:r>
          </a:p>
        </p:txBody>
      </p:sp>
      <p:sp>
        <p:nvSpPr>
          <p:cNvPr id="30" name="TextBox 29">
            <a:extLst>
              <a:ext uri="{FF2B5EF4-FFF2-40B4-BE49-F238E27FC236}">
                <a16:creationId xmlns:a16="http://schemas.microsoft.com/office/drawing/2014/main" id="{67A48142-7892-43EA-958B-E03FC508BFE3}"/>
              </a:ext>
            </a:extLst>
          </p:cNvPr>
          <p:cNvSpPr txBox="1"/>
          <p:nvPr/>
        </p:nvSpPr>
        <p:spPr>
          <a:xfrm>
            <a:off x="8891022" y="3444499"/>
            <a:ext cx="3010235" cy="1323439"/>
          </a:xfrm>
          <a:prstGeom prst="rect">
            <a:avLst/>
          </a:prstGeom>
          <a:noFill/>
        </p:spPr>
        <p:txBody>
          <a:bodyPr wrap="square" rtlCol="0">
            <a:spAutoFit/>
          </a:bodyPr>
          <a:lstStyle/>
          <a:p>
            <a:r>
              <a:rPr lang="en-US" sz="1600">
                <a:latin typeface="+mj-lt"/>
              </a:rPr>
              <a:t>When a person has the ability to have control over their life, to make choices, and to influence larger policies and actions that affect their future.</a:t>
            </a:r>
          </a:p>
        </p:txBody>
      </p:sp>
      <p:sp>
        <p:nvSpPr>
          <p:cNvPr id="33" name="TextBox 32">
            <a:extLst>
              <a:ext uri="{FF2B5EF4-FFF2-40B4-BE49-F238E27FC236}">
                <a16:creationId xmlns:a16="http://schemas.microsoft.com/office/drawing/2014/main" id="{B3FA8DC6-2933-4159-ABD2-A85778A89507}"/>
              </a:ext>
            </a:extLst>
          </p:cNvPr>
          <p:cNvSpPr txBox="1"/>
          <p:nvPr/>
        </p:nvSpPr>
        <p:spPr>
          <a:xfrm>
            <a:off x="249812" y="3444499"/>
            <a:ext cx="2735281" cy="1569660"/>
          </a:xfrm>
          <a:prstGeom prst="rect">
            <a:avLst/>
          </a:prstGeom>
          <a:noFill/>
        </p:spPr>
        <p:txBody>
          <a:bodyPr wrap="square" rtlCol="0">
            <a:spAutoFit/>
          </a:bodyPr>
          <a:lstStyle/>
          <a:p>
            <a:r>
              <a:rPr lang="en-US" sz="1600">
                <a:latin typeface="+mj-lt"/>
              </a:rPr>
              <a:t>When a person feels the respect, dignity, and sense of belonging that comes from contributing to and being appreciated by people in their community.</a:t>
            </a:r>
          </a:p>
        </p:txBody>
      </p:sp>
    </p:spTree>
    <p:extLst>
      <p:ext uri="{BB962C8B-B14F-4D97-AF65-F5344CB8AC3E}">
        <p14:creationId xmlns:p14="http://schemas.microsoft.com/office/powerpoint/2010/main" val="22598488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AB0C67-307D-48DE-8F8D-9476D846C72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F88C8-0A9A-DA43-95C8-7FE161A05352}" type="slidenum">
              <a:rPr kumimoji="0" lang="en-US" sz="1000" b="0" i="0" u="none" strike="noStrike" kern="1200" cap="none" spc="0" normalizeH="0" baseline="0" noProof="0" smtClean="0">
                <a:ln>
                  <a:noFill/>
                </a:ln>
                <a:solidFill>
                  <a:srgbClr val="494546">
                    <a:tint val="75000"/>
                  </a:srgbClr>
                </a:solidFill>
                <a:effectLst/>
                <a:uLnTx/>
                <a:uFillTx/>
                <a:latin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494546">
                  <a:tint val="75000"/>
                </a:srgbClr>
              </a:solidFill>
              <a:effectLst/>
              <a:uLnTx/>
              <a:uFillTx/>
              <a:latin typeface="Lato" charset="0"/>
            </a:endParaRPr>
          </a:p>
        </p:txBody>
      </p:sp>
      <p:sp>
        <p:nvSpPr>
          <p:cNvPr id="3" name="Title 2">
            <a:extLst>
              <a:ext uri="{FF2B5EF4-FFF2-40B4-BE49-F238E27FC236}">
                <a16:creationId xmlns:a16="http://schemas.microsoft.com/office/drawing/2014/main" id="{3CE43F2D-E36C-46F9-AEAA-2D3CD896AE19}"/>
              </a:ext>
            </a:extLst>
          </p:cNvPr>
          <p:cNvSpPr>
            <a:spLocks noGrp="1"/>
          </p:cNvSpPr>
          <p:nvPr>
            <p:ph type="title"/>
          </p:nvPr>
        </p:nvSpPr>
        <p:spPr>
          <a:xfrm>
            <a:off x="457200" y="320040"/>
            <a:ext cx="11277600" cy="1157288"/>
          </a:xfrm>
        </p:spPr>
        <p:txBody>
          <a:bodyPr/>
          <a:lstStyle/>
          <a:p>
            <a:r>
              <a:rPr lang="en-US" dirty="0">
                <a:solidFill>
                  <a:srgbClr val="169CEC"/>
                </a:solidFill>
              </a:rPr>
              <a:t>Why the Metrics? How Did We Get from a 3-Part Definition to the Need for Metrics?</a:t>
            </a:r>
          </a:p>
        </p:txBody>
      </p:sp>
      <p:sp>
        <p:nvSpPr>
          <p:cNvPr id="4" name="Text Placeholder 3">
            <a:extLst>
              <a:ext uri="{FF2B5EF4-FFF2-40B4-BE49-F238E27FC236}">
                <a16:creationId xmlns:a16="http://schemas.microsoft.com/office/drawing/2014/main" id="{A086438B-68B3-40D5-BD7F-C058D705AB52}"/>
              </a:ext>
            </a:extLst>
          </p:cNvPr>
          <p:cNvSpPr>
            <a:spLocks noGrp="1"/>
          </p:cNvSpPr>
          <p:nvPr>
            <p:ph type="body" sz="quarter" idx="10"/>
          </p:nvPr>
        </p:nvSpPr>
        <p:spPr/>
        <p:txBody>
          <a:bodyPr/>
          <a:lstStyle/>
          <a:p>
            <a:r>
              <a:rPr lang="en-US" dirty="0"/>
              <a:t>Substantially increasing all three dimensions of upward mobility requires a long-term commitment</a:t>
            </a:r>
          </a:p>
          <a:p>
            <a:r>
              <a:rPr lang="en-US" dirty="0"/>
              <a:t>For communities to become “launch pads,” they need intermediate-term measures of conditions they can influence</a:t>
            </a:r>
          </a:p>
          <a:p>
            <a:r>
              <a:rPr lang="en-US" dirty="0"/>
              <a:t>Our charge: a comprehensive but concise set of metrics local leaders can use to plan strategy and monitor progress</a:t>
            </a:r>
          </a:p>
          <a:p>
            <a:endParaRPr lang="en-US" dirty="0"/>
          </a:p>
          <a:p>
            <a:endParaRPr lang="en-US" dirty="0"/>
          </a:p>
        </p:txBody>
      </p:sp>
    </p:spTree>
    <p:extLst>
      <p:ext uri="{BB962C8B-B14F-4D97-AF65-F5344CB8AC3E}">
        <p14:creationId xmlns:p14="http://schemas.microsoft.com/office/powerpoint/2010/main" val="88674323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3FC99BE8-A92A-4E53-9DBA-D22F08F806B4}"/>
              </a:ext>
            </a:extLst>
          </p:cNvPr>
          <p:cNvPicPr>
            <a:picLocks noGrp="1" noChangeAspect="1"/>
          </p:cNvPicPr>
          <p:nvPr>
            <p:ph sz="quarter" idx="10"/>
          </p:nvPr>
        </p:nvPicPr>
        <p:blipFill>
          <a:blip r:embed="rId3"/>
          <a:stretch>
            <a:fillRect/>
          </a:stretch>
        </p:blipFill>
        <p:spPr>
          <a:xfrm>
            <a:off x="3060906" y="200048"/>
            <a:ext cx="7541019" cy="6805770"/>
          </a:xfrm>
          <a:noFill/>
        </p:spPr>
      </p:pic>
      <p:sp>
        <p:nvSpPr>
          <p:cNvPr id="2" name="Slide Number Placeholder 1">
            <a:extLst>
              <a:ext uri="{FF2B5EF4-FFF2-40B4-BE49-F238E27FC236}">
                <a16:creationId xmlns:a16="http://schemas.microsoft.com/office/drawing/2014/main" id="{416C8D02-B928-4095-A5A0-CCCA743A732D}"/>
              </a:ext>
            </a:extLst>
          </p:cNvPr>
          <p:cNvSpPr>
            <a:spLocks noGrp="1"/>
          </p:cNvSpPr>
          <p:nvPr>
            <p:ph type="sldNum" sz="quarter" idx="4"/>
          </p:nvPr>
        </p:nvSpPr>
        <p:spPr>
          <a:xfrm>
            <a:off x="8991600" y="6467708"/>
            <a:ext cx="2743200" cy="209316"/>
          </a:xfrm>
        </p:spPr>
        <p:txBody>
          <a:bodyPr anchor="ctr">
            <a:normAutofit/>
          </a:bodyPr>
          <a:lstStyle/>
          <a:p>
            <a:pPr>
              <a:spcAft>
                <a:spcPts val="600"/>
              </a:spcAft>
            </a:pPr>
            <a:fld id="{B68F88C8-0A9A-DA43-95C8-7FE161A05352}" type="slidenum">
              <a:rPr lang="en-US" dirty="0" smtClean="0"/>
              <a:pPr>
                <a:spcAft>
                  <a:spcPts val="600"/>
                </a:spcAft>
              </a:pPr>
              <a:t>8</a:t>
            </a:fld>
            <a:endParaRPr lang="en-US"/>
          </a:p>
        </p:txBody>
      </p:sp>
      <p:sp>
        <p:nvSpPr>
          <p:cNvPr id="5" name="TextBox 4">
            <a:extLst>
              <a:ext uri="{FF2B5EF4-FFF2-40B4-BE49-F238E27FC236}">
                <a16:creationId xmlns:a16="http://schemas.microsoft.com/office/drawing/2014/main" id="{79F82B18-CAC4-4653-849B-0B3806354C17}"/>
              </a:ext>
            </a:extLst>
          </p:cNvPr>
          <p:cNvSpPr txBox="1"/>
          <p:nvPr/>
        </p:nvSpPr>
        <p:spPr>
          <a:xfrm>
            <a:off x="285426" y="1320131"/>
            <a:ext cx="2615382" cy="338554"/>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rtlCol="0" anchor="t">
            <a:spAutoFit/>
          </a:bodyPr>
          <a:lstStyle/>
          <a:p>
            <a:pPr algn="ctr"/>
            <a:r>
              <a:rPr lang="en-US" sz="1600"/>
              <a:t>The Three-Part Definition</a:t>
            </a:r>
          </a:p>
        </p:txBody>
      </p:sp>
      <p:cxnSp>
        <p:nvCxnSpPr>
          <p:cNvPr id="8" name="Straight Arrow Connector 7">
            <a:extLst>
              <a:ext uri="{FF2B5EF4-FFF2-40B4-BE49-F238E27FC236}">
                <a16:creationId xmlns:a16="http://schemas.microsoft.com/office/drawing/2014/main" id="{DA773949-D3BA-467B-87CA-74A790FD4537}"/>
              </a:ext>
            </a:extLst>
          </p:cNvPr>
          <p:cNvCxnSpPr>
            <a:cxnSpLocks/>
          </p:cNvCxnSpPr>
          <p:nvPr/>
        </p:nvCxnSpPr>
        <p:spPr>
          <a:xfrm flipV="1">
            <a:off x="3060906" y="1477446"/>
            <a:ext cx="1962067" cy="11962"/>
          </a:xfrm>
          <a:prstGeom prst="straightConnector1">
            <a:avLst/>
          </a:prstGeom>
          <a:ln w="12700">
            <a:solidFill>
              <a:schemeClr val="accent1"/>
            </a:solidFill>
            <a:tailEnd type="triangle"/>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02B93194-9C9F-42F7-B80B-07525DECEBAD}"/>
              </a:ext>
            </a:extLst>
          </p:cNvPr>
          <p:cNvSpPr txBox="1"/>
          <p:nvPr/>
        </p:nvSpPr>
        <p:spPr>
          <a:xfrm>
            <a:off x="1506836" y="2309309"/>
            <a:ext cx="1393972" cy="338554"/>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rtlCol="0" anchor="t">
            <a:spAutoFit/>
          </a:bodyPr>
          <a:lstStyle/>
          <a:p>
            <a:pPr algn="ctr"/>
            <a:r>
              <a:rPr lang="en-US" sz="1600"/>
              <a:t>The Pillars</a:t>
            </a:r>
          </a:p>
        </p:txBody>
      </p:sp>
      <p:cxnSp>
        <p:nvCxnSpPr>
          <p:cNvPr id="12" name="Straight Arrow Connector 11">
            <a:extLst>
              <a:ext uri="{FF2B5EF4-FFF2-40B4-BE49-F238E27FC236}">
                <a16:creationId xmlns:a16="http://schemas.microsoft.com/office/drawing/2014/main" id="{6F563F65-ED69-49A9-A691-8FD83C708EE9}"/>
              </a:ext>
            </a:extLst>
          </p:cNvPr>
          <p:cNvCxnSpPr>
            <a:cxnSpLocks/>
          </p:cNvCxnSpPr>
          <p:nvPr/>
        </p:nvCxnSpPr>
        <p:spPr>
          <a:xfrm>
            <a:off x="3023712" y="2478586"/>
            <a:ext cx="975601" cy="0"/>
          </a:xfrm>
          <a:prstGeom prst="straightConnector1">
            <a:avLst/>
          </a:prstGeom>
          <a:ln w="12700">
            <a:solidFill>
              <a:schemeClr val="accent1"/>
            </a:solidFill>
            <a:tailEnd type="triangle"/>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F82B89C9-77D8-4ECB-9864-0AD6EF182656}"/>
              </a:ext>
            </a:extLst>
          </p:cNvPr>
          <p:cNvSpPr txBox="1"/>
          <p:nvPr/>
        </p:nvSpPr>
        <p:spPr>
          <a:xfrm>
            <a:off x="1274748" y="3871584"/>
            <a:ext cx="1626060" cy="338554"/>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rtlCol="0" anchor="t">
            <a:spAutoFit/>
          </a:bodyPr>
          <a:lstStyle/>
          <a:p>
            <a:pPr algn="ctr"/>
            <a:r>
              <a:rPr lang="en-US" sz="1600"/>
              <a:t>The Predictors</a:t>
            </a:r>
          </a:p>
        </p:txBody>
      </p:sp>
      <p:cxnSp>
        <p:nvCxnSpPr>
          <p:cNvPr id="14" name="Straight Arrow Connector 13">
            <a:extLst>
              <a:ext uri="{FF2B5EF4-FFF2-40B4-BE49-F238E27FC236}">
                <a16:creationId xmlns:a16="http://schemas.microsoft.com/office/drawing/2014/main" id="{C012EF3D-B985-4FFC-B69C-5CE95623ED0C}"/>
              </a:ext>
            </a:extLst>
          </p:cNvPr>
          <p:cNvCxnSpPr>
            <a:cxnSpLocks/>
          </p:cNvCxnSpPr>
          <p:nvPr/>
        </p:nvCxnSpPr>
        <p:spPr>
          <a:xfrm>
            <a:off x="3023712" y="4017334"/>
            <a:ext cx="815503" cy="0"/>
          </a:xfrm>
          <a:prstGeom prst="straightConnector1">
            <a:avLst/>
          </a:prstGeom>
          <a:ln w="12700">
            <a:solidFill>
              <a:schemeClr val="accent1"/>
            </a:solidFill>
            <a:tailEnd type="triangle"/>
          </a:ln>
        </p:spPr>
        <p:style>
          <a:lnRef idx="1">
            <a:schemeClr val="accent5"/>
          </a:lnRef>
          <a:fillRef idx="0">
            <a:schemeClr val="accent5"/>
          </a:fillRef>
          <a:effectRef idx="0">
            <a:schemeClr val="accent5"/>
          </a:effectRef>
          <a:fontRef idx="minor">
            <a:schemeClr val="tx1"/>
          </a:fontRef>
        </p:style>
      </p:cxnSp>
      <p:sp>
        <p:nvSpPr>
          <p:cNvPr id="17" name="TextBox 16">
            <a:extLst>
              <a:ext uri="{FF2B5EF4-FFF2-40B4-BE49-F238E27FC236}">
                <a16:creationId xmlns:a16="http://schemas.microsoft.com/office/drawing/2014/main" id="{9A6836F5-A10E-4DBA-BDEA-E7F895D05539}"/>
              </a:ext>
            </a:extLst>
          </p:cNvPr>
          <p:cNvSpPr txBox="1"/>
          <p:nvPr/>
        </p:nvSpPr>
        <p:spPr>
          <a:xfrm>
            <a:off x="10484412" y="2999741"/>
            <a:ext cx="1030402" cy="830997"/>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rtlCol="0" anchor="t">
            <a:spAutoFit/>
          </a:bodyPr>
          <a:lstStyle/>
          <a:p>
            <a:pPr algn="ctr"/>
            <a:r>
              <a:rPr lang="en-US" sz="1600"/>
              <a:t>Focus on Racial Equity</a:t>
            </a:r>
          </a:p>
        </p:txBody>
      </p:sp>
      <p:cxnSp>
        <p:nvCxnSpPr>
          <p:cNvPr id="20" name="Straight Arrow Connector 19">
            <a:extLst>
              <a:ext uri="{FF2B5EF4-FFF2-40B4-BE49-F238E27FC236}">
                <a16:creationId xmlns:a16="http://schemas.microsoft.com/office/drawing/2014/main" id="{AAC26332-3F59-42FE-9C24-ACB04DD90487}"/>
              </a:ext>
            </a:extLst>
          </p:cNvPr>
          <p:cNvCxnSpPr>
            <a:cxnSpLocks/>
          </p:cNvCxnSpPr>
          <p:nvPr/>
        </p:nvCxnSpPr>
        <p:spPr>
          <a:xfrm flipH="1">
            <a:off x="8975541" y="3384628"/>
            <a:ext cx="1291838" cy="0"/>
          </a:xfrm>
          <a:prstGeom prst="straightConnector1">
            <a:avLst/>
          </a:prstGeom>
          <a:ln w="12700">
            <a:solidFill>
              <a:schemeClr val="accent1"/>
            </a:solidFill>
            <a:tailEnd type="triangle"/>
          </a:ln>
        </p:spPr>
        <p:style>
          <a:lnRef idx="1">
            <a:schemeClr val="accent5"/>
          </a:lnRef>
          <a:fillRef idx="0">
            <a:schemeClr val="accent5"/>
          </a:fillRef>
          <a:effectRef idx="0">
            <a:schemeClr val="accent5"/>
          </a:effectRef>
          <a:fontRef idx="minor">
            <a:schemeClr val="tx1"/>
          </a:fontRef>
        </p:style>
      </p:cxnSp>
      <p:sp>
        <p:nvSpPr>
          <p:cNvPr id="7" name="Title 2">
            <a:extLst>
              <a:ext uri="{FF2B5EF4-FFF2-40B4-BE49-F238E27FC236}">
                <a16:creationId xmlns:a16="http://schemas.microsoft.com/office/drawing/2014/main" id="{76AF6A19-5D7F-C83D-2ED0-18B4158485BF}"/>
              </a:ext>
            </a:extLst>
          </p:cNvPr>
          <p:cNvSpPr txBox="1">
            <a:spLocks/>
          </p:cNvSpPr>
          <p:nvPr/>
        </p:nvSpPr>
        <p:spPr>
          <a:xfrm>
            <a:off x="349135" y="203662"/>
            <a:ext cx="4211781" cy="718127"/>
          </a:xfrm>
          <a:prstGeom prst="rect">
            <a:avLst/>
          </a:prstGeom>
        </p:spPr>
        <p:txBody>
          <a:bodyPr vert="horz" lIns="0" tIns="45720" rIns="0" bIns="45720" rtlCol="0" anchor="ctr">
            <a:normAutofit lnSpcReduction="10000"/>
          </a:bodyPr>
          <a:lstStyle>
            <a:lvl1pPr algn="l" defTabSz="914400" rtl="0" eaLnBrk="1" latinLnBrk="0" hangingPunct="1">
              <a:lnSpc>
                <a:spcPct val="100000"/>
              </a:lnSpc>
              <a:spcBef>
                <a:spcPct val="0"/>
              </a:spcBef>
              <a:spcAft>
                <a:spcPts val="1200"/>
              </a:spcAft>
              <a:buNone/>
              <a:defRPr sz="2200" b="1" i="0" kern="1200" baseline="0">
                <a:solidFill>
                  <a:schemeClr val="tx2"/>
                </a:solidFill>
                <a:latin typeface="+mj-lt"/>
                <a:ea typeface="+mj-ea"/>
                <a:cs typeface="+mj-cs"/>
              </a:defRPr>
            </a:lvl1pPr>
          </a:lstStyle>
          <a:p>
            <a:r>
              <a:rPr lang="en-US">
                <a:ea typeface="Lato"/>
                <a:cs typeface="Lato"/>
              </a:rPr>
              <a:t>Breaking down the Upward Mobility Framework</a:t>
            </a:r>
            <a:endParaRPr lang="en-US" b="0">
              <a:ea typeface="Lato"/>
              <a:cs typeface="Lato"/>
            </a:endParaRPr>
          </a:p>
        </p:txBody>
      </p:sp>
    </p:spTree>
    <p:extLst>
      <p:ext uri="{BB962C8B-B14F-4D97-AF65-F5344CB8AC3E}">
        <p14:creationId xmlns:p14="http://schemas.microsoft.com/office/powerpoint/2010/main" val="155010578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3FC99BE8-A92A-4E53-9DBA-D22F08F806B4}"/>
              </a:ext>
            </a:extLst>
          </p:cNvPr>
          <p:cNvPicPr>
            <a:picLocks noGrp="1" noChangeAspect="1"/>
          </p:cNvPicPr>
          <p:nvPr>
            <p:ph sz="quarter" idx="10"/>
          </p:nvPr>
        </p:nvPicPr>
        <p:blipFill rotWithShape="1">
          <a:blip r:embed="rId3"/>
          <a:srcRect l="-439" t="-454" r="-158" b="46853"/>
          <a:stretch/>
        </p:blipFill>
        <p:spPr>
          <a:xfrm>
            <a:off x="923297" y="903690"/>
            <a:ext cx="10205389" cy="4921901"/>
          </a:xfrm>
          <a:noFill/>
        </p:spPr>
      </p:pic>
      <p:sp>
        <p:nvSpPr>
          <p:cNvPr id="2" name="Slide Number Placeholder 1">
            <a:extLst>
              <a:ext uri="{FF2B5EF4-FFF2-40B4-BE49-F238E27FC236}">
                <a16:creationId xmlns:a16="http://schemas.microsoft.com/office/drawing/2014/main" id="{416C8D02-B928-4095-A5A0-CCCA743A732D}"/>
              </a:ext>
            </a:extLst>
          </p:cNvPr>
          <p:cNvSpPr>
            <a:spLocks noGrp="1"/>
          </p:cNvSpPr>
          <p:nvPr>
            <p:ph type="sldNum" sz="quarter" idx="4"/>
          </p:nvPr>
        </p:nvSpPr>
        <p:spPr>
          <a:xfrm>
            <a:off x="8991600" y="6467708"/>
            <a:ext cx="2743200" cy="209316"/>
          </a:xfrm>
        </p:spPr>
        <p:txBody>
          <a:bodyPr anchor="ctr">
            <a:normAutofit/>
          </a:bodyPr>
          <a:lstStyle/>
          <a:p>
            <a:pPr>
              <a:spcAft>
                <a:spcPts val="600"/>
              </a:spcAft>
            </a:pPr>
            <a:fld id="{B68F88C8-0A9A-DA43-95C8-7FE161A05352}" type="slidenum">
              <a:rPr lang="en-US" dirty="0" smtClean="0"/>
              <a:pPr>
                <a:spcAft>
                  <a:spcPts val="600"/>
                </a:spcAft>
              </a:pPr>
              <a:t>9</a:t>
            </a:fld>
            <a:endParaRPr lang="en-US"/>
          </a:p>
        </p:txBody>
      </p:sp>
      <p:sp>
        <p:nvSpPr>
          <p:cNvPr id="5" name="Arrow: Right 4">
            <a:extLst>
              <a:ext uri="{FF2B5EF4-FFF2-40B4-BE49-F238E27FC236}">
                <a16:creationId xmlns:a16="http://schemas.microsoft.com/office/drawing/2014/main" id="{211E2F84-F02D-DFD6-D4B5-05D2ABEA682D}"/>
              </a:ext>
            </a:extLst>
          </p:cNvPr>
          <p:cNvSpPr/>
          <p:nvPr/>
        </p:nvSpPr>
        <p:spPr>
          <a:xfrm>
            <a:off x="416387" y="4047723"/>
            <a:ext cx="1089344" cy="34298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646DDBE2-0964-13E7-E1BF-67A35A0E6294}"/>
              </a:ext>
            </a:extLst>
          </p:cNvPr>
          <p:cNvSpPr txBox="1">
            <a:spLocks/>
          </p:cNvSpPr>
          <p:nvPr/>
        </p:nvSpPr>
        <p:spPr>
          <a:xfrm>
            <a:off x="306365" y="-4782"/>
            <a:ext cx="11303296" cy="718127"/>
          </a:xfrm>
          <a:prstGeom prst="rect">
            <a:avLst/>
          </a:prstGeom>
        </p:spPr>
        <p:txBody>
          <a:bodyPr vert="horz" lIns="0" tIns="45720" rIns="0" bIns="45720" rtlCol="0" anchor="ctr">
            <a:normAutofit/>
          </a:bodyPr>
          <a:lstStyle>
            <a:lvl1pPr algn="l" defTabSz="914400" rtl="0" eaLnBrk="1" latinLnBrk="0" hangingPunct="1">
              <a:lnSpc>
                <a:spcPct val="100000"/>
              </a:lnSpc>
              <a:spcBef>
                <a:spcPct val="0"/>
              </a:spcBef>
              <a:spcAft>
                <a:spcPts val="1200"/>
              </a:spcAft>
              <a:buNone/>
              <a:defRPr sz="2200" b="1" i="0" kern="1200" baseline="0">
                <a:solidFill>
                  <a:schemeClr val="tx2"/>
                </a:solidFill>
                <a:latin typeface="+mj-lt"/>
                <a:ea typeface="+mj-ea"/>
                <a:cs typeface="+mj-cs"/>
              </a:defRPr>
            </a:lvl1pPr>
          </a:lstStyle>
          <a:p>
            <a:r>
              <a:rPr lang="en-US" dirty="0">
                <a:ea typeface="Lato"/>
                <a:cs typeface="Lato"/>
              </a:rPr>
              <a:t>Breaking Down the Upward Mobility Framework: 5 Essential Pillars</a:t>
            </a:r>
            <a:endParaRPr lang="en-US" b="0" dirty="0">
              <a:ea typeface="Lato"/>
              <a:cs typeface="Lato"/>
            </a:endParaRPr>
          </a:p>
        </p:txBody>
      </p:sp>
    </p:spTree>
    <p:extLst>
      <p:ext uri="{BB962C8B-B14F-4D97-AF65-F5344CB8AC3E}">
        <p14:creationId xmlns:p14="http://schemas.microsoft.com/office/powerpoint/2010/main" val="101771740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rgbClr val="494546"/>
      </a:dk1>
      <a:lt1>
        <a:srgbClr val="FFFFFF"/>
      </a:lt1>
      <a:dk2>
        <a:srgbClr val="1A8ECE"/>
      </a:dk2>
      <a:lt2>
        <a:srgbClr val="FFFFFF"/>
      </a:lt2>
      <a:accent1>
        <a:srgbClr val="169CEC"/>
      </a:accent1>
      <a:accent2>
        <a:srgbClr val="C8C8C8"/>
      </a:accent2>
      <a:accent3>
        <a:srgbClr val="FCB300"/>
      </a:accent3>
      <a:accent4>
        <a:srgbClr val="E50178"/>
      </a:accent4>
      <a:accent5>
        <a:srgbClr val="44AD32"/>
      </a:accent5>
      <a:accent6>
        <a:srgbClr val="D31117"/>
      </a:accent6>
      <a:hlink>
        <a:srgbClr val="169CEC"/>
      </a:hlink>
      <a:folHlink>
        <a:srgbClr val="169CEC"/>
      </a:folHlink>
    </a:clrScheme>
    <a:fontScheme name="Urban">
      <a:majorFont>
        <a:latin typeface="Lat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8355FE9-FAAB-5446-8702-2315DAFC621D}" vid="{BA2ED854-785E-2548-AC2F-EF1190E7FD9D}"/>
    </a:ext>
  </a:extLst>
</a:theme>
</file>

<file path=ppt/theme/theme3.xml><?xml version="1.0" encoding="utf-8"?>
<a:theme xmlns:a="http://schemas.openxmlformats.org/drawingml/2006/main" name="Urban-Powerpoint-Template-GUIDE">
  <a:themeElements>
    <a:clrScheme name="Custom 2">
      <a:dk1>
        <a:srgbClr val="494546"/>
      </a:dk1>
      <a:lt1>
        <a:srgbClr val="FFFFFF"/>
      </a:lt1>
      <a:dk2>
        <a:srgbClr val="1A8ECE"/>
      </a:dk2>
      <a:lt2>
        <a:srgbClr val="FFFFFF"/>
      </a:lt2>
      <a:accent1>
        <a:srgbClr val="169CEC"/>
      </a:accent1>
      <a:accent2>
        <a:srgbClr val="C8C8C8"/>
      </a:accent2>
      <a:accent3>
        <a:srgbClr val="FCB300"/>
      </a:accent3>
      <a:accent4>
        <a:srgbClr val="E50178"/>
      </a:accent4>
      <a:accent5>
        <a:srgbClr val="44AD32"/>
      </a:accent5>
      <a:accent6>
        <a:srgbClr val="D31117"/>
      </a:accent6>
      <a:hlink>
        <a:srgbClr val="169CEC"/>
      </a:hlink>
      <a:folHlink>
        <a:srgbClr val="169CEC"/>
      </a:folHlink>
    </a:clrScheme>
    <a:fontScheme name="Urban">
      <a:majorFont>
        <a:latin typeface="Lat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8355FE9-FAAB-5446-8702-2315DAFC621D}" vid="{BA2ED854-785E-2548-AC2F-EF1190E7FD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1404</Words>
  <Application>Microsoft Office PowerPoint</Application>
  <PresentationFormat>Widescreen</PresentationFormat>
  <Paragraphs>215</Paragraphs>
  <Slides>30</Slides>
  <Notes>26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vt:lpstr>
      <vt:lpstr>Arial,Sans-Serif</vt:lpstr>
      <vt:lpstr>Calibri</vt:lpstr>
      <vt:lpstr>Lato</vt:lpstr>
      <vt:lpstr>Lato Bold</vt:lpstr>
      <vt:lpstr>Lato Regular</vt:lpstr>
      <vt:lpstr>Wingdings</vt:lpstr>
      <vt:lpstr>Office Theme</vt:lpstr>
      <vt:lpstr>1_Office Theme</vt:lpstr>
      <vt:lpstr>Urban-Powerpoint-Template-GUIDE</vt:lpstr>
      <vt:lpstr>Using Urban’s Mobility Metrics in Your Community</vt:lpstr>
      <vt:lpstr>Agenda </vt:lpstr>
      <vt:lpstr>PowerPoint Presentation</vt:lpstr>
      <vt:lpstr>Disparities by race, gender,  immigration status, &amp; other marginalized groups persist</vt:lpstr>
      <vt:lpstr>What would it take to dramatically increase mobility from poverty?</vt:lpstr>
      <vt:lpstr>Three-Part Definition</vt:lpstr>
      <vt:lpstr>Why the Metrics? How Did We Get from a 3-Part Definition to the Need for Metrics?</vt:lpstr>
      <vt:lpstr>PowerPoint Presentation</vt:lpstr>
      <vt:lpstr>PowerPoint Presentation</vt:lpstr>
      <vt:lpstr>PowerPoint Presentation</vt:lpstr>
      <vt:lpstr>Breaking Down the Upward Mobility Framework:  The Metrics</vt:lpstr>
      <vt:lpstr>Framework: Criteria for the Metrics</vt:lpstr>
      <vt:lpstr>PowerPoint Presentation</vt:lpstr>
      <vt:lpstr>Using the Metrics</vt:lpstr>
      <vt:lpstr>Building Cross-Sector Partnerships for Systems Change</vt:lpstr>
      <vt:lpstr>Upward Mobility Cohort TA Awardees</vt:lpstr>
      <vt:lpstr>Upward Mobility Cohort</vt:lpstr>
      <vt:lpstr>Mobility Action Plans</vt:lpstr>
      <vt:lpstr>Upward Mobility Planning Guide</vt:lpstr>
      <vt:lpstr>The Planning Guide for Local Action</vt:lpstr>
      <vt:lpstr>Step 3: Ensure Your Local Government/Community is Ready to Undertake this Work—Readiness Conditions</vt:lpstr>
      <vt:lpstr>Step 4: Build A Coalition for Systems Change   </vt:lpstr>
      <vt:lpstr>Example Jurisdiction: Fresno’s Developing the Region’s Inclusive &amp; Vibrant Economy (DRIVE)</vt:lpstr>
      <vt:lpstr>Example Jurisdiction: The City of Philadelphia’s Department of Planning and Development</vt:lpstr>
      <vt:lpstr>Data Tables Demonstration</vt:lpstr>
      <vt:lpstr>Understanding the Data Tables</vt:lpstr>
      <vt:lpstr>Other Data Resources</vt:lpstr>
      <vt:lpstr>Receive Updates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Please put your name, pronouns,  and organization in your Zoom name.  </dc:title>
  <dc:creator/>
  <cp:lastModifiedBy/>
  <cp:revision>112</cp:revision>
  <dcterms:created xsi:type="dcterms:W3CDTF">2012-08-24T00:53:15Z</dcterms:created>
  <dcterms:modified xsi:type="dcterms:W3CDTF">2024-02-09T13:42:53Z</dcterms:modified>
</cp:coreProperties>
</file>