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21"/>
  </p:notesMasterIdLst>
  <p:sldIdLst>
    <p:sldId id="256" r:id="rId2"/>
    <p:sldId id="322" r:id="rId3"/>
    <p:sldId id="272" r:id="rId4"/>
    <p:sldId id="290" r:id="rId5"/>
    <p:sldId id="263" r:id="rId6"/>
    <p:sldId id="435" r:id="rId7"/>
    <p:sldId id="436" r:id="rId8"/>
    <p:sldId id="279" r:id="rId9"/>
    <p:sldId id="276" r:id="rId10"/>
    <p:sldId id="275" r:id="rId11"/>
    <p:sldId id="274" r:id="rId12"/>
    <p:sldId id="480" r:id="rId13"/>
    <p:sldId id="292" r:id="rId14"/>
    <p:sldId id="479" r:id="rId15"/>
    <p:sldId id="488" r:id="rId16"/>
    <p:sldId id="487" r:id="rId17"/>
    <p:sldId id="486" r:id="rId18"/>
    <p:sldId id="485" r:id="rId19"/>
    <p:sldId id="38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1FBA4C-07E5-E121-9908-C3B29DAB26BA}" name="Newcomer, Jennifer" initials="NJ" userId="Newcomer, Jennif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86486" autoAdjust="0"/>
  </p:normalViewPr>
  <p:slideViewPr>
    <p:cSldViewPr snapToGrid="0">
      <p:cViewPr varScale="1">
        <p:scale>
          <a:sx n="95" d="100"/>
          <a:sy n="95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ST%20Residential%20Displacement%20Analysis\Analysis\tract_displacement_risk_index_2012_2020_visual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ST%20Residential%20Displacement%20Analysis\Analysis\tract_displacement_risk_index_2012_2020_visual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ST%20Residential%20Displacement%20Analysis\Analysis\tract_displacement_risk_index_2012_2020_visuals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ST%20Residential%20Displacement%20Analysis\Analysis\tract_displacement_risk_index_2012_2020_visuals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ST%20Residential%20Displacement%20Analysis\Analysis\tract_displacement_risk_index_2012_2020_visuals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ST%20Residential%20Displacement%20Analysis\Analysis\tract_displacement_risk_index_2012_2020_visuals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ST%20Residential%20Displacement%20Analysis\Analysis\tract_displacement_risk_index_2012_2020_mode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ST%20Residential%20Displacement%20Analysis\Analysis\index_correlation_variabl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 dirty="0"/>
              <a:t>mobile HH | </a:t>
            </a:r>
            <a:r>
              <a:rPr lang="en-US" dirty="0" err="1"/>
              <a:t>share_renters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'2018_2020_raw'!$F$1</c:f>
              <c:strCache>
                <c:ptCount val="1"/>
                <c:pt idx="0">
                  <c:v>share_renters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7.9649141908800548E-3"/>
                  <c:y val="-0.1314806839448217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'2018_2020_raw'!$D$2:$D$143</c:f>
              <c:numCache>
                <c:formatCode>General</c:formatCode>
                <c:ptCount val="142"/>
                <c:pt idx="0">
                  <c:v>0.25098554533508499</c:v>
                </c:pt>
                <c:pt idx="1">
                  <c:v>0.17725988700565001</c:v>
                </c:pt>
                <c:pt idx="2">
                  <c:v>0.204456094364351</c:v>
                </c:pt>
                <c:pt idx="3">
                  <c:v>0.24808080808080801</c:v>
                </c:pt>
                <c:pt idx="4">
                  <c:v>0.23733195449844899</c:v>
                </c:pt>
                <c:pt idx="5">
                  <c:v>0.31042845594179502</c:v>
                </c:pt>
                <c:pt idx="6">
                  <c:v>0.27306273062730602</c:v>
                </c:pt>
                <c:pt idx="7">
                  <c:v>0.39321417752196303</c:v>
                </c:pt>
                <c:pt idx="8">
                  <c:v>0.19498289623717199</c:v>
                </c:pt>
                <c:pt idx="9">
                  <c:v>0.25958588957055201</c:v>
                </c:pt>
                <c:pt idx="10">
                  <c:v>0.499343544857768</c:v>
                </c:pt>
                <c:pt idx="11">
                  <c:v>0.38925163234555499</c:v>
                </c:pt>
                <c:pt idx="12">
                  <c:v>0.37469586374695901</c:v>
                </c:pt>
                <c:pt idx="13">
                  <c:v>0.39647577092510999</c:v>
                </c:pt>
                <c:pt idx="14">
                  <c:v>0.15409622886866101</c:v>
                </c:pt>
                <c:pt idx="15">
                  <c:v>0.19377835385612399</c:v>
                </c:pt>
                <c:pt idx="16">
                  <c:v>0.24799416484317999</c:v>
                </c:pt>
                <c:pt idx="17">
                  <c:v>0.23142050799623701</c:v>
                </c:pt>
                <c:pt idx="18">
                  <c:v>0.19305413687436199</c:v>
                </c:pt>
                <c:pt idx="19">
                  <c:v>0.26645435244161397</c:v>
                </c:pt>
                <c:pt idx="20">
                  <c:v>0.46266297905965997</c:v>
                </c:pt>
                <c:pt idx="21">
                  <c:v>0.18769716088328101</c:v>
                </c:pt>
                <c:pt idx="22">
                  <c:v>0.20971867007672601</c:v>
                </c:pt>
                <c:pt idx="23">
                  <c:v>0.20791457286432199</c:v>
                </c:pt>
                <c:pt idx="24">
                  <c:v>0.20104438642297701</c:v>
                </c:pt>
                <c:pt idx="25">
                  <c:v>0.3857421875</c:v>
                </c:pt>
                <c:pt idx="26">
                  <c:v>0.362969004893964</c:v>
                </c:pt>
                <c:pt idx="27">
                  <c:v>0.52177458815853905</c:v>
                </c:pt>
                <c:pt idx="28">
                  <c:v>0.44479116658665402</c:v>
                </c:pt>
                <c:pt idx="29">
                  <c:v>0.47284345047923299</c:v>
                </c:pt>
                <c:pt idx="30">
                  <c:v>0.36993137866500297</c:v>
                </c:pt>
                <c:pt idx="31">
                  <c:v>0.300602928509905</c:v>
                </c:pt>
                <c:pt idx="32">
                  <c:v>0.49782743637492199</c:v>
                </c:pt>
                <c:pt idx="33">
                  <c:v>0.38735177865612602</c:v>
                </c:pt>
                <c:pt idx="34">
                  <c:v>0.22382324687800201</c:v>
                </c:pt>
                <c:pt idx="35">
                  <c:v>0.28036322360953497</c:v>
                </c:pt>
                <c:pt idx="36">
                  <c:v>0.45741811175337199</c:v>
                </c:pt>
                <c:pt idx="37">
                  <c:v>0.52631578947368396</c:v>
                </c:pt>
                <c:pt idx="38">
                  <c:v>0.46362515413070299</c:v>
                </c:pt>
                <c:pt idx="39">
                  <c:v>0.488894695584008</c:v>
                </c:pt>
                <c:pt idx="40">
                  <c:v>0.44273240883410397</c:v>
                </c:pt>
                <c:pt idx="41">
                  <c:v>0.44961697112551602</c:v>
                </c:pt>
                <c:pt idx="42">
                  <c:v>0.34423407917383803</c:v>
                </c:pt>
                <c:pt idx="43">
                  <c:v>0.38949416342412402</c:v>
                </c:pt>
                <c:pt idx="44">
                  <c:v>0.45425361155698202</c:v>
                </c:pt>
                <c:pt idx="45">
                  <c:v>0.29134948096885799</c:v>
                </c:pt>
                <c:pt idx="46">
                  <c:v>0.23812010443864201</c:v>
                </c:pt>
                <c:pt idx="47">
                  <c:v>0.27387096774193598</c:v>
                </c:pt>
                <c:pt idx="48">
                  <c:v>0.35585909417685102</c:v>
                </c:pt>
                <c:pt idx="49">
                  <c:v>0.40570719602977701</c:v>
                </c:pt>
                <c:pt idx="50">
                  <c:v>0.373896595208071</c:v>
                </c:pt>
                <c:pt idx="51">
                  <c:v>0.26342072409488099</c:v>
                </c:pt>
                <c:pt idx="52">
                  <c:v>0.42526608051827902</c:v>
                </c:pt>
                <c:pt idx="53">
                  <c:v>0.40279429250891802</c:v>
                </c:pt>
                <c:pt idx="54">
                  <c:v>0.375558867362146</c:v>
                </c:pt>
                <c:pt idx="55">
                  <c:v>0.144080996884735</c:v>
                </c:pt>
                <c:pt idx="56">
                  <c:v>0.21629416005767799</c:v>
                </c:pt>
                <c:pt idx="57">
                  <c:v>0.21872659176029999</c:v>
                </c:pt>
                <c:pt idx="58">
                  <c:v>0.162584679520584</c:v>
                </c:pt>
                <c:pt idx="59">
                  <c:v>0.33291298865069402</c:v>
                </c:pt>
                <c:pt idx="60">
                  <c:v>0.25732484076433099</c:v>
                </c:pt>
                <c:pt idx="61">
                  <c:v>0.27642810242941601</c:v>
                </c:pt>
                <c:pt idx="62">
                  <c:v>0.25676613462872999</c:v>
                </c:pt>
                <c:pt idx="63">
                  <c:v>0.38426966292134801</c:v>
                </c:pt>
                <c:pt idx="64">
                  <c:v>0.40030971738288801</c:v>
                </c:pt>
                <c:pt idx="65">
                  <c:v>0.32005060088551601</c:v>
                </c:pt>
                <c:pt idx="66">
                  <c:v>0.346790890269151</c:v>
                </c:pt>
                <c:pt idx="67">
                  <c:v>0.23243464052287599</c:v>
                </c:pt>
                <c:pt idx="68">
                  <c:v>0.28207688467299102</c:v>
                </c:pt>
                <c:pt idx="69">
                  <c:v>0.17132352941176501</c:v>
                </c:pt>
                <c:pt idx="70">
                  <c:v>0.19701646090534999</c:v>
                </c:pt>
                <c:pt idx="71">
                  <c:v>0.143283582089552</c:v>
                </c:pt>
                <c:pt idx="72">
                  <c:v>0.46491803278688498</c:v>
                </c:pt>
                <c:pt idx="73">
                  <c:v>0.286245353159851</c:v>
                </c:pt>
                <c:pt idx="74">
                  <c:v>0.28940290478752001</c:v>
                </c:pt>
                <c:pt idx="75">
                  <c:v>0.22582826233941899</c:v>
                </c:pt>
                <c:pt idx="76">
                  <c:v>0.12961210974456</c:v>
                </c:pt>
                <c:pt idx="77">
                  <c:v>0.15293453724605</c:v>
                </c:pt>
                <c:pt idx="78">
                  <c:v>0.17606669936243299</c:v>
                </c:pt>
                <c:pt idx="79">
                  <c:v>0.24737105658487701</c:v>
                </c:pt>
                <c:pt idx="80">
                  <c:v>0.15997859818084501</c:v>
                </c:pt>
                <c:pt idx="81">
                  <c:v>0.189834024896266</c:v>
                </c:pt>
                <c:pt idx="82">
                  <c:v>0.35201054713249802</c:v>
                </c:pt>
                <c:pt idx="83">
                  <c:v>0.16345347862531401</c:v>
                </c:pt>
                <c:pt idx="84">
                  <c:v>9.2628832354859997E-2</c:v>
                </c:pt>
                <c:pt idx="85">
                  <c:v>0.230609418282548</c:v>
                </c:pt>
                <c:pt idx="86">
                  <c:v>0.26047516198704102</c:v>
                </c:pt>
                <c:pt idx="87">
                  <c:v>0.27362893815635903</c:v>
                </c:pt>
                <c:pt idx="88">
                  <c:v>0.330655129789864</c:v>
                </c:pt>
                <c:pt idx="89">
                  <c:v>0.30338650993562799</c:v>
                </c:pt>
                <c:pt idx="90">
                  <c:v>0.25137816979051802</c:v>
                </c:pt>
                <c:pt idx="91">
                  <c:v>0.21120186697783</c:v>
                </c:pt>
                <c:pt idx="92">
                  <c:v>0.30051282051282002</c:v>
                </c:pt>
                <c:pt idx="93">
                  <c:v>0.216931216931217</c:v>
                </c:pt>
                <c:pt idx="94">
                  <c:v>0.1495965238982</c:v>
                </c:pt>
                <c:pt idx="95">
                  <c:v>0.23594132029339901</c:v>
                </c:pt>
                <c:pt idx="96">
                  <c:v>0.15509957754978901</c:v>
                </c:pt>
                <c:pt idx="97">
                  <c:v>0.16296728971962601</c:v>
                </c:pt>
                <c:pt idx="98">
                  <c:v>0.125</c:v>
                </c:pt>
                <c:pt idx="99">
                  <c:v>0.173489278752437</c:v>
                </c:pt>
                <c:pt idx="100">
                  <c:v>0.290421455938697</c:v>
                </c:pt>
                <c:pt idx="101">
                  <c:v>0.17556742323097499</c:v>
                </c:pt>
                <c:pt idx="102">
                  <c:v>0.296694850115296</c:v>
                </c:pt>
                <c:pt idx="103">
                  <c:v>0.15854495538778299</c:v>
                </c:pt>
                <c:pt idx="104">
                  <c:v>0.27419354838709697</c:v>
                </c:pt>
                <c:pt idx="105">
                  <c:v>0.21071428571428599</c:v>
                </c:pt>
                <c:pt idx="106">
                  <c:v>0.17697489283527201</c:v>
                </c:pt>
                <c:pt idx="107">
                  <c:v>0.53211009174311896</c:v>
                </c:pt>
                <c:pt idx="108">
                  <c:v>0.376243417203043</c:v>
                </c:pt>
                <c:pt idx="109">
                  <c:v>0.28339243498818001</c:v>
                </c:pt>
                <c:pt idx="110">
                  <c:v>0.240683910565541</c:v>
                </c:pt>
                <c:pt idx="111">
                  <c:v>0.26733025239957298</c:v>
                </c:pt>
                <c:pt idx="112">
                  <c:v>0.24672603457307499</c:v>
                </c:pt>
                <c:pt idx="113">
                  <c:v>0.410392364793213</c:v>
                </c:pt>
                <c:pt idx="114">
                  <c:v>0.26844014510278102</c:v>
                </c:pt>
                <c:pt idx="115">
                  <c:v>0.38684884713919698</c:v>
                </c:pt>
                <c:pt idx="116">
                  <c:v>0.51687116564417201</c:v>
                </c:pt>
                <c:pt idx="117">
                  <c:v>0.22276159654800401</c:v>
                </c:pt>
                <c:pt idx="118">
                  <c:v>0.41405082212257099</c:v>
                </c:pt>
                <c:pt idx="119">
                  <c:v>0.42117376294591502</c:v>
                </c:pt>
                <c:pt idx="120">
                  <c:v>0.228015293708724</c:v>
                </c:pt>
                <c:pt idx="121">
                  <c:v>0.13246753246753301</c:v>
                </c:pt>
                <c:pt idx="122">
                  <c:v>0.159402241594022</c:v>
                </c:pt>
                <c:pt idx="123">
                  <c:v>0.19953775038520799</c:v>
                </c:pt>
                <c:pt idx="124">
                  <c:v>0.19648397104446699</c:v>
                </c:pt>
                <c:pt idx="125">
                  <c:v>0.102272727272727</c:v>
                </c:pt>
                <c:pt idx="126">
                  <c:v>0.18581081081081099</c:v>
                </c:pt>
                <c:pt idx="127">
                  <c:v>0.29291111910759299</c:v>
                </c:pt>
                <c:pt idx="128">
                  <c:v>0.16253443526170799</c:v>
                </c:pt>
                <c:pt idx="129">
                  <c:v>0.21110176619007601</c:v>
                </c:pt>
                <c:pt idx="130">
                  <c:v>0.176792828685259</c:v>
                </c:pt>
                <c:pt idx="131">
                  <c:v>0.25143154606975499</c:v>
                </c:pt>
                <c:pt idx="132">
                  <c:v>0.18851570964247</c:v>
                </c:pt>
                <c:pt idx="133">
                  <c:v>0.17653758542141201</c:v>
                </c:pt>
                <c:pt idx="134">
                  <c:v>0.22227698373582999</c:v>
                </c:pt>
                <c:pt idx="135">
                  <c:v>0.30046948356807501</c:v>
                </c:pt>
                <c:pt idx="136">
                  <c:v>0.38879359634076599</c:v>
                </c:pt>
                <c:pt idx="137">
                  <c:v>0.25069793411502</c:v>
                </c:pt>
                <c:pt idx="138">
                  <c:v>0.47801758593125498</c:v>
                </c:pt>
                <c:pt idx="139">
                  <c:v>0.26312576312576302</c:v>
                </c:pt>
                <c:pt idx="140">
                  <c:v>0.17759562841530099</c:v>
                </c:pt>
                <c:pt idx="141">
                  <c:v>0.349122807017544</c:v>
                </c:pt>
              </c:numCache>
            </c:numRef>
          </c:xVal>
          <c:yVal>
            <c:numRef>
              <c:f>'2018_2020_raw'!$F$2:$F$143</c:f>
              <c:numCache>
                <c:formatCode>General</c:formatCode>
                <c:ptCount val="142"/>
                <c:pt idx="0">
                  <c:v>0.274485339987523</c:v>
                </c:pt>
                <c:pt idx="1">
                  <c:v>0.410102224894768</c:v>
                </c:pt>
                <c:pt idx="2">
                  <c:v>0.45741680767061499</c:v>
                </c:pt>
                <c:pt idx="3">
                  <c:v>0.308760683760684</c:v>
                </c:pt>
                <c:pt idx="4">
                  <c:v>0.31237911025145099</c:v>
                </c:pt>
                <c:pt idx="5">
                  <c:v>0.28653421633554099</c:v>
                </c:pt>
                <c:pt idx="6">
                  <c:v>0.42348754448398601</c:v>
                </c:pt>
                <c:pt idx="7">
                  <c:v>0.56768134715025897</c:v>
                </c:pt>
                <c:pt idx="8">
                  <c:v>0.27357512953367902</c:v>
                </c:pt>
                <c:pt idx="9">
                  <c:v>0.477522123893805</c:v>
                </c:pt>
                <c:pt idx="10">
                  <c:v>0.75570665371539603</c:v>
                </c:pt>
                <c:pt idx="11">
                  <c:v>0.73706293706293702</c:v>
                </c:pt>
                <c:pt idx="12">
                  <c:v>0.73961352657004797</c:v>
                </c:pt>
                <c:pt idx="13">
                  <c:v>0.93917274939172701</c:v>
                </c:pt>
                <c:pt idx="14">
                  <c:v>0.32064650677789402</c:v>
                </c:pt>
                <c:pt idx="15">
                  <c:v>0.45026455026454998</c:v>
                </c:pt>
                <c:pt idx="16">
                  <c:v>0.60994361865709901</c:v>
                </c:pt>
                <c:pt idx="17">
                  <c:v>0.32786885245901598</c:v>
                </c:pt>
                <c:pt idx="18">
                  <c:v>0.50460014154281696</c:v>
                </c:pt>
                <c:pt idx="19">
                  <c:v>0.49948822927328601</c:v>
                </c:pt>
                <c:pt idx="20">
                  <c:v>0.64836100468284397</c:v>
                </c:pt>
                <c:pt idx="21">
                  <c:v>0.42200794100964301</c:v>
                </c:pt>
                <c:pt idx="22">
                  <c:v>0.39641577060931898</c:v>
                </c:pt>
                <c:pt idx="23">
                  <c:v>0.563061137238136</c:v>
                </c:pt>
                <c:pt idx="24">
                  <c:v>0.40050697084917602</c:v>
                </c:pt>
                <c:pt idx="25">
                  <c:v>0.65157232704402501</c:v>
                </c:pt>
                <c:pt idx="26">
                  <c:v>0.55491803278688501</c:v>
                </c:pt>
                <c:pt idx="27">
                  <c:v>0.81629443221138698</c:v>
                </c:pt>
                <c:pt idx="28">
                  <c:v>0.69288313788920297</c:v>
                </c:pt>
                <c:pt idx="29">
                  <c:v>0.64277631082610298</c:v>
                </c:pt>
                <c:pt idx="30">
                  <c:v>0.65770308123249299</c:v>
                </c:pt>
                <c:pt idx="31">
                  <c:v>0.72940226171243905</c:v>
                </c:pt>
                <c:pt idx="32">
                  <c:v>0.74195710455764097</c:v>
                </c:pt>
                <c:pt idx="33">
                  <c:v>0.58729139922978202</c:v>
                </c:pt>
                <c:pt idx="34">
                  <c:v>0.42710655372269302</c:v>
                </c:pt>
                <c:pt idx="35">
                  <c:v>0.497722095671982</c:v>
                </c:pt>
                <c:pt idx="36">
                  <c:v>0.69625246548323505</c:v>
                </c:pt>
                <c:pt idx="37">
                  <c:v>0.90259259259259295</c:v>
                </c:pt>
                <c:pt idx="38">
                  <c:v>0.72317351598173496</c:v>
                </c:pt>
                <c:pt idx="39">
                  <c:v>0.88600891861761399</c:v>
                </c:pt>
                <c:pt idx="40">
                  <c:v>0.69622293873790897</c:v>
                </c:pt>
                <c:pt idx="41">
                  <c:v>0.77640264026402594</c:v>
                </c:pt>
                <c:pt idx="42">
                  <c:v>0.60957041870581796</c:v>
                </c:pt>
                <c:pt idx="43">
                  <c:v>0.722074971601666</c:v>
                </c:pt>
                <c:pt idx="44">
                  <c:v>0.78075995174909496</c:v>
                </c:pt>
                <c:pt idx="45">
                  <c:v>0.58106637649619197</c:v>
                </c:pt>
                <c:pt idx="46">
                  <c:v>0.34589571502323202</c:v>
                </c:pt>
                <c:pt idx="47">
                  <c:v>0.31702831923501301</c:v>
                </c:pt>
                <c:pt idx="48">
                  <c:v>0.46385542168674698</c:v>
                </c:pt>
                <c:pt idx="49">
                  <c:v>0.50044365572315896</c:v>
                </c:pt>
                <c:pt idx="50">
                  <c:v>0.51825726141078798</c:v>
                </c:pt>
                <c:pt idx="51">
                  <c:v>0.53307888040712503</c:v>
                </c:pt>
                <c:pt idx="52">
                  <c:v>0.76655052264808399</c:v>
                </c:pt>
                <c:pt idx="53">
                  <c:v>0.67072816942268598</c:v>
                </c:pt>
                <c:pt idx="54">
                  <c:v>0.70161290322580605</c:v>
                </c:pt>
                <c:pt idx="55">
                  <c:v>0.23052959501557599</c:v>
                </c:pt>
                <c:pt idx="56">
                  <c:v>0.361878453038674</c:v>
                </c:pt>
                <c:pt idx="57">
                  <c:v>0.21495327102803699</c:v>
                </c:pt>
                <c:pt idx="58">
                  <c:v>0.147826086956522</c:v>
                </c:pt>
                <c:pt idx="59">
                  <c:v>0.55610834715312296</c:v>
                </c:pt>
                <c:pt idx="60">
                  <c:v>0.528807758128922</c:v>
                </c:pt>
                <c:pt idx="61">
                  <c:v>0.475138121546961</c:v>
                </c:pt>
                <c:pt idx="62">
                  <c:v>0.24064171122994699</c:v>
                </c:pt>
                <c:pt idx="63">
                  <c:v>0.658499234303216</c:v>
                </c:pt>
                <c:pt idx="64">
                  <c:v>0.71924059875867097</c:v>
                </c:pt>
                <c:pt idx="65">
                  <c:v>0.58951175406871603</c:v>
                </c:pt>
                <c:pt idx="66">
                  <c:v>0.47626076260762601</c:v>
                </c:pt>
                <c:pt idx="67">
                  <c:v>0.20573509330905801</c:v>
                </c:pt>
                <c:pt idx="68">
                  <c:v>0.16867469879518099</c:v>
                </c:pt>
                <c:pt idx="69">
                  <c:v>0.101416853094705</c:v>
                </c:pt>
                <c:pt idx="70">
                  <c:v>0.32077294685990299</c:v>
                </c:pt>
                <c:pt idx="71">
                  <c:v>0.16161616161616199</c:v>
                </c:pt>
                <c:pt idx="72">
                  <c:v>0.73488928785158603</c:v>
                </c:pt>
                <c:pt idx="73">
                  <c:v>0.39692765113974199</c:v>
                </c:pt>
                <c:pt idx="74">
                  <c:v>0.65653642064640605</c:v>
                </c:pt>
                <c:pt idx="75">
                  <c:v>0.43702290076335898</c:v>
                </c:pt>
                <c:pt idx="76" formatCode="0.00E+00">
                  <c:v>9.54930834448907E-2</c:v>
                </c:pt>
                <c:pt idx="77">
                  <c:v>0.150777202072539</c:v>
                </c:pt>
                <c:pt idx="78">
                  <c:v>0.168521874191043</c:v>
                </c:pt>
                <c:pt idx="79">
                  <c:v>0.34082977898410199</c:v>
                </c:pt>
                <c:pt idx="80">
                  <c:v>0.208184143222506</c:v>
                </c:pt>
                <c:pt idx="81">
                  <c:v>0.15482695810564701</c:v>
                </c:pt>
                <c:pt idx="82">
                  <c:v>0.65217391304347805</c:v>
                </c:pt>
                <c:pt idx="83">
                  <c:v>0.28246753246753198</c:v>
                </c:pt>
                <c:pt idx="84" formatCode="0.00E+00">
                  <c:v>6.8900126422250296E-2</c:v>
                </c:pt>
                <c:pt idx="85">
                  <c:v>0.26673751328374101</c:v>
                </c:pt>
                <c:pt idx="86">
                  <c:v>0.39064530099610201</c:v>
                </c:pt>
                <c:pt idx="87">
                  <c:v>0.54959100204499001</c:v>
                </c:pt>
                <c:pt idx="88">
                  <c:v>0.68905872888173803</c:v>
                </c:pt>
                <c:pt idx="89">
                  <c:v>0.45611402850712701</c:v>
                </c:pt>
                <c:pt idx="90">
                  <c:v>0.63411078717201197</c:v>
                </c:pt>
                <c:pt idx="91">
                  <c:v>0.56047430830039502</c:v>
                </c:pt>
                <c:pt idx="92">
                  <c:v>0.68491124260354996</c:v>
                </c:pt>
                <c:pt idx="93">
                  <c:v>0.67339771729587405</c:v>
                </c:pt>
                <c:pt idx="94">
                  <c:v>0.32043116119549198</c:v>
                </c:pt>
                <c:pt idx="95">
                  <c:v>0.58323007021891804</c:v>
                </c:pt>
                <c:pt idx="96">
                  <c:v>0.34354382657869897</c:v>
                </c:pt>
                <c:pt idx="97">
                  <c:v>0.35413080895008597</c:v>
                </c:pt>
                <c:pt idx="98" formatCode="0.00E+00">
                  <c:v>7.8856152512998295E-2</c:v>
                </c:pt>
                <c:pt idx="99">
                  <c:v>0.22024367385192101</c:v>
                </c:pt>
                <c:pt idx="100">
                  <c:v>0.61787677176742795</c:v>
                </c:pt>
                <c:pt idx="101">
                  <c:v>0.291473892927958</c:v>
                </c:pt>
                <c:pt idx="102">
                  <c:v>0.79122182680901498</c:v>
                </c:pt>
                <c:pt idx="103">
                  <c:v>0.141376757957069</c:v>
                </c:pt>
                <c:pt idx="104">
                  <c:v>0.64415584415584404</c:v>
                </c:pt>
                <c:pt idx="105">
                  <c:v>0.43485617597292697</c:v>
                </c:pt>
                <c:pt idx="106">
                  <c:v>0.22712238147739799</c:v>
                </c:pt>
                <c:pt idx="107">
                  <c:v>0.95526636844245605</c:v>
                </c:pt>
                <c:pt idx="108">
                  <c:v>0.56879094699225696</c:v>
                </c:pt>
                <c:pt idx="109">
                  <c:v>0.47321185749252098</c:v>
                </c:pt>
                <c:pt idx="110">
                  <c:v>0.37811320754716998</c:v>
                </c:pt>
                <c:pt idx="111">
                  <c:v>0.563022508038585</c:v>
                </c:pt>
                <c:pt idx="112">
                  <c:v>0.33697135061391498</c:v>
                </c:pt>
                <c:pt idx="113">
                  <c:v>0.78932119205298001</c:v>
                </c:pt>
                <c:pt idx="114">
                  <c:v>0.44656488549618301</c:v>
                </c:pt>
                <c:pt idx="115">
                  <c:v>0.68633198973983101</c:v>
                </c:pt>
                <c:pt idx="116">
                  <c:v>1</c:v>
                </c:pt>
                <c:pt idx="117">
                  <c:v>0.32133933033483297</c:v>
                </c:pt>
                <c:pt idx="118">
                  <c:v>0.77485533929510797</c:v>
                </c:pt>
                <c:pt idx="119">
                  <c:v>0.708946322067594</c:v>
                </c:pt>
                <c:pt idx="120">
                  <c:v>0.29772423025435102</c:v>
                </c:pt>
                <c:pt idx="121">
                  <c:v>0.34786917740336998</c:v>
                </c:pt>
                <c:pt idx="122">
                  <c:v>0.33269961977186302</c:v>
                </c:pt>
                <c:pt idx="123">
                  <c:v>0.49557522123893799</c:v>
                </c:pt>
                <c:pt idx="124">
                  <c:v>0.435614109647259</c:v>
                </c:pt>
                <c:pt idx="125">
                  <c:v>0.37577639751552799</c:v>
                </c:pt>
                <c:pt idx="126">
                  <c:v>0.14734437464306099</c:v>
                </c:pt>
                <c:pt idx="127">
                  <c:v>0.50856989823245802</c:v>
                </c:pt>
                <c:pt idx="128">
                  <c:v>0.107366132101114</c:v>
                </c:pt>
                <c:pt idx="129">
                  <c:v>0.29182346903865902</c:v>
                </c:pt>
                <c:pt idx="130">
                  <c:v>0.19037568594343601</c:v>
                </c:pt>
                <c:pt idx="131">
                  <c:v>0.43297872340425497</c:v>
                </c:pt>
                <c:pt idx="132">
                  <c:v>0.274176408076514</c:v>
                </c:pt>
                <c:pt idx="133">
                  <c:v>0.21734357848518099</c:v>
                </c:pt>
                <c:pt idx="134">
                  <c:v>0.36314152410575401</c:v>
                </c:pt>
                <c:pt idx="135">
                  <c:v>0.37386683338543297</c:v>
                </c:pt>
                <c:pt idx="136">
                  <c:v>0.72</c:v>
                </c:pt>
                <c:pt idx="137">
                  <c:v>0.34627046694966601</c:v>
                </c:pt>
                <c:pt idx="138">
                  <c:v>0.91033351558228504</c:v>
                </c:pt>
                <c:pt idx="139">
                  <c:v>0.57598978288633496</c:v>
                </c:pt>
                <c:pt idx="140">
                  <c:v>0.59826464208242902</c:v>
                </c:pt>
                <c:pt idx="141">
                  <c:v>0.287610619469027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FE-4315-952E-9D670FF5D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4223503"/>
        <c:axId val="2014226831"/>
      </c:scatterChart>
      <c:valAx>
        <c:axId val="20142235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2014226831"/>
        <c:crosses val="autoZero"/>
        <c:crossBetween val="midCat"/>
      </c:valAx>
      <c:valAx>
        <c:axId val="2014226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20142235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 dirty="0"/>
              <a:t>mobile kids | </a:t>
            </a:r>
            <a:r>
              <a:rPr lang="en-US" dirty="0" err="1"/>
              <a:t>share_renters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'2018_2020_raw'!$F$1</c:f>
              <c:strCache>
                <c:ptCount val="1"/>
                <c:pt idx="0">
                  <c:v>share_renters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1.6785453193627432E-2"/>
                  <c:y val="-0.1390131021026663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'2018_2020_raw'!$C$2:$C$143</c:f>
              <c:numCache>
                <c:formatCode>General</c:formatCode>
                <c:ptCount val="142"/>
                <c:pt idx="0">
                  <c:v>0.15679999999999999</c:v>
                </c:pt>
                <c:pt idx="1">
                  <c:v>0.184484389782403</c:v>
                </c:pt>
                <c:pt idx="2">
                  <c:v>0.20865139949109399</c:v>
                </c:pt>
                <c:pt idx="3">
                  <c:v>0.13205417607223499</c:v>
                </c:pt>
                <c:pt idx="4">
                  <c:v>0.167388167388167</c:v>
                </c:pt>
                <c:pt idx="5">
                  <c:v>0.16932515337423301</c:v>
                </c:pt>
                <c:pt idx="6">
                  <c:v>0.20560747663551401</c:v>
                </c:pt>
                <c:pt idx="7">
                  <c:v>0.15849056603773601</c:v>
                </c:pt>
                <c:pt idx="8">
                  <c:v>0.17663043478260901</c:v>
                </c:pt>
                <c:pt idx="9">
                  <c:v>0.183035714285714</c:v>
                </c:pt>
                <c:pt idx="10">
                  <c:v>0.21794871794871801</c:v>
                </c:pt>
                <c:pt idx="11">
                  <c:v>0.31590656284760799</c:v>
                </c:pt>
                <c:pt idx="12">
                  <c:v>0.27682843472317198</c:v>
                </c:pt>
                <c:pt idx="13">
                  <c:v>0.29852440408626602</c:v>
                </c:pt>
                <c:pt idx="14">
                  <c:v>0.20532319391635001</c:v>
                </c:pt>
                <c:pt idx="15">
                  <c:v>0.210859728506787</c:v>
                </c:pt>
                <c:pt idx="16">
                  <c:v>0.240811848601207</c:v>
                </c:pt>
                <c:pt idx="17">
                  <c:v>0.186131386861314</c:v>
                </c:pt>
                <c:pt idx="18">
                  <c:v>0.189579409918393</c:v>
                </c:pt>
                <c:pt idx="19">
                  <c:v>0.22788203753351199</c:v>
                </c:pt>
                <c:pt idx="20">
                  <c:v>0.20792079207920799</c:v>
                </c:pt>
                <c:pt idx="21">
                  <c:v>0.24434638720353</c:v>
                </c:pt>
                <c:pt idx="22">
                  <c:v>0.19277978339350199</c:v>
                </c:pt>
                <c:pt idx="23">
                  <c:v>0.215658021133526</c:v>
                </c:pt>
                <c:pt idx="24">
                  <c:v>0.247141041931385</c:v>
                </c:pt>
                <c:pt idx="25">
                  <c:v>0.18660287081339699</c:v>
                </c:pt>
                <c:pt idx="26">
                  <c:v>0.18883792048929701</c:v>
                </c:pt>
                <c:pt idx="27">
                  <c:v>0.27400768245838703</c:v>
                </c:pt>
                <c:pt idx="28">
                  <c:v>0.40860215053763399</c:v>
                </c:pt>
                <c:pt idx="29">
                  <c:v>0.35616438356164398</c:v>
                </c:pt>
                <c:pt idx="30">
                  <c:v>0.280285035629454</c:v>
                </c:pt>
                <c:pt idx="31">
                  <c:v>0.239804241435563</c:v>
                </c:pt>
                <c:pt idx="32">
                  <c:v>0.39583333333333298</c:v>
                </c:pt>
                <c:pt idx="33">
                  <c:v>0.24583866837387999</c:v>
                </c:pt>
                <c:pt idx="34">
                  <c:v>0.21726190476190499</c:v>
                </c:pt>
                <c:pt idx="35">
                  <c:v>0.21479713603818601</c:v>
                </c:pt>
                <c:pt idx="36">
                  <c:v>0.25338753387533902</c:v>
                </c:pt>
                <c:pt idx="37">
                  <c:v>0.40909090909090901</c:v>
                </c:pt>
                <c:pt idx="38">
                  <c:v>0.38888888888888901</c:v>
                </c:pt>
                <c:pt idx="39">
                  <c:v>0.4</c:v>
                </c:pt>
                <c:pt idx="40">
                  <c:v>0.24285714285714299</c:v>
                </c:pt>
                <c:pt idx="41">
                  <c:v>0.32558139534883701</c:v>
                </c:pt>
                <c:pt idx="42">
                  <c:v>0.19148936170212799</c:v>
                </c:pt>
                <c:pt idx="43">
                  <c:v>0.17037037037037001</c:v>
                </c:pt>
                <c:pt idx="44">
                  <c:v>0.22178988326848201</c:v>
                </c:pt>
                <c:pt idx="45">
                  <c:v>0.158567774936061</c:v>
                </c:pt>
                <c:pt idx="46">
                  <c:v>0.13826366559485501</c:v>
                </c:pt>
                <c:pt idx="47">
                  <c:v>0.160332541567696</c:v>
                </c:pt>
                <c:pt idx="48">
                  <c:v>0.177631578947368</c:v>
                </c:pt>
                <c:pt idx="49">
                  <c:v>0.202380952380952</c:v>
                </c:pt>
                <c:pt idx="50">
                  <c:v>0.17042253521126799</c:v>
                </c:pt>
                <c:pt idx="51">
                  <c:v>0.18611987381703499</c:v>
                </c:pt>
                <c:pt idx="52">
                  <c:v>0.31189710610932497</c:v>
                </c:pt>
                <c:pt idx="53">
                  <c:v>0.33333333333333298</c:v>
                </c:pt>
                <c:pt idx="54">
                  <c:v>0.17142857142857101</c:v>
                </c:pt>
                <c:pt idx="55">
                  <c:v>0.16584158415841599</c:v>
                </c:pt>
                <c:pt idx="56">
                  <c:v>0.13600000000000001</c:v>
                </c:pt>
                <c:pt idx="57">
                  <c:v>0.16236162361623599</c:v>
                </c:pt>
                <c:pt idx="58">
                  <c:v>0.16998827667057401</c:v>
                </c:pt>
                <c:pt idx="59">
                  <c:v>0.20512820512820501</c:v>
                </c:pt>
                <c:pt idx="60">
                  <c:v>0.21797752808988799</c:v>
                </c:pt>
                <c:pt idx="61">
                  <c:v>0.21717171717171699</c:v>
                </c:pt>
                <c:pt idx="62">
                  <c:v>0.21327683615819201</c:v>
                </c:pt>
                <c:pt idx="63">
                  <c:v>0.13742071881606799</c:v>
                </c:pt>
                <c:pt idx="64">
                  <c:v>0.140316205533597</c:v>
                </c:pt>
                <c:pt idx="65">
                  <c:v>0.182978723404255</c:v>
                </c:pt>
                <c:pt idx="66">
                  <c:v>0.31863727454909802</c:v>
                </c:pt>
                <c:pt idx="67">
                  <c:v>0.12781954887218</c:v>
                </c:pt>
                <c:pt idx="68">
                  <c:v>0.167410714285714</c:v>
                </c:pt>
                <c:pt idx="69">
                  <c:v>0.151346332404828</c:v>
                </c:pt>
                <c:pt idx="70">
                  <c:v>0.18002812939521801</c:v>
                </c:pt>
                <c:pt idx="71">
                  <c:v>0.20679012345678999</c:v>
                </c:pt>
                <c:pt idx="72">
                  <c:v>0.19753086419753099</c:v>
                </c:pt>
                <c:pt idx="73">
                  <c:v>0.24153846153846201</c:v>
                </c:pt>
                <c:pt idx="74">
                  <c:v>0.21693811074918601</c:v>
                </c:pt>
                <c:pt idx="75">
                  <c:v>0.20951792336217601</c:v>
                </c:pt>
                <c:pt idx="76">
                  <c:v>0.13551401869158899</c:v>
                </c:pt>
                <c:pt idx="77">
                  <c:v>0.18047752808988801</c:v>
                </c:pt>
                <c:pt idx="78">
                  <c:v>0.11484325015994901</c:v>
                </c:pt>
                <c:pt idx="79">
                  <c:v>0.14804524707283201</c:v>
                </c:pt>
                <c:pt idx="80">
                  <c:v>0.119402985074627</c:v>
                </c:pt>
                <c:pt idx="81">
                  <c:v>0.134429400386847</c:v>
                </c:pt>
                <c:pt idx="82">
                  <c:v>0.21207430340557301</c:v>
                </c:pt>
                <c:pt idx="83">
                  <c:v>0.13318284424379201</c:v>
                </c:pt>
                <c:pt idx="84">
                  <c:v>0.17344173441734401</c:v>
                </c:pt>
                <c:pt idx="85">
                  <c:v>0.18647764449291199</c:v>
                </c:pt>
                <c:pt idx="86">
                  <c:v>0.25043029259896699</c:v>
                </c:pt>
                <c:pt idx="87">
                  <c:v>0.21292083712465901</c:v>
                </c:pt>
                <c:pt idx="88">
                  <c:v>0.25082198215124502</c:v>
                </c:pt>
                <c:pt idx="89">
                  <c:v>0.192427385892116</c:v>
                </c:pt>
                <c:pt idx="90">
                  <c:v>0.219536757301108</c:v>
                </c:pt>
                <c:pt idx="91">
                  <c:v>0.22609208972845299</c:v>
                </c:pt>
                <c:pt idx="92">
                  <c:v>0.200673117374842</c:v>
                </c:pt>
                <c:pt idx="93">
                  <c:v>0.20032840722495901</c:v>
                </c:pt>
                <c:pt idx="94">
                  <c:v>0.19037871033776901</c:v>
                </c:pt>
                <c:pt idx="95">
                  <c:v>0.22252113758647199</c:v>
                </c:pt>
                <c:pt idx="96">
                  <c:v>0.221441124780316</c:v>
                </c:pt>
                <c:pt idx="97">
                  <c:v>0.223516949152542</c:v>
                </c:pt>
                <c:pt idx="98">
                  <c:v>0.15217391304347799</c:v>
                </c:pt>
                <c:pt idx="99">
                  <c:v>0.14835948644793201</c:v>
                </c:pt>
                <c:pt idx="100">
                  <c:v>0.28405797101449298</c:v>
                </c:pt>
                <c:pt idx="101">
                  <c:v>0.161764705882353</c:v>
                </c:pt>
                <c:pt idx="102">
                  <c:v>0.20079787234042601</c:v>
                </c:pt>
                <c:pt idx="103" formatCode="0.00E+00">
                  <c:v>9.7633136094674597E-2</c:v>
                </c:pt>
                <c:pt idx="104">
                  <c:v>0.19534883720930199</c:v>
                </c:pt>
                <c:pt idx="105">
                  <c:v>0.27160493827160498</c:v>
                </c:pt>
                <c:pt idx="106">
                  <c:v>0.28258064516129</c:v>
                </c:pt>
                <c:pt idx="107">
                  <c:v>0.40397350993377501</c:v>
                </c:pt>
                <c:pt idx="108">
                  <c:v>0.25409836065573799</c:v>
                </c:pt>
                <c:pt idx="109">
                  <c:v>0.19909842223891799</c:v>
                </c:pt>
                <c:pt idx="110">
                  <c:v>0.18864908073541201</c:v>
                </c:pt>
                <c:pt idx="111">
                  <c:v>0.19718309859154901</c:v>
                </c:pt>
                <c:pt idx="112">
                  <c:v>0.22</c:v>
                </c:pt>
                <c:pt idx="113">
                  <c:v>0.28695652173913</c:v>
                </c:pt>
                <c:pt idx="114">
                  <c:v>0.26548089591567797</c:v>
                </c:pt>
                <c:pt idx="115">
                  <c:v>0.297729184188394</c:v>
                </c:pt>
                <c:pt idx="116">
                  <c:v>0.34251012145748999</c:v>
                </c:pt>
                <c:pt idx="117">
                  <c:v>0.233333333333333</c:v>
                </c:pt>
                <c:pt idx="118">
                  <c:v>0.227422003284072</c:v>
                </c:pt>
                <c:pt idx="119">
                  <c:v>0.36653386454183301</c:v>
                </c:pt>
                <c:pt idx="120">
                  <c:v>0.28191489361702099</c:v>
                </c:pt>
                <c:pt idx="121">
                  <c:v>0.15356982487651499</c:v>
                </c:pt>
                <c:pt idx="122">
                  <c:v>0.17251108424022599</c:v>
                </c:pt>
                <c:pt idx="123">
                  <c:v>0.2</c:v>
                </c:pt>
                <c:pt idx="124">
                  <c:v>0.169208424110385</c:v>
                </c:pt>
                <c:pt idx="125">
                  <c:v>0.15083798882681601</c:v>
                </c:pt>
                <c:pt idx="126">
                  <c:v>0.14546580006189999</c:v>
                </c:pt>
                <c:pt idx="127">
                  <c:v>0.20347940982162499</c:v>
                </c:pt>
                <c:pt idx="128">
                  <c:v>0.158948685857322</c:v>
                </c:pt>
                <c:pt idx="129">
                  <c:v>0.19345911949685499</c:v>
                </c:pt>
                <c:pt idx="130">
                  <c:v>0.17927086471828901</c:v>
                </c:pt>
                <c:pt idx="131">
                  <c:v>0.25485799701046302</c:v>
                </c:pt>
                <c:pt idx="132">
                  <c:v>0.25144508670520199</c:v>
                </c:pt>
                <c:pt idx="133">
                  <c:v>0.29729729729729698</c:v>
                </c:pt>
                <c:pt idx="134">
                  <c:v>0.439024390243902</c:v>
                </c:pt>
                <c:pt idx="135">
                  <c:v>0.34415584415584399</c:v>
                </c:pt>
                <c:pt idx="136">
                  <c:v>0.226865671641791</c:v>
                </c:pt>
                <c:pt idx="137">
                  <c:v>0.164179104477612</c:v>
                </c:pt>
                <c:pt idx="138">
                  <c:v>0.28395061728395099</c:v>
                </c:pt>
                <c:pt idx="139">
                  <c:v>0.244623655913978</c:v>
                </c:pt>
                <c:pt idx="140">
                  <c:v>0.25226480836236898</c:v>
                </c:pt>
                <c:pt idx="141">
                  <c:v>0.29313232830820801</c:v>
                </c:pt>
              </c:numCache>
            </c:numRef>
          </c:xVal>
          <c:yVal>
            <c:numRef>
              <c:f>'2018_2020_raw'!$F$2:$F$143</c:f>
              <c:numCache>
                <c:formatCode>General</c:formatCode>
                <c:ptCount val="142"/>
                <c:pt idx="0">
                  <c:v>0.274485339987523</c:v>
                </c:pt>
                <c:pt idx="1">
                  <c:v>0.410102224894768</c:v>
                </c:pt>
                <c:pt idx="2">
                  <c:v>0.45741680767061499</c:v>
                </c:pt>
                <c:pt idx="3">
                  <c:v>0.308760683760684</c:v>
                </c:pt>
                <c:pt idx="4">
                  <c:v>0.31237911025145099</c:v>
                </c:pt>
                <c:pt idx="5">
                  <c:v>0.28653421633554099</c:v>
                </c:pt>
                <c:pt idx="6">
                  <c:v>0.42348754448398601</c:v>
                </c:pt>
                <c:pt idx="7">
                  <c:v>0.56768134715025897</c:v>
                </c:pt>
                <c:pt idx="8">
                  <c:v>0.27357512953367902</c:v>
                </c:pt>
                <c:pt idx="9">
                  <c:v>0.477522123893805</c:v>
                </c:pt>
                <c:pt idx="10">
                  <c:v>0.75570665371539603</c:v>
                </c:pt>
                <c:pt idx="11">
                  <c:v>0.73706293706293702</c:v>
                </c:pt>
                <c:pt idx="12">
                  <c:v>0.73961352657004797</c:v>
                </c:pt>
                <c:pt idx="13">
                  <c:v>0.93917274939172701</c:v>
                </c:pt>
                <c:pt idx="14">
                  <c:v>0.32064650677789402</c:v>
                </c:pt>
                <c:pt idx="15">
                  <c:v>0.45026455026454998</c:v>
                </c:pt>
                <c:pt idx="16">
                  <c:v>0.60994361865709901</c:v>
                </c:pt>
                <c:pt idx="17">
                  <c:v>0.32786885245901598</c:v>
                </c:pt>
                <c:pt idx="18">
                  <c:v>0.50460014154281696</c:v>
                </c:pt>
                <c:pt idx="19">
                  <c:v>0.49948822927328601</c:v>
                </c:pt>
                <c:pt idx="20">
                  <c:v>0.64836100468284397</c:v>
                </c:pt>
                <c:pt idx="21">
                  <c:v>0.42200794100964301</c:v>
                </c:pt>
                <c:pt idx="22">
                  <c:v>0.39641577060931898</c:v>
                </c:pt>
                <c:pt idx="23">
                  <c:v>0.563061137238136</c:v>
                </c:pt>
                <c:pt idx="24">
                  <c:v>0.40050697084917602</c:v>
                </c:pt>
                <c:pt idx="25">
                  <c:v>0.65157232704402501</c:v>
                </c:pt>
                <c:pt idx="26">
                  <c:v>0.55491803278688501</c:v>
                </c:pt>
                <c:pt idx="27">
                  <c:v>0.81629443221138698</c:v>
                </c:pt>
                <c:pt idx="28">
                  <c:v>0.69288313788920297</c:v>
                </c:pt>
                <c:pt idx="29">
                  <c:v>0.64277631082610298</c:v>
                </c:pt>
                <c:pt idx="30">
                  <c:v>0.65770308123249299</c:v>
                </c:pt>
                <c:pt idx="31">
                  <c:v>0.72940226171243905</c:v>
                </c:pt>
                <c:pt idx="32">
                  <c:v>0.74195710455764097</c:v>
                </c:pt>
                <c:pt idx="33">
                  <c:v>0.58729139922978202</c:v>
                </c:pt>
                <c:pt idx="34">
                  <c:v>0.42710655372269302</c:v>
                </c:pt>
                <c:pt idx="35">
                  <c:v>0.497722095671982</c:v>
                </c:pt>
                <c:pt idx="36">
                  <c:v>0.69625246548323505</c:v>
                </c:pt>
                <c:pt idx="37">
                  <c:v>0.90259259259259295</c:v>
                </c:pt>
                <c:pt idx="38">
                  <c:v>0.72317351598173496</c:v>
                </c:pt>
                <c:pt idx="39">
                  <c:v>0.88600891861761399</c:v>
                </c:pt>
                <c:pt idx="40">
                  <c:v>0.69622293873790897</c:v>
                </c:pt>
                <c:pt idx="41">
                  <c:v>0.77640264026402594</c:v>
                </c:pt>
                <c:pt idx="42">
                  <c:v>0.60957041870581796</c:v>
                </c:pt>
                <c:pt idx="43">
                  <c:v>0.722074971601666</c:v>
                </c:pt>
                <c:pt idx="44">
                  <c:v>0.78075995174909496</c:v>
                </c:pt>
                <c:pt idx="45">
                  <c:v>0.58106637649619197</c:v>
                </c:pt>
                <c:pt idx="46">
                  <c:v>0.34589571502323202</c:v>
                </c:pt>
                <c:pt idx="47">
                  <c:v>0.31702831923501301</c:v>
                </c:pt>
                <c:pt idx="48">
                  <c:v>0.46385542168674698</c:v>
                </c:pt>
                <c:pt idx="49">
                  <c:v>0.50044365572315896</c:v>
                </c:pt>
                <c:pt idx="50">
                  <c:v>0.51825726141078798</c:v>
                </c:pt>
                <c:pt idx="51">
                  <c:v>0.53307888040712503</c:v>
                </c:pt>
                <c:pt idx="52">
                  <c:v>0.76655052264808399</c:v>
                </c:pt>
                <c:pt idx="53">
                  <c:v>0.67072816942268598</c:v>
                </c:pt>
                <c:pt idx="54">
                  <c:v>0.70161290322580605</c:v>
                </c:pt>
                <c:pt idx="55">
                  <c:v>0.23052959501557599</c:v>
                </c:pt>
                <c:pt idx="56">
                  <c:v>0.361878453038674</c:v>
                </c:pt>
                <c:pt idx="57">
                  <c:v>0.21495327102803699</c:v>
                </c:pt>
                <c:pt idx="58">
                  <c:v>0.147826086956522</c:v>
                </c:pt>
                <c:pt idx="59">
                  <c:v>0.55610834715312296</c:v>
                </c:pt>
                <c:pt idx="60">
                  <c:v>0.528807758128922</c:v>
                </c:pt>
                <c:pt idx="61">
                  <c:v>0.475138121546961</c:v>
                </c:pt>
                <c:pt idx="62">
                  <c:v>0.24064171122994699</c:v>
                </c:pt>
                <c:pt idx="63">
                  <c:v>0.658499234303216</c:v>
                </c:pt>
                <c:pt idx="64">
                  <c:v>0.71924059875867097</c:v>
                </c:pt>
                <c:pt idx="65">
                  <c:v>0.58951175406871603</c:v>
                </c:pt>
                <c:pt idx="66">
                  <c:v>0.47626076260762601</c:v>
                </c:pt>
                <c:pt idx="67">
                  <c:v>0.20573509330905801</c:v>
                </c:pt>
                <c:pt idx="68">
                  <c:v>0.16867469879518099</c:v>
                </c:pt>
                <c:pt idx="69">
                  <c:v>0.101416853094705</c:v>
                </c:pt>
                <c:pt idx="70">
                  <c:v>0.32077294685990299</c:v>
                </c:pt>
                <c:pt idx="71">
                  <c:v>0.16161616161616199</c:v>
                </c:pt>
                <c:pt idx="72">
                  <c:v>0.73488928785158603</c:v>
                </c:pt>
                <c:pt idx="73">
                  <c:v>0.39692765113974199</c:v>
                </c:pt>
                <c:pt idx="74">
                  <c:v>0.65653642064640605</c:v>
                </c:pt>
                <c:pt idx="75">
                  <c:v>0.43702290076335898</c:v>
                </c:pt>
                <c:pt idx="76" formatCode="0.00E+00">
                  <c:v>9.54930834448907E-2</c:v>
                </c:pt>
                <c:pt idx="77">
                  <c:v>0.150777202072539</c:v>
                </c:pt>
                <c:pt idx="78">
                  <c:v>0.168521874191043</c:v>
                </c:pt>
                <c:pt idx="79">
                  <c:v>0.34082977898410199</c:v>
                </c:pt>
                <c:pt idx="80">
                  <c:v>0.208184143222506</c:v>
                </c:pt>
                <c:pt idx="81">
                  <c:v>0.15482695810564701</c:v>
                </c:pt>
                <c:pt idx="82">
                  <c:v>0.65217391304347805</c:v>
                </c:pt>
                <c:pt idx="83">
                  <c:v>0.28246753246753198</c:v>
                </c:pt>
                <c:pt idx="84" formatCode="0.00E+00">
                  <c:v>6.8900126422250296E-2</c:v>
                </c:pt>
                <c:pt idx="85">
                  <c:v>0.26673751328374101</c:v>
                </c:pt>
                <c:pt idx="86">
                  <c:v>0.39064530099610201</c:v>
                </c:pt>
                <c:pt idx="87">
                  <c:v>0.54959100204499001</c:v>
                </c:pt>
                <c:pt idx="88">
                  <c:v>0.68905872888173803</c:v>
                </c:pt>
                <c:pt idx="89">
                  <c:v>0.45611402850712701</c:v>
                </c:pt>
                <c:pt idx="90">
                  <c:v>0.63411078717201197</c:v>
                </c:pt>
                <c:pt idx="91">
                  <c:v>0.56047430830039502</c:v>
                </c:pt>
                <c:pt idx="92">
                  <c:v>0.68491124260354996</c:v>
                </c:pt>
                <c:pt idx="93">
                  <c:v>0.67339771729587405</c:v>
                </c:pt>
                <c:pt idx="94">
                  <c:v>0.32043116119549198</c:v>
                </c:pt>
                <c:pt idx="95">
                  <c:v>0.58323007021891804</c:v>
                </c:pt>
                <c:pt idx="96">
                  <c:v>0.34354382657869897</c:v>
                </c:pt>
                <c:pt idx="97">
                  <c:v>0.35413080895008597</c:v>
                </c:pt>
                <c:pt idx="98" formatCode="0.00E+00">
                  <c:v>7.8856152512998295E-2</c:v>
                </c:pt>
                <c:pt idx="99">
                  <c:v>0.22024367385192101</c:v>
                </c:pt>
                <c:pt idx="100">
                  <c:v>0.61787677176742795</c:v>
                </c:pt>
                <c:pt idx="101">
                  <c:v>0.291473892927958</c:v>
                </c:pt>
                <c:pt idx="102">
                  <c:v>0.79122182680901498</c:v>
                </c:pt>
                <c:pt idx="103">
                  <c:v>0.141376757957069</c:v>
                </c:pt>
                <c:pt idx="104">
                  <c:v>0.64415584415584404</c:v>
                </c:pt>
                <c:pt idx="105">
                  <c:v>0.43485617597292697</c:v>
                </c:pt>
                <c:pt idx="106">
                  <c:v>0.22712238147739799</c:v>
                </c:pt>
                <c:pt idx="107">
                  <c:v>0.95526636844245605</c:v>
                </c:pt>
                <c:pt idx="108">
                  <c:v>0.56879094699225696</c:v>
                </c:pt>
                <c:pt idx="109">
                  <c:v>0.47321185749252098</c:v>
                </c:pt>
                <c:pt idx="110">
                  <c:v>0.37811320754716998</c:v>
                </c:pt>
                <c:pt idx="111">
                  <c:v>0.563022508038585</c:v>
                </c:pt>
                <c:pt idx="112">
                  <c:v>0.33697135061391498</c:v>
                </c:pt>
                <c:pt idx="113">
                  <c:v>0.78932119205298001</c:v>
                </c:pt>
                <c:pt idx="114">
                  <c:v>0.44656488549618301</c:v>
                </c:pt>
                <c:pt idx="115">
                  <c:v>0.68633198973983101</c:v>
                </c:pt>
                <c:pt idx="116">
                  <c:v>1</c:v>
                </c:pt>
                <c:pt idx="117">
                  <c:v>0.32133933033483297</c:v>
                </c:pt>
                <c:pt idx="118">
                  <c:v>0.77485533929510797</c:v>
                </c:pt>
                <c:pt idx="119">
                  <c:v>0.708946322067594</c:v>
                </c:pt>
                <c:pt idx="120">
                  <c:v>0.29772423025435102</c:v>
                </c:pt>
                <c:pt idx="121">
                  <c:v>0.34786917740336998</c:v>
                </c:pt>
                <c:pt idx="122">
                  <c:v>0.33269961977186302</c:v>
                </c:pt>
                <c:pt idx="123">
                  <c:v>0.49557522123893799</c:v>
                </c:pt>
                <c:pt idx="124">
                  <c:v>0.435614109647259</c:v>
                </c:pt>
                <c:pt idx="125">
                  <c:v>0.37577639751552799</c:v>
                </c:pt>
                <c:pt idx="126">
                  <c:v>0.14734437464306099</c:v>
                </c:pt>
                <c:pt idx="127">
                  <c:v>0.50856989823245802</c:v>
                </c:pt>
                <c:pt idx="128">
                  <c:v>0.107366132101114</c:v>
                </c:pt>
                <c:pt idx="129">
                  <c:v>0.29182346903865902</c:v>
                </c:pt>
                <c:pt idx="130">
                  <c:v>0.19037568594343601</c:v>
                </c:pt>
                <c:pt idx="131">
                  <c:v>0.43297872340425497</c:v>
                </c:pt>
                <c:pt idx="132">
                  <c:v>0.274176408076514</c:v>
                </c:pt>
                <c:pt idx="133">
                  <c:v>0.21734357848518099</c:v>
                </c:pt>
                <c:pt idx="134">
                  <c:v>0.36314152410575401</c:v>
                </c:pt>
                <c:pt idx="135">
                  <c:v>0.37386683338543297</c:v>
                </c:pt>
                <c:pt idx="136">
                  <c:v>0.72</c:v>
                </c:pt>
                <c:pt idx="137">
                  <c:v>0.34627046694966601</c:v>
                </c:pt>
                <c:pt idx="138">
                  <c:v>0.91033351558228504</c:v>
                </c:pt>
                <c:pt idx="139">
                  <c:v>0.57598978288633496</c:v>
                </c:pt>
                <c:pt idx="140">
                  <c:v>0.59826464208242902</c:v>
                </c:pt>
                <c:pt idx="141">
                  <c:v>0.287610619469027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5F-42A9-BC03-83D81868F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4196943"/>
        <c:axId val="2014197775"/>
      </c:scatterChart>
      <c:valAx>
        <c:axId val="2014196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2014197775"/>
        <c:crosses val="autoZero"/>
        <c:crossBetween val="midCat"/>
      </c:valAx>
      <c:valAx>
        <c:axId val="2014197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20141969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 dirty="0"/>
              <a:t>mobile HH | </a:t>
            </a:r>
            <a:r>
              <a:rPr lang="en-US" dirty="0" err="1"/>
              <a:t>medhhinc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'2018_2020_raw'!$E$1</c:f>
              <c:strCache>
                <c:ptCount val="1"/>
                <c:pt idx="0">
                  <c:v>medhhinc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9.9277572936789918E-2"/>
                  <c:y val="8.35846016510470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'2018_2020_raw'!$D$2:$D$143</c:f>
              <c:numCache>
                <c:formatCode>General</c:formatCode>
                <c:ptCount val="142"/>
                <c:pt idx="0">
                  <c:v>0.25098554533508499</c:v>
                </c:pt>
                <c:pt idx="1">
                  <c:v>0.17725988700565001</c:v>
                </c:pt>
                <c:pt idx="2">
                  <c:v>0.204456094364351</c:v>
                </c:pt>
                <c:pt idx="3">
                  <c:v>0.24808080808080801</c:v>
                </c:pt>
                <c:pt idx="4">
                  <c:v>0.23733195449844899</c:v>
                </c:pt>
                <c:pt idx="5">
                  <c:v>0.31042845594179502</c:v>
                </c:pt>
                <c:pt idx="6">
                  <c:v>0.27306273062730602</c:v>
                </c:pt>
                <c:pt idx="7">
                  <c:v>0.39321417752196303</c:v>
                </c:pt>
                <c:pt idx="8">
                  <c:v>0.19498289623717199</c:v>
                </c:pt>
                <c:pt idx="9">
                  <c:v>0.25958588957055201</c:v>
                </c:pt>
                <c:pt idx="10">
                  <c:v>0.499343544857768</c:v>
                </c:pt>
                <c:pt idx="11">
                  <c:v>0.38925163234555499</c:v>
                </c:pt>
                <c:pt idx="12">
                  <c:v>0.37469586374695901</c:v>
                </c:pt>
                <c:pt idx="13">
                  <c:v>0.39647577092510999</c:v>
                </c:pt>
                <c:pt idx="14">
                  <c:v>0.15409622886866101</c:v>
                </c:pt>
                <c:pt idx="15">
                  <c:v>0.19377835385612399</c:v>
                </c:pt>
                <c:pt idx="16">
                  <c:v>0.24799416484317999</c:v>
                </c:pt>
                <c:pt idx="17">
                  <c:v>0.23142050799623701</c:v>
                </c:pt>
                <c:pt idx="18">
                  <c:v>0.19305413687436199</c:v>
                </c:pt>
                <c:pt idx="19">
                  <c:v>0.26645435244161397</c:v>
                </c:pt>
                <c:pt idx="20">
                  <c:v>0.46266297905965997</c:v>
                </c:pt>
                <c:pt idx="21">
                  <c:v>0.18769716088328101</c:v>
                </c:pt>
                <c:pt idx="22">
                  <c:v>0.20971867007672601</c:v>
                </c:pt>
                <c:pt idx="23">
                  <c:v>0.20791457286432199</c:v>
                </c:pt>
                <c:pt idx="24">
                  <c:v>0.20104438642297701</c:v>
                </c:pt>
                <c:pt idx="25">
                  <c:v>0.3857421875</c:v>
                </c:pt>
                <c:pt idx="26">
                  <c:v>0.362969004893964</c:v>
                </c:pt>
                <c:pt idx="27">
                  <c:v>0.52177458815853905</c:v>
                </c:pt>
                <c:pt idx="28">
                  <c:v>0.44479116658665402</c:v>
                </c:pt>
                <c:pt idx="29">
                  <c:v>0.47284345047923299</c:v>
                </c:pt>
                <c:pt idx="30">
                  <c:v>0.36993137866500297</c:v>
                </c:pt>
                <c:pt idx="31">
                  <c:v>0.300602928509905</c:v>
                </c:pt>
                <c:pt idx="32">
                  <c:v>0.49782743637492199</c:v>
                </c:pt>
                <c:pt idx="33">
                  <c:v>0.38735177865612602</c:v>
                </c:pt>
                <c:pt idx="34">
                  <c:v>0.22382324687800201</c:v>
                </c:pt>
                <c:pt idx="35">
                  <c:v>0.28036322360953497</c:v>
                </c:pt>
                <c:pt idx="36">
                  <c:v>0.45741811175337199</c:v>
                </c:pt>
                <c:pt idx="37">
                  <c:v>0.52631578947368396</c:v>
                </c:pt>
                <c:pt idx="38">
                  <c:v>0.46362515413070299</c:v>
                </c:pt>
                <c:pt idx="39">
                  <c:v>0.488894695584008</c:v>
                </c:pt>
                <c:pt idx="40">
                  <c:v>0.44273240883410397</c:v>
                </c:pt>
                <c:pt idx="41">
                  <c:v>0.44961697112551602</c:v>
                </c:pt>
                <c:pt idx="42">
                  <c:v>0.34423407917383803</c:v>
                </c:pt>
                <c:pt idx="43">
                  <c:v>0.38949416342412402</c:v>
                </c:pt>
                <c:pt idx="44">
                  <c:v>0.45425361155698202</c:v>
                </c:pt>
                <c:pt idx="45">
                  <c:v>0.29134948096885799</c:v>
                </c:pt>
                <c:pt idx="46">
                  <c:v>0.23812010443864201</c:v>
                </c:pt>
                <c:pt idx="47">
                  <c:v>0.27387096774193598</c:v>
                </c:pt>
                <c:pt idx="48">
                  <c:v>0.35585909417685102</c:v>
                </c:pt>
                <c:pt idx="49">
                  <c:v>0.40570719602977701</c:v>
                </c:pt>
                <c:pt idx="50">
                  <c:v>0.373896595208071</c:v>
                </c:pt>
                <c:pt idx="51">
                  <c:v>0.26342072409488099</c:v>
                </c:pt>
                <c:pt idx="52">
                  <c:v>0.42526608051827902</c:v>
                </c:pt>
                <c:pt idx="53">
                  <c:v>0.40279429250891802</c:v>
                </c:pt>
                <c:pt idx="54">
                  <c:v>0.375558867362146</c:v>
                </c:pt>
                <c:pt idx="55">
                  <c:v>0.144080996884735</c:v>
                </c:pt>
                <c:pt idx="56">
                  <c:v>0.21629416005767799</c:v>
                </c:pt>
                <c:pt idx="57">
                  <c:v>0.21872659176029999</c:v>
                </c:pt>
                <c:pt idx="58">
                  <c:v>0.162584679520584</c:v>
                </c:pt>
                <c:pt idx="59">
                  <c:v>0.33291298865069402</c:v>
                </c:pt>
                <c:pt idx="60">
                  <c:v>0.25732484076433099</c:v>
                </c:pt>
                <c:pt idx="61">
                  <c:v>0.27642810242941601</c:v>
                </c:pt>
                <c:pt idx="62">
                  <c:v>0.25676613462872999</c:v>
                </c:pt>
                <c:pt idx="63">
                  <c:v>0.38426966292134801</c:v>
                </c:pt>
                <c:pt idx="64">
                  <c:v>0.40030971738288801</c:v>
                </c:pt>
                <c:pt idx="65">
                  <c:v>0.32005060088551601</c:v>
                </c:pt>
                <c:pt idx="66">
                  <c:v>0.346790890269151</c:v>
                </c:pt>
                <c:pt idx="67">
                  <c:v>0.23243464052287599</c:v>
                </c:pt>
                <c:pt idx="68">
                  <c:v>0.28207688467299102</c:v>
                </c:pt>
                <c:pt idx="69">
                  <c:v>0.17132352941176501</c:v>
                </c:pt>
                <c:pt idx="70">
                  <c:v>0.19701646090534999</c:v>
                </c:pt>
                <c:pt idx="71">
                  <c:v>0.143283582089552</c:v>
                </c:pt>
                <c:pt idx="72">
                  <c:v>0.46491803278688498</c:v>
                </c:pt>
                <c:pt idx="73">
                  <c:v>0.286245353159851</c:v>
                </c:pt>
                <c:pt idx="74">
                  <c:v>0.28940290478752001</c:v>
                </c:pt>
                <c:pt idx="75">
                  <c:v>0.22582826233941899</c:v>
                </c:pt>
                <c:pt idx="76">
                  <c:v>0.12961210974456</c:v>
                </c:pt>
                <c:pt idx="77">
                  <c:v>0.15293453724605</c:v>
                </c:pt>
                <c:pt idx="78">
                  <c:v>0.17606669936243299</c:v>
                </c:pt>
                <c:pt idx="79">
                  <c:v>0.24737105658487701</c:v>
                </c:pt>
                <c:pt idx="80">
                  <c:v>0.15997859818084501</c:v>
                </c:pt>
                <c:pt idx="81">
                  <c:v>0.189834024896266</c:v>
                </c:pt>
                <c:pt idx="82">
                  <c:v>0.35201054713249802</c:v>
                </c:pt>
                <c:pt idx="83">
                  <c:v>0.16345347862531401</c:v>
                </c:pt>
                <c:pt idx="84">
                  <c:v>9.2628832354859997E-2</c:v>
                </c:pt>
                <c:pt idx="85">
                  <c:v>0.230609418282548</c:v>
                </c:pt>
                <c:pt idx="86">
                  <c:v>0.26047516198704102</c:v>
                </c:pt>
                <c:pt idx="87">
                  <c:v>0.27362893815635903</c:v>
                </c:pt>
                <c:pt idx="88">
                  <c:v>0.330655129789864</c:v>
                </c:pt>
                <c:pt idx="89">
                  <c:v>0.30338650993562799</c:v>
                </c:pt>
                <c:pt idx="90">
                  <c:v>0.25137816979051802</c:v>
                </c:pt>
                <c:pt idx="91">
                  <c:v>0.21120186697783</c:v>
                </c:pt>
                <c:pt idx="92">
                  <c:v>0.30051282051282002</c:v>
                </c:pt>
                <c:pt idx="93">
                  <c:v>0.216931216931217</c:v>
                </c:pt>
                <c:pt idx="94">
                  <c:v>0.1495965238982</c:v>
                </c:pt>
                <c:pt idx="95">
                  <c:v>0.23594132029339901</c:v>
                </c:pt>
                <c:pt idx="96">
                  <c:v>0.15509957754978901</c:v>
                </c:pt>
                <c:pt idx="97">
                  <c:v>0.16296728971962601</c:v>
                </c:pt>
                <c:pt idx="98">
                  <c:v>0.125</c:v>
                </c:pt>
                <c:pt idx="99">
                  <c:v>0.173489278752437</c:v>
                </c:pt>
                <c:pt idx="100">
                  <c:v>0.290421455938697</c:v>
                </c:pt>
                <c:pt idx="101">
                  <c:v>0.17556742323097499</c:v>
                </c:pt>
                <c:pt idx="102">
                  <c:v>0.296694850115296</c:v>
                </c:pt>
                <c:pt idx="103">
                  <c:v>0.15854495538778299</c:v>
                </c:pt>
                <c:pt idx="104">
                  <c:v>0.27419354838709697</c:v>
                </c:pt>
                <c:pt idx="105">
                  <c:v>0.21071428571428599</c:v>
                </c:pt>
                <c:pt idx="106">
                  <c:v>0.17697489283527201</c:v>
                </c:pt>
                <c:pt idx="107">
                  <c:v>0.53211009174311896</c:v>
                </c:pt>
                <c:pt idx="108">
                  <c:v>0.376243417203043</c:v>
                </c:pt>
                <c:pt idx="109">
                  <c:v>0.28339243498818001</c:v>
                </c:pt>
                <c:pt idx="110">
                  <c:v>0.240683910565541</c:v>
                </c:pt>
                <c:pt idx="111">
                  <c:v>0.26733025239957298</c:v>
                </c:pt>
                <c:pt idx="112">
                  <c:v>0.24672603457307499</c:v>
                </c:pt>
                <c:pt idx="113">
                  <c:v>0.410392364793213</c:v>
                </c:pt>
                <c:pt idx="114">
                  <c:v>0.26844014510278102</c:v>
                </c:pt>
                <c:pt idx="115">
                  <c:v>0.38684884713919698</c:v>
                </c:pt>
                <c:pt idx="116">
                  <c:v>0.51687116564417201</c:v>
                </c:pt>
                <c:pt idx="117">
                  <c:v>0.22276159654800401</c:v>
                </c:pt>
                <c:pt idx="118">
                  <c:v>0.41405082212257099</c:v>
                </c:pt>
                <c:pt idx="119">
                  <c:v>0.42117376294591502</c:v>
                </c:pt>
                <c:pt idx="120">
                  <c:v>0.228015293708724</c:v>
                </c:pt>
                <c:pt idx="121">
                  <c:v>0.13246753246753301</c:v>
                </c:pt>
                <c:pt idx="122">
                  <c:v>0.159402241594022</c:v>
                </c:pt>
                <c:pt idx="123">
                  <c:v>0.19953775038520799</c:v>
                </c:pt>
                <c:pt idx="124">
                  <c:v>0.19648397104446699</c:v>
                </c:pt>
                <c:pt idx="125">
                  <c:v>0.102272727272727</c:v>
                </c:pt>
                <c:pt idx="126">
                  <c:v>0.18581081081081099</c:v>
                </c:pt>
                <c:pt idx="127">
                  <c:v>0.29291111910759299</c:v>
                </c:pt>
                <c:pt idx="128">
                  <c:v>0.16253443526170799</c:v>
                </c:pt>
                <c:pt idx="129">
                  <c:v>0.21110176619007601</c:v>
                </c:pt>
                <c:pt idx="130">
                  <c:v>0.176792828685259</c:v>
                </c:pt>
                <c:pt idx="131">
                  <c:v>0.25143154606975499</c:v>
                </c:pt>
                <c:pt idx="132">
                  <c:v>0.18851570964247</c:v>
                </c:pt>
                <c:pt idx="133">
                  <c:v>0.17653758542141201</c:v>
                </c:pt>
                <c:pt idx="134">
                  <c:v>0.22227698373582999</c:v>
                </c:pt>
                <c:pt idx="135">
                  <c:v>0.30046948356807501</c:v>
                </c:pt>
                <c:pt idx="136">
                  <c:v>0.38879359634076599</c:v>
                </c:pt>
                <c:pt idx="137">
                  <c:v>0.25069793411502</c:v>
                </c:pt>
                <c:pt idx="138">
                  <c:v>0.47801758593125498</c:v>
                </c:pt>
                <c:pt idx="139">
                  <c:v>0.26312576312576302</c:v>
                </c:pt>
                <c:pt idx="140">
                  <c:v>0.17759562841530099</c:v>
                </c:pt>
                <c:pt idx="141">
                  <c:v>0.349122807017544</c:v>
                </c:pt>
              </c:numCache>
            </c:numRef>
          </c:xVal>
          <c:yVal>
            <c:numRef>
              <c:f>'2018_2020_raw'!$E$2:$E$143</c:f>
              <c:numCache>
                <c:formatCode>General</c:formatCode>
                <c:ptCount val="142"/>
                <c:pt idx="0">
                  <c:v>102625</c:v>
                </c:pt>
                <c:pt idx="1">
                  <c:v>62639</c:v>
                </c:pt>
                <c:pt idx="2">
                  <c:v>60855</c:v>
                </c:pt>
                <c:pt idx="3">
                  <c:v>93360</c:v>
                </c:pt>
                <c:pt idx="4">
                  <c:v>97907</c:v>
                </c:pt>
                <c:pt idx="5">
                  <c:v>111222</c:v>
                </c:pt>
                <c:pt idx="6">
                  <c:v>85694</c:v>
                </c:pt>
                <c:pt idx="7">
                  <c:v>86278</c:v>
                </c:pt>
                <c:pt idx="8">
                  <c:v>118125</c:v>
                </c:pt>
                <c:pt idx="9">
                  <c:v>76185</c:v>
                </c:pt>
                <c:pt idx="10">
                  <c:v>73417</c:v>
                </c:pt>
                <c:pt idx="11">
                  <c:v>44145</c:v>
                </c:pt>
                <c:pt idx="12">
                  <c:v>45000</c:v>
                </c:pt>
                <c:pt idx="13">
                  <c:v>13125</c:v>
                </c:pt>
                <c:pt idx="14">
                  <c:v>58382</c:v>
                </c:pt>
                <c:pt idx="15">
                  <c:v>46071</c:v>
                </c:pt>
                <c:pt idx="16">
                  <c:v>30313</c:v>
                </c:pt>
                <c:pt idx="17">
                  <c:v>62569</c:v>
                </c:pt>
                <c:pt idx="18">
                  <c:v>45929</c:v>
                </c:pt>
                <c:pt idx="19">
                  <c:v>55536</c:v>
                </c:pt>
                <c:pt idx="20">
                  <c:v>88993</c:v>
                </c:pt>
                <c:pt idx="21">
                  <c:v>56936</c:v>
                </c:pt>
                <c:pt idx="22">
                  <c:v>47028</c:v>
                </c:pt>
                <c:pt idx="23">
                  <c:v>42179</c:v>
                </c:pt>
                <c:pt idx="24">
                  <c:v>49904</c:v>
                </c:pt>
                <c:pt idx="25">
                  <c:v>62463</c:v>
                </c:pt>
                <c:pt idx="26">
                  <c:v>49737</c:v>
                </c:pt>
                <c:pt idx="27">
                  <c:v>86189</c:v>
                </c:pt>
                <c:pt idx="28">
                  <c:v>95487</c:v>
                </c:pt>
                <c:pt idx="29">
                  <c:v>75323</c:v>
                </c:pt>
                <c:pt idx="30">
                  <c:v>46510</c:v>
                </c:pt>
                <c:pt idx="31">
                  <c:v>31266</c:v>
                </c:pt>
                <c:pt idx="32">
                  <c:v>105962</c:v>
                </c:pt>
                <c:pt idx="33">
                  <c:v>75973</c:v>
                </c:pt>
                <c:pt idx="34">
                  <c:v>92850</c:v>
                </c:pt>
                <c:pt idx="35">
                  <c:v>75000</c:v>
                </c:pt>
                <c:pt idx="36">
                  <c:v>51725</c:v>
                </c:pt>
                <c:pt idx="37">
                  <c:v>52890</c:v>
                </c:pt>
                <c:pt idx="38">
                  <c:v>86447</c:v>
                </c:pt>
                <c:pt idx="39">
                  <c:v>44375</c:v>
                </c:pt>
                <c:pt idx="40">
                  <c:v>70000</c:v>
                </c:pt>
                <c:pt idx="41">
                  <c:v>49911</c:v>
                </c:pt>
                <c:pt idx="42">
                  <c:v>75215</c:v>
                </c:pt>
                <c:pt idx="43">
                  <c:v>62931</c:v>
                </c:pt>
                <c:pt idx="44">
                  <c:v>60213</c:v>
                </c:pt>
                <c:pt idx="45">
                  <c:v>83397</c:v>
                </c:pt>
                <c:pt idx="46">
                  <c:v>123125</c:v>
                </c:pt>
                <c:pt idx="47">
                  <c:v>110243</c:v>
                </c:pt>
                <c:pt idx="48">
                  <c:v>91875</c:v>
                </c:pt>
                <c:pt idx="49">
                  <c:v>70950</c:v>
                </c:pt>
                <c:pt idx="50">
                  <c:v>85761</c:v>
                </c:pt>
                <c:pt idx="51">
                  <c:v>70833</c:v>
                </c:pt>
                <c:pt idx="52">
                  <c:v>50195</c:v>
                </c:pt>
                <c:pt idx="53">
                  <c:v>65509</c:v>
                </c:pt>
                <c:pt idx="54">
                  <c:v>61555</c:v>
                </c:pt>
                <c:pt idx="55">
                  <c:v>197813</c:v>
                </c:pt>
                <c:pt idx="56">
                  <c:v>128750</c:v>
                </c:pt>
                <c:pt idx="57">
                  <c:v>120179</c:v>
                </c:pt>
                <c:pt idx="58">
                  <c:v>163355</c:v>
                </c:pt>
                <c:pt idx="59">
                  <c:v>55587</c:v>
                </c:pt>
                <c:pt idx="60">
                  <c:v>63250</c:v>
                </c:pt>
                <c:pt idx="61">
                  <c:v>54013</c:v>
                </c:pt>
                <c:pt idx="62">
                  <c:v>79000</c:v>
                </c:pt>
                <c:pt idx="63">
                  <c:v>78459</c:v>
                </c:pt>
                <c:pt idx="64">
                  <c:v>53329</c:v>
                </c:pt>
                <c:pt idx="65">
                  <c:v>63291</c:v>
                </c:pt>
                <c:pt idx="66">
                  <c:v>108560</c:v>
                </c:pt>
                <c:pt idx="67">
                  <c:v>133583</c:v>
                </c:pt>
                <c:pt idx="68">
                  <c:v>124636</c:v>
                </c:pt>
                <c:pt idx="69">
                  <c:v>124727</c:v>
                </c:pt>
                <c:pt idx="70">
                  <c:v>83438</c:v>
                </c:pt>
                <c:pt idx="71">
                  <c:v>82240</c:v>
                </c:pt>
                <c:pt idx="72">
                  <c:v>59913</c:v>
                </c:pt>
                <c:pt idx="73">
                  <c:v>86912</c:v>
                </c:pt>
                <c:pt idx="74">
                  <c:v>43234</c:v>
                </c:pt>
                <c:pt idx="75">
                  <c:v>56087</c:v>
                </c:pt>
                <c:pt idx="76">
                  <c:v>124160</c:v>
                </c:pt>
                <c:pt idx="77">
                  <c:v>97692</c:v>
                </c:pt>
                <c:pt idx="78">
                  <c:v>150881</c:v>
                </c:pt>
                <c:pt idx="79">
                  <c:v>121466</c:v>
                </c:pt>
                <c:pt idx="80">
                  <c:v>122431</c:v>
                </c:pt>
                <c:pt idx="81">
                  <c:v>125875</c:v>
                </c:pt>
                <c:pt idx="82">
                  <c:v>47366</c:v>
                </c:pt>
                <c:pt idx="83">
                  <c:v>101368</c:v>
                </c:pt>
                <c:pt idx="84">
                  <c:v>203438</c:v>
                </c:pt>
                <c:pt idx="85">
                  <c:v>93661</c:v>
                </c:pt>
                <c:pt idx="86">
                  <c:v>117517</c:v>
                </c:pt>
                <c:pt idx="87">
                  <c:v>62266</c:v>
                </c:pt>
                <c:pt idx="88">
                  <c:v>47830</c:v>
                </c:pt>
                <c:pt idx="89">
                  <c:v>85871</c:v>
                </c:pt>
                <c:pt idx="90">
                  <c:v>42684</c:v>
                </c:pt>
                <c:pt idx="91">
                  <c:v>52125</c:v>
                </c:pt>
                <c:pt idx="92">
                  <c:v>33750</c:v>
                </c:pt>
                <c:pt idx="93">
                  <c:v>32406</c:v>
                </c:pt>
                <c:pt idx="94">
                  <c:v>61142</c:v>
                </c:pt>
                <c:pt idx="95">
                  <c:v>51992</c:v>
                </c:pt>
                <c:pt idx="96">
                  <c:v>61034</c:v>
                </c:pt>
                <c:pt idx="97">
                  <c:v>72699</c:v>
                </c:pt>
                <c:pt idx="98">
                  <c:v>84167</c:v>
                </c:pt>
                <c:pt idx="99">
                  <c:v>73191</c:v>
                </c:pt>
                <c:pt idx="100">
                  <c:v>46717</c:v>
                </c:pt>
                <c:pt idx="101">
                  <c:v>88984</c:v>
                </c:pt>
                <c:pt idx="102">
                  <c:v>42500</c:v>
                </c:pt>
                <c:pt idx="103">
                  <c:v>101369</c:v>
                </c:pt>
                <c:pt idx="104">
                  <c:v>44388</c:v>
                </c:pt>
                <c:pt idx="105">
                  <c:v>78821</c:v>
                </c:pt>
                <c:pt idx="106">
                  <c:v>81369</c:v>
                </c:pt>
                <c:pt idx="107">
                  <c:v>81309</c:v>
                </c:pt>
                <c:pt idx="108">
                  <c:v>89968</c:v>
                </c:pt>
                <c:pt idx="109">
                  <c:v>73398</c:v>
                </c:pt>
                <c:pt idx="110">
                  <c:v>65234</c:v>
                </c:pt>
                <c:pt idx="111">
                  <c:v>67245</c:v>
                </c:pt>
                <c:pt idx="112">
                  <c:v>68586</c:v>
                </c:pt>
                <c:pt idx="113">
                  <c:v>49824</c:v>
                </c:pt>
                <c:pt idx="114">
                  <c:v>57500</c:v>
                </c:pt>
                <c:pt idx="115">
                  <c:v>51451</c:v>
                </c:pt>
                <c:pt idx="116">
                  <c:v>48941</c:v>
                </c:pt>
                <c:pt idx="117">
                  <c:v>73874</c:v>
                </c:pt>
                <c:pt idx="118">
                  <c:v>41352</c:v>
                </c:pt>
                <c:pt idx="119">
                  <c:v>63706</c:v>
                </c:pt>
                <c:pt idx="120">
                  <c:v>33256</c:v>
                </c:pt>
                <c:pt idx="121">
                  <c:v>58750</c:v>
                </c:pt>
                <c:pt idx="122">
                  <c:v>60819</c:v>
                </c:pt>
                <c:pt idx="123">
                  <c:v>49769</c:v>
                </c:pt>
                <c:pt idx="124">
                  <c:v>59844</c:v>
                </c:pt>
                <c:pt idx="125">
                  <c:v>68000</c:v>
                </c:pt>
                <c:pt idx="126">
                  <c:v>76948</c:v>
                </c:pt>
                <c:pt idx="127">
                  <c:v>62060</c:v>
                </c:pt>
                <c:pt idx="128">
                  <c:v>84097</c:v>
                </c:pt>
                <c:pt idx="129">
                  <c:v>70452</c:v>
                </c:pt>
                <c:pt idx="130">
                  <c:v>76464</c:v>
                </c:pt>
                <c:pt idx="131">
                  <c:v>59543</c:v>
                </c:pt>
                <c:pt idx="132">
                  <c:v>74598</c:v>
                </c:pt>
                <c:pt idx="133">
                  <c:v>82434</c:v>
                </c:pt>
                <c:pt idx="134">
                  <c:v>72598</c:v>
                </c:pt>
                <c:pt idx="135">
                  <c:v>64531</c:v>
                </c:pt>
                <c:pt idx="136">
                  <c:v>53100</c:v>
                </c:pt>
                <c:pt idx="137">
                  <c:v>70900</c:v>
                </c:pt>
                <c:pt idx="138">
                  <c:v>51441</c:v>
                </c:pt>
                <c:pt idx="139">
                  <c:v>51182</c:v>
                </c:pt>
                <c:pt idx="140">
                  <c:v>52481</c:v>
                </c:pt>
                <c:pt idx="141">
                  <c:v>54125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3CC-4BDB-89A6-B43EE912D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5082431"/>
        <c:axId val="1625082847"/>
      </c:scatterChart>
      <c:valAx>
        <c:axId val="1625082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625082847"/>
        <c:crosses val="autoZero"/>
        <c:crossBetween val="midCat"/>
      </c:valAx>
      <c:valAx>
        <c:axId val="1625082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6250824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 dirty="0"/>
              <a:t>mobile kids | </a:t>
            </a:r>
            <a:r>
              <a:rPr lang="en-US" dirty="0" err="1"/>
              <a:t>medhhinc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'2018_2020_raw'!$E$1</c:f>
              <c:strCache>
                <c:ptCount val="1"/>
                <c:pt idx="0">
                  <c:v>medhhinc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6.5619823458667084E-2"/>
                  <c:y val="7.412139017957258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'2018_2020_raw'!$C$2:$C$143</c:f>
              <c:numCache>
                <c:formatCode>General</c:formatCode>
                <c:ptCount val="142"/>
                <c:pt idx="0">
                  <c:v>0.15679999999999999</c:v>
                </c:pt>
                <c:pt idx="1">
                  <c:v>0.184484389782403</c:v>
                </c:pt>
                <c:pt idx="2">
                  <c:v>0.20865139949109399</c:v>
                </c:pt>
                <c:pt idx="3">
                  <c:v>0.13205417607223499</c:v>
                </c:pt>
                <c:pt idx="4">
                  <c:v>0.167388167388167</c:v>
                </c:pt>
                <c:pt idx="5">
                  <c:v>0.16932515337423301</c:v>
                </c:pt>
                <c:pt idx="6">
                  <c:v>0.20560747663551401</c:v>
                </c:pt>
                <c:pt idx="7">
                  <c:v>0.15849056603773601</c:v>
                </c:pt>
                <c:pt idx="8">
                  <c:v>0.17663043478260901</c:v>
                </c:pt>
                <c:pt idx="9">
                  <c:v>0.183035714285714</c:v>
                </c:pt>
                <c:pt idx="10">
                  <c:v>0.21794871794871801</c:v>
                </c:pt>
                <c:pt idx="11">
                  <c:v>0.31590656284760799</c:v>
                </c:pt>
                <c:pt idx="12">
                  <c:v>0.27682843472317198</c:v>
                </c:pt>
                <c:pt idx="13">
                  <c:v>0.29852440408626602</c:v>
                </c:pt>
                <c:pt idx="14">
                  <c:v>0.20532319391635001</c:v>
                </c:pt>
                <c:pt idx="15">
                  <c:v>0.210859728506787</c:v>
                </c:pt>
                <c:pt idx="16">
                  <c:v>0.240811848601207</c:v>
                </c:pt>
                <c:pt idx="17">
                  <c:v>0.186131386861314</c:v>
                </c:pt>
                <c:pt idx="18">
                  <c:v>0.189579409918393</c:v>
                </c:pt>
                <c:pt idx="19">
                  <c:v>0.22788203753351199</c:v>
                </c:pt>
                <c:pt idx="20">
                  <c:v>0.20792079207920799</c:v>
                </c:pt>
                <c:pt idx="21">
                  <c:v>0.24434638720353</c:v>
                </c:pt>
                <c:pt idx="22">
                  <c:v>0.19277978339350199</c:v>
                </c:pt>
                <c:pt idx="23">
                  <c:v>0.215658021133526</c:v>
                </c:pt>
                <c:pt idx="24">
                  <c:v>0.247141041931385</c:v>
                </c:pt>
                <c:pt idx="25">
                  <c:v>0.18660287081339699</c:v>
                </c:pt>
                <c:pt idx="26">
                  <c:v>0.18883792048929701</c:v>
                </c:pt>
                <c:pt idx="27">
                  <c:v>0.27400768245838703</c:v>
                </c:pt>
                <c:pt idx="28">
                  <c:v>0.40860215053763399</c:v>
                </c:pt>
                <c:pt idx="29">
                  <c:v>0.35616438356164398</c:v>
                </c:pt>
                <c:pt idx="30">
                  <c:v>0.280285035629454</c:v>
                </c:pt>
                <c:pt idx="31">
                  <c:v>0.239804241435563</c:v>
                </c:pt>
                <c:pt idx="32">
                  <c:v>0.39583333333333298</c:v>
                </c:pt>
                <c:pt idx="33">
                  <c:v>0.24583866837387999</c:v>
                </c:pt>
                <c:pt idx="34">
                  <c:v>0.21726190476190499</c:v>
                </c:pt>
                <c:pt idx="35">
                  <c:v>0.21479713603818601</c:v>
                </c:pt>
                <c:pt idx="36">
                  <c:v>0.25338753387533902</c:v>
                </c:pt>
                <c:pt idx="37">
                  <c:v>0.40909090909090901</c:v>
                </c:pt>
                <c:pt idx="38">
                  <c:v>0.38888888888888901</c:v>
                </c:pt>
                <c:pt idx="39">
                  <c:v>0.4</c:v>
                </c:pt>
                <c:pt idx="40">
                  <c:v>0.24285714285714299</c:v>
                </c:pt>
                <c:pt idx="41">
                  <c:v>0.32558139534883701</c:v>
                </c:pt>
                <c:pt idx="42">
                  <c:v>0.19148936170212799</c:v>
                </c:pt>
                <c:pt idx="43">
                  <c:v>0.17037037037037001</c:v>
                </c:pt>
                <c:pt idx="44">
                  <c:v>0.22178988326848201</c:v>
                </c:pt>
                <c:pt idx="45">
                  <c:v>0.158567774936061</c:v>
                </c:pt>
                <c:pt idx="46">
                  <c:v>0.13826366559485501</c:v>
                </c:pt>
                <c:pt idx="47">
                  <c:v>0.160332541567696</c:v>
                </c:pt>
                <c:pt idx="48">
                  <c:v>0.177631578947368</c:v>
                </c:pt>
                <c:pt idx="49">
                  <c:v>0.202380952380952</c:v>
                </c:pt>
                <c:pt idx="50">
                  <c:v>0.17042253521126799</c:v>
                </c:pt>
                <c:pt idx="51">
                  <c:v>0.18611987381703499</c:v>
                </c:pt>
                <c:pt idx="52">
                  <c:v>0.31189710610932497</c:v>
                </c:pt>
                <c:pt idx="53">
                  <c:v>0.33333333333333298</c:v>
                </c:pt>
                <c:pt idx="54">
                  <c:v>0.17142857142857101</c:v>
                </c:pt>
                <c:pt idx="55">
                  <c:v>0.16584158415841599</c:v>
                </c:pt>
                <c:pt idx="56">
                  <c:v>0.13600000000000001</c:v>
                </c:pt>
                <c:pt idx="57">
                  <c:v>0.16236162361623599</c:v>
                </c:pt>
                <c:pt idx="58">
                  <c:v>0.16998827667057401</c:v>
                </c:pt>
                <c:pt idx="59">
                  <c:v>0.20512820512820501</c:v>
                </c:pt>
                <c:pt idx="60">
                  <c:v>0.21797752808988799</c:v>
                </c:pt>
                <c:pt idx="61">
                  <c:v>0.21717171717171699</c:v>
                </c:pt>
                <c:pt idx="62">
                  <c:v>0.21327683615819201</c:v>
                </c:pt>
                <c:pt idx="63">
                  <c:v>0.13742071881606799</c:v>
                </c:pt>
                <c:pt idx="64">
                  <c:v>0.140316205533597</c:v>
                </c:pt>
                <c:pt idx="65">
                  <c:v>0.182978723404255</c:v>
                </c:pt>
                <c:pt idx="66">
                  <c:v>0.31863727454909802</c:v>
                </c:pt>
                <c:pt idx="67">
                  <c:v>0.12781954887218</c:v>
                </c:pt>
                <c:pt idx="68">
                  <c:v>0.167410714285714</c:v>
                </c:pt>
                <c:pt idx="69">
                  <c:v>0.151346332404828</c:v>
                </c:pt>
                <c:pt idx="70">
                  <c:v>0.18002812939521801</c:v>
                </c:pt>
                <c:pt idx="71">
                  <c:v>0.20679012345678999</c:v>
                </c:pt>
                <c:pt idx="72">
                  <c:v>0.19753086419753099</c:v>
                </c:pt>
                <c:pt idx="73">
                  <c:v>0.24153846153846201</c:v>
                </c:pt>
                <c:pt idx="74">
                  <c:v>0.21693811074918601</c:v>
                </c:pt>
                <c:pt idx="75">
                  <c:v>0.20951792336217601</c:v>
                </c:pt>
                <c:pt idx="76">
                  <c:v>0.13551401869158899</c:v>
                </c:pt>
                <c:pt idx="77">
                  <c:v>0.18047752808988801</c:v>
                </c:pt>
                <c:pt idx="78">
                  <c:v>0.11484325015994901</c:v>
                </c:pt>
                <c:pt idx="79">
                  <c:v>0.14804524707283201</c:v>
                </c:pt>
                <c:pt idx="80">
                  <c:v>0.119402985074627</c:v>
                </c:pt>
                <c:pt idx="81">
                  <c:v>0.134429400386847</c:v>
                </c:pt>
                <c:pt idx="82">
                  <c:v>0.21207430340557301</c:v>
                </c:pt>
                <c:pt idx="83">
                  <c:v>0.13318284424379201</c:v>
                </c:pt>
                <c:pt idx="84">
                  <c:v>0.17344173441734401</c:v>
                </c:pt>
                <c:pt idx="85">
                  <c:v>0.18647764449291199</c:v>
                </c:pt>
                <c:pt idx="86">
                  <c:v>0.25043029259896699</c:v>
                </c:pt>
                <c:pt idx="87">
                  <c:v>0.21292083712465901</c:v>
                </c:pt>
                <c:pt idx="88">
                  <c:v>0.25082198215124502</c:v>
                </c:pt>
                <c:pt idx="89">
                  <c:v>0.192427385892116</c:v>
                </c:pt>
                <c:pt idx="90">
                  <c:v>0.219536757301108</c:v>
                </c:pt>
                <c:pt idx="91">
                  <c:v>0.22609208972845299</c:v>
                </c:pt>
                <c:pt idx="92">
                  <c:v>0.200673117374842</c:v>
                </c:pt>
                <c:pt idx="93">
                  <c:v>0.20032840722495901</c:v>
                </c:pt>
                <c:pt idx="94">
                  <c:v>0.19037871033776901</c:v>
                </c:pt>
                <c:pt idx="95">
                  <c:v>0.22252113758647199</c:v>
                </c:pt>
                <c:pt idx="96">
                  <c:v>0.221441124780316</c:v>
                </c:pt>
                <c:pt idx="97">
                  <c:v>0.223516949152542</c:v>
                </c:pt>
                <c:pt idx="98">
                  <c:v>0.15217391304347799</c:v>
                </c:pt>
                <c:pt idx="99">
                  <c:v>0.14835948644793201</c:v>
                </c:pt>
                <c:pt idx="100">
                  <c:v>0.28405797101449298</c:v>
                </c:pt>
                <c:pt idx="101">
                  <c:v>0.161764705882353</c:v>
                </c:pt>
                <c:pt idx="102">
                  <c:v>0.20079787234042601</c:v>
                </c:pt>
                <c:pt idx="103" formatCode="0.00E+00">
                  <c:v>9.7633136094674597E-2</c:v>
                </c:pt>
                <c:pt idx="104">
                  <c:v>0.19534883720930199</c:v>
                </c:pt>
                <c:pt idx="105">
                  <c:v>0.27160493827160498</c:v>
                </c:pt>
                <c:pt idx="106">
                  <c:v>0.28258064516129</c:v>
                </c:pt>
                <c:pt idx="107">
                  <c:v>0.40397350993377501</c:v>
                </c:pt>
                <c:pt idx="108">
                  <c:v>0.25409836065573799</c:v>
                </c:pt>
                <c:pt idx="109">
                  <c:v>0.19909842223891799</c:v>
                </c:pt>
                <c:pt idx="110">
                  <c:v>0.18864908073541201</c:v>
                </c:pt>
                <c:pt idx="111">
                  <c:v>0.19718309859154901</c:v>
                </c:pt>
                <c:pt idx="112">
                  <c:v>0.22</c:v>
                </c:pt>
                <c:pt idx="113">
                  <c:v>0.28695652173913</c:v>
                </c:pt>
                <c:pt idx="114">
                  <c:v>0.26548089591567797</c:v>
                </c:pt>
                <c:pt idx="115">
                  <c:v>0.297729184188394</c:v>
                </c:pt>
                <c:pt idx="116">
                  <c:v>0.34251012145748999</c:v>
                </c:pt>
                <c:pt idx="117">
                  <c:v>0.233333333333333</c:v>
                </c:pt>
                <c:pt idx="118">
                  <c:v>0.227422003284072</c:v>
                </c:pt>
                <c:pt idx="119">
                  <c:v>0.36653386454183301</c:v>
                </c:pt>
                <c:pt idx="120">
                  <c:v>0.28191489361702099</c:v>
                </c:pt>
                <c:pt idx="121">
                  <c:v>0.15356982487651499</c:v>
                </c:pt>
                <c:pt idx="122">
                  <c:v>0.17251108424022599</c:v>
                </c:pt>
                <c:pt idx="123">
                  <c:v>0.2</c:v>
                </c:pt>
                <c:pt idx="124">
                  <c:v>0.169208424110385</c:v>
                </c:pt>
                <c:pt idx="125">
                  <c:v>0.15083798882681601</c:v>
                </c:pt>
                <c:pt idx="126">
                  <c:v>0.14546580006189999</c:v>
                </c:pt>
                <c:pt idx="127">
                  <c:v>0.20347940982162499</c:v>
                </c:pt>
                <c:pt idx="128">
                  <c:v>0.158948685857322</c:v>
                </c:pt>
                <c:pt idx="129">
                  <c:v>0.19345911949685499</c:v>
                </c:pt>
                <c:pt idx="130">
                  <c:v>0.17927086471828901</c:v>
                </c:pt>
                <c:pt idx="131">
                  <c:v>0.25485799701046302</c:v>
                </c:pt>
                <c:pt idx="132">
                  <c:v>0.25144508670520199</c:v>
                </c:pt>
                <c:pt idx="133">
                  <c:v>0.29729729729729698</c:v>
                </c:pt>
                <c:pt idx="134">
                  <c:v>0.439024390243902</c:v>
                </c:pt>
                <c:pt idx="135">
                  <c:v>0.34415584415584399</c:v>
                </c:pt>
                <c:pt idx="136">
                  <c:v>0.226865671641791</c:v>
                </c:pt>
                <c:pt idx="137">
                  <c:v>0.164179104477612</c:v>
                </c:pt>
                <c:pt idx="138">
                  <c:v>0.28395061728395099</c:v>
                </c:pt>
                <c:pt idx="139">
                  <c:v>0.244623655913978</c:v>
                </c:pt>
                <c:pt idx="140">
                  <c:v>0.25226480836236898</c:v>
                </c:pt>
                <c:pt idx="141">
                  <c:v>0.29313232830820801</c:v>
                </c:pt>
              </c:numCache>
            </c:numRef>
          </c:xVal>
          <c:yVal>
            <c:numRef>
              <c:f>'2018_2020_raw'!$E$2:$E$143</c:f>
              <c:numCache>
                <c:formatCode>General</c:formatCode>
                <c:ptCount val="142"/>
                <c:pt idx="0">
                  <c:v>102625</c:v>
                </c:pt>
                <c:pt idx="1">
                  <c:v>62639</c:v>
                </c:pt>
                <c:pt idx="2">
                  <c:v>60855</c:v>
                </c:pt>
                <c:pt idx="3">
                  <c:v>93360</c:v>
                </c:pt>
                <c:pt idx="4">
                  <c:v>97907</c:v>
                </c:pt>
                <c:pt idx="5">
                  <c:v>111222</c:v>
                </c:pt>
                <c:pt idx="6">
                  <c:v>85694</c:v>
                </c:pt>
                <c:pt idx="7">
                  <c:v>86278</c:v>
                </c:pt>
                <c:pt idx="8">
                  <c:v>118125</c:v>
                </c:pt>
                <c:pt idx="9">
                  <c:v>76185</c:v>
                </c:pt>
                <c:pt idx="10">
                  <c:v>73417</c:v>
                </c:pt>
                <c:pt idx="11">
                  <c:v>44145</c:v>
                </c:pt>
                <c:pt idx="12">
                  <c:v>45000</c:v>
                </c:pt>
                <c:pt idx="13">
                  <c:v>13125</c:v>
                </c:pt>
                <c:pt idx="14">
                  <c:v>58382</c:v>
                </c:pt>
                <c:pt idx="15">
                  <c:v>46071</c:v>
                </c:pt>
                <c:pt idx="16">
                  <c:v>30313</c:v>
                </c:pt>
                <c:pt idx="17">
                  <c:v>62569</c:v>
                </c:pt>
                <c:pt idx="18">
                  <c:v>45929</c:v>
                </c:pt>
                <c:pt idx="19">
                  <c:v>55536</c:v>
                </c:pt>
                <c:pt idx="20">
                  <c:v>88993</c:v>
                </c:pt>
                <c:pt idx="21">
                  <c:v>56936</c:v>
                </c:pt>
                <c:pt idx="22">
                  <c:v>47028</c:v>
                </c:pt>
                <c:pt idx="23">
                  <c:v>42179</c:v>
                </c:pt>
                <c:pt idx="24">
                  <c:v>49904</c:v>
                </c:pt>
                <c:pt idx="25">
                  <c:v>62463</c:v>
                </c:pt>
                <c:pt idx="26">
                  <c:v>49737</c:v>
                </c:pt>
                <c:pt idx="27">
                  <c:v>86189</c:v>
                </c:pt>
                <c:pt idx="28">
                  <c:v>95487</c:v>
                </c:pt>
                <c:pt idx="29">
                  <c:v>75323</c:v>
                </c:pt>
                <c:pt idx="30">
                  <c:v>46510</c:v>
                </c:pt>
                <c:pt idx="31">
                  <c:v>31266</c:v>
                </c:pt>
                <c:pt idx="32">
                  <c:v>105962</c:v>
                </c:pt>
                <c:pt idx="33">
                  <c:v>75973</c:v>
                </c:pt>
                <c:pt idx="34">
                  <c:v>92850</c:v>
                </c:pt>
                <c:pt idx="35">
                  <c:v>75000</c:v>
                </c:pt>
                <c:pt idx="36">
                  <c:v>51725</c:v>
                </c:pt>
                <c:pt idx="37">
                  <c:v>52890</c:v>
                </c:pt>
                <c:pt idx="38">
                  <c:v>86447</c:v>
                </c:pt>
                <c:pt idx="39">
                  <c:v>44375</c:v>
                </c:pt>
                <c:pt idx="40">
                  <c:v>70000</c:v>
                </c:pt>
                <c:pt idx="41">
                  <c:v>49911</c:v>
                </c:pt>
                <c:pt idx="42">
                  <c:v>75215</c:v>
                </c:pt>
                <c:pt idx="43">
                  <c:v>62931</c:v>
                </c:pt>
                <c:pt idx="44">
                  <c:v>60213</c:v>
                </c:pt>
                <c:pt idx="45">
                  <c:v>83397</c:v>
                </c:pt>
                <c:pt idx="46">
                  <c:v>123125</c:v>
                </c:pt>
                <c:pt idx="47">
                  <c:v>110243</c:v>
                </c:pt>
                <c:pt idx="48">
                  <c:v>91875</c:v>
                </c:pt>
                <c:pt idx="49">
                  <c:v>70950</c:v>
                </c:pt>
                <c:pt idx="50">
                  <c:v>85761</c:v>
                </c:pt>
                <c:pt idx="51">
                  <c:v>70833</c:v>
                </c:pt>
                <c:pt idx="52">
                  <c:v>50195</c:v>
                </c:pt>
                <c:pt idx="53">
                  <c:v>65509</c:v>
                </c:pt>
                <c:pt idx="54">
                  <c:v>61555</c:v>
                </c:pt>
                <c:pt idx="55">
                  <c:v>197813</c:v>
                </c:pt>
                <c:pt idx="56">
                  <c:v>128750</c:v>
                </c:pt>
                <c:pt idx="57">
                  <c:v>120179</c:v>
                </c:pt>
                <c:pt idx="58">
                  <c:v>163355</c:v>
                </c:pt>
                <c:pt idx="59">
                  <c:v>55587</c:v>
                </c:pt>
                <c:pt idx="60">
                  <c:v>63250</c:v>
                </c:pt>
                <c:pt idx="61">
                  <c:v>54013</c:v>
                </c:pt>
                <c:pt idx="62">
                  <c:v>79000</c:v>
                </c:pt>
                <c:pt idx="63">
                  <c:v>78459</c:v>
                </c:pt>
                <c:pt idx="64">
                  <c:v>53329</c:v>
                </c:pt>
                <c:pt idx="65">
                  <c:v>63291</c:v>
                </c:pt>
                <c:pt idx="66">
                  <c:v>108560</c:v>
                </c:pt>
                <c:pt idx="67">
                  <c:v>133583</c:v>
                </c:pt>
                <c:pt idx="68">
                  <c:v>124636</c:v>
                </c:pt>
                <c:pt idx="69">
                  <c:v>124727</c:v>
                </c:pt>
                <c:pt idx="70">
                  <c:v>83438</c:v>
                </c:pt>
                <c:pt idx="71">
                  <c:v>82240</c:v>
                </c:pt>
                <c:pt idx="72">
                  <c:v>59913</c:v>
                </c:pt>
                <c:pt idx="73">
                  <c:v>86912</c:v>
                </c:pt>
                <c:pt idx="74">
                  <c:v>43234</c:v>
                </c:pt>
                <c:pt idx="75">
                  <c:v>56087</c:v>
                </c:pt>
                <c:pt idx="76">
                  <c:v>124160</c:v>
                </c:pt>
                <c:pt idx="77">
                  <c:v>97692</c:v>
                </c:pt>
                <c:pt idx="78">
                  <c:v>150881</c:v>
                </c:pt>
                <c:pt idx="79">
                  <c:v>121466</c:v>
                </c:pt>
                <c:pt idx="80">
                  <c:v>122431</c:v>
                </c:pt>
                <c:pt idx="81">
                  <c:v>125875</c:v>
                </c:pt>
                <c:pt idx="82">
                  <c:v>47366</c:v>
                </c:pt>
                <c:pt idx="83">
                  <c:v>101368</c:v>
                </c:pt>
                <c:pt idx="84">
                  <c:v>203438</c:v>
                </c:pt>
                <c:pt idx="85">
                  <c:v>93661</c:v>
                </c:pt>
                <c:pt idx="86">
                  <c:v>117517</c:v>
                </c:pt>
                <c:pt idx="87">
                  <c:v>62266</c:v>
                </c:pt>
                <c:pt idx="88">
                  <c:v>47830</c:v>
                </c:pt>
                <c:pt idx="89">
                  <c:v>85871</c:v>
                </c:pt>
                <c:pt idx="90">
                  <c:v>42684</c:v>
                </c:pt>
                <c:pt idx="91">
                  <c:v>52125</c:v>
                </c:pt>
                <c:pt idx="92">
                  <c:v>33750</c:v>
                </c:pt>
                <c:pt idx="93">
                  <c:v>32406</c:v>
                </c:pt>
                <c:pt idx="94">
                  <c:v>61142</c:v>
                </c:pt>
                <c:pt idx="95">
                  <c:v>51992</c:v>
                </c:pt>
                <c:pt idx="96">
                  <c:v>61034</c:v>
                </c:pt>
                <c:pt idx="97">
                  <c:v>72699</c:v>
                </c:pt>
                <c:pt idx="98">
                  <c:v>84167</c:v>
                </c:pt>
                <c:pt idx="99">
                  <c:v>73191</c:v>
                </c:pt>
                <c:pt idx="100">
                  <c:v>46717</c:v>
                </c:pt>
                <c:pt idx="101">
                  <c:v>88984</c:v>
                </c:pt>
                <c:pt idx="102">
                  <c:v>42500</c:v>
                </c:pt>
                <c:pt idx="103">
                  <c:v>101369</c:v>
                </c:pt>
                <c:pt idx="104">
                  <c:v>44388</c:v>
                </c:pt>
                <c:pt idx="105">
                  <c:v>78821</c:v>
                </c:pt>
                <c:pt idx="106">
                  <c:v>81369</c:v>
                </c:pt>
                <c:pt idx="107">
                  <c:v>81309</c:v>
                </c:pt>
                <c:pt idx="108">
                  <c:v>89968</c:v>
                </c:pt>
                <c:pt idx="109">
                  <c:v>73398</c:v>
                </c:pt>
                <c:pt idx="110">
                  <c:v>65234</c:v>
                </c:pt>
                <c:pt idx="111">
                  <c:v>67245</c:v>
                </c:pt>
                <c:pt idx="112">
                  <c:v>68586</c:v>
                </c:pt>
                <c:pt idx="113">
                  <c:v>49824</c:v>
                </c:pt>
                <c:pt idx="114">
                  <c:v>57500</c:v>
                </c:pt>
                <c:pt idx="115">
                  <c:v>51451</c:v>
                </c:pt>
                <c:pt idx="116">
                  <c:v>48941</c:v>
                </c:pt>
                <c:pt idx="117">
                  <c:v>73874</c:v>
                </c:pt>
                <c:pt idx="118">
                  <c:v>41352</c:v>
                </c:pt>
                <c:pt idx="119">
                  <c:v>63706</c:v>
                </c:pt>
                <c:pt idx="120">
                  <c:v>33256</c:v>
                </c:pt>
                <c:pt idx="121">
                  <c:v>58750</c:v>
                </c:pt>
                <c:pt idx="122">
                  <c:v>60819</c:v>
                </c:pt>
                <c:pt idx="123">
                  <c:v>49769</c:v>
                </c:pt>
                <c:pt idx="124">
                  <c:v>59844</c:v>
                </c:pt>
                <c:pt idx="125">
                  <c:v>68000</c:v>
                </c:pt>
                <c:pt idx="126">
                  <c:v>76948</c:v>
                </c:pt>
                <c:pt idx="127">
                  <c:v>62060</c:v>
                </c:pt>
                <c:pt idx="128">
                  <c:v>84097</c:v>
                </c:pt>
                <c:pt idx="129">
                  <c:v>70452</c:v>
                </c:pt>
                <c:pt idx="130">
                  <c:v>76464</c:v>
                </c:pt>
                <c:pt idx="131">
                  <c:v>59543</c:v>
                </c:pt>
                <c:pt idx="132">
                  <c:v>74598</c:v>
                </c:pt>
                <c:pt idx="133">
                  <c:v>82434</c:v>
                </c:pt>
                <c:pt idx="134">
                  <c:v>72598</c:v>
                </c:pt>
                <c:pt idx="135">
                  <c:v>64531</c:v>
                </c:pt>
                <c:pt idx="136">
                  <c:v>53100</c:v>
                </c:pt>
                <c:pt idx="137">
                  <c:v>70900</c:v>
                </c:pt>
                <c:pt idx="138">
                  <c:v>51441</c:v>
                </c:pt>
                <c:pt idx="139">
                  <c:v>51182</c:v>
                </c:pt>
                <c:pt idx="140">
                  <c:v>52481</c:v>
                </c:pt>
                <c:pt idx="141">
                  <c:v>54125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F4A-48BF-A44F-7CB734428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1538287"/>
        <c:axId val="1631535791"/>
      </c:scatterChart>
      <c:valAx>
        <c:axId val="1631538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631535791"/>
        <c:crosses val="autoZero"/>
        <c:crossBetween val="midCat"/>
      </c:valAx>
      <c:valAx>
        <c:axId val="16315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6315382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 dirty="0"/>
              <a:t>mobile HH | med_appr_val2021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'2018_2020_raw'!$G$1</c:f>
              <c:strCache>
                <c:ptCount val="1"/>
                <c:pt idx="0">
                  <c:v>med_appr_val2021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11405673310133924"/>
                  <c:y val="6.836156515851871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'2018_2020_raw'!$D$2:$D$143</c:f>
              <c:numCache>
                <c:formatCode>General</c:formatCode>
                <c:ptCount val="142"/>
                <c:pt idx="0">
                  <c:v>0.25098554533508499</c:v>
                </c:pt>
                <c:pt idx="1">
                  <c:v>0.17725988700565001</c:v>
                </c:pt>
                <c:pt idx="2">
                  <c:v>0.204456094364351</c:v>
                </c:pt>
                <c:pt idx="3">
                  <c:v>0.24808080808080801</c:v>
                </c:pt>
                <c:pt idx="4">
                  <c:v>0.23733195449844899</c:v>
                </c:pt>
                <c:pt idx="5">
                  <c:v>0.31042845594179502</c:v>
                </c:pt>
                <c:pt idx="6">
                  <c:v>0.27306273062730602</c:v>
                </c:pt>
                <c:pt idx="7">
                  <c:v>0.39321417752196303</c:v>
                </c:pt>
                <c:pt idx="8">
                  <c:v>0.19498289623717199</c:v>
                </c:pt>
                <c:pt idx="9">
                  <c:v>0.25958588957055201</c:v>
                </c:pt>
                <c:pt idx="10">
                  <c:v>0.499343544857768</c:v>
                </c:pt>
                <c:pt idx="11">
                  <c:v>0.38925163234555499</c:v>
                </c:pt>
                <c:pt idx="12">
                  <c:v>0.37469586374695901</c:v>
                </c:pt>
                <c:pt idx="13">
                  <c:v>0.39647577092510999</c:v>
                </c:pt>
                <c:pt idx="14">
                  <c:v>0.15409622886866101</c:v>
                </c:pt>
                <c:pt idx="15">
                  <c:v>0.19377835385612399</c:v>
                </c:pt>
                <c:pt idx="16">
                  <c:v>0.24799416484317999</c:v>
                </c:pt>
                <c:pt idx="17">
                  <c:v>0.23142050799623701</c:v>
                </c:pt>
                <c:pt idx="18">
                  <c:v>0.19305413687436199</c:v>
                </c:pt>
                <c:pt idx="19">
                  <c:v>0.26645435244161397</c:v>
                </c:pt>
                <c:pt idx="20">
                  <c:v>0.46266297905965997</c:v>
                </c:pt>
                <c:pt idx="21">
                  <c:v>0.18769716088328101</c:v>
                </c:pt>
                <c:pt idx="22">
                  <c:v>0.20971867007672601</c:v>
                </c:pt>
                <c:pt idx="23">
                  <c:v>0.20791457286432199</c:v>
                </c:pt>
                <c:pt idx="24">
                  <c:v>0.20104438642297701</c:v>
                </c:pt>
                <c:pt idx="25">
                  <c:v>0.3857421875</c:v>
                </c:pt>
                <c:pt idx="26">
                  <c:v>0.362969004893964</c:v>
                </c:pt>
                <c:pt idx="27">
                  <c:v>0.52177458815853905</c:v>
                </c:pt>
                <c:pt idx="28">
                  <c:v>0.44479116658665402</c:v>
                </c:pt>
                <c:pt idx="29">
                  <c:v>0.47284345047923299</c:v>
                </c:pt>
                <c:pt idx="30">
                  <c:v>0.36993137866500297</c:v>
                </c:pt>
                <c:pt idx="31">
                  <c:v>0.300602928509905</c:v>
                </c:pt>
                <c:pt idx="32">
                  <c:v>0.49782743637492199</c:v>
                </c:pt>
                <c:pt idx="33">
                  <c:v>0.38735177865612602</c:v>
                </c:pt>
                <c:pt idx="34">
                  <c:v>0.22382324687800201</c:v>
                </c:pt>
                <c:pt idx="35">
                  <c:v>0.28036322360953497</c:v>
                </c:pt>
                <c:pt idx="36">
                  <c:v>0.45741811175337199</c:v>
                </c:pt>
                <c:pt idx="37">
                  <c:v>0.52631578947368396</c:v>
                </c:pt>
                <c:pt idx="38">
                  <c:v>0.46362515413070299</c:v>
                </c:pt>
                <c:pt idx="39">
                  <c:v>0.488894695584008</c:v>
                </c:pt>
                <c:pt idx="40">
                  <c:v>0.44273240883410397</c:v>
                </c:pt>
                <c:pt idx="41">
                  <c:v>0.44961697112551602</c:v>
                </c:pt>
                <c:pt idx="42">
                  <c:v>0.34423407917383803</c:v>
                </c:pt>
                <c:pt idx="43">
                  <c:v>0.38949416342412402</c:v>
                </c:pt>
                <c:pt idx="44">
                  <c:v>0.45425361155698202</c:v>
                </c:pt>
                <c:pt idx="45">
                  <c:v>0.29134948096885799</c:v>
                </c:pt>
                <c:pt idx="46">
                  <c:v>0.23812010443864201</c:v>
                </c:pt>
                <c:pt idx="47">
                  <c:v>0.27387096774193598</c:v>
                </c:pt>
                <c:pt idx="48">
                  <c:v>0.35585909417685102</c:v>
                </c:pt>
                <c:pt idx="49">
                  <c:v>0.40570719602977701</c:v>
                </c:pt>
                <c:pt idx="50">
                  <c:v>0.373896595208071</c:v>
                </c:pt>
                <c:pt idx="51">
                  <c:v>0.26342072409488099</c:v>
                </c:pt>
                <c:pt idx="52">
                  <c:v>0.42526608051827902</c:v>
                </c:pt>
                <c:pt idx="53">
                  <c:v>0.40279429250891802</c:v>
                </c:pt>
                <c:pt idx="54">
                  <c:v>0.375558867362146</c:v>
                </c:pt>
                <c:pt idx="55">
                  <c:v>0.144080996884735</c:v>
                </c:pt>
                <c:pt idx="56">
                  <c:v>0.21629416005767799</c:v>
                </c:pt>
                <c:pt idx="57">
                  <c:v>0.21872659176029999</c:v>
                </c:pt>
                <c:pt idx="58">
                  <c:v>0.162584679520584</c:v>
                </c:pt>
                <c:pt idx="59">
                  <c:v>0.33291298865069402</c:v>
                </c:pt>
                <c:pt idx="60">
                  <c:v>0.25732484076433099</c:v>
                </c:pt>
                <c:pt idx="61">
                  <c:v>0.27642810242941601</c:v>
                </c:pt>
                <c:pt idx="62">
                  <c:v>0.25676613462872999</c:v>
                </c:pt>
                <c:pt idx="63">
                  <c:v>0.38426966292134801</c:v>
                </c:pt>
                <c:pt idx="64">
                  <c:v>0.40030971738288801</c:v>
                </c:pt>
                <c:pt idx="65">
                  <c:v>0.32005060088551601</c:v>
                </c:pt>
                <c:pt idx="66">
                  <c:v>0.346790890269151</c:v>
                </c:pt>
                <c:pt idx="67">
                  <c:v>0.23243464052287599</c:v>
                </c:pt>
                <c:pt idx="68">
                  <c:v>0.28207688467299102</c:v>
                </c:pt>
                <c:pt idx="69">
                  <c:v>0.17132352941176501</c:v>
                </c:pt>
                <c:pt idx="70">
                  <c:v>0.19701646090534999</c:v>
                </c:pt>
                <c:pt idx="71">
                  <c:v>0.143283582089552</c:v>
                </c:pt>
                <c:pt idx="72">
                  <c:v>0.46491803278688498</c:v>
                </c:pt>
                <c:pt idx="73">
                  <c:v>0.286245353159851</c:v>
                </c:pt>
                <c:pt idx="74">
                  <c:v>0.28940290478752001</c:v>
                </c:pt>
                <c:pt idx="75">
                  <c:v>0.22582826233941899</c:v>
                </c:pt>
                <c:pt idx="76">
                  <c:v>0.12961210974456</c:v>
                </c:pt>
                <c:pt idx="77">
                  <c:v>0.15293453724605</c:v>
                </c:pt>
                <c:pt idx="78">
                  <c:v>0.17606669936243299</c:v>
                </c:pt>
                <c:pt idx="79">
                  <c:v>0.24737105658487701</c:v>
                </c:pt>
                <c:pt idx="80">
                  <c:v>0.15997859818084501</c:v>
                </c:pt>
                <c:pt idx="81">
                  <c:v>0.189834024896266</c:v>
                </c:pt>
                <c:pt idx="82">
                  <c:v>0.35201054713249802</c:v>
                </c:pt>
                <c:pt idx="83">
                  <c:v>0.16345347862531401</c:v>
                </c:pt>
                <c:pt idx="84">
                  <c:v>9.2628832354859997E-2</c:v>
                </c:pt>
                <c:pt idx="85">
                  <c:v>0.230609418282548</c:v>
                </c:pt>
                <c:pt idx="86">
                  <c:v>0.26047516198704102</c:v>
                </c:pt>
                <c:pt idx="87">
                  <c:v>0.27362893815635903</c:v>
                </c:pt>
                <c:pt idx="88">
                  <c:v>0.330655129789864</c:v>
                </c:pt>
                <c:pt idx="89">
                  <c:v>0.30338650993562799</c:v>
                </c:pt>
                <c:pt idx="90">
                  <c:v>0.25137816979051802</c:v>
                </c:pt>
                <c:pt idx="91">
                  <c:v>0.21120186697783</c:v>
                </c:pt>
                <c:pt idx="92">
                  <c:v>0.30051282051282002</c:v>
                </c:pt>
                <c:pt idx="93">
                  <c:v>0.216931216931217</c:v>
                </c:pt>
                <c:pt idx="94">
                  <c:v>0.1495965238982</c:v>
                </c:pt>
                <c:pt idx="95">
                  <c:v>0.23594132029339901</c:v>
                </c:pt>
                <c:pt idx="96">
                  <c:v>0.15509957754978901</c:v>
                </c:pt>
                <c:pt idx="97">
                  <c:v>0.16296728971962601</c:v>
                </c:pt>
                <c:pt idx="98">
                  <c:v>0.125</c:v>
                </c:pt>
                <c:pt idx="99">
                  <c:v>0.173489278752437</c:v>
                </c:pt>
                <c:pt idx="100">
                  <c:v>0.290421455938697</c:v>
                </c:pt>
                <c:pt idx="101">
                  <c:v>0.17556742323097499</c:v>
                </c:pt>
                <c:pt idx="102">
                  <c:v>0.296694850115296</c:v>
                </c:pt>
                <c:pt idx="103">
                  <c:v>0.15854495538778299</c:v>
                </c:pt>
                <c:pt idx="104">
                  <c:v>0.27419354838709697</c:v>
                </c:pt>
                <c:pt idx="105">
                  <c:v>0.21071428571428599</c:v>
                </c:pt>
                <c:pt idx="106">
                  <c:v>0.17697489283527201</c:v>
                </c:pt>
                <c:pt idx="107">
                  <c:v>0.53211009174311896</c:v>
                </c:pt>
                <c:pt idx="108">
                  <c:v>0.376243417203043</c:v>
                </c:pt>
                <c:pt idx="109">
                  <c:v>0.28339243498818001</c:v>
                </c:pt>
                <c:pt idx="110">
                  <c:v>0.240683910565541</c:v>
                </c:pt>
                <c:pt idx="111">
                  <c:v>0.26733025239957298</c:v>
                </c:pt>
                <c:pt idx="112">
                  <c:v>0.24672603457307499</c:v>
                </c:pt>
                <c:pt idx="113">
                  <c:v>0.410392364793213</c:v>
                </c:pt>
                <c:pt idx="114">
                  <c:v>0.26844014510278102</c:v>
                </c:pt>
                <c:pt idx="115">
                  <c:v>0.38684884713919698</c:v>
                </c:pt>
                <c:pt idx="116">
                  <c:v>0.51687116564417201</c:v>
                </c:pt>
                <c:pt idx="117">
                  <c:v>0.22276159654800401</c:v>
                </c:pt>
                <c:pt idx="118">
                  <c:v>0.41405082212257099</c:v>
                </c:pt>
                <c:pt idx="119">
                  <c:v>0.42117376294591502</c:v>
                </c:pt>
                <c:pt idx="120">
                  <c:v>0.228015293708724</c:v>
                </c:pt>
                <c:pt idx="121">
                  <c:v>0.13246753246753301</c:v>
                </c:pt>
                <c:pt idx="122">
                  <c:v>0.159402241594022</c:v>
                </c:pt>
                <c:pt idx="123">
                  <c:v>0.19953775038520799</c:v>
                </c:pt>
                <c:pt idx="124">
                  <c:v>0.19648397104446699</c:v>
                </c:pt>
                <c:pt idx="125">
                  <c:v>0.102272727272727</c:v>
                </c:pt>
                <c:pt idx="126">
                  <c:v>0.18581081081081099</c:v>
                </c:pt>
                <c:pt idx="127">
                  <c:v>0.29291111910759299</c:v>
                </c:pt>
                <c:pt idx="128">
                  <c:v>0.16253443526170799</c:v>
                </c:pt>
                <c:pt idx="129">
                  <c:v>0.21110176619007601</c:v>
                </c:pt>
                <c:pt idx="130">
                  <c:v>0.176792828685259</c:v>
                </c:pt>
                <c:pt idx="131">
                  <c:v>0.25143154606975499</c:v>
                </c:pt>
                <c:pt idx="132">
                  <c:v>0.18851570964247</c:v>
                </c:pt>
                <c:pt idx="133">
                  <c:v>0.17653758542141201</c:v>
                </c:pt>
                <c:pt idx="134">
                  <c:v>0.22227698373582999</c:v>
                </c:pt>
                <c:pt idx="135">
                  <c:v>0.30046948356807501</c:v>
                </c:pt>
                <c:pt idx="136">
                  <c:v>0.38879359634076599</c:v>
                </c:pt>
                <c:pt idx="137">
                  <c:v>0.25069793411502</c:v>
                </c:pt>
                <c:pt idx="138">
                  <c:v>0.47801758593125498</c:v>
                </c:pt>
                <c:pt idx="139">
                  <c:v>0.26312576312576302</c:v>
                </c:pt>
                <c:pt idx="140">
                  <c:v>0.17759562841530099</c:v>
                </c:pt>
                <c:pt idx="141">
                  <c:v>0.349122807017544</c:v>
                </c:pt>
              </c:numCache>
            </c:numRef>
          </c:xVal>
          <c:yVal>
            <c:numRef>
              <c:f>'2018_2020_raw'!$G$2:$G$143</c:f>
              <c:numCache>
                <c:formatCode>General</c:formatCode>
                <c:ptCount val="142"/>
                <c:pt idx="0">
                  <c:v>293525.17985611502</c:v>
                </c:pt>
                <c:pt idx="1">
                  <c:v>192805.75539568299</c:v>
                </c:pt>
                <c:pt idx="2">
                  <c:v>257122.302158273</c:v>
                </c:pt>
                <c:pt idx="3">
                  <c:v>311079.13669064699</c:v>
                </c:pt>
                <c:pt idx="4">
                  <c:v>318992.80575539602</c:v>
                </c:pt>
                <c:pt idx="5">
                  <c:v>322302.15827338101</c:v>
                </c:pt>
                <c:pt idx="6">
                  <c:v>283525.17985611502</c:v>
                </c:pt>
                <c:pt idx="7">
                  <c:v>286474.82014388498</c:v>
                </c:pt>
                <c:pt idx="8">
                  <c:v>373093.52517985599</c:v>
                </c:pt>
                <c:pt idx="9">
                  <c:v>314532.374100719</c:v>
                </c:pt>
                <c:pt idx="10">
                  <c:v>236690.647482014</c:v>
                </c:pt>
                <c:pt idx="11">
                  <c:v>195395.683453237</c:v>
                </c:pt>
                <c:pt idx="12">
                  <c:v>223381.29496402899</c:v>
                </c:pt>
                <c:pt idx="13">
                  <c:v>152517.98561151099</c:v>
                </c:pt>
                <c:pt idx="14">
                  <c:v>161654.67625899299</c:v>
                </c:pt>
                <c:pt idx="15">
                  <c:v>152661.87050359699</c:v>
                </c:pt>
                <c:pt idx="16">
                  <c:v>166115.107913669</c:v>
                </c:pt>
                <c:pt idx="17">
                  <c:v>170215.82733812899</c:v>
                </c:pt>
                <c:pt idx="18">
                  <c:v>158776.97841726599</c:v>
                </c:pt>
                <c:pt idx="19">
                  <c:v>253812.94964028799</c:v>
                </c:pt>
                <c:pt idx="20">
                  <c:v>353381.29496402899</c:v>
                </c:pt>
                <c:pt idx="21">
                  <c:v>194244.60431654699</c:v>
                </c:pt>
                <c:pt idx="22">
                  <c:v>189136.690647482</c:v>
                </c:pt>
                <c:pt idx="23">
                  <c:v>164100.71942446</c:v>
                </c:pt>
                <c:pt idx="24">
                  <c:v>177194.24460431701</c:v>
                </c:pt>
                <c:pt idx="25">
                  <c:v>205611.51079136701</c:v>
                </c:pt>
                <c:pt idx="26">
                  <c:v>160431.654676259</c:v>
                </c:pt>
                <c:pt idx="27">
                  <c:v>270071.94244604302</c:v>
                </c:pt>
                <c:pt idx="28">
                  <c:v>288057.55395683402</c:v>
                </c:pt>
                <c:pt idx="29">
                  <c:v>174100.71942446</c:v>
                </c:pt>
                <c:pt idx="30">
                  <c:v>220719.424460432</c:v>
                </c:pt>
                <c:pt idx="31">
                  <c:v>234604.316546763</c:v>
                </c:pt>
                <c:pt idx="32">
                  <c:v>303093.52517985599</c:v>
                </c:pt>
                <c:pt idx="33">
                  <c:v>264460.43165467598</c:v>
                </c:pt>
                <c:pt idx="34">
                  <c:v>291582.73381295003</c:v>
                </c:pt>
                <c:pt idx="35">
                  <c:v>283597.12230215798</c:v>
                </c:pt>
                <c:pt idx="36">
                  <c:v>256834.53237410099</c:v>
                </c:pt>
                <c:pt idx="37">
                  <c:v>215611.51079136701</c:v>
                </c:pt>
                <c:pt idx="38">
                  <c:v>210071.94244604299</c:v>
                </c:pt>
                <c:pt idx="39">
                  <c:v>88776.978417266204</c:v>
                </c:pt>
                <c:pt idx="40">
                  <c:v>188201.43884892101</c:v>
                </c:pt>
                <c:pt idx="41">
                  <c:v>188057.55395683501</c:v>
                </c:pt>
                <c:pt idx="42">
                  <c:v>253669.064748201</c:v>
                </c:pt>
                <c:pt idx="43">
                  <c:v>222589.928057554</c:v>
                </c:pt>
                <c:pt idx="44">
                  <c:v>191798.56115107899</c:v>
                </c:pt>
                <c:pt idx="45">
                  <c:v>294460.43165467598</c:v>
                </c:pt>
                <c:pt idx="46">
                  <c:v>391942.44604316499</c:v>
                </c:pt>
                <c:pt idx="47">
                  <c:v>362302.15827338101</c:v>
                </c:pt>
                <c:pt idx="48">
                  <c:v>303956.83453237399</c:v>
                </c:pt>
                <c:pt idx="49">
                  <c:v>208848.920863309</c:v>
                </c:pt>
                <c:pt idx="50">
                  <c:v>282733.81294963998</c:v>
                </c:pt>
                <c:pt idx="51">
                  <c:v>299712.230215827</c:v>
                </c:pt>
                <c:pt idx="52">
                  <c:v>232589.928057554</c:v>
                </c:pt>
                <c:pt idx="53">
                  <c:v>230503.59712230199</c:v>
                </c:pt>
                <c:pt idx="54">
                  <c:v>262589.928057554</c:v>
                </c:pt>
                <c:pt idx="55">
                  <c:v>615971.22302158305</c:v>
                </c:pt>
                <c:pt idx="56">
                  <c:v>411438.84892086301</c:v>
                </c:pt>
                <c:pt idx="57">
                  <c:v>383956.83453237399</c:v>
                </c:pt>
                <c:pt idx="58">
                  <c:v>686546.762589928</c:v>
                </c:pt>
                <c:pt idx="59">
                  <c:v>146330.935251799</c:v>
                </c:pt>
                <c:pt idx="60">
                  <c:v>238561.15107913699</c:v>
                </c:pt>
                <c:pt idx="61">
                  <c:v>214604.316546763</c:v>
                </c:pt>
                <c:pt idx="62">
                  <c:v>257050.35971223001</c:v>
                </c:pt>
                <c:pt idx="63">
                  <c:v>315755.39568345301</c:v>
                </c:pt>
                <c:pt idx="64">
                  <c:v>301294.96402877697</c:v>
                </c:pt>
                <c:pt idx="65">
                  <c:v>320863.309352518</c:v>
                </c:pt>
                <c:pt idx="66">
                  <c:v>413812.94964028802</c:v>
                </c:pt>
                <c:pt idx="67">
                  <c:v>578417.26618705003</c:v>
                </c:pt>
                <c:pt idx="68">
                  <c:v>482014.388489209</c:v>
                </c:pt>
                <c:pt idx="69">
                  <c:v>425611.51079136698</c:v>
                </c:pt>
                <c:pt idx="70">
                  <c:v>291366.90647481999</c:v>
                </c:pt>
                <c:pt idx="71">
                  <c:v>241726.618705036</c:v>
                </c:pt>
                <c:pt idx="72">
                  <c:v>282877.697841727</c:v>
                </c:pt>
                <c:pt idx="73">
                  <c:v>620575.53956834495</c:v>
                </c:pt>
                <c:pt idx="74">
                  <c:v>189928.05755395701</c:v>
                </c:pt>
                <c:pt idx="75">
                  <c:v>173812.94964028799</c:v>
                </c:pt>
                <c:pt idx="76">
                  <c:v>296402.87769784202</c:v>
                </c:pt>
                <c:pt idx="77">
                  <c:v>217769.78417266201</c:v>
                </c:pt>
                <c:pt idx="78">
                  <c:v>215827.338129496</c:v>
                </c:pt>
                <c:pt idx="79">
                  <c:v>207553.956834532</c:v>
                </c:pt>
                <c:pt idx="80">
                  <c:v>387194.24460431701</c:v>
                </c:pt>
                <c:pt idx="81">
                  <c:v>313093.52517985599</c:v>
                </c:pt>
                <c:pt idx="82">
                  <c:v>212517.98561151099</c:v>
                </c:pt>
                <c:pt idx="83">
                  <c:v>337482.01438848901</c:v>
                </c:pt>
                <c:pt idx="84">
                  <c:v>663597.12230215804</c:v>
                </c:pt>
                <c:pt idx="85">
                  <c:v>309928.05755395698</c:v>
                </c:pt>
                <c:pt idx="86">
                  <c:v>377410.071942446</c:v>
                </c:pt>
                <c:pt idx="87">
                  <c:v>176690.647482014</c:v>
                </c:pt>
                <c:pt idx="88">
                  <c:v>148633.09352518001</c:v>
                </c:pt>
                <c:pt idx="89">
                  <c:v>260575.539568345</c:v>
                </c:pt>
                <c:pt idx="90">
                  <c:v>160863.309352518</c:v>
                </c:pt>
                <c:pt idx="91">
                  <c:v>148920.86330935301</c:v>
                </c:pt>
                <c:pt idx="92">
                  <c:v>138992.805755396</c:v>
                </c:pt>
                <c:pt idx="93">
                  <c:v>145611.51079136701</c:v>
                </c:pt>
                <c:pt idx="94">
                  <c:v>158705.035971223</c:v>
                </c:pt>
                <c:pt idx="95">
                  <c:v>151079.13669064699</c:v>
                </c:pt>
                <c:pt idx="96">
                  <c:v>160863.309352518</c:v>
                </c:pt>
                <c:pt idx="97">
                  <c:v>239640.28776978399</c:v>
                </c:pt>
                <c:pt idx="98">
                  <c:v>194244.60431654699</c:v>
                </c:pt>
                <c:pt idx="99">
                  <c:v>219568.345323741</c:v>
                </c:pt>
                <c:pt idx="100">
                  <c:v>176690.647482014</c:v>
                </c:pt>
                <c:pt idx="101">
                  <c:v>239784.17266186999</c:v>
                </c:pt>
                <c:pt idx="102">
                  <c:v>192805.75539568299</c:v>
                </c:pt>
                <c:pt idx="103">
                  <c:v>231726.618705036</c:v>
                </c:pt>
                <c:pt idx="104">
                  <c:v>253525.17985611499</c:v>
                </c:pt>
                <c:pt idx="105">
                  <c:v>247266.18705035999</c:v>
                </c:pt>
                <c:pt idx="106">
                  <c:v>162733.81294964001</c:v>
                </c:pt>
                <c:pt idx="107">
                  <c:v>231294.964028777</c:v>
                </c:pt>
                <c:pt idx="108">
                  <c:v>203237.41007194199</c:v>
                </c:pt>
                <c:pt idx="109">
                  <c:v>175251.79856115099</c:v>
                </c:pt>
                <c:pt idx="110">
                  <c:v>198489.20863309401</c:v>
                </c:pt>
                <c:pt idx="111">
                  <c:v>182877.697841727</c:v>
                </c:pt>
                <c:pt idx="112">
                  <c:v>200575.539568345</c:v>
                </c:pt>
                <c:pt idx="113">
                  <c:v>108920.86330935299</c:v>
                </c:pt>
                <c:pt idx="114">
                  <c:v>212517.98561151099</c:v>
                </c:pt>
                <c:pt idx="115">
                  <c:v>192733.81294964001</c:v>
                </c:pt>
                <c:pt idx="117">
                  <c:v>155755.39568345301</c:v>
                </c:pt>
                <c:pt idx="118">
                  <c:v>136546.762589928</c:v>
                </c:pt>
                <c:pt idx="119">
                  <c:v>114316.54676259001</c:v>
                </c:pt>
                <c:pt idx="120">
                  <c:v>72230.215827338106</c:v>
                </c:pt>
                <c:pt idx="121">
                  <c:v>166474.82014388501</c:v>
                </c:pt>
                <c:pt idx="122">
                  <c:v>150935.25179856099</c:v>
                </c:pt>
                <c:pt idx="123">
                  <c:v>176474.82014388501</c:v>
                </c:pt>
                <c:pt idx="124">
                  <c:v>183597.12230215801</c:v>
                </c:pt>
                <c:pt idx="125">
                  <c:v>160000</c:v>
                </c:pt>
                <c:pt idx="126">
                  <c:v>165611.51079136701</c:v>
                </c:pt>
                <c:pt idx="127">
                  <c:v>180431.654676259</c:v>
                </c:pt>
                <c:pt idx="128">
                  <c:v>149424.460431655</c:v>
                </c:pt>
                <c:pt idx="129">
                  <c:v>129208.633093525</c:v>
                </c:pt>
                <c:pt idx="130">
                  <c:v>162949.64028776999</c:v>
                </c:pt>
                <c:pt idx="131">
                  <c:v>142733.81294964001</c:v>
                </c:pt>
                <c:pt idx="132">
                  <c:v>244172.661870504</c:v>
                </c:pt>
                <c:pt idx="133">
                  <c:v>302733.81294963998</c:v>
                </c:pt>
                <c:pt idx="134">
                  <c:v>97625.899280575497</c:v>
                </c:pt>
                <c:pt idx="135">
                  <c:v>144460.43165467601</c:v>
                </c:pt>
                <c:pt idx="136">
                  <c:v>222302.15827338101</c:v>
                </c:pt>
                <c:pt idx="137">
                  <c:v>242877.697841727</c:v>
                </c:pt>
                <c:pt idx="138">
                  <c:v>250359.71223021601</c:v>
                </c:pt>
                <c:pt idx="139">
                  <c:v>142230.21582733799</c:v>
                </c:pt>
                <c:pt idx="140">
                  <c:v>216187.05035971201</c:v>
                </c:pt>
                <c:pt idx="141">
                  <c:v>68776.978417266204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491-46A0-A345-BAB8C00FD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4360351"/>
        <c:axId val="1724356191"/>
      </c:scatterChart>
      <c:valAx>
        <c:axId val="1724360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724356191"/>
        <c:crosses val="autoZero"/>
        <c:crossBetween val="midCat"/>
      </c:valAx>
      <c:valAx>
        <c:axId val="1724356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7243603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 dirty="0"/>
              <a:t>mobile kids</a:t>
            </a:r>
            <a:r>
              <a:rPr lang="en-US" baseline="0" dirty="0"/>
              <a:t> | </a:t>
            </a:r>
            <a:r>
              <a:rPr lang="en-US" dirty="0"/>
              <a:t>med_appr_val2021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'2018_2020_raw'!$G$1</c:f>
              <c:strCache>
                <c:ptCount val="1"/>
                <c:pt idx="0">
                  <c:v>med_appr_val2021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14465257197181061"/>
                  <c:y val="-2.099333210438609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'2018_2020_raw'!$C$2:$C$143</c:f>
              <c:numCache>
                <c:formatCode>General</c:formatCode>
                <c:ptCount val="142"/>
                <c:pt idx="0">
                  <c:v>0.15679999999999999</c:v>
                </c:pt>
                <c:pt idx="1">
                  <c:v>0.184484389782403</c:v>
                </c:pt>
                <c:pt idx="2">
                  <c:v>0.20865139949109399</c:v>
                </c:pt>
                <c:pt idx="3">
                  <c:v>0.13205417607223499</c:v>
                </c:pt>
                <c:pt idx="4">
                  <c:v>0.167388167388167</c:v>
                </c:pt>
                <c:pt idx="5">
                  <c:v>0.16932515337423301</c:v>
                </c:pt>
                <c:pt idx="6">
                  <c:v>0.20560747663551401</c:v>
                </c:pt>
                <c:pt idx="7">
                  <c:v>0.15849056603773601</c:v>
                </c:pt>
                <c:pt idx="8">
                  <c:v>0.17663043478260901</c:v>
                </c:pt>
                <c:pt idx="9">
                  <c:v>0.183035714285714</c:v>
                </c:pt>
                <c:pt idx="10">
                  <c:v>0.21794871794871801</c:v>
                </c:pt>
                <c:pt idx="11">
                  <c:v>0.31590656284760799</c:v>
                </c:pt>
                <c:pt idx="12">
                  <c:v>0.27682843472317198</c:v>
                </c:pt>
                <c:pt idx="13">
                  <c:v>0.29852440408626602</c:v>
                </c:pt>
                <c:pt idx="14">
                  <c:v>0.20532319391635001</c:v>
                </c:pt>
                <c:pt idx="15">
                  <c:v>0.210859728506787</c:v>
                </c:pt>
                <c:pt idx="16">
                  <c:v>0.240811848601207</c:v>
                </c:pt>
                <c:pt idx="17">
                  <c:v>0.186131386861314</c:v>
                </c:pt>
                <c:pt idx="18">
                  <c:v>0.189579409918393</c:v>
                </c:pt>
                <c:pt idx="19">
                  <c:v>0.22788203753351199</c:v>
                </c:pt>
                <c:pt idx="20">
                  <c:v>0.20792079207920799</c:v>
                </c:pt>
                <c:pt idx="21">
                  <c:v>0.24434638720353</c:v>
                </c:pt>
                <c:pt idx="22">
                  <c:v>0.19277978339350199</c:v>
                </c:pt>
                <c:pt idx="23">
                  <c:v>0.215658021133526</c:v>
                </c:pt>
                <c:pt idx="24">
                  <c:v>0.247141041931385</c:v>
                </c:pt>
                <c:pt idx="25">
                  <c:v>0.18660287081339699</c:v>
                </c:pt>
                <c:pt idx="26">
                  <c:v>0.18883792048929701</c:v>
                </c:pt>
                <c:pt idx="27">
                  <c:v>0.27400768245838703</c:v>
                </c:pt>
                <c:pt idx="28">
                  <c:v>0.40860215053763399</c:v>
                </c:pt>
                <c:pt idx="29">
                  <c:v>0.35616438356164398</c:v>
                </c:pt>
                <c:pt idx="30">
                  <c:v>0.280285035629454</c:v>
                </c:pt>
                <c:pt idx="31">
                  <c:v>0.239804241435563</c:v>
                </c:pt>
                <c:pt idx="32">
                  <c:v>0.39583333333333298</c:v>
                </c:pt>
                <c:pt idx="33">
                  <c:v>0.24583866837387999</c:v>
                </c:pt>
                <c:pt idx="34">
                  <c:v>0.21726190476190499</c:v>
                </c:pt>
                <c:pt idx="35">
                  <c:v>0.21479713603818601</c:v>
                </c:pt>
                <c:pt idx="36">
                  <c:v>0.25338753387533902</c:v>
                </c:pt>
                <c:pt idx="37">
                  <c:v>0.40909090909090901</c:v>
                </c:pt>
                <c:pt idx="38">
                  <c:v>0.38888888888888901</c:v>
                </c:pt>
                <c:pt idx="39">
                  <c:v>0.4</c:v>
                </c:pt>
                <c:pt idx="40">
                  <c:v>0.24285714285714299</c:v>
                </c:pt>
                <c:pt idx="41">
                  <c:v>0.32558139534883701</c:v>
                </c:pt>
                <c:pt idx="42">
                  <c:v>0.19148936170212799</c:v>
                </c:pt>
                <c:pt idx="43">
                  <c:v>0.17037037037037001</c:v>
                </c:pt>
                <c:pt idx="44">
                  <c:v>0.22178988326848201</c:v>
                </c:pt>
                <c:pt idx="45">
                  <c:v>0.158567774936061</c:v>
                </c:pt>
                <c:pt idx="46">
                  <c:v>0.13826366559485501</c:v>
                </c:pt>
                <c:pt idx="47">
                  <c:v>0.160332541567696</c:v>
                </c:pt>
                <c:pt idx="48">
                  <c:v>0.177631578947368</c:v>
                </c:pt>
                <c:pt idx="49">
                  <c:v>0.202380952380952</c:v>
                </c:pt>
                <c:pt idx="50">
                  <c:v>0.17042253521126799</c:v>
                </c:pt>
                <c:pt idx="51">
                  <c:v>0.18611987381703499</c:v>
                </c:pt>
                <c:pt idx="52">
                  <c:v>0.31189710610932497</c:v>
                </c:pt>
                <c:pt idx="53">
                  <c:v>0.33333333333333298</c:v>
                </c:pt>
                <c:pt idx="54">
                  <c:v>0.17142857142857101</c:v>
                </c:pt>
                <c:pt idx="55">
                  <c:v>0.16584158415841599</c:v>
                </c:pt>
                <c:pt idx="56">
                  <c:v>0.13600000000000001</c:v>
                </c:pt>
                <c:pt idx="57">
                  <c:v>0.16236162361623599</c:v>
                </c:pt>
                <c:pt idx="58">
                  <c:v>0.16998827667057401</c:v>
                </c:pt>
                <c:pt idx="59">
                  <c:v>0.20512820512820501</c:v>
                </c:pt>
                <c:pt idx="60">
                  <c:v>0.21797752808988799</c:v>
                </c:pt>
                <c:pt idx="61">
                  <c:v>0.21717171717171699</c:v>
                </c:pt>
                <c:pt idx="62">
                  <c:v>0.21327683615819201</c:v>
                </c:pt>
                <c:pt idx="63">
                  <c:v>0.13742071881606799</c:v>
                </c:pt>
                <c:pt idx="64">
                  <c:v>0.140316205533597</c:v>
                </c:pt>
                <c:pt idx="65">
                  <c:v>0.182978723404255</c:v>
                </c:pt>
                <c:pt idx="66">
                  <c:v>0.31863727454909802</c:v>
                </c:pt>
                <c:pt idx="67">
                  <c:v>0.12781954887218</c:v>
                </c:pt>
                <c:pt idx="68">
                  <c:v>0.167410714285714</c:v>
                </c:pt>
                <c:pt idx="69">
                  <c:v>0.151346332404828</c:v>
                </c:pt>
                <c:pt idx="70">
                  <c:v>0.18002812939521801</c:v>
                </c:pt>
                <c:pt idx="71">
                  <c:v>0.20679012345678999</c:v>
                </c:pt>
                <c:pt idx="72">
                  <c:v>0.19753086419753099</c:v>
                </c:pt>
                <c:pt idx="73">
                  <c:v>0.24153846153846201</c:v>
                </c:pt>
                <c:pt idx="74">
                  <c:v>0.21693811074918601</c:v>
                </c:pt>
                <c:pt idx="75">
                  <c:v>0.20951792336217601</c:v>
                </c:pt>
                <c:pt idx="76">
                  <c:v>0.13551401869158899</c:v>
                </c:pt>
                <c:pt idx="77">
                  <c:v>0.18047752808988801</c:v>
                </c:pt>
                <c:pt idx="78">
                  <c:v>0.11484325015994901</c:v>
                </c:pt>
                <c:pt idx="79">
                  <c:v>0.14804524707283201</c:v>
                </c:pt>
                <c:pt idx="80">
                  <c:v>0.119402985074627</c:v>
                </c:pt>
                <c:pt idx="81">
                  <c:v>0.134429400386847</c:v>
                </c:pt>
                <c:pt idx="82">
                  <c:v>0.21207430340557301</c:v>
                </c:pt>
                <c:pt idx="83">
                  <c:v>0.13318284424379201</c:v>
                </c:pt>
                <c:pt idx="84">
                  <c:v>0.17344173441734401</c:v>
                </c:pt>
                <c:pt idx="85">
                  <c:v>0.18647764449291199</c:v>
                </c:pt>
                <c:pt idx="86">
                  <c:v>0.25043029259896699</c:v>
                </c:pt>
                <c:pt idx="87">
                  <c:v>0.21292083712465901</c:v>
                </c:pt>
                <c:pt idx="88">
                  <c:v>0.25082198215124502</c:v>
                </c:pt>
                <c:pt idx="89">
                  <c:v>0.192427385892116</c:v>
                </c:pt>
                <c:pt idx="90">
                  <c:v>0.219536757301108</c:v>
                </c:pt>
                <c:pt idx="91">
                  <c:v>0.22609208972845299</c:v>
                </c:pt>
                <c:pt idx="92">
                  <c:v>0.200673117374842</c:v>
                </c:pt>
                <c:pt idx="93">
                  <c:v>0.20032840722495901</c:v>
                </c:pt>
                <c:pt idx="94">
                  <c:v>0.19037871033776901</c:v>
                </c:pt>
                <c:pt idx="95">
                  <c:v>0.22252113758647199</c:v>
                </c:pt>
                <c:pt idx="96">
                  <c:v>0.221441124780316</c:v>
                </c:pt>
                <c:pt idx="97">
                  <c:v>0.223516949152542</c:v>
                </c:pt>
                <c:pt idx="98">
                  <c:v>0.15217391304347799</c:v>
                </c:pt>
                <c:pt idx="99">
                  <c:v>0.14835948644793201</c:v>
                </c:pt>
                <c:pt idx="100">
                  <c:v>0.28405797101449298</c:v>
                </c:pt>
                <c:pt idx="101">
                  <c:v>0.161764705882353</c:v>
                </c:pt>
                <c:pt idx="102">
                  <c:v>0.20079787234042601</c:v>
                </c:pt>
                <c:pt idx="103" formatCode="0.00E+00">
                  <c:v>9.7633136094674597E-2</c:v>
                </c:pt>
                <c:pt idx="104">
                  <c:v>0.19534883720930199</c:v>
                </c:pt>
                <c:pt idx="105">
                  <c:v>0.27160493827160498</c:v>
                </c:pt>
                <c:pt idx="106">
                  <c:v>0.28258064516129</c:v>
                </c:pt>
                <c:pt idx="107">
                  <c:v>0.40397350993377501</c:v>
                </c:pt>
                <c:pt idx="108">
                  <c:v>0.25409836065573799</c:v>
                </c:pt>
                <c:pt idx="109">
                  <c:v>0.19909842223891799</c:v>
                </c:pt>
                <c:pt idx="110">
                  <c:v>0.18864908073541201</c:v>
                </c:pt>
                <c:pt idx="111">
                  <c:v>0.19718309859154901</c:v>
                </c:pt>
                <c:pt idx="112">
                  <c:v>0.22</c:v>
                </c:pt>
                <c:pt idx="113">
                  <c:v>0.28695652173913</c:v>
                </c:pt>
                <c:pt idx="114">
                  <c:v>0.26548089591567797</c:v>
                </c:pt>
                <c:pt idx="115">
                  <c:v>0.297729184188394</c:v>
                </c:pt>
                <c:pt idx="116">
                  <c:v>0.34251012145748999</c:v>
                </c:pt>
                <c:pt idx="117">
                  <c:v>0.233333333333333</c:v>
                </c:pt>
                <c:pt idx="118">
                  <c:v>0.227422003284072</c:v>
                </c:pt>
                <c:pt idx="119">
                  <c:v>0.36653386454183301</c:v>
                </c:pt>
                <c:pt idx="120">
                  <c:v>0.28191489361702099</c:v>
                </c:pt>
                <c:pt idx="121">
                  <c:v>0.15356982487651499</c:v>
                </c:pt>
                <c:pt idx="122">
                  <c:v>0.17251108424022599</c:v>
                </c:pt>
                <c:pt idx="123">
                  <c:v>0.2</c:v>
                </c:pt>
                <c:pt idx="124">
                  <c:v>0.169208424110385</c:v>
                </c:pt>
                <c:pt idx="125">
                  <c:v>0.15083798882681601</c:v>
                </c:pt>
                <c:pt idx="126">
                  <c:v>0.14546580006189999</c:v>
                </c:pt>
                <c:pt idx="127">
                  <c:v>0.20347940982162499</c:v>
                </c:pt>
                <c:pt idx="128">
                  <c:v>0.158948685857322</c:v>
                </c:pt>
                <c:pt idx="129">
                  <c:v>0.19345911949685499</c:v>
                </c:pt>
                <c:pt idx="130">
                  <c:v>0.17927086471828901</c:v>
                </c:pt>
                <c:pt idx="131">
                  <c:v>0.25485799701046302</c:v>
                </c:pt>
                <c:pt idx="132">
                  <c:v>0.25144508670520199</c:v>
                </c:pt>
                <c:pt idx="133">
                  <c:v>0.29729729729729698</c:v>
                </c:pt>
                <c:pt idx="134">
                  <c:v>0.439024390243902</c:v>
                </c:pt>
                <c:pt idx="135">
                  <c:v>0.34415584415584399</c:v>
                </c:pt>
                <c:pt idx="136">
                  <c:v>0.226865671641791</c:v>
                </c:pt>
                <c:pt idx="137">
                  <c:v>0.164179104477612</c:v>
                </c:pt>
                <c:pt idx="138">
                  <c:v>0.28395061728395099</c:v>
                </c:pt>
                <c:pt idx="139">
                  <c:v>0.244623655913978</c:v>
                </c:pt>
                <c:pt idx="140">
                  <c:v>0.25226480836236898</c:v>
                </c:pt>
                <c:pt idx="141">
                  <c:v>0.29313232830820801</c:v>
                </c:pt>
              </c:numCache>
            </c:numRef>
          </c:xVal>
          <c:yVal>
            <c:numRef>
              <c:f>'2018_2020_raw'!$G$2:$G$143</c:f>
              <c:numCache>
                <c:formatCode>General</c:formatCode>
                <c:ptCount val="142"/>
                <c:pt idx="0">
                  <c:v>293525.17985611502</c:v>
                </c:pt>
                <c:pt idx="1">
                  <c:v>192805.75539568299</c:v>
                </c:pt>
                <c:pt idx="2">
                  <c:v>257122.302158273</c:v>
                </c:pt>
                <c:pt idx="3">
                  <c:v>311079.13669064699</c:v>
                </c:pt>
                <c:pt idx="4">
                  <c:v>318992.80575539602</c:v>
                </c:pt>
                <c:pt idx="5">
                  <c:v>322302.15827338101</c:v>
                </c:pt>
                <c:pt idx="6">
                  <c:v>283525.17985611502</c:v>
                </c:pt>
                <c:pt idx="7">
                  <c:v>286474.82014388498</c:v>
                </c:pt>
                <c:pt idx="8">
                  <c:v>373093.52517985599</c:v>
                </c:pt>
                <c:pt idx="9">
                  <c:v>314532.374100719</c:v>
                </c:pt>
                <c:pt idx="10">
                  <c:v>236690.647482014</c:v>
                </c:pt>
                <c:pt idx="11">
                  <c:v>195395.683453237</c:v>
                </c:pt>
                <c:pt idx="12">
                  <c:v>223381.29496402899</c:v>
                </c:pt>
                <c:pt idx="13">
                  <c:v>152517.98561151099</c:v>
                </c:pt>
                <c:pt idx="14">
                  <c:v>161654.67625899299</c:v>
                </c:pt>
                <c:pt idx="15">
                  <c:v>152661.87050359699</c:v>
                </c:pt>
                <c:pt idx="16">
                  <c:v>166115.107913669</c:v>
                </c:pt>
                <c:pt idx="17">
                  <c:v>170215.82733812899</c:v>
                </c:pt>
                <c:pt idx="18">
                  <c:v>158776.97841726599</c:v>
                </c:pt>
                <c:pt idx="19">
                  <c:v>253812.94964028799</c:v>
                </c:pt>
                <c:pt idx="20">
                  <c:v>353381.29496402899</c:v>
                </c:pt>
                <c:pt idx="21">
                  <c:v>194244.60431654699</c:v>
                </c:pt>
                <c:pt idx="22">
                  <c:v>189136.690647482</c:v>
                </c:pt>
                <c:pt idx="23">
                  <c:v>164100.71942446</c:v>
                </c:pt>
                <c:pt idx="24">
                  <c:v>177194.24460431701</c:v>
                </c:pt>
                <c:pt idx="25">
                  <c:v>205611.51079136701</c:v>
                </c:pt>
                <c:pt idx="26">
                  <c:v>160431.654676259</c:v>
                </c:pt>
                <c:pt idx="27">
                  <c:v>270071.94244604302</c:v>
                </c:pt>
                <c:pt idx="28">
                  <c:v>288057.55395683402</c:v>
                </c:pt>
                <c:pt idx="29">
                  <c:v>174100.71942446</c:v>
                </c:pt>
                <c:pt idx="30">
                  <c:v>220719.424460432</c:v>
                </c:pt>
                <c:pt idx="31">
                  <c:v>234604.316546763</c:v>
                </c:pt>
                <c:pt idx="32">
                  <c:v>303093.52517985599</c:v>
                </c:pt>
                <c:pt idx="33">
                  <c:v>264460.43165467598</c:v>
                </c:pt>
                <c:pt idx="34">
                  <c:v>291582.73381295003</c:v>
                </c:pt>
                <c:pt idx="35">
                  <c:v>283597.12230215798</c:v>
                </c:pt>
                <c:pt idx="36">
                  <c:v>256834.53237410099</c:v>
                </c:pt>
                <c:pt idx="37">
                  <c:v>215611.51079136701</c:v>
                </c:pt>
                <c:pt idx="38">
                  <c:v>210071.94244604299</c:v>
                </c:pt>
                <c:pt idx="39">
                  <c:v>88776.978417266204</c:v>
                </c:pt>
                <c:pt idx="40">
                  <c:v>188201.43884892101</c:v>
                </c:pt>
                <c:pt idx="41">
                  <c:v>188057.55395683501</c:v>
                </c:pt>
                <c:pt idx="42">
                  <c:v>253669.064748201</c:v>
                </c:pt>
                <c:pt idx="43">
                  <c:v>222589.928057554</c:v>
                </c:pt>
                <c:pt idx="44">
                  <c:v>191798.56115107899</c:v>
                </c:pt>
                <c:pt idx="45">
                  <c:v>294460.43165467598</c:v>
                </c:pt>
                <c:pt idx="46">
                  <c:v>391942.44604316499</c:v>
                </c:pt>
                <c:pt idx="47">
                  <c:v>362302.15827338101</c:v>
                </c:pt>
                <c:pt idx="48">
                  <c:v>303956.83453237399</c:v>
                </c:pt>
                <c:pt idx="49">
                  <c:v>208848.920863309</c:v>
                </c:pt>
                <c:pt idx="50">
                  <c:v>282733.81294963998</c:v>
                </c:pt>
                <c:pt idx="51">
                  <c:v>299712.230215827</c:v>
                </c:pt>
                <c:pt idx="52">
                  <c:v>232589.928057554</c:v>
                </c:pt>
                <c:pt idx="53">
                  <c:v>230503.59712230199</c:v>
                </c:pt>
                <c:pt idx="54">
                  <c:v>262589.928057554</c:v>
                </c:pt>
                <c:pt idx="55">
                  <c:v>615971.22302158305</c:v>
                </c:pt>
                <c:pt idx="56">
                  <c:v>411438.84892086301</c:v>
                </c:pt>
                <c:pt idx="57">
                  <c:v>383956.83453237399</c:v>
                </c:pt>
                <c:pt idx="58">
                  <c:v>686546.762589928</c:v>
                </c:pt>
                <c:pt idx="59">
                  <c:v>146330.935251799</c:v>
                </c:pt>
                <c:pt idx="60">
                  <c:v>238561.15107913699</c:v>
                </c:pt>
                <c:pt idx="61">
                  <c:v>214604.316546763</c:v>
                </c:pt>
                <c:pt idx="62">
                  <c:v>257050.35971223001</c:v>
                </c:pt>
                <c:pt idx="63">
                  <c:v>315755.39568345301</c:v>
                </c:pt>
                <c:pt idx="64">
                  <c:v>301294.96402877697</c:v>
                </c:pt>
                <c:pt idx="65">
                  <c:v>320863.309352518</c:v>
                </c:pt>
                <c:pt idx="66">
                  <c:v>413812.94964028802</c:v>
                </c:pt>
                <c:pt idx="67">
                  <c:v>578417.26618705003</c:v>
                </c:pt>
                <c:pt idx="68">
                  <c:v>482014.388489209</c:v>
                </c:pt>
                <c:pt idx="69">
                  <c:v>425611.51079136698</c:v>
                </c:pt>
                <c:pt idx="70">
                  <c:v>291366.90647481999</c:v>
                </c:pt>
                <c:pt idx="71">
                  <c:v>241726.618705036</c:v>
                </c:pt>
                <c:pt idx="72">
                  <c:v>282877.697841727</c:v>
                </c:pt>
                <c:pt idx="73">
                  <c:v>620575.53956834495</c:v>
                </c:pt>
                <c:pt idx="74">
                  <c:v>189928.05755395701</c:v>
                </c:pt>
                <c:pt idx="75">
                  <c:v>173812.94964028799</c:v>
                </c:pt>
                <c:pt idx="76">
                  <c:v>296402.87769784202</c:v>
                </c:pt>
                <c:pt idx="77">
                  <c:v>217769.78417266201</c:v>
                </c:pt>
                <c:pt idx="78">
                  <c:v>215827.338129496</c:v>
                </c:pt>
                <c:pt idx="79">
                  <c:v>207553.956834532</c:v>
                </c:pt>
                <c:pt idx="80">
                  <c:v>387194.24460431701</c:v>
                </c:pt>
                <c:pt idx="81">
                  <c:v>313093.52517985599</c:v>
                </c:pt>
                <c:pt idx="82">
                  <c:v>212517.98561151099</c:v>
                </c:pt>
                <c:pt idx="83">
                  <c:v>337482.01438848901</c:v>
                </c:pt>
                <c:pt idx="84">
                  <c:v>663597.12230215804</c:v>
                </c:pt>
                <c:pt idx="85">
                  <c:v>309928.05755395698</c:v>
                </c:pt>
                <c:pt idx="86">
                  <c:v>377410.071942446</c:v>
                </c:pt>
                <c:pt idx="87">
                  <c:v>176690.647482014</c:v>
                </c:pt>
                <c:pt idx="88">
                  <c:v>148633.09352518001</c:v>
                </c:pt>
                <c:pt idx="89">
                  <c:v>260575.539568345</c:v>
                </c:pt>
                <c:pt idx="90">
                  <c:v>160863.309352518</c:v>
                </c:pt>
                <c:pt idx="91">
                  <c:v>148920.86330935301</c:v>
                </c:pt>
                <c:pt idx="92">
                  <c:v>138992.805755396</c:v>
                </c:pt>
                <c:pt idx="93">
                  <c:v>145611.51079136701</c:v>
                </c:pt>
                <c:pt idx="94">
                  <c:v>158705.035971223</c:v>
                </c:pt>
                <c:pt idx="95">
                  <c:v>151079.13669064699</c:v>
                </c:pt>
                <c:pt idx="96">
                  <c:v>160863.309352518</c:v>
                </c:pt>
                <c:pt idx="97">
                  <c:v>239640.28776978399</c:v>
                </c:pt>
                <c:pt idx="98">
                  <c:v>194244.60431654699</c:v>
                </c:pt>
                <c:pt idx="99">
                  <c:v>219568.345323741</c:v>
                </c:pt>
                <c:pt idx="100">
                  <c:v>176690.647482014</c:v>
                </c:pt>
                <c:pt idx="101">
                  <c:v>239784.17266186999</c:v>
                </c:pt>
                <c:pt idx="102">
                  <c:v>192805.75539568299</c:v>
                </c:pt>
                <c:pt idx="103">
                  <c:v>231726.618705036</c:v>
                </c:pt>
                <c:pt idx="104">
                  <c:v>253525.17985611499</c:v>
                </c:pt>
                <c:pt idx="105">
                  <c:v>247266.18705035999</c:v>
                </c:pt>
                <c:pt idx="106">
                  <c:v>162733.81294964001</c:v>
                </c:pt>
                <c:pt idx="107">
                  <c:v>231294.964028777</c:v>
                </c:pt>
                <c:pt idx="108">
                  <c:v>203237.41007194199</c:v>
                </c:pt>
                <c:pt idx="109">
                  <c:v>175251.79856115099</c:v>
                </c:pt>
                <c:pt idx="110">
                  <c:v>198489.20863309401</c:v>
                </c:pt>
                <c:pt idx="111">
                  <c:v>182877.697841727</c:v>
                </c:pt>
                <c:pt idx="112">
                  <c:v>200575.539568345</c:v>
                </c:pt>
                <c:pt idx="113">
                  <c:v>108920.86330935299</c:v>
                </c:pt>
                <c:pt idx="114">
                  <c:v>212517.98561151099</c:v>
                </c:pt>
                <c:pt idx="115">
                  <c:v>192733.81294964001</c:v>
                </c:pt>
                <c:pt idx="117">
                  <c:v>155755.39568345301</c:v>
                </c:pt>
                <c:pt idx="118">
                  <c:v>136546.762589928</c:v>
                </c:pt>
                <c:pt idx="119">
                  <c:v>114316.54676259001</c:v>
                </c:pt>
                <c:pt idx="120">
                  <c:v>72230.215827338106</c:v>
                </c:pt>
                <c:pt idx="121">
                  <c:v>166474.82014388501</c:v>
                </c:pt>
                <c:pt idx="122">
                  <c:v>150935.25179856099</c:v>
                </c:pt>
                <c:pt idx="123">
                  <c:v>176474.82014388501</c:v>
                </c:pt>
                <c:pt idx="124">
                  <c:v>183597.12230215801</c:v>
                </c:pt>
                <c:pt idx="125">
                  <c:v>160000</c:v>
                </c:pt>
                <c:pt idx="126">
                  <c:v>165611.51079136701</c:v>
                </c:pt>
                <c:pt idx="127">
                  <c:v>180431.654676259</c:v>
                </c:pt>
                <c:pt idx="128">
                  <c:v>149424.460431655</c:v>
                </c:pt>
                <c:pt idx="129">
                  <c:v>129208.633093525</c:v>
                </c:pt>
                <c:pt idx="130">
                  <c:v>162949.64028776999</c:v>
                </c:pt>
                <c:pt idx="131">
                  <c:v>142733.81294964001</c:v>
                </c:pt>
                <c:pt idx="132">
                  <c:v>244172.661870504</c:v>
                </c:pt>
                <c:pt idx="133">
                  <c:v>302733.81294963998</c:v>
                </c:pt>
                <c:pt idx="134">
                  <c:v>97625.899280575497</c:v>
                </c:pt>
                <c:pt idx="135">
                  <c:v>144460.43165467601</c:v>
                </c:pt>
                <c:pt idx="136">
                  <c:v>222302.15827338101</c:v>
                </c:pt>
                <c:pt idx="137">
                  <c:v>242877.697841727</c:v>
                </c:pt>
                <c:pt idx="138">
                  <c:v>250359.71223021601</c:v>
                </c:pt>
                <c:pt idx="139">
                  <c:v>142230.21582733799</c:v>
                </c:pt>
                <c:pt idx="140">
                  <c:v>216187.05035971201</c:v>
                </c:pt>
                <c:pt idx="141">
                  <c:v>68776.978417266204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EAE-4CDD-9DB4-B92F80518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6395087"/>
        <c:axId val="986396335"/>
      </c:scatterChart>
      <c:valAx>
        <c:axId val="9863950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986396335"/>
        <c:crosses val="autoZero"/>
        <c:crossBetween val="midCat"/>
      </c:valAx>
      <c:valAx>
        <c:axId val="986396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9863950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1.8029688075940103E-2"/>
                  <c:y val="0.1527453044692533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index_renter!$A$2:$A$143</c:f>
              <c:numCache>
                <c:formatCode>General</c:formatCode>
                <c:ptCount val="142"/>
                <c:pt idx="0">
                  <c:v>0.274485339987523</c:v>
                </c:pt>
                <c:pt idx="1">
                  <c:v>0.410102224894768</c:v>
                </c:pt>
                <c:pt idx="2">
                  <c:v>0.45741680767061499</c:v>
                </c:pt>
                <c:pt idx="3">
                  <c:v>0.308760683760684</c:v>
                </c:pt>
                <c:pt idx="4">
                  <c:v>0.31237911025145099</c:v>
                </c:pt>
                <c:pt idx="5">
                  <c:v>0.28653421633554099</c:v>
                </c:pt>
                <c:pt idx="6">
                  <c:v>0.42348754448398601</c:v>
                </c:pt>
                <c:pt idx="7">
                  <c:v>0.56768134715025897</c:v>
                </c:pt>
                <c:pt idx="8">
                  <c:v>0.27357512953367902</c:v>
                </c:pt>
                <c:pt idx="9">
                  <c:v>0.477522123893805</c:v>
                </c:pt>
                <c:pt idx="10">
                  <c:v>0.75570665371539603</c:v>
                </c:pt>
                <c:pt idx="11">
                  <c:v>0.73706293706293702</c:v>
                </c:pt>
                <c:pt idx="12">
                  <c:v>0.73961352657004797</c:v>
                </c:pt>
                <c:pt idx="13">
                  <c:v>0.93917274939172701</c:v>
                </c:pt>
                <c:pt idx="14">
                  <c:v>0.32064650677789402</c:v>
                </c:pt>
                <c:pt idx="15">
                  <c:v>0.45026455026454998</c:v>
                </c:pt>
                <c:pt idx="16">
                  <c:v>0.60994361865709901</c:v>
                </c:pt>
                <c:pt idx="17">
                  <c:v>0.32786885245901598</c:v>
                </c:pt>
                <c:pt idx="18">
                  <c:v>0.50460014154281696</c:v>
                </c:pt>
                <c:pt idx="19">
                  <c:v>0.49948822927328601</c:v>
                </c:pt>
                <c:pt idx="20">
                  <c:v>0.64836100468284397</c:v>
                </c:pt>
                <c:pt idx="21">
                  <c:v>0.42200794100964301</c:v>
                </c:pt>
                <c:pt idx="22">
                  <c:v>0.39641577060931898</c:v>
                </c:pt>
                <c:pt idx="23">
                  <c:v>0.563061137238136</c:v>
                </c:pt>
                <c:pt idx="24">
                  <c:v>0.40050697084917602</c:v>
                </c:pt>
                <c:pt idx="25">
                  <c:v>0.65157232704402501</c:v>
                </c:pt>
                <c:pt idx="26">
                  <c:v>0.55491803278688501</c:v>
                </c:pt>
                <c:pt idx="27">
                  <c:v>0.81629443221138698</c:v>
                </c:pt>
                <c:pt idx="28">
                  <c:v>0.69288313788920297</c:v>
                </c:pt>
                <c:pt idx="29">
                  <c:v>0.64277631082610298</c:v>
                </c:pt>
                <c:pt idx="30">
                  <c:v>0.65770308123249299</c:v>
                </c:pt>
                <c:pt idx="31">
                  <c:v>0.72940226171243905</c:v>
                </c:pt>
                <c:pt idx="32">
                  <c:v>0.74195710455764097</c:v>
                </c:pt>
                <c:pt idx="33">
                  <c:v>0.58729139922978202</c:v>
                </c:pt>
                <c:pt idx="34">
                  <c:v>0.42710655372269302</c:v>
                </c:pt>
                <c:pt idx="35">
                  <c:v>0.497722095671982</c:v>
                </c:pt>
                <c:pt idx="36">
                  <c:v>0.69625246548323505</c:v>
                </c:pt>
                <c:pt idx="37">
                  <c:v>0.90259259259259295</c:v>
                </c:pt>
                <c:pt idx="38">
                  <c:v>0.72317351598173496</c:v>
                </c:pt>
                <c:pt idx="39">
                  <c:v>0.88600891861761399</c:v>
                </c:pt>
                <c:pt idx="40">
                  <c:v>0.69622293873790897</c:v>
                </c:pt>
                <c:pt idx="41">
                  <c:v>0.77640264026402594</c:v>
                </c:pt>
                <c:pt idx="42">
                  <c:v>0.60957041870581796</c:v>
                </c:pt>
                <c:pt idx="43">
                  <c:v>0.722074971601666</c:v>
                </c:pt>
                <c:pt idx="44">
                  <c:v>0.78075995174909496</c:v>
                </c:pt>
                <c:pt idx="45">
                  <c:v>0.58106637649619197</c:v>
                </c:pt>
                <c:pt idx="46">
                  <c:v>0.34589571502323202</c:v>
                </c:pt>
                <c:pt idx="47">
                  <c:v>0.31702831923501301</c:v>
                </c:pt>
                <c:pt idx="48">
                  <c:v>0.46385542168674698</c:v>
                </c:pt>
                <c:pt idx="49">
                  <c:v>0.50044365572315896</c:v>
                </c:pt>
                <c:pt idx="50">
                  <c:v>0.51825726141078798</c:v>
                </c:pt>
                <c:pt idx="51">
                  <c:v>0.53307888040712503</c:v>
                </c:pt>
                <c:pt idx="52">
                  <c:v>0.76655052264808399</c:v>
                </c:pt>
                <c:pt idx="53">
                  <c:v>0.67072816942268598</c:v>
                </c:pt>
                <c:pt idx="54">
                  <c:v>0.70161290322580605</c:v>
                </c:pt>
                <c:pt idx="55">
                  <c:v>0.23052959501557599</c:v>
                </c:pt>
                <c:pt idx="56">
                  <c:v>0.361878453038674</c:v>
                </c:pt>
                <c:pt idx="57">
                  <c:v>0.21495327102803699</c:v>
                </c:pt>
                <c:pt idx="58">
                  <c:v>0.147826086956522</c:v>
                </c:pt>
                <c:pt idx="59">
                  <c:v>0.55610834715312296</c:v>
                </c:pt>
                <c:pt idx="60">
                  <c:v>0.528807758128922</c:v>
                </c:pt>
                <c:pt idx="61">
                  <c:v>0.475138121546961</c:v>
                </c:pt>
                <c:pt idx="62">
                  <c:v>0.24064171122994699</c:v>
                </c:pt>
                <c:pt idx="63">
                  <c:v>0.658499234303216</c:v>
                </c:pt>
                <c:pt idx="64">
                  <c:v>0.71924059875867097</c:v>
                </c:pt>
                <c:pt idx="65">
                  <c:v>0.58951175406871603</c:v>
                </c:pt>
                <c:pt idx="66">
                  <c:v>0.47626076260762601</c:v>
                </c:pt>
                <c:pt idx="67">
                  <c:v>0.20573509330905801</c:v>
                </c:pt>
                <c:pt idx="68">
                  <c:v>0.16867469879518099</c:v>
                </c:pt>
                <c:pt idx="69">
                  <c:v>0.101416853094705</c:v>
                </c:pt>
                <c:pt idx="70">
                  <c:v>0.32077294685990299</c:v>
                </c:pt>
                <c:pt idx="71">
                  <c:v>0.16161616161616199</c:v>
                </c:pt>
                <c:pt idx="72">
                  <c:v>0.73488928785158603</c:v>
                </c:pt>
                <c:pt idx="73">
                  <c:v>0.39692765113974199</c:v>
                </c:pt>
                <c:pt idx="74">
                  <c:v>0.65653642064640605</c:v>
                </c:pt>
                <c:pt idx="75">
                  <c:v>0.43702290076335898</c:v>
                </c:pt>
                <c:pt idx="76" formatCode="0.00E+00">
                  <c:v>9.54930834448907E-2</c:v>
                </c:pt>
                <c:pt idx="77">
                  <c:v>0.150777202072539</c:v>
                </c:pt>
                <c:pt idx="78">
                  <c:v>0.168521874191043</c:v>
                </c:pt>
                <c:pt idx="79">
                  <c:v>0.34082977898410199</c:v>
                </c:pt>
                <c:pt idx="80">
                  <c:v>0.208184143222506</c:v>
                </c:pt>
                <c:pt idx="81">
                  <c:v>0.15482695810564701</c:v>
                </c:pt>
                <c:pt idx="82">
                  <c:v>0.65217391304347805</c:v>
                </c:pt>
                <c:pt idx="83">
                  <c:v>0.28246753246753198</c:v>
                </c:pt>
                <c:pt idx="84" formatCode="0.00E+00">
                  <c:v>6.8900126422250296E-2</c:v>
                </c:pt>
                <c:pt idx="85">
                  <c:v>0.26673751328374101</c:v>
                </c:pt>
                <c:pt idx="86">
                  <c:v>0.39064530099610201</c:v>
                </c:pt>
                <c:pt idx="87">
                  <c:v>0.54959100204499001</c:v>
                </c:pt>
                <c:pt idx="88">
                  <c:v>0.68905872888173803</c:v>
                </c:pt>
                <c:pt idx="89">
                  <c:v>0.45611402850712701</c:v>
                </c:pt>
                <c:pt idx="90">
                  <c:v>0.63411078717201197</c:v>
                </c:pt>
                <c:pt idx="91">
                  <c:v>0.56047430830039502</c:v>
                </c:pt>
                <c:pt idx="92">
                  <c:v>0.68491124260354996</c:v>
                </c:pt>
                <c:pt idx="93">
                  <c:v>0.67339771729587405</c:v>
                </c:pt>
                <c:pt idx="94">
                  <c:v>0.32043116119549198</c:v>
                </c:pt>
                <c:pt idx="95">
                  <c:v>0.58323007021891804</c:v>
                </c:pt>
                <c:pt idx="96">
                  <c:v>0.34354382657869897</c:v>
                </c:pt>
                <c:pt idx="97">
                  <c:v>0.35413080895008597</c:v>
                </c:pt>
                <c:pt idx="98" formatCode="0.00E+00">
                  <c:v>7.8856152512998295E-2</c:v>
                </c:pt>
                <c:pt idx="99">
                  <c:v>0.22024367385192101</c:v>
                </c:pt>
                <c:pt idx="100">
                  <c:v>0.61787677176742795</c:v>
                </c:pt>
                <c:pt idx="101">
                  <c:v>0.291473892927958</c:v>
                </c:pt>
                <c:pt idx="102">
                  <c:v>0.79122182680901498</c:v>
                </c:pt>
                <c:pt idx="103">
                  <c:v>0.141376757957069</c:v>
                </c:pt>
                <c:pt idx="104">
                  <c:v>0.64415584415584404</c:v>
                </c:pt>
                <c:pt idx="105">
                  <c:v>0.43485617597292697</c:v>
                </c:pt>
                <c:pt idx="106">
                  <c:v>0.22712238147739799</c:v>
                </c:pt>
                <c:pt idx="107">
                  <c:v>0.95526636844245605</c:v>
                </c:pt>
                <c:pt idx="108">
                  <c:v>0.56879094699225696</c:v>
                </c:pt>
                <c:pt idx="109">
                  <c:v>0.47321185749252098</c:v>
                </c:pt>
                <c:pt idx="110">
                  <c:v>0.37811320754716998</c:v>
                </c:pt>
                <c:pt idx="111">
                  <c:v>0.563022508038585</c:v>
                </c:pt>
                <c:pt idx="112">
                  <c:v>0.33697135061391498</c:v>
                </c:pt>
                <c:pt idx="113">
                  <c:v>0.78932119205298001</c:v>
                </c:pt>
                <c:pt idx="114">
                  <c:v>0.44656488549618301</c:v>
                </c:pt>
                <c:pt idx="115">
                  <c:v>0.68633198973983101</c:v>
                </c:pt>
                <c:pt idx="116">
                  <c:v>1</c:v>
                </c:pt>
                <c:pt idx="117">
                  <c:v>0.32133933033483297</c:v>
                </c:pt>
                <c:pt idx="118">
                  <c:v>0.77485533929510797</c:v>
                </c:pt>
                <c:pt idx="119">
                  <c:v>0.708946322067594</c:v>
                </c:pt>
                <c:pt idx="120">
                  <c:v>0.29772423025435102</c:v>
                </c:pt>
                <c:pt idx="121">
                  <c:v>0.34786917740336998</c:v>
                </c:pt>
                <c:pt idx="122">
                  <c:v>0.33269961977186302</c:v>
                </c:pt>
                <c:pt idx="123">
                  <c:v>0.49557522123893799</c:v>
                </c:pt>
                <c:pt idx="124">
                  <c:v>0.435614109647259</c:v>
                </c:pt>
                <c:pt idx="125">
                  <c:v>0.37577639751552799</c:v>
                </c:pt>
                <c:pt idx="126">
                  <c:v>0.14734437464306099</c:v>
                </c:pt>
                <c:pt idx="127">
                  <c:v>0.50856989823245802</c:v>
                </c:pt>
                <c:pt idx="128">
                  <c:v>0.107366132101114</c:v>
                </c:pt>
                <c:pt idx="129">
                  <c:v>0.29182346903865902</c:v>
                </c:pt>
                <c:pt idx="130">
                  <c:v>0.19037568594343601</c:v>
                </c:pt>
                <c:pt idx="131">
                  <c:v>0.43297872340425497</c:v>
                </c:pt>
                <c:pt idx="132">
                  <c:v>0.274176408076514</c:v>
                </c:pt>
                <c:pt idx="133">
                  <c:v>0.21734357848518099</c:v>
                </c:pt>
                <c:pt idx="134">
                  <c:v>0.36314152410575401</c:v>
                </c:pt>
                <c:pt idx="135">
                  <c:v>0.37386683338543297</c:v>
                </c:pt>
                <c:pt idx="136">
                  <c:v>0.72</c:v>
                </c:pt>
                <c:pt idx="137">
                  <c:v>0.34627046694966601</c:v>
                </c:pt>
                <c:pt idx="138">
                  <c:v>0.91033351558228504</c:v>
                </c:pt>
                <c:pt idx="139">
                  <c:v>0.57598978288633496</c:v>
                </c:pt>
                <c:pt idx="140">
                  <c:v>0.59826464208242902</c:v>
                </c:pt>
                <c:pt idx="141">
                  <c:v>0.287610619469027</c:v>
                </c:pt>
              </c:numCache>
            </c:numRef>
          </c:xVal>
          <c:yVal>
            <c:numRef>
              <c:f>index_renter!$B$2:$B$143</c:f>
              <c:numCache>
                <c:formatCode>General</c:formatCode>
                <c:ptCount val="142"/>
                <c:pt idx="0">
                  <c:v>-0.19060254491811324</c:v>
                </c:pt>
                <c:pt idx="1">
                  <c:v>4.384922859088862E-2</c:v>
                </c:pt>
                <c:pt idx="2">
                  <c:v>-8.3042009210924222E-2</c:v>
                </c:pt>
                <c:pt idx="3">
                  <c:v>-0.20188432957863334</c:v>
                </c:pt>
                <c:pt idx="4">
                  <c:v>-0.28721429862499437</c:v>
                </c:pt>
                <c:pt idx="5">
                  <c:v>-0.2036281319163484</c:v>
                </c:pt>
                <c:pt idx="6">
                  <c:v>-0.14948493346485053</c:v>
                </c:pt>
                <c:pt idx="7">
                  <c:v>-4.7975546626117901E-2</c:v>
                </c:pt>
                <c:pt idx="8">
                  <c:v>-0.63412416757620749</c:v>
                </c:pt>
                <c:pt idx="9">
                  <c:v>-0.23790104254265793</c:v>
                </c:pt>
                <c:pt idx="10">
                  <c:v>0.20366195763171346</c:v>
                </c:pt>
                <c:pt idx="11">
                  <c:v>0.30557954443995966</c:v>
                </c:pt>
                <c:pt idx="12">
                  <c:v>0.19617576864916028</c:v>
                </c:pt>
                <c:pt idx="13">
                  <c:v>0.44303927903256646</c:v>
                </c:pt>
                <c:pt idx="14">
                  <c:v>0.20163746405619756</c:v>
                </c:pt>
                <c:pt idx="15">
                  <c:v>0.26606535722178576</c:v>
                </c:pt>
                <c:pt idx="16">
                  <c:v>0.30552114293660104</c:v>
                </c:pt>
                <c:pt idx="17">
                  <c:v>0.31962382593659738</c:v>
                </c:pt>
                <c:pt idx="18">
                  <c:v>0.18800023159143373</c:v>
                </c:pt>
                <c:pt idx="19">
                  <c:v>6.4608754659259568E-2</c:v>
                </c:pt>
                <c:pt idx="20">
                  <c:v>-0.1580075337222078</c:v>
                </c:pt>
                <c:pt idx="21">
                  <c:v>9.8074683839702512E-2</c:v>
                </c:pt>
                <c:pt idx="22">
                  <c:v>0.27302174828956249</c:v>
                </c:pt>
                <c:pt idx="23">
                  <c:v>0.17319292941962469</c:v>
                </c:pt>
                <c:pt idx="24">
                  <c:v>0.25212588930035318</c:v>
                </c:pt>
                <c:pt idx="25">
                  <c:v>0.22201062871360022</c:v>
                </c:pt>
                <c:pt idx="26">
                  <c:v>0.49167948581823578</c:v>
                </c:pt>
                <c:pt idx="27">
                  <c:v>2.3503433965754023E-3</c:v>
                </c:pt>
                <c:pt idx="28">
                  <c:v>-0.1527212755413706</c:v>
                </c:pt>
                <c:pt idx="29">
                  <c:v>0.40354627341355853</c:v>
                </c:pt>
                <c:pt idx="30">
                  <c:v>0.27416499069992029</c:v>
                </c:pt>
                <c:pt idx="31">
                  <c:v>0.12177224469102355</c:v>
                </c:pt>
                <c:pt idx="32">
                  <c:v>-0.20725641284934451</c:v>
                </c:pt>
                <c:pt idx="33">
                  <c:v>5.1842076909317393E-2</c:v>
                </c:pt>
                <c:pt idx="34">
                  <c:v>-0.34671822265404229</c:v>
                </c:pt>
                <c:pt idx="35">
                  <c:v>-0.1308246082940604</c:v>
                </c:pt>
                <c:pt idx="36">
                  <c:v>0.30665281315622661</c:v>
                </c:pt>
                <c:pt idx="37">
                  <c:v>0.31421222793231102</c:v>
                </c:pt>
                <c:pt idx="38">
                  <c:v>0.11266634335185363</c:v>
                </c:pt>
                <c:pt idx="39">
                  <c:v>0.61226686810486752</c:v>
                </c:pt>
                <c:pt idx="40">
                  <c:v>0.28184499543618724</c:v>
                </c:pt>
                <c:pt idx="41">
                  <c:v>0.37058648917325943</c:v>
                </c:pt>
                <c:pt idx="42">
                  <c:v>-4.3535238939111889E-2</c:v>
                </c:pt>
                <c:pt idx="43">
                  <c:v>0.10520435643442125</c:v>
                </c:pt>
                <c:pt idx="44">
                  <c:v>0.28267582298717264</c:v>
                </c:pt>
                <c:pt idx="45">
                  <c:v>-0.29676699305571907</c:v>
                </c:pt>
                <c:pt idx="46">
                  <c:v>-0.70263981891506688</c:v>
                </c:pt>
                <c:pt idx="47">
                  <c:v>-0.40996620897320762</c:v>
                </c:pt>
                <c:pt idx="48">
                  <c:v>-0.1014428494653048</c:v>
                </c:pt>
                <c:pt idx="49">
                  <c:v>0.36714783391411232</c:v>
                </c:pt>
                <c:pt idx="50">
                  <c:v>-2.2626736668956621E-2</c:v>
                </c:pt>
                <c:pt idx="51">
                  <c:v>-0.21488846100006978</c:v>
                </c:pt>
                <c:pt idx="52">
                  <c:v>0.21878968910572949</c:v>
                </c:pt>
                <c:pt idx="53">
                  <c:v>0.15637588374850556</c:v>
                </c:pt>
                <c:pt idx="54">
                  <c:v>1.4398647905501279E-2</c:v>
                </c:pt>
                <c:pt idx="55">
                  <c:v>-1.9271814191853509</c:v>
                </c:pt>
                <c:pt idx="56">
                  <c:v>-0.86421013541803893</c:v>
                </c:pt>
                <c:pt idx="57">
                  <c:v>-0.55261262708076009</c:v>
                </c:pt>
                <c:pt idx="58">
                  <c:v>-1.668195705468797</c:v>
                </c:pt>
                <c:pt idx="59">
                  <c:v>0.40465082694665039</c:v>
                </c:pt>
                <c:pt idx="60">
                  <c:v>-1.8897008675810466E-2</c:v>
                </c:pt>
                <c:pt idx="61">
                  <c:v>0.2203823450289718</c:v>
                </c:pt>
                <c:pt idx="62">
                  <c:v>0.14228994539158279</c:v>
                </c:pt>
                <c:pt idx="63">
                  <c:v>-0.17852271207538623</c:v>
                </c:pt>
                <c:pt idx="64">
                  <c:v>2.9261484907307261E-2</c:v>
                </c:pt>
                <c:pt idx="65">
                  <c:v>-0.13528811554018935</c:v>
                </c:pt>
                <c:pt idx="66">
                  <c:v>-0.53113578399767691</c:v>
                </c:pt>
                <c:pt idx="67">
                  <c:v>-1.0742829068971009</c:v>
                </c:pt>
                <c:pt idx="68">
                  <c:v>-0.61616930585134155</c:v>
                </c:pt>
                <c:pt idx="69">
                  <c:v>-0.66605929550329612</c:v>
                </c:pt>
                <c:pt idx="70">
                  <c:v>-0.20750670243702435</c:v>
                </c:pt>
                <c:pt idx="71">
                  <c:v>-2.2144531020144274E-2</c:v>
                </c:pt>
                <c:pt idx="72">
                  <c:v>0.15089786488203605</c:v>
                </c:pt>
                <c:pt idx="73">
                  <c:v>-0.88456252300046456</c:v>
                </c:pt>
                <c:pt idx="74">
                  <c:v>0.1860124020800672</c:v>
                </c:pt>
                <c:pt idx="75">
                  <c:v>0.22449915306163704</c:v>
                </c:pt>
                <c:pt idx="76">
                  <c:v>-0.45045292194682424</c:v>
                </c:pt>
                <c:pt idx="77">
                  <c:v>-5.8440343805595235E-2</c:v>
                </c:pt>
                <c:pt idx="78">
                  <c:v>-0.45905323591768266</c:v>
                </c:pt>
                <c:pt idx="79">
                  <c:v>-0.23098576896453704</c:v>
                </c:pt>
                <c:pt idx="80">
                  <c:v>-0.70830508120854208</c:v>
                </c:pt>
                <c:pt idx="81">
                  <c:v>-0.43174903198898318</c:v>
                </c:pt>
                <c:pt idx="82">
                  <c:v>0.25076199450954639</c:v>
                </c:pt>
                <c:pt idx="83">
                  <c:v>-0.49693258148155017</c:v>
                </c:pt>
                <c:pt idx="84">
                  <c:v>-2.0169234067589237</c:v>
                </c:pt>
                <c:pt idx="85">
                  <c:v>-0.19362481438485638</c:v>
                </c:pt>
                <c:pt idx="86">
                  <c:v>-0.62227460400142376</c:v>
                </c:pt>
                <c:pt idx="87">
                  <c:v>0.14759165774336053</c:v>
                </c:pt>
                <c:pt idx="88">
                  <c:v>0.30315632080373234</c:v>
                </c:pt>
                <c:pt idx="89">
                  <c:v>-6.4415435398320356E-2</c:v>
                </c:pt>
                <c:pt idx="90">
                  <c:v>0.19554503005134488</c:v>
                </c:pt>
                <c:pt idx="91">
                  <c:v>0.13731488544493486</c:v>
                </c:pt>
                <c:pt idx="92">
                  <c:v>0.37607490621223294</c:v>
                </c:pt>
                <c:pt idx="93">
                  <c:v>0.18956613798190244</c:v>
                </c:pt>
                <c:pt idx="94">
                  <c:v>0.17548683631216438</c:v>
                </c:pt>
                <c:pt idx="95">
                  <c:v>0.1647575752887441</c:v>
                </c:pt>
                <c:pt idx="96">
                  <c:v>0.15730241742088483</c:v>
                </c:pt>
                <c:pt idx="97">
                  <c:v>-0.11670398694394317</c:v>
                </c:pt>
                <c:pt idx="98">
                  <c:v>0.12639296988438231</c:v>
                </c:pt>
                <c:pt idx="99">
                  <c:v>0.10660573436687826</c:v>
                </c:pt>
                <c:pt idx="100">
                  <c:v>0.23558918422394676</c:v>
                </c:pt>
                <c:pt idx="101">
                  <c:v>-0.14889374793559032</c:v>
                </c:pt>
                <c:pt idx="102">
                  <c:v>4.5583948129777091E-2</c:v>
                </c:pt>
                <c:pt idx="103">
                  <c:v>-9.727028165924384E-2</c:v>
                </c:pt>
                <c:pt idx="104">
                  <c:v>6.8687454342784143E-3</c:v>
                </c:pt>
                <c:pt idx="105">
                  <c:v>-0.16727437003745385</c:v>
                </c:pt>
                <c:pt idx="106">
                  <c:v>0.17198708130299745</c:v>
                </c:pt>
                <c:pt idx="107">
                  <c:v>-4.5223269668454823E-3</c:v>
                </c:pt>
                <c:pt idx="108">
                  <c:v>7.4906548461104769E-2</c:v>
                </c:pt>
                <c:pt idx="109">
                  <c:v>0.17093030610683846</c:v>
                </c:pt>
                <c:pt idx="110">
                  <c:v>0.19481670963591557</c:v>
                </c:pt>
                <c:pt idx="111">
                  <c:v>6.1715443109563617E-2</c:v>
                </c:pt>
                <c:pt idx="112">
                  <c:v>0.22434574782862096</c:v>
                </c:pt>
                <c:pt idx="113">
                  <c:v>0.44922679268251292</c:v>
                </c:pt>
                <c:pt idx="114">
                  <c:v>0.21107945730686334</c:v>
                </c:pt>
                <c:pt idx="115">
                  <c:v>0.30499486693135253</c:v>
                </c:pt>
                <c:pt idx="116">
                  <c:v>0.71457917653761716</c:v>
                </c:pt>
                <c:pt idx="117">
                  <c:v>0.24750129687311415</c:v>
                </c:pt>
                <c:pt idx="118">
                  <c:v>0.4800021528490202</c:v>
                </c:pt>
                <c:pt idx="119">
                  <c:v>0.4409680929763119</c:v>
                </c:pt>
                <c:pt idx="120">
                  <c:v>0.8172116235360134</c:v>
                </c:pt>
                <c:pt idx="121">
                  <c:v>0.1050511880482044</c:v>
                </c:pt>
                <c:pt idx="122">
                  <c:v>0.20494430310821657</c:v>
                </c:pt>
                <c:pt idx="123">
                  <c:v>0.14069893522750787</c:v>
                </c:pt>
                <c:pt idx="124">
                  <c:v>0.10366495825313266</c:v>
                </c:pt>
                <c:pt idx="125">
                  <c:v>-5.9249249628963468E-2</c:v>
                </c:pt>
                <c:pt idx="126">
                  <c:v>0.31528943577512669</c:v>
                </c:pt>
                <c:pt idx="127">
                  <c:v>0.23343372597593892</c:v>
                </c:pt>
                <c:pt idx="128">
                  <c:v>0.28621634136148366</c:v>
                </c:pt>
                <c:pt idx="129">
                  <c:v>0.34477787615204858</c:v>
                </c:pt>
                <c:pt idx="130">
                  <c:v>0.25429156346586301</c:v>
                </c:pt>
                <c:pt idx="131">
                  <c:v>0.33316091235378265</c:v>
                </c:pt>
                <c:pt idx="132">
                  <c:v>9.9257851337788191E-3</c:v>
                </c:pt>
                <c:pt idx="133">
                  <c:v>-0.15324430623073326</c:v>
                </c:pt>
                <c:pt idx="134">
                  <c:v>0.34391230852739174</c:v>
                </c:pt>
                <c:pt idx="135">
                  <c:v>0.47155548341793407</c:v>
                </c:pt>
                <c:pt idx="136">
                  <c:v>0.18772125802078188</c:v>
                </c:pt>
                <c:pt idx="137">
                  <c:v>0.10498009594833438</c:v>
                </c:pt>
                <c:pt idx="138">
                  <c:v>0.1230341239697634</c:v>
                </c:pt>
                <c:pt idx="139">
                  <c:v>0.26412462720527308</c:v>
                </c:pt>
                <c:pt idx="140">
                  <c:v>-0.14527207738733428</c:v>
                </c:pt>
                <c:pt idx="141">
                  <c:v>0.94830187706253111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2A9-4C57-8FE2-FABFF4ADD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6370736"/>
        <c:axId val="1806367824"/>
      </c:scatterChart>
      <c:valAx>
        <c:axId val="1806370736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en-US"/>
                  <a:t>Renter Share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806367824"/>
        <c:crosses val="autoZero"/>
        <c:crossBetween val="midCat"/>
      </c:valAx>
      <c:valAx>
        <c:axId val="180636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en-US"/>
                  <a:t>Adjusted</a:t>
                </a:r>
                <a:r>
                  <a:rPr lang="en-US" baseline="0"/>
                  <a:t> Moves Measure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806370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top_quni_mob!$A$2</c:f>
              <c:strCache>
                <c:ptCount val="1"/>
                <c:pt idx="0">
                  <c:v>Mobile Households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top_quni_mob!$B$1:$E$1</c:f>
              <c:strCache>
                <c:ptCount val="4"/>
                <c:pt idx="0">
                  <c:v>2012-2014</c:v>
                </c:pt>
                <c:pt idx="1">
                  <c:v>2014-2016</c:v>
                </c:pt>
                <c:pt idx="2">
                  <c:v>2016-2018</c:v>
                </c:pt>
                <c:pt idx="3">
                  <c:v>2018-2020</c:v>
                </c:pt>
              </c:strCache>
            </c:strRef>
          </c:cat>
          <c:val>
            <c:numRef>
              <c:f>top_quni_mob!$B$2:$E$2</c:f>
              <c:numCache>
                <c:formatCode>#,##0</c:formatCode>
                <c:ptCount val="4"/>
                <c:pt idx="0">
                  <c:v>5277</c:v>
                </c:pt>
                <c:pt idx="1">
                  <c:v>16707</c:v>
                </c:pt>
                <c:pt idx="2">
                  <c:v>17700</c:v>
                </c:pt>
                <c:pt idx="3">
                  <c:v>21353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D-4A63-AC7B-1AEB8BDF5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43920"/>
        <c:axId val="34743088"/>
      </c:barChart>
      <c:lineChart>
        <c:grouping val="stacked"/>
        <c:varyColors val="0"/>
        <c:ser>
          <c:idx val="1"/>
          <c:order val="1"/>
          <c:tx>
            <c:strRef>
              <c:f>top_quni_mob!$A$4</c:f>
              <c:strCache>
                <c:ptCount val="1"/>
                <c:pt idx="0">
                  <c:v>Share of Households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top_quni_mob!$B$4:$E$4</c:f>
              <c:numCache>
                <c:formatCode>0%</c:formatCode>
                <c:ptCount val="4"/>
                <c:pt idx="0">
                  <c:v>0.23168108179303684</c:v>
                </c:pt>
                <c:pt idx="1">
                  <c:v>0.3394627763328999</c:v>
                </c:pt>
                <c:pt idx="2">
                  <c:v>0.31594730641533686</c:v>
                </c:pt>
                <c:pt idx="3">
                  <c:v>0.36575255648241722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3D-4A63-AC7B-1AEB8BDF5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552928"/>
        <c:axId val="117552096"/>
      </c:lineChart>
      <c:catAx>
        <c:axId val="3474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34743088"/>
        <c:crosses val="autoZero"/>
        <c:auto val="1"/>
        <c:lblAlgn val="ctr"/>
        <c:lblOffset val="100"/>
        <c:noMultiLvlLbl val="0"/>
      </c:catAx>
      <c:valAx>
        <c:axId val="3474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en-US"/>
                  <a:t>Total Voter Household Moves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34743920"/>
        <c:crosses val="autoZero"/>
        <c:crossBetween val="between"/>
      </c:valAx>
      <c:valAx>
        <c:axId val="1175520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en-US"/>
                  <a:t>Share of Base Year Voter Households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17552928"/>
        <c:crosses val="max"/>
        <c:crossBetween val="between"/>
      </c:valAx>
      <c:catAx>
        <c:axId val="117552928"/>
        <c:scaling>
          <c:orientation val="minMax"/>
        </c:scaling>
        <c:delete val="1"/>
        <c:axPos val="b"/>
        <c:majorTickMark val="out"/>
        <c:minorTickMark val="none"/>
        <c:tickLblPos val="nextTo"/>
        <c:crossAx val="117552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8727B-433E-4A97-BE9F-8CBCF985A4B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B59BDDBB-0697-4CD7-BF0B-54A60FF8C7FF}">
      <dgm:prSet custT="1"/>
      <dgm:spPr/>
      <dgm:t>
        <a:bodyPr/>
        <a:lstStyle/>
        <a:p>
          <a:r>
            <a:rPr lang="en-US" sz="2000" dirty="0">
              <a:latin typeface="Corbel" panose="020B0503020204020204" pitchFamily="34" charset="0"/>
            </a:rPr>
            <a:t>Developed an adjusted measure of movement that better identifies involuntary displacement across the City.</a:t>
          </a:r>
        </a:p>
        <a:p>
          <a:r>
            <a:rPr lang="en-US" sz="1600" dirty="0"/>
            <a:t>	</a:t>
          </a:r>
          <a:r>
            <a:rPr lang="en-US" sz="1400" dirty="0"/>
            <a:t>Hypothesis: mobility is due to involuntary displacement if it is happening in the presence of high levels of socioeconomic stress.</a:t>
          </a:r>
          <a:endParaRPr lang="en-US" sz="1600" dirty="0">
            <a:latin typeface="Corbel" panose="020B0503020204020204" pitchFamily="34" charset="0"/>
          </a:endParaRPr>
        </a:p>
      </dgm:t>
    </dgm:pt>
    <dgm:pt modelId="{3C2E869E-F17C-485E-9C4D-6E401E45ACEC}" type="parTrans" cxnId="{88A2E73C-2A3E-4F6B-A6A9-BA255AD17CA6}">
      <dgm:prSet/>
      <dgm:spPr/>
      <dgm:t>
        <a:bodyPr/>
        <a:lstStyle/>
        <a:p>
          <a:endParaRPr lang="en-US"/>
        </a:p>
      </dgm:t>
    </dgm:pt>
    <dgm:pt modelId="{9DB587FB-9CA1-43C1-980B-45943AA02F75}" type="sibTrans" cxnId="{88A2E73C-2A3E-4F6B-A6A9-BA255AD17CA6}">
      <dgm:prSet/>
      <dgm:spPr/>
      <dgm:t>
        <a:bodyPr/>
        <a:lstStyle/>
        <a:p>
          <a:endParaRPr lang="en-US"/>
        </a:p>
      </dgm:t>
    </dgm:pt>
    <dgm:pt modelId="{8FD1D7BA-BA39-4C64-9311-683F27886724}">
      <dgm:prSet custT="1"/>
      <dgm:spPr/>
      <dgm:t>
        <a:bodyPr/>
        <a:lstStyle/>
        <a:p>
          <a:r>
            <a:rPr lang="en-US" sz="2000" cap="none" dirty="0">
              <a:solidFill>
                <a:schemeClr val="tx1"/>
              </a:solidFill>
              <a:latin typeface="Corbel" panose="020B0503020204020204" pitchFamily="34" charset="0"/>
            </a:rPr>
            <a:t>What is the volume of movement in areas across the City that exhibit the greatest association with vulnerability to displacement?</a:t>
          </a:r>
          <a:endParaRPr lang="en-US" sz="2000" dirty="0">
            <a:latin typeface="Corbel" panose="020B0503020204020204" pitchFamily="34" charset="0"/>
          </a:endParaRPr>
        </a:p>
      </dgm:t>
    </dgm:pt>
    <dgm:pt modelId="{000B3272-37FC-42AA-84F5-53A2BD8AE178}" type="parTrans" cxnId="{9E898F2F-1BF1-4C48-914A-AA774BAD7636}">
      <dgm:prSet/>
      <dgm:spPr/>
      <dgm:t>
        <a:bodyPr/>
        <a:lstStyle/>
        <a:p>
          <a:endParaRPr lang="en-US"/>
        </a:p>
      </dgm:t>
    </dgm:pt>
    <dgm:pt modelId="{8E69F5DE-4C90-4453-ABF2-065F2D5B327D}" type="sibTrans" cxnId="{9E898F2F-1BF1-4C48-914A-AA774BAD7636}">
      <dgm:prSet/>
      <dgm:spPr/>
      <dgm:t>
        <a:bodyPr/>
        <a:lstStyle/>
        <a:p>
          <a:endParaRPr lang="en-US"/>
        </a:p>
      </dgm:t>
    </dgm:pt>
    <dgm:pt modelId="{D42F2EB0-D1C3-4EDB-93C7-A7DE5B87D43D}">
      <dgm:prSet custT="1"/>
      <dgm:spPr/>
      <dgm:t>
        <a:bodyPr/>
        <a:lstStyle/>
        <a:p>
          <a:r>
            <a:rPr lang="en-US" sz="2000" dirty="0">
              <a:latin typeface="Corbel" panose="020B0503020204020204" pitchFamily="34" charset="0"/>
            </a:rPr>
            <a:t>What are the variables that demonstrate the highest association with an adjusted movement measure?</a:t>
          </a:r>
        </a:p>
      </dgm:t>
    </dgm:pt>
    <dgm:pt modelId="{D868FD3A-6F3A-4365-9984-336DB405A1FA}" type="parTrans" cxnId="{F490DAF9-7C90-4E34-95ED-DE1D8C2702B3}">
      <dgm:prSet/>
      <dgm:spPr/>
      <dgm:t>
        <a:bodyPr/>
        <a:lstStyle/>
        <a:p>
          <a:endParaRPr lang="en-US"/>
        </a:p>
      </dgm:t>
    </dgm:pt>
    <dgm:pt modelId="{BE2FF70C-CF81-4720-B4FB-5F00078C55B7}" type="sibTrans" cxnId="{F490DAF9-7C90-4E34-95ED-DE1D8C2702B3}">
      <dgm:prSet/>
      <dgm:spPr/>
      <dgm:t>
        <a:bodyPr/>
        <a:lstStyle/>
        <a:p>
          <a:endParaRPr lang="en-US"/>
        </a:p>
      </dgm:t>
    </dgm:pt>
    <dgm:pt modelId="{682E0704-3F17-4479-BBB2-AD037280AC1F}" type="pres">
      <dgm:prSet presAssocID="{A0F8727B-433E-4A97-BE9F-8CBCF985A4B5}" presName="root" presStyleCnt="0">
        <dgm:presLayoutVars>
          <dgm:dir/>
          <dgm:resizeHandles val="exact"/>
        </dgm:presLayoutVars>
      </dgm:prSet>
      <dgm:spPr/>
    </dgm:pt>
    <dgm:pt modelId="{41DD9466-1717-4332-80E2-871EF46D12B9}" type="pres">
      <dgm:prSet presAssocID="{B59BDDBB-0697-4CD7-BF0B-54A60FF8C7FF}" presName="compNode" presStyleCnt="0"/>
      <dgm:spPr/>
    </dgm:pt>
    <dgm:pt modelId="{849F2C3F-C549-4DF8-BA37-9B3F977509EC}" type="pres">
      <dgm:prSet presAssocID="{B59BDDBB-0697-4CD7-BF0B-54A60FF8C7FF}" presName="bgRect" presStyleLbl="bgShp" presStyleIdx="0" presStyleCnt="3"/>
      <dgm:spPr/>
    </dgm:pt>
    <dgm:pt modelId="{F90EB820-F048-4EE7-84A6-1931113BAE76}" type="pres">
      <dgm:prSet presAssocID="{B59BDDBB-0697-4CD7-BF0B-54A60FF8C7FF}" presName="iconRect" presStyleLbl="node1" presStyleIdx="0" presStyleCnt="3"/>
      <dgm:spPr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>
          <a:noFill/>
        </a:ln>
      </dgm:spPr>
    </dgm:pt>
    <dgm:pt modelId="{20F3B53E-AF7D-4C7F-A146-A6996B568BE8}" type="pres">
      <dgm:prSet presAssocID="{B59BDDBB-0697-4CD7-BF0B-54A60FF8C7FF}" presName="spaceRect" presStyleCnt="0"/>
      <dgm:spPr/>
    </dgm:pt>
    <dgm:pt modelId="{383E4B62-72F7-4C7D-94BC-6A9F71D711E4}" type="pres">
      <dgm:prSet presAssocID="{B59BDDBB-0697-4CD7-BF0B-54A60FF8C7FF}" presName="parTx" presStyleLbl="revTx" presStyleIdx="0" presStyleCnt="3">
        <dgm:presLayoutVars>
          <dgm:chMax val="0"/>
          <dgm:chPref val="0"/>
        </dgm:presLayoutVars>
      </dgm:prSet>
      <dgm:spPr/>
    </dgm:pt>
    <dgm:pt modelId="{3B6BE82C-5A0C-4FE1-B469-4E48EC8AB198}" type="pres">
      <dgm:prSet presAssocID="{9DB587FB-9CA1-43C1-980B-45943AA02F75}" presName="sibTrans" presStyleCnt="0"/>
      <dgm:spPr/>
    </dgm:pt>
    <dgm:pt modelId="{86FA63C5-EDFE-401B-9AD5-83EDE634C924}" type="pres">
      <dgm:prSet presAssocID="{8FD1D7BA-BA39-4C64-9311-683F27886724}" presName="compNode" presStyleCnt="0"/>
      <dgm:spPr/>
    </dgm:pt>
    <dgm:pt modelId="{154FCAC1-DA19-41AB-B03D-C42D1925D324}" type="pres">
      <dgm:prSet presAssocID="{8FD1D7BA-BA39-4C64-9311-683F27886724}" presName="bgRect" presStyleLbl="bgShp" presStyleIdx="1" presStyleCnt="3"/>
      <dgm:spPr/>
    </dgm:pt>
    <dgm:pt modelId="{A0C6E004-86EA-44A8-9D8A-5352006630E6}" type="pres">
      <dgm:prSet presAssocID="{8FD1D7BA-BA39-4C64-9311-683F27886724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Question Mark outline"/>
        </a:ext>
      </dgm:extLst>
    </dgm:pt>
    <dgm:pt modelId="{4B631F35-F286-4478-8FBE-4100F474AB81}" type="pres">
      <dgm:prSet presAssocID="{8FD1D7BA-BA39-4C64-9311-683F27886724}" presName="spaceRect" presStyleCnt="0"/>
      <dgm:spPr/>
    </dgm:pt>
    <dgm:pt modelId="{793E8851-A2B2-4E69-A5FF-5BA6472A342A}" type="pres">
      <dgm:prSet presAssocID="{8FD1D7BA-BA39-4C64-9311-683F27886724}" presName="parTx" presStyleLbl="revTx" presStyleIdx="1" presStyleCnt="3">
        <dgm:presLayoutVars>
          <dgm:chMax val="0"/>
          <dgm:chPref val="0"/>
        </dgm:presLayoutVars>
      </dgm:prSet>
      <dgm:spPr/>
    </dgm:pt>
    <dgm:pt modelId="{59745C72-3AA4-45E0-BE68-BFF14CE62EF0}" type="pres">
      <dgm:prSet presAssocID="{8E69F5DE-4C90-4453-ABF2-065F2D5B327D}" presName="sibTrans" presStyleCnt="0"/>
      <dgm:spPr/>
    </dgm:pt>
    <dgm:pt modelId="{8E6B1D5E-995A-4911-99D5-B074E0C505A7}" type="pres">
      <dgm:prSet presAssocID="{D42F2EB0-D1C3-4EDB-93C7-A7DE5B87D43D}" presName="compNode" presStyleCnt="0"/>
      <dgm:spPr/>
    </dgm:pt>
    <dgm:pt modelId="{053AEF2C-5878-4976-AD30-8E29B63A331D}" type="pres">
      <dgm:prSet presAssocID="{D42F2EB0-D1C3-4EDB-93C7-A7DE5B87D43D}" presName="bgRect" presStyleLbl="bgShp" presStyleIdx="2" presStyleCnt="3"/>
      <dgm:spPr/>
    </dgm:pt>
    <dgm:pt modelId="{79346549-F245-4C75-9ECE-B6A849AE8AAC}" type="pres">
      <dgm:prSet presAssocID="{D42F2EB0-D1C3-4EDB-93C7-A7DE5B87D43D}" presName="iconRect" presStyleLbl="node1" presStyleIdx="2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Question Mark outline"/>
        </a:ext>
      </dgm:extLst>
    </dgm:pt>
    <dgm:pt modelId="{ADF3CAF1-E5FF-463F-A96A-B4DB8A1D27AD}" type="pres">
      <dgm:prSet presAssocID="{D42F2EB0-D1C3-4EDB-93C7-A7DE5B87D43D}" presName="spaceRect" presStyleCnt="0"/>
      <dgm:spPr/>
    </dgm:pt>
    <dgm:pt modelId="{19A92772-C571-47EF-809F-DB85B52C4718}" type="pres">
      <dgm:prSet presAssocID="{D42F2EB0-D1C3-4EDB-93C7-A7DE5B87D43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62FAB03-BADB-4879-864A-E471537C95CE}" type="presOf" srcId="{B59BDDBB-0697-4CD7-BF0B-54A60FF8C7FF}" destId="{383E4B62-72F7-4C7D-94BC-6A9F71D711E4}" srcOrd="0" destOrd="0" presId="urn:microsoft.com/office/officeart/2018/2/layout/IconVerticalSolidList"/>
    <dgm:cxn modelId="{07265E10-1BCF-4D20-A383-81A5F1A4BC38}" type="presOf" srcId="{D42F2EB0-D1C3-4EDB-93C7-A7DE5B87D43D}" destId="{19A92772-C571-47EF-809F-DB85B52C4718}" srcOrd="0" destOrd="0" presId="urn:microsoft.com/office/officeart/2018/2/layout/IconVerticalSolidList"/>
    <dgm:cxn modelId="{91C77B2E-63A9-473F-A569-52105CE5C9FF}" type="presOf" srcId="{8FD1D7BA-BA39-4C64-9311-683F27886724}" destId="{793E8851-A2B2-4E69-A5FF-5BA6472A342A}" srcOrd="0" destOrd="0" presId="urn:microsoft.com/office/officeart/2018/2/layout/IconVerticalSolidList"/>
    <dgm:cxn modelId="{9E898F2F-1BF1-4C48-914A-AA774BAD7636}" srcId="{A0F8727B-433E-4A97-BE9F-8CBCF985A4B5}" destId="{8FD1D7BA-BA39-4C64-9311-683F27886724}" srcOrd="1" destOrd="0" parTransId="{000B3272-37FC-42AA-84F5-53A2BD8AE178}" sibTransId="{8E69F5DE-4C90-4453-ABF2-065F2D5B327D}"/>
    <dgm:cxn modelId="{88A2E73C-2A3E-4F6B-A6A9-BA255AD17CA6}" srcId="{A0F8727B-433E-4A97-BE9F-8CBCF985A4B5}" destId="{B59BDDBB-0697-4CD7-BF0B-54A60FF8C7FF}" srcOrd="0" destOrd="0" parTransId="{3C2E869E-F17C-485E-9C4D-6E401E45ACEC}" sibTransId="{9DB587FB-9CA1-43C1-980B-45943AA02F75}"/>
    <dgm:cxn modelId="{D025F683-0ADD-4602-A8EB-510687419A2C}" type="presOf" srcId="{A0F8727B-433E-4A97-BE9F-8CBCF985A4B5}" destId="{682E0704-3F17-4479-BBB2-AD037280AC1F}" srcOrd="0" destOrd="0" presId="urn:microsoft.com/office/officeart/2018/2/layout/IconVerticalSolidList"/>
    <dgm:cxn modelId="{F490DAF9-7C90-4E34-95ED-DE1D8C2702B3}" srcId="{A0F8727B-433E-4A97-BE9F-8CBCF985A4B5}" destId="{D42F2EB0-D1C3-4EDB-93C7-A7DE5B87D43D}" srcOrd="2" destOrd="0" parTransId="{D868FD3A-6F3A-4365-9984-336DB405A1FA}" sibTransId="{BE2FF70C-CF81-4720-B4FB-5F00078C55B7}"/>
    <dgm:cxn modelId="{762CEB83-8FBA-4DF4-A640-BFD5FAF769E3}" type="presParOf" srcId="{682E0704-3F17-4479-BBB2-AD037280AC1F}" destId="{41DD9466-1717-4332-80E2-871EF46D12B9}" srcOrd="0" destOrd="0" presId="urn:microsoft.com/office/officeart/2018/2/layout/IconVerticalSolidList"/>
    <dgm:cxn modelId="{EEC37DA0-BF5A-48F1-9A94-3813356D78A5}" type="presParOf" srcId="{41DD9466-1717-4332-80E2-871EF46D12B9}" destId="{849F2C3F-C549-4DF8-BA37-9B3F977509EC}" srcOrd="0" destOrd="0" presId="urn:microsoft.com/office/officeart/2018/2/layout/IconVerticalSolidList"/>
    <dgm:cxn modelId="{444CACD4-D45F-4742-BAC3-4F9AB78D87BF}" type="presParOf" srcId="{41DD9466-1717-4332-80E2-871EF46D12B9}" destId="{F90EB820-F048-4EE7-84A6-1931113BAE76}" srcOrd="1" destOrd="0" presId="urn:microsoft.com/office/officeart/2018/2/layout/IconVerticalSolidList"/>
    <dgm:cxn modelId="{62F956A3-E65E-4F06-A721-A3B7345967C4}" type="presParOf" srcId="{41DD9466-1717-4332-80E2-871EF46D12B9}" destId="{20F3B53E-AF7D-4C7F-A146-A6996B568BE8}" srcOrd="2" destOrd="0" presId="urn:microsoft.com/office/officeart/2018/2/layout/IconVerticalSolidList"/>
    <dgm:cxn modelId="{5B3FEA22-E4CB-4446-9E55-8828D35614B5}" type="presParOf" srcId="{41DD9466-1717-4332-80E2-871EF46D12B9}" destId="{383E4B62-72F7-4C7D-94BC-6A9F71D711E4}" srcOrd="3" destOrd="0" presId="urn:microsoft.com/office/officeart/2018/2/layout/IconVerticalSolidList"/>
    <dgm:cxn modelId="{8BE97A60-0435-4F79-9D40-82C01C2C2D72}" type="presParOf" srcId="{682E0704-3F17-4479-BBB2-AD037280AC1F}" destId="{3B6BE82C-5A0C-4FE1-B469-4E48EC8AB198}" srcOrd="1" destOrd="0" presId="urn:microsoft.com/office/officeart/2018/2/layout/IconVerticalSolidList"/>
    <dgm:cxn modelId="{282D68B5-D117-4971-96D9-F83B735CE1EC}" type="presParOf" srcId="{682E0704-3F17-4479-BBB2-AD037280AC1F}" destId="{86FA63C5-EDFE-401B-9AD5-83EDE634C924}" srcOrd="2" destOrd="0" presId="urn:microsoft.com/office/officeart/2018/2/layout/IconVerticalSolidList"/>
    <dgm:cxn modelId="{71E01F11-2BD7-43B5-94A4-89CC1EF71990}" type="presParOf" srcId="{86FA63C5-EDFE-401B-9AD5-83EDE634C924}" destId="{154FCAC1-DA19-41AB-B03D-C42D1925D324}" srcOrd="0" destOrd="0" presId="urn:microsoft.com/office/officeart/2018/2/layout/IconVerticalSolidList"/>
    <dgm:cxn modelId="{E25C130C-62BE-47C3-9066-96E0E9BFAD59}" type="presParOf" srcId="{86FA63C5-EDFE-401B-9AD5-83EDE634C924}" destId="{A0C6E004-86EA-44A8-9D8A-5352006630E6}" srcOrd="1" destOrd="0" presId="urn:microsoft.com/office/officeart/2018/2/layout/IconVerticalSolidList"/>
    <dgm:cxn modelId="{AE401DE1-BC17-47BB-9C3F-FD84E74DB4D6}" type="presParOf" srcId="{86FA63C5-EDFE-401B-9AD5-83EDE634C924}" destId="{4B631F35-F286-4478-8FBE-4100F474AB81}" srcOrd="2" destOrd="0" presId="urn:microsoft.com/office/officeart/2018/2/layout/IconVerticalSolidList"/>
    <dgm:cxn modelId="{B50E38F4-F226-49C6-8C2C-1C2D052331BF}" type="presParOf" srcId="{86FA63C5-EDFE-401B-9AD5-83EDE634C924}" destId="{793E8851-A2B2-4E69-A5FF-5BA6472A342A}" srcOrd="3" destOrd="0" presId="urn:microsoft.com/office/officeart/2018/2/layout/IconVerticalSolidList"/>
    <dgm:cxn modelId="{F7EE1E71-EBEB-459D-860B-3AFF04295ACB}" type="presParOf" srcId="{682E0704-3F17-4479-BBB2-AD037280AC1F}" destId="{59745C72-3AA4-45E0-BE68-BFF14CE62EF0}" srcOrd="3" destOrd="0" presId="urn:microsoft.com/office/officeart/2018/2/layout/IconVerticalSolidList"/>
    <dgm:cxn modelId="{B52287F8-0408-44A6-91BA-AC61A062D944}" type="presParOf" srcId="{682E0704-3F17-4479-BBB2-AD037280AC1F}" destId="{8E6B1D5E-995A-4911-99D5-B074E0C505A7}" srcOrd="4" destOrd="0" presId="urn:microsoft.com/office/officeart/2018/2/layout/IconVerticalSolidList"/>
    <dgm:cxn modelId="{C9F71951-AED7-4DF5-8FF3-EF269ECB0368}" type="presParOf" srcId="{8E6B1D5E-995A-4911-99D5-B074E0C505A7}" destId="{053AEF2C-5878-4976-AD30-8E29B63A331D}" srcOrd="0" destOrd="0" presId="urn:microsoft.com/office/officeart/2018/2/layout/IconVerticalSolidList"/>
    <dgm:cxn modelId="{2FDBC66B-58A6-4FEF-9964-F581AA548254}" type="presParOf" srcId="{8E6B1D5E-995A-4911-99D5-B074E0C505A7}" destId="{79346549-F245-4C75-9ECE-B6A849AE8AAC}" srcOrd="1" destOrd="0" presId="urn:microsoft.com/office/officeart/2018/2/layout/IconVerticalSolidList"/>
    <dgm:cxn modelId="{CCE3949F-7FBD-4EAA-A8AF-FCC4789997CD}" type="presParOf" srcId="{8E6B1D5E-995A-4911-99D5-B074E0C505A7}" destId="{ADF3CAF1-E5FF-463F-A96A-B4DB8A1D27AD}" srcOrd="2" destOrd="0" presId="urn:microsoft.com/office/officeart/2018/2/layout/IconVerticalSolidList"/>
    <dgm:cxn modelId="{083F09F0-D22F-4625-92A1-D6E2C6C3116F}" type="presParOf" srcId="{8E6B1D5E-995A-4911-99D5-B074E0C505A7}" destId="{19A92772-C571-47EF-809F-DB85B52C47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A8F27-C207-49B4-855B-ED218345440F}" type="doc">
      <dgm:prSet loTypeId="urn:microsoft.com/office/officeart/2005/8/layout/matrix1" loCatId="matrix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AC093D8C-80ED-47CD-8D91-73C9FDBE3E28}">
      <dgm:prSet phldrT="[Text]"/>
      <dgm:spPr/>
      <dgm:t>
        <a:bodyPr/>
        <a:lstStyle/>
        <a:p>
          <a:r>
            <a:rPr lang="en-US" dirty="0"/>
            <a:t>Place</a:t>
          </a:r>
        </a:p>
      </dgm:t>
    </dgm:pt>
    <dgm:pt modelId="{1FEE6A61-DBDE-4256-9CEA-7B14225BDB01}" type="parTrans" cxnId="{6A84BEA6-6A46-4DAD-8EC2-5112250C651E}">
      <dgm:prSet/>
      <dgm:spPr/>
      <dgm:t>
        <a:bodyPr/>
        <a:lstStyle/>
        <a:p>
          <a:endParaRPr lang="en-US"/>
        </a:p>
      </dgm:t>
    </dgm:pt>
    <dgm:pt modelId="{ADB21E2D-4F06-4BD7-AA6B-20839A2234D4}" type="sibTrans" cxnId="{6A84BEA6-6A46-4DAD-8EC2-5112250C651E}">
      <dgm:prSet/>
      <dgm:spPr/>
      <dgm:t>
        <a:bodyPr/>
        <a:lstStyle/>
        <a:p>
          <a:endParaRPr lang="en-US"/>
        </a:p>
      </dgm:t>
    </dgm:pt>
    <dgm:pt modelId="{EC82815D-D92A-4DA7-85DD-5CC0D118C255}">
      <dgm:prSet phldrT="[Text]"/>
      <dgm:spPr/>
      <dgm:t>
        <a:bodyPr/>
        <a:lstStyle/>
        <a:p>
          <a:r>
            <a:rPr lang="en-US" dirty="0"/>
            <a:t>Socioeconomically stable &amp; relatively </a:t>
          </a:r>
          <a:r>
            <a:rPr lang="en-US" dirty="0" err="1"/>
            <a:t>unmobile</a:t>
          </a:r>
          <a:endParaRPr lang="en-US" dirty="0"/>
        </a:p>
      </dgm:t>
    </dgm:pt>
    <dgm:pt modelId="{7A61B263-F65D-484A-B990-B3A5E477ED4C}" type="parTrans" cxnId="{E5C005EE-CEBA-4787-9AF2-ACECD3254FDF}">
      <dgm:prSet/>
      <dgm:spPr/>
      <dgm:t>
        <a:bodyPr/>
        <a:lstStyle/>
        <a:p>
          <a:endParaRPr lang="en-US"/>
        </a:p>
      </dgm:t>
    </dgm:pt>
    <dgm:pt modelId="{B67047DB-AA5B-419B-824A-25B1906C8F5E}" type="sibTrans" cxnId="{E5C005EE-CEBA-4787-9AF2-ACECD3254FDF}">
      <dgm:prSet/>
      <dgm:spPr/>
      <dgm:t>
        <a:bodyPr/>
        <a:lstStyle/>
        <a:p>
          <a:endParaRPr lang="en-US"/>
        </a:p>
      </dgm:t>
    </dgm:pt>
    <dgm:pt modelId="{A841551E-D931-4BF8-A9ED-60AFD7773E68}">
      <dgm:prSet phldrT="[Text]"/>
      <dgm:spPr/>
      <dgm:t>
        <a:bodyPr/>
        <a:lstStyle/>
        <a:p>
          <a:r>
            <a:rPr lang="en-US" dirty="0"/>
            <a:t>Socioeconomically stable &amp; relatively mobile</a:t>
          </a:r>
        </a:p>
      </dgm:t>
    </dgm:pt>
    <dgm:pt modelId="{7B43012C-6264-4B9D-86C8-1B4249DBBA8B}" type="parTrans" cxnId="{C441576F-6F76-48E5-9E3D-DB6792914FE6}">
      <dgm:prSet/>
      <dgm:spPr/>
      <dgm:t>
        <a:bodyPr/>
        <a:lstStyle/>
        <a:p>
          <a:endParaRPr lang="en-US"/>
        </a:p>
      </dgm:t>
    </dgm:pt>
    <dgm:pt modelId="{A0F3792A-7D4D-413A-97BA-C22F9EBC88D2}" type="sibTrans" cxnId="{C441576F-6F76-48E5-9E3D-DB6792914FE6}">
      <dgm:prSet/>
      <dgm:spPr/>
      <dgm:t>
        <a:bodyPr/>
        <a:lstStyle/>
        <a:p>
          <a:endParaRPr lang="en-US"/>
        </a:p>
      </dgm:t>
    </dgm:pt>
    <dgm:pt modelId="{EDA54FC5-B047-425B-8D5B-5B43E5115D74}">
      <dgm:prSet phldrT="[Text]"/>
      <dgm:spPr/>
      <dgm:t>
        <a:bodyPr/>
        <a:lstStyle/>
        <a:p>
          <a:r>
            <a:rPr lang="en-US"/>
            <a:t>Socioeconomically unstable &amp; relatively unmobile (vulnerable to involuntary displacement)</a:t>
          </a:r>
          <a:endParaRPr lang="en-US" dirty="0"/>
        </a:p>
      </dgm:t>
    </dgm:pt>
    <dgm:pt modelId="{A3058B5F-2D23-4E10-9E1F-22625E211860}" type="parTrans" cxnId="{D56B600F-B5E3-4AD6-8D63-B88E5D06402F}">
      <dgm:prSet/>
      <dgm:spPr/>
      <dgm:t>
        <a:bodyPr/>
        <a:lstStyle/>
        <a:p>
          <a:endParaRPr lang="en-US"/>
        </a:p>
      </dgm:t>
    </dgm:pt>
    <dgm:pt modelId="{5DA91EAA-4E72-4B4A-8219-FC29FC981A67}" type="sibTrans" cxnId="{D56B600F-B5E3-4AD6-8D63-B88E5D06402F}">
      <dgm:prSet/>
      <dgm:spPr/>
      <dgm:t>
        <a:bodyPr/>
        <a:lstStyle/>
        <a:p>
          <a:endParaRPr lang="en-US"/>
        </a:p>
      </dgm:t>
    </dgm:pt>
    <dgm:pt modelId="{03D2D6EE-FAE4-4850-B8A0-6B9D94A9F589}">
      <dgm:prSet phldrT="[Text]"/>
      <dgm:spPr/>
      <dgm:t>
        <a:bodyPr/>
        <a:lstStyle/>
        <a:p>
          <a:r>
            <a:rPr lang="en-US" b="1"/>
            <a:t>Socioeconomically unstable &amp; relatively mobile (involuntary displacement)</a:t>
          </a:r>
          <a:endParaRPr lang="en-US" b="1" dirty="0"/>
        </a:p>
      </dgm:t>
    </dgm:pt>
    <dgm:pt modelId="{A9C372C9-B006-410D-BB4D-3ABBD01C7F23}" type="parTrans" cxnId="{EC04CBD6-D9FA-4C6A-BB58-54E987493124}">
      <dgm:prSet/>
      <dgm:spPr/>
      <dgm:t>
        <a:bodyPr/>
        <a:lstStyle/>
        <a:p>
          <a:endParaRPr lang="en-US"/>
        </a:p>
      </dgm:t>
    </dgm:pt>
    <dgm:pt modelId="{A7B2365D-5976-434F-BA79-4F84039A8661}" type="sibTrans" cxnId="{EC04CBD6-D9FA-4C6A-BB58-54E987493124}">
      <dgm:prSet/>
      <dgm:spPr/>
      <dgm:t>
        <a:bodyPr/>
        <a:lstStyle/>
        <a:p>
          <a:endParaRPr lang="en-US"/>
        </a:p>
      </dgm:t>
    </dgm:pt>
    <dgm:pt modelId="{7504DB88-4E92-46CC-B244-1ABF591915DC}" type="pres">
      <dgm:prSet presAssocID="{401A8F27-C207-49B4-855B-ED218345440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612B77A-FF1C-46F8-B450-6B0CD22DE88D}" type="pres">
      <dgm:prSet presAssocID="{401A8F27-C207-49B4-855B-ED218345440F}" presName="matrix" presStyleCnt="0"/>
      <dgm:spPr/>
    </dgm:pt>
    <dgm:pt modelId="{2013D73E-4ACB-4B16-B9E4-DB770BDD2455}" type="pres">
      <dgm:prSet presAssocID="{401A8F27-C207-49B4-855B-ED218345440F}" presName="tile1" presStyleLbl="node1" presStyleIdx="0" presStyleCnt="4" custLinFactNeighborX="-38092" custLinFactNeighborY="-67500"/>
      <dgm:spPr/>
    </dgm:pt>
    <dgm:pt modelId="{B047B5F1-A12C-4A8A-8D52-84A64EFA9783}" type="pres">
      <dgm:prSet presAssocID="{401A8F27-C207-49B4-855B-ED218345440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D7E8CA1-EB5A-470D-85C5-1BEB63EEC150}" type="pres">
      <dgm:prSet presAssocID="{401A8F27-C207-49B4-855B-ED218345440F}" presName="tile2" presStyleLbl="node1" presStyleIdx="1" presStyleCnt="4"/>
      <dgm:spPr/>
    </dgm:pt>
    <dgm:pt modelId="{08F620B7-0FA0-4CDB-A1A5-50A634296425}" type="pres">
      <dgm:prSet presAssocID="{401A8F27-C207-49B4-855B-ED218345440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17972DD-ABE4-4B24-AE87-6F1A135A9ABF}" type="pres">
      <dgm:prSet presAssocID="{401A8F27-C207-49B4-855B-ED218345440F}" presName="tile3" presStyleLbl="node1" presStyleIdx="2" presStyleCnt="4"/>
      <dgm:spPr/>
    </dgm:pt>
    <dgm:pt modelId="{87C9D0CC-6C19-414E-B530-96BEC3F37E12}" type="pres">
      <dgm:prSet presAssocID="{401A8F27-C207-49B4-855B-ED218345440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AE104D4-451F-4E4B-9975-E96BD2CD2B21}" type="pres">
      <dgm:prSet presAssocID="{401A8F27-C207-49B4-855B-ED218345440F}" presName="tile4" presStyleLbl="node1" presStyleIdx="3" presStyleCnt="4"/>
      <dgm:spPr/>
    </dgm:pt>
    <dgm:pt modelId="{751F9B6D-A16C-47EE-810A-CD8A8C10EB17}" type="pres">
      <dgm:prSet presAssocID="{401A8F27-C207-49B4-855B-ED218345440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E06CDDC-D992-4B2B-8434-259E897C9029}" type="pres">
      <dgm:prSet presAssocID="{401A8F27-C207-49B4-855B-ED218345440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56B600F-B5E3-4AD6-8D63-B88E5D06402F}" srcId="{AC093D8C-80ED-47CD-8D91-73C9FDBE3E28}" destId="{EDA54FC5-B047-425B-8D5B-5B43E5115D74}" srcOrd="2" destOrd="0" parTransId="{A3058B5F-2D23-4E10-9E1F-22625E211860}" sibTransId="{5DA91EAA-4E72-4B4A-8219-FC29FC981A67}"/>
    <dgm:cxn modelId="{3B428D1E-6307-4C57-AB8C-BD69050636F8}" type="presOf" srcId="{401A8F27-C207-49B4-855B-ED218345440F}" destId="{7504DB88-4E92-46CC-B244-1ABF591915DC}" srcOrd="0" destOrd="0" presId="urn:microsoft.com/office/officeart/2005/8/layout/matrix1"/>
    <dgm:cxn modelId="{9F69281F-8177-4B37-B741-F587C84A0D40}" type="presOf" srcId="{03D2D6EE-FAE4-4850-B8A0-6B9D94A9F589}" destId="{751F9B6D-A16C-47EE-810A-CD8A8C10EB17}" srcOrd="1" destOrd="0" presId="urn:microsoft.com/office/officeart/2005/8/layout/matrix1"/>
    <dgm:cxn modelId="{6BC87420-72BD-4EB1-A114-FEFEECC534FD}" type="presOf" srcId="{EDA54FC5-B047-425B-8D5B-5B43E5115D74}" destId="{417972DD-ABE4-4B24-AE87-6F1A135A9ABF}" srcOrd="0" destOrd="0" presId="urn:microsoft.com/office/officeart/2005/8/layout/matrix1"/>
    <dgm:cxn modelId="{3A480237-CD39-4557-A58B-D2D3AE599819}" type="presOf" srcId="{EC82815D-D92A-4DA7-85DD-5CC0D118C255}" destId="{2013D73E-4ACB-4B16-B9E4-DB770BDD2455}" srcOrd="0" destOrd="0" presId="urn:microsoft.com/office/officeart/2005/8/layout/matrix1"/>
    <dgm:cxn modelId="{C441576F-6F76-48E5-9E3D-DB6792914FE6}" srcId="{AC093D8C-80ED-47CD-8D91-73C9FDBE3E28}" destId="{A841551E-D931-4BF8-A9ED-60AFD7773E68}" srcOrd="1" destOrd="0" parTransId="{7B43012C-6264-4B9D-86C8-1B4249DBBA8B}" sibTransId="{A0F3792A-7D4D-413A-97BA-C22F9EBC88D2}"/>
    <dgm:cxn modelId="{91F1E87D-A3D2-4EAC-AE92-67DC5C5D332F}" type="presOf" srcId="{03D2D6EE-FAE4-4850-B8A0-6B9D94A9F589}" destId="{BAE104D4-451F-4E4B-9975-E96BD2CD2B21}" srcOrd="0" destOrd="0" presId="urn:microsoft.com/office/officeart/2005/8/layout/matrix1"/>
    <dgm:cxn modelId="{9C8ABD7E-33B3-411B-945E-441FEB76C6AC}" type="presOf" srcId="{A841551E-D931-4BF8-A9ED-60AFD7773E68}" destId="{CD7E8CA1-EB5A-470D-85C5-1BEB63EEC150}" srcOrd="0" destOrd="0" presId="urn:microsoft.com/office/officeart/2005/8/layout/matrix1"/>
    <dgm:cxn modelId="{22E9E496-D560-418F-9229-3EEE773F8D1E}" type="presOf" srcId="{EC82815D-D92A-4DA7-85DD-5CC0D118C255}" destId="{B047B5F1-A12C-4A8A-8D52-84A64EFA9783}" srcOrd="1" destOrd="0" presId="urn:microsoft.com/office/officeart/2005/8/layout/matrix1"/>
    <dgm:cxn modelId="{6A84BEA6-6A46-4DAD-8EC2-5112250C651E}" srcId="{401A8F27-C207-49B4-855B-ED218345440F}" destId="{AC093D8C-80ED-47CD-8D91-73C9FDBE3E28}" srcOrd="0" destOrd="0" parTransId="{1FEE6A61-DBDE-4256-9CEA-7B14225BDB01}" sibTransId="{ADB21E2D-4F06-4BD7-AA6B-20839A2234D4}"/>
    <dgm:cxn modelId="{20CEBEB0-B0AC-462F-AE69-67FC93C0C17B}" type="presOf" srcId="{AC093D8C-80ED-47CD-8D91-73C9FDBE3E28}" destId="{BE06CDDC-D992-4B2B-8434-259E897C9029}" srcOrd="0" destOrd="0" presId="urn:microsoft.com/office/officeart/2005/8/layout/matrix1"/>
    <dgm:cxn modelId="{17995ACD-D7D5-4DB1-97FC-FCAC63A94FC8}" type="presOf" srcId="{EDA54FC5-B047-425B-8D5B-5B43E5115D74}" destId="{87C9D0CC-6C19-414E-B530-96BEC3F37E12}" srcOrd="1" destOrd="0" presId="urn:microsoft.com/office/officeart/2005/8/layout/matrix1"/>
    <dgm:cxn modelId="{EC04CBD6-D9FA-4C6A-BB58-54E987493124}" srcId="{AC093D8C-80ED-47CD-8D91-73C9FDBE3E28}" destId="{03D2D6EE-FAE4-4850-B8A0-6B9D94A9F589}" srcOrd="3" destOrd="0" parTransId="{A9C372C9-B006-410D-BB4D-3ABBD01C7F23}" sibTransId="{A7B2365D-5976-434F-BA79-4F84039A8661}"/>
    <dgm:cxn modelId="{2FCE0AD8-A1D3-4F99-9E53-61BA0BF77903}" type="presOf" srcId="{A841551E-D931-4BF8-A9ED-60AFD7773E68}" destId="{08F620B7-0FA0-4CDB-A1A5-50A634296425}" srcOrd="1" destOrd="0" presId="urn:microsoft.com/office/officeart/2005/8/layout/matrix1"/>
    <dgm:cxn modelId="{E5C005EE-CEBA-4787-9AF2-ACECD3254FDF}" srcId="{AC093D8C-80ED-47CD-8D91-73C9FDBE3E28}" destId="{EC82815D-D92A-4DA7-85DD-5CC0D118C255}" srcOrd="0" destOrd="0" parTransId="{7A61B263-F65D-484A-B990-B3A5E477ED4C}" sibTransId="{B67047DB-AA5B-419B-824A-25B1906C8F5E}"/>
    <dgm:cxn modelId="{43B83434-70FC-4A41-B6EF-614655F11452}" type="presParOf" srcId="{7504DB88-4E92-46CC-B244-1ABF591915DC}" destId="{3612B77A-FF1C-46F8-B450-6B0CD22DE88D}" srcOrd="0" destOrd="0" presId="urn:microsoft.com/office/officeart/2005/8/layout/matrix1"/>
    <dgm:cxn modelId="{1A8437D6-5629-4030-8BD0-1816D1D20434}" type="presParOf" srcId="{3612B77A-FF1C-46F8-B450-6B0CD22DE88D}" destId="{2013D73E-4ACB-4B16-B9E4-DB770BDD2455}" srcOrd="0" destOrd="0" presId="urn:microsoft.com/office/officeart/2005/8/layout/matrix1"/>
    <dgm:cxn modelId="{F09F0CB1-B4BA-406E-AFFE-8B5884752102}" type="presParOf" srcId="{3612B77A-FF1C-46F8-B450-6B0CD22DE88D}" destId="{B047B5F1-A12C-4A8A-8D52-84A64EFA9783}" srcOrd="1" destOrd="0" presId="urn:microsoft.com/office/officeart/2005/8/layout/matrix1"/>
    <dgm:cxn modelId="{E87C5C76-0987-4650-95F3-3FEBA2ECBA9A}" type="presParOf" srcId="{3612B77A-FF1C-46F8-B450-6B0CD22DE88D}" destId="{CD7E8CA1-EB5A-470D-85C5-1BEB63EEC150}" srcOrd="2" destOrd="0" presId="urn:microsoft.com/office/officeart/2005/8/layout/matrix1"/>
    <dgm:cxn modelId="{BE665DAE-3C55-4BC3-9525-BC2FD0BDA308}" type="presParOf" srcId="{3612B77A-FF1C-46F8-B450-6B0CD22DE88D}" destId="{08F620B7-0FA0-4CDB-A1A5-50A634296425}" srcOrd="3" destOrd="0" presId="urn:microsoft.com/office/officeart/2005/8/layout/matrix1"/>
    <dgm:cxn modelId="{048E7162-113F-4F63-8DA4-92FF27F2E5F8}" type="presParOf" srcId="{3612B77A-FF1C-46F8-B450-6B0CD22DE88D}" destId="{417972DD-ABE4-4B24-AE87-6F1A135A9ABF}" srcOrd="4" destOrd="0" presId="urn:microsoft.com/office/officeart/2005/8/layout/matrix1"/>
    <dgm:cxn modelId="{3D189F0F-39BC-4EEA-A26C-8D7F9AA167F2}" type="presParOf" srcId="{3612B77A-FF1C-46F8-B450-6B0CD22DE88D}" destId="{87C9D0CC-6C19-414E-B530-96BEC3F37E12}" srcOrd="5" destOrd="0" presId="urn:microsoft.com/office/officeart/2005/8/layout/matrix1"/>
    <dgm:cxn modelId="{D555E756-3448-4CD7-995D-377D6DA4605D}" type="presParOf" srcId="{3612B77A-FF1C-46F8-B450-6B0CD22DE88D}" destId="{BAE104D4-451F-4E4B-9975-E96BD2CD2B21}" srcOrd="6" destOrd="0" presId="urn:microsoft.com/office/officeart/2005/8/layout/matrix1"/>
    <dgm:cxn modelId="{6001B577-E82A-42D1-9DD6-E4C754556E72}" type="presParOf" srcId="{3612B77A-FF1C-46F8-B450-6B0CD22DE88D}" destId="{751F9B6D-A16C-47EE-810A-CD8A8C10EB17}" srcOrd="7" destOrd="0" presId="urn:microsoft.com/office/officeart/2005/8/layout/matrix1"/>
    <dgm:cxn modelId="{2ED805BD-EEDC-4FE5-94E7-9DA4BB0BDC9E}" type="presParOf" srcId="{7504DB88-4E92-46CC-B244-1ABF591915DC}" destId="{BE06CDDC-D992-4B2B-8434-259E897C902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E0BB4B-01C9-4F00-AEEA-E07E2E0B3A8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B58B7FC-3A78-433A-BC20-5858AE432CC7}">
      <dgm:prSet phldrT="[Text]" custT="1"/>
      <dgm:spPr/>
      <dgm:t>
        <a:bodyPr/>
        <a:lstStyle/>
        <a:p>
          <a:r>
            <a:rPr lang="en-US" sz="2800" dirty="0">
              <a:latin typeface="Corbel" panose="020B0503020204020204" pitchFamily="34" charset="0"/>
            </a:rPr>
            <a:t>DPS Students</a:t>
          </a:r>
        </a:p>
      </dgm:t>
    </dgm:pt>
    <dgm:pt modelId="{D6E1F861-CC0B-44AF-AEED-9915C87ECEB8}" type="parTrans" cxnId="{7F7F9928-D3BA-4C74-993D-4346F8C6BB7D}">
      <dgm:prSet/>
      <dgm:spPr/>
      <dgm:t>
        <a:bodyPr/>
        <a:lstStyle/>
        <a:p>
          <a:endParaRPr lang="en-US" sz="1600">
            <a:latin typeface="Corbel" panose="020B0503020204020204" pitchFamily="34" charset="0"/>
          </a:endParaRPr>
        </a:p>
      </dgm:t>
    </dgm:pt>
    <dgm:pt modelId="{0C07F8B8-451E-4119-894F-672038A0DD7C}" type="sibTrans" cxnId="{7F7F9928-D3BA-4C74-993D-4346F8C6BB7D}">
      <dgm:prSet/>
      <dgm:spPr/>
      <dgm:t>
        <a:bodyPr/>
        <a:lstStyle/>
        <a:p>
          <a:endParaRPr lang="en-US" sz="1600">
            <a:latin typeface="Corbel" panose="020B0503020204020204" pitchFamily="34" charset="0"/>
          </a:endParaRPr>
        </a:p>
      </dgm:t>
    </dgm:pt>
    <dgm:pt modelId="{D75D0F8C-05CA-4DF1-ADC6-32F802EEA514}">
      <dgm:prSet phldrT="[Text]" custT="1"/>
      <dgm:spPr/>
      <dgm:t>
        <a:bodyPr/>
        <a:lstStyle/>
        <a:p>
          <a:r>
            <a:rPr lang="en-US" sz="2800" dirty="0">
              <a:latin typeface="Corbel" panose="020B0503020204020204" pitchFamily="34" charset="0"/>
            </a:rPr>
            <a:t>Voter</a:t>
          </a:r>
          <a:r>
            <a:rPr lang="en-US" sz="2400" dirty="0">
              <a:latin typeface="Corbel" panose="020B0503020204020204" pitchFamily="34" charset="0"/>
            </a:rPr>
            <a:t> </a:t>
          </a:r>
          <a:r>
            <a:rPr lang="en-US" sz="2800" dirty="0">
              <a:latin typeface="Corbel" panose="020B0503020204020204" pitchFamily="34" charset="0"/>
            </a:rPr>
            <a:t>Households</a:t>
          </a:r>
          <a:endParaRPr lang="en-US" sz="2400" dirty="0">
            <a:latin typeface="Corbel" panose="020B0503020204020204" pitchFamily="34" charset="0"/>
          </a:endParaRPr>
        </a:p>
      </dgm:t>
    </dgm:pt>
    <dgm:pt modelId="{4303E3A9-F38F-4C07-BC59-B642F8488F23}" type="parTrans" cxnId="{51DFAD63-115C-4AAE-BD4B-73875328890E}">
      <dgm:prSet/>
      <dgm:spPr/>
      <dgm:t>
        <a:bodyPr/>
        <a:lstStyle/>
        <a:p>
          <a:endParaRPr lang="en-US" sz="1600">
            <a:latin typeface="Corbel" panose="020B0503020204020204" pitchFamily="34" charset="0"/>
          </a:endParaRPr>
        </a:p>
      </dgm:t>
    </dgm:pt>
    <dgm:pt modelId="{41BCCE61-C3B4-4E09-9C31-D8C17A25039F}" type="sibTrans" cxnId="{51DFAD63-115C-4AAE-BD4B-73875328890E}">
      <dgm:prSet/>
      <dgm:spPr/>
      <dgm:t>
        <a:bodyPr/>
        <a:lstStyle/>
        <a:p>
          <a:endParaRPr lang="en-US" sz="1600">
            <a:latin typeface="Corbel" panose="020B0503020204020204" pitchFamily="34" charset="0"/>
          </a:endParaRPr>
        </a:p>
      </dgm:t>
    </dgm:pt>
    <dgm:pt modelId="{FBFAC715-85C7-44E7-85E8-313DA19DE893}" type="pres">
      <dgm:prSet presAssocID="{F0E0BB4B-01C9-4F00-AEEA-E07E2E0B3A8A}" presName="compositeShape" presStyleCnt="0">
        <dgm:presLayoutVars>
          <dgm:chMax val="7"/>
          <dgm:dir/>
          <dgm:resizeHandles val="exact"/>
        </dgm:presLayoutVars>
      </dgm:prSet>
      <dgm:spPr/>
    </dgm:pt>
    <dgm:pt modelId="{FBCA670A-4622-455D-9620-A4EC7B0410C4}" type="pres">
      <dgm:prSet presAssocID="{3B58B7FC-3A78-433A-BC20-5858AE432CC7}" presName="circ1" presStyleLbl="vennNode1" presStyleIdx="0" presStyleCnt="2"/>
      <dgm:spPr/>
    </dgm:pt>
    <dgm:pt modelId="{EFCD78A7-1303-4086-8CC9-2AF82B0AC695}" type="pres">
      <dgm:prSet presAssocID="{3B58B7FC-3A78-433A-BC20-5858AE432CC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AFFD9D1-EBEC-48A2-B9E7-65FD4ACA8BEA}" type="pres">
      <dgm:prSet presAssocID="{D75D0F8C-05CA-4DF1-ADC6-32F802EEA514}" presName="circ2" presStyleLbl="vennNode1" presStyleIdx="1" presStyleCnt="2" custScaleX="99608" custScaleY="102337" custLinFactNeighborX="-3676" custLinFactNeighborY="749"/>
      <dgm:spPr/>
    </dgm:pt>
    <dgm:pt modelId="{53F72D59-D525-4D26-A1DA-C731C145436D}" type="pres">
      <dgm:prSet presAssocID="{D75D0F8C-05CA-4DF1-ADC6-32F802EEA51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2150028-D6E2-4795-AA25-776FFFD2D4A6}" type="presOf" srcId="{D75D0F8C-05CA-4DF1-ADC6-32F802EEA514}" destId="{53F72D59-D525-4D26-A1DA-C731C145436D}" srcOrd="1" destOrd="0" presId="urn:microsoft.com/office/officeart/2005/8/layout/venn1"/>
    <dgm:cxn modelId="{7F7F9928-D3BA-4C74-993D-4346F8C6BB7D}" srcId="{F0E0BB4B-01C9-4F00-AEEA-E07E2E0B3A8A}" destId="{3B58B7FC-3A78-433A-BC20-5858AE432CC7}" srcOrd="0" destOrd="0" parTransId="{D6E1F861-CC0B-44AF-AEED-9915C87ECEB8}" sibTransId="{0C07F8B8-451E-4119-894F-672038A0DD7C}"/>
    <dgm:cxn modelId="{51DFAD63-115C-4AAE-BD4B-73875328890E}" srcId="{F0E0BB4B-01C9-4F00-AEEA-E07E2E0B3A8A}" destId="{D75D0F8C-05CA-4DF1-ADC6-32F802EEA514}" srcOrd="1" destOrd="0" parTransId="{4303E3A9-F38F-4C07-BC59-B642F8488F23}" sibTransId="{41BCCE61-C3B4-4E09-9C31-D8C17A25039F}"/>
    <dgm:cxn modelId="{21ECDF86-15A7-44B4-9921-F8035F4FCDF3}" type="presOf" srcId="{3B58B7FC-3A78-433A-BC20-5858AE432CC7}" destId="{FBCA670A-4622-455D-9620-A4EC7B0410C4}" srcOrd="0" destOrd="0" presId="urn:microsoft.com/office/officeart/2005/8/layout/venn1"/>
    <dgm:cxn modelId="{70BA7FCD-F3AC-4C96-9472-8016D08F9F9E}" type="presOf" srcId="{3B58B7FC-3A78-433A-BC20-5858AE432CC7}" destId="{EFCD78A7-1303-4086-8CC9-2AF82B0AC695}" srcOrd="1" destOrd="0" presId="urn:microsoft.com/office/officeart/2005/8/layout/venn1"/>
    <dgm:cxn modelId="{EC95AFEE-BE79-4471-AB02-D8039C5F55B1}" type="presOf" srcId="{D75D0F8C-05CA-4DF1-ADC6-32F802EEA514}" destId="{5AFFD9D1-EBEC-48A2-B9E7-65FD4ACA8BEA}" srcOrd="0" destOrd="0" presId="urn:microsoft.com/office/officeart/2005/8/layout/venn1"/>
    <dgm:cxn modelId="{1E21EAF0-CDA3-4821-B703-A309CE7D6057}" type="presOf" srcId="{F0E0BB4B-01C9-4F00-AEEA-E07E2E0B3A8A}" destId="{FBFAC715-85C7-44E7-85E8-313DA19DE893}" srcOrd="0" destOrd="0" presId="urn:microsoft.com/office/officeart/2005/8/layout/venn1"/>
    <dgm:cxn modelId="{DF6ACFEE-335C-4C9C-9397-FB2D930C80AF}" type="presParOf" srcId="{FBFAC715-85C7-44E7-85E8-313DA19DE893}" destId="{FBCA670A-4622-455D-9620-A4EC7B0410C4}" srcOrd="0" destOrd="0" presId="urn:microsoft.com/office/officeart/2005/8/layout/venn1"/>
    <dgm:cxn modelId="{3C19DDBB-5802-4ED9-AFB0-AB566EB1AFF8}" type="presParOf" srcId="{FBFAC715-85C7-44E7-85E8-313DA19DE893}" destId="{EFCD78A7-1303-4086-8CC9-2AF82B0AC695}" srcOrd="1" destOrd="0" presId="urn:microsoft.com/office/officeart/2005/8/layout/venn1"/>
    <dgm:cxn modelId="{94E3835A-0B13-4F88-BAF6-C9DC1AFADB75}" type="presParOf" srcId="{FBFAC715-85C7-44E7-85E8-313DA19DE893}" destId="{5AFFD9D1-EBEC-48A2-B9E7-65FD4ACA8BEA}" srcOrd="2" destOrd="0" presId="urn:microsoft.com/office/officeart/2005/8/layout/venn1"/>
    <dgm:cxn modelId="{6CE1F4A8-197F-4E9D-827E-08C997CC7718}" type="presParOf" srcId="{FBFAC715-85C7-44E7-85E8-313DA19DE893}" destId="{53F72D59-D525-4D26-A1DA-C731C145436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F2C3F-C549-4DF8-BA37-9B3F977509EC}">
      <dsp:nvSpPr>
        <dsp:cNvPr id="0" name=""/>
        <dsp:cNvSpPr/>
      </dsp:nvSpPr>
      <dsp:spPr>
        <a:xfrm>
          <a:off x="0" y="3650"/>
          <a:ext cx="9965268" cy="12504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EB820-F048-4EE7-84A6-1931113BAE76}">
      <dsp:nvSpPr>
        <dsp:cNvPr id="0" name=""/>
        <dsp:cNvSpPr/>
      </dsp:nvSpPr>
      <dsp:spPr>
        <a:xfrm>
          <a:off x="378260" y="285001"/>
          <a:ext cx="688419" cy="687747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E4B62-72F7-4C7D-94BC-6A9F71D711E4}">
      <dsp:nvSpPr>
        <dsp:cNvPr id="0" name=""/>
        <dsp:cNvSpPr/>
      </dsp:nvSpPr>
      <dsp:spPr>
        <a:xfrm>
          <a:off x="1444941" y="3650"/>
          <a:ext cx="8444422" cy="125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69" tIns="132469" rIns="132469" bIns="13246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Developed an adjusted measure of movement that better identifies involuntary displacement across the City.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	</a:t>
          </a:r>
          <a:r>
            <a:rPr lang="en-US" sz="1400" kern="1200" dirty="0"/>
            <a:t>Hypothesis: mobility is due to involuntary displacement if it is happening in the presence of high levels of socioeconomic stress.</a:t>
          </a:r>
          <a:endParaRPr lang="en-US" sz="1600" kern="1200" dirty="0">
            <a:latin typeface="Corbel" panose="020B0503020204020204" pitchFamily="34" charset="0"/>
          </a:endParaRPr>
        </a:p>
      </dsp:txBody>
      <dsp:txXfrm>
        <a:off x="1444941" y="3650"/>
        <a:ext cx="8444422" cy="1251671"/>
      </dsp:txXfrm>
    </dsp:sp>
    <dsp:sp modelId="{154FCAC1-DA19-41AB-B03D-C42D1925D324}">
      <dsp:nvSpPr>
        <dsp:cNvPr id="0" name=""/>
        <dsp:cNvSpPr/>
      </dsp:nvSpPr>
      <dsp:spPr>
        <a:xfrm>
          <a:off x="0" y="1549833"/>
          <a:ext cx="9965268" cy="12504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6E004-86EA-44A8-9D8A-5352006630E6}">
      <dsp:nvSpPr>
        <dsp:cNvPr id="0" name=""/>
        <dsp:cNvSpPr/>
      </dsp:nvSpPr>
      <dsp:spPr>
        <a:xfrm>
          <a:off x="378260" y="1831184"/>
          <a:ext cx="688419" cy="68774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E8851-A2B2-4E69-A5FF-5BA6472A342A}">
      <dsp:nvSpPr>
        <dsp:cNvPr id="0" name=""/>
        <dsp:cNvSpPr/>
      </dsp:nvSpPr>
      <dsp:spPr>
        <a:xfrm>
          <a:off x="1444941" y="1549833"/>
          <a:ext cx="8444422" cy="125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69" tIns="132469" rIns="132469" bIns="13246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cap="none" dirty="0">
              <a:solidFill>
                <a:schemeClr val="tx1"/>
              </a:solidFill>
              <a:latin typeface="Corbel" panose="020B0503020204020204" pitchFamily="34" charset="0"/>
            </a:rPr>
            <a:t>What is the volume of movement in areas across the City that exhibit the greatest association with vulnerability to displacement?</a:t>
          </a:r>
          <a:endParaRPr lang="en-US" sz="2000" kern="1200" dirty="0">
            <a:latin typeface="Corbel" panose="020B0503020204020204" pitchFamily="34" charset="0"/>
          </a:endParaRPr>
        </a:p>
      </dsp:txBody>
      <dsp:txXfrm>
        <a:off x="1444941" y="1549833"/>
        <a:ext cx="8444422" cy="1251671"/>
      </dsp:txXfrm>
    </dsp:sp>
    <dsp:sp modelId="{053AEF2C-5878-4976-AD30-8E29B63A331D}">
      <dsp:nvSpPr>
        <dsp:cNvPr id="0" name=""/>
        <dsp:cNvSpPr/>
      </dsp:nvSpPr>
      <dsp:spPr>
        <a:xfrm>
          <a:off x="0" y="3096015"/>
          <a:ext cx="9965268" cy="12504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46549-F245-4C75-9ECE-B6A849AE8AAC}">
      <dsp:nvSpPr>
        <dsp:cNvPr id="0" name=""/>
        <dsp:cNvSpPr/>
      </dsp:nvSpPr>
      <dsp:spPr>
        <a:xfrm>
          <a:off x="378260" y="3377367"/>
          <a:ext cx="688419" cy="68774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92772-C571-47EF-809F-DB85B52C4718}">
      <dsp:nvSpPr>
        <dsp:cNvPr id="0" name=""/>
        <dsp:cNvSpPr/>
      </dsp:nvSpPr>
      <dsp:spPr>
        <a:xfrm>
          <a:off x="1444941" y="3096015"/>
          <a:ext cx="8444422" cy="125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69" tIns="132469" rIns="132469" bIns="13246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What are the variables that demonstrate the highest association with an adjusted movement measure?</a:t>
          </a:r>
        </a:p>
      </dsp:txBody>
      <dsp:txXfrm>
        <a:off x="1444941" y="3096015"/>
        <a:ext cx="8444422" cy="1251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3D73E-4ACB-4B16-B9E4-DB770BDD2455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Socioeconomically stable &amp; relatively </a:t>
          </a:r>
          <a:r>
            <a:rPr lang="en-US" sz="2700" kern="1200" dirty="0" err="1"/>
            <a:t>unmobile</a:t>
          </a:r>
          <a:endParaRPr lang="en-US" sz="2700" kern="1200" dirty="0"/>
        </a:p>
      </dsp:txBody>
      <dsp:txXfrm rot="5400000">
        <a:off x="-1" y="1"/>
        <a:ext cx="4064000" cy="2032000"/>
      </dsp:txXfrm>
    </dsp:sp>
    <dsp:sp modelId="{CD7E8CA1-EB5A-470D-85C5-1BEB63EEC150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Socioeconomically stable &amp; relatively mobile</a:t>
          </a:r>
        </a:p>
      </dsp:txBody>
      <dsp:txXfrm>
        <a:off x="4064000" y="0"/>
        <a:ext cx="4064000" cy="2032000"/>
      </dsp:txXfrm>
    </dsp:sp>
    <dsp:sp modelId="{417972DD-ABE4-4B24-AE87-6F1A135A9ABF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Socioeconomically unstable &amp; relatively unmobile (vulnerable to involuntary displacement)</a:t>
          </a:r>
          <a:endParaRPr lang="en-US" sz="2700" kern="1200" dirty="0"/>
        </a:p>
      </dsp:txBody>
      <dsp:txXfrm rot="10800000">
        <a:off x="0" y="3386666"/>
        <a:ext cx="4064000" cy="2032000"/>
      </dsp:txXfrm>
    </dsp:sp>
    <dsp:sp modelId="{BAE104D4-451F-4E4B-9975-E96BD2CD2B21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Socioeconomically unstable &amp; relatively mobile (involuntary displacement)</a:t>
          </a:r>
          <a:endParaRPr lang="en-US" sz="2700" b="1" kern="1200" dirty="0"/>
        </a:p>
      </dsp:txBody>
      <dsp:txXfrm rot="-5400000">
        <a:off x="4063999" y="3386666"/>
        <a:ext cx="4064000" cy="2032000"/>
      </dsp:txXfrm>
    </dsp:sp>
    <dsp:sp modelId="{BE06CDDC-D992-4B2B-8434-259E897C9029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Place</a:t>
          </a:r>
        </a:p>
      </dsp:txBody>
      <dsp:txXfrm>
        <a:off x="2910928" y="2098129"/>
        <a:ext cx="2306142" cy="1222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A670A-4622-455D-9620-A4EC7B0410C4}">
      <dsp:nvSpPr>
        <dsp:cNvPr id="0" name=""/>
        <dsp:cNvSpPr/>
      </dsp:nvSpPr>
      <dsp:spPr>
        <a:xfrm>
          <a:off x="143937" y="348748"/>
          <a:ext cx="3466662" cy="34666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orbel" panose="020B0503020204020204" pitchFamily="34" charset="0"/>
            </a:rPr>
            <a:t>DPS Students</a:t>
          </a:r>
        </a:p>
      </dsp:txBody>
      <dsp:txXfrm>
        <a:off x="628021" y="757542"/>
        <a:ext cx="1998796" cy="2649074"/>
      </dsp:txXfrm>
    </dsp:sp>
    <dsp:sp modelId="{5AFFD9D1-EBEC-48A2-B9E7-65FD4ACA8BEA}">
      <dsp:nvSpPr>
        <dsp:cNvPr id="0" name=""/>
        <dsp:cNvSpPr/>
      </dsp:nvSpPr>
      <dsp:spPr>
        <a:xfrm>
          <a:off x="2521793" y="334205"/>
          <a:ext cx="3453072" cy="35476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orbel" panose="020B0503020204020204" pitchFamily="34" charset="0"/>
            </a:rPr>
            <a:t>Voter</a:t>
          </a:r>
          <a:r>
            <a:rPr lang="en-US" sz="2400" kern="1200" dirty="0">
              <a:latin typeface="Corbel" panose="020B0503020204020204" pitchFamily="34" charset="0"/>
            </a:rPr>
            <a:t> </a:t>
          </a:r>
          <a:r>
            <a:rPr lang="en-US" sz="2800" kern="1200" dirty="0">
              <a:latin typeface="Corbel" panose="020B0503020204020204" pitchFamily="34" charset="0"/>
            </a:rPr>
            <a:t>Households</a:t>
          </a:r>
          <a:endParaRPr lang="en-US" sz="2400" kern="1200" dirty="0">
            <a:latin typeface="Corbel" panose="020B0503020204020204" pitchFamily="34" charset="0"/>
          </a:endParaRPr>
        </a:p>
      </dsp:txBody>
      <dsp:txXfrm>
        <a:off x="3501719" y="752553"/>
        <a:ext cx="1990960" cy="2710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12570-BAFA-4FE4-8B6D-E5E4AC8E15E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CCC8-E91E-4486-BE93-4A9D519E3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1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A6F9-FF5A-4D3F-9ECC-2543BC2EC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08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A6F9-FF5A-4D3F-9ECC-2543BC2ECE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0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8D31C-EF3B-4758-AF27-2831FDFF9B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6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5CCC8-E91E-4486-BE93-4A9D519E3A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7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5CCC8-E91E-4486-BE93-4A9D519E3A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74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8D31C-EF3B-4758-AF27-2831FDFF9B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57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8D31C-EF3B-4758-AF27-2831FDFF9B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64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8D31C-EF3B-4758-AF27-2831FDFF9B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53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Complement Blueprint Denver’s cross section of community indicators (lower income, education, renters as compared to the city overall)</a:t>
            </a:r>
          </a:p>
          <a:p>
            <a:endParaRPr lang="en-US" dirty="0"/>
          </a:p>
          <a:p>
            <a:r>
              <a:rPr lang="en-US" dirty="0"/>
              <a:t>Overlay/context with race/ethnicity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8D31C-EF3B-4758-AF27-2831FDFF9B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66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5CCC8-E91E-4486-BE93-4A9D519E3A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3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DC25A98F-2E56-AD5B-F1E9-02627F43F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21" y="6445668"/>
            <a:ext cx="1685724" cy="3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2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2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A7D94A7F-9106-B96D-86B7-44F20004B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21" y="6445668"/>
            <a:ext cx="1685724" cy="3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7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  <a:p>
            <a:r>
              <a:rPr lang="en-US">
                <a:solidFill>
                  <a:srgbClr val="002060"/>
                </a:solidFill>
              </a:rPr>
              <a:t>www.coloradofuturescsu.org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9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9C35D4B6-8001-4333-351C-925E14C18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21" y="6445668"/>
            <a:ext cx="1685724" cy="3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3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6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7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7591B360-B3FE-4C88-B281-1F941A04D6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21" y="6445668"/>
            <a:ext cx="1685724" cy="379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CB764F-F8C3-444C-A8A6-77C3DD2545F4}"/>
              </a:ext>
            </a:extLst>
          </p:cNvPr>
          <p:cNvSpPr txBox="1"/>
          <p:nvPr userDrawn="1"/>
        </p:nvSpPr>
        <p:spPr>
          <a:xfrm>
            <a:off x="150920" y="6459785"/>
            <a:ext cx="295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www.coloradofuturescsu.org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4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7E8102D5-5288-4521-8715-B41828DF7BC5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AD37E3-C59E-4956-9DFB-C660EC4864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9621" y="6445897"/>
            <a:ext cx="1685724" cy="3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8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8203CAE1-C5F3-FA50-8EB3-279E610D08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21" y="6445668"/>
            <a:ext cx="1685724" cy="3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DFE0369F-2CCA-4AB3-8BCC-2311C4868D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08" y="6445090"/>
            <a:ext cx="1529950" cy="3441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2AD035-B725-46D7-8F5E-19257446A513}"/>
              </a:ext>
            </a:extLst>
          </p:cNvPr>
          <p:cNvSpPr txBox="1"/>
          <p:nvPr userDrawn="1"/>
        </p:nvSpPr>
        <p:spPr>
          <a:xfrm>
            <a:off x="214542" y="6478688"/>
            <a:ext cx="3096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www.coloradofuturescsu.org</a:t>
            </a:r>
          </a:p>
        </p:txBody>
      </p:sp>
    </p:spTree>
    <p:extLst>
      <p:ext uri="{BB962C8B-B14F-4D97-AF65-F5344CB8AC3E}">
        <p14:creationId xmlns:p14="http://schemas.microsoft.com/office/powerpoint/2010/main" val="168520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971ECC5-51D9-4E70-89C1-3DCF3A372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C9704-2103-4E4A-BB40-E773A8B68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23" y="3766457"/>
            <a:ext cx="10909073" cy="1654629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latin typeface="Corbel" panose="020B0503020204020204" pitchFamily="34" charset="0"/>
              </a:rPr>
              <a:t>Displacement in Denver: </a:t>
            </a:r>
            <a:br>
              <a:rPr lang="en-US" sz="6000">
                <a:latin typeface="Corbel" panose="020B0503020204020204" pitchFamily="34" charset="0"/>
              </a:rPr>
            </a:br>
            <a:r>
              <a:rPr lang="en-US" sz="6000">
                <a:latin typeface="Corbel" panose="020B0503020204020204" pitchFamily="34" charset="0"/>
              </a:rPr>
              <a:t>A New View on Residential Moves</a:t>
            </a:r>
            <a:endParaRPr lang="en-US" sz="6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F91DD-5825-441D-8CE4-DF11F7AA4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474" y="5496089"/>
            <a:ext cx="9622971" cy="771743"/>
          </a:xfrm>
        </p:spPr>
        <p:txBody>
          <a:bodyPr>
            <a:normAutofit/>
          </a:bodyPr>
          <a:lstStyle/>
          <a:p>
            <a:pPr algn="ctr"/>
            <a:r>
              <a:rPr lang="en-US" sz="17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NNIP Idea Showcase | May 10, 2023</a:t>
            </a:r>
          </a:p>
          <a:p>
            <a:pPr algn="ctr"/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PROCESS SUMMARY | select findings</a:t>
            </a:r>
            <a:endParaRPr lang="en-US" sz="1700" cap="none" dirty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899ED3-D89F-416E-9E88-5AEA7EFEC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79" y="590168"/>
            <a:ext cx="4469480" cy="1005633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2529AB-8F99-47FB-91B5-93565E54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7E11F890-74C3-40C9-9A8B-A80E3870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7874070-078A-470B-9C8C-BD1BCB55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6716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49B8-4CF9-EFF4-374D-83319EA3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Preliminary insight – straight mobility negatively correlated with income/value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3E56DF-574F-19AE-499C-2AEC230357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369718"/>
              </p:ext>
            </p:extLst>
          </p:nvPr>
        </p:nvGraphicFramePr>
        <p:xfrm>
          <a:off x="733006" y="1737360"/>
          <a:ext cx="4461991" cy="214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2368402-AE7E-3573-F0AE-126385DB47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879778"/>
              </p:ext>
            </p:extLst>
          </p:nvPr>
        </p:nvGraphicFramePr>
        <p:xfrm>
          <a:off x="7016266" y="1737360"/>
          <a:ext cx="4336177" cy="214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745B8D8-B209-65BF-2A81-C86144B84BFE}"/>
              </a:ext>
            </a:extLst>
          </p:cNvPr>
          <p:cNvSpPr txBox="1"/>
          <p:nvPr/>
        </p:nvSpPr>
        <p:spPr>
          <a:xfrm>
            <a:off x="3048810" y="6576979"/>
            <a:ext cx="6494023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2018-2020</a:t>
            </a:r>
            <a:r>
              <a:rPr lang="en-US" sz="11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, American Community Survey 2019 5-year estimates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9AD896A-7AB5-9268-1E08-B8648BF258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85594"/>
              </p:ext>
            </p:extLst>
          </p:nvPr>
        </p:nvGraphicFramePr>
        <p:xfrm>
          <a:off x="733006" y="4088514"/>
          <a:ext cx="4341891" cy="2017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B66EAA2-0031-D472-17D6-F08AE7E4C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518690"/>
              </p:ext>
            </p:extLst>
          </p:nvPr>
        </p:nvGraphicFramePr>
        <p:xfrm>
          <a:off x="6876630" y="4088559"/>
          <a:ext cx="4475813" cy="201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269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49B8-4CF9-EFF4-374D-83319EA3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Involuntary displacement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AC46F-BA4E-FD7F-7903-8199C1104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6018"/>
            <a:ext cx="10058400" cy="3657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Standard Score Overview</a:t>
            </a:r>
          </a:p>
          <a:p>
            <a:r>
              <a:rPr lang="en-US" dirty="0"/>
              <a:t>Objective criteria (by census tract by 2 year period) to create a “risk/stability” score: </a:t>
            </a:r>
            <a:r>
              <a:rPr lang="en-US" b="1" dirty="0"/>
              <a:t>the higher the overall score the higher risk of involuntary displacement</a:t>
            </a:r>
          </a:p>
          <a:p>
            <a:pPr lvl="1"/>
            <a:r>
              <a:rPr lang="en-US" dirty="0" err="1"/>
              <a:t>Unstable_HH</a:t>
            </a:r>
            <a:r>
              <a:rPr lang="en-US" dirty="0"/>
              <a:t> – as share increases </a:t>
            </a:r>
            <a:r>
              <a:rPr lang="en-US" dirty="0" err="1"/>
              <a:t>zscore</a:t>
            </a:r>
            <a:r>
              <a:rPr lang="en-US" dirty="0"/>
              <a:t> is higher (+)</a:t>
            </a:r>
          </a:p>
          <a:p>
            <a:pPr lvl="1"/>
            <a:r>
              <a:rPr lang="en-US" dirty="0"/>
              <a:t>Median Valuation (opposite sign) – as value increases </a:t>
            </a:r>
            <a:r>
              <a:rPr lang="en-US" dirty="0" err="1"/>
              <a:t>zscore</a:t>
            </a:r>
            <a:r>
              <a:rPr lang="en-US" dirty="0"/>
              <a:t> is lower (-)</a:t>
            </a:r>
          </a:p>
          <a:p>
            <a:pPr lvl="1"/>
            <a:r>
              <a:rPr lang="en-US" dirty="0"/>
              <a:t>Median HH Inc (ACS) (opposite sign) – as value increases </a:t>
            </a:r>
            <a:r>
              <a:rPr lang="en-US" dirty="0" err="1"/>
              <a:t>zscore</a:t>
            </a:r>
            <a:r>
              <a:rPr lang="en-US" dirty="0"/>
              <a:t> is lower (-)</a:t>
            </a:r>
          </a:p>
          <a:p>
            <a:pPr lvl="1"/>
            <a:r>
              <a:rPr lang="en-US" dirty="0"/>
              <a:t>Share of renters – (opposite sign) as share increases </a:t>
            </a:r>
            <a:r>
              <a:rPr lang="en-US" dirty="0" err="1"/>
              <a:t>zscore</a:t>
            </a:r>
            <a:r>
              <a:rPr lang="en-US" dirty="0"/>
              <a:t> is lower (-)</a:t>
            </a:r>
          </a:p>
        </p:txBody>
      </p:sp>
    </p:spTree>
    <p:extLst>
      <p:ext uri="{BB962C8B-B14F-4D97-AF65-F5344CB8AC3E}">
        <p14:creationId xmlns:p14="http://schemas.microsoft.com/office/powerpoint/2010/main" val="1283058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CA47-0B14-8E96-4FED-90338986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moves measure 2018-2020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0EC47-3CF0-DC1D-779C-3BC74EAB8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12516" r="9137" b="12789"/>
          <a:stretch/>
        </p:blipFill>
        <p:spPr>
          <a:xfrm>
            <a:off x="2152022" y="1666922"/>
            <a:ext cx="7887956" cy="46461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CDDCB1-895D-1740-380E-1912F3A1EACD}"/>
              </a:ext>
            </a:extLst>
          </p:cNvPr>
          <p:cNvSpPr txBox="1"/>
          <p:nvPr/>
        </p:nvSpPr>
        <p:spPr>
          <a:xfrm>
            <a:off x="3048810" y="6576979"/>
            <a:ext cx="6494023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2018-2020, </a:t>
            </a:r>
            <a:r>
              <a:rPr lang="en-US" sz="11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American Community Survey 2019 5-year estimates, Legislative Counsel Property Abstracts</a:t>
            </a:r>
          </a:p>
        </p:txBody>
      </p:sp>
    </p:spTree>
    <p:extLst>
      <p:ext uri="{BB962C8B-B14F-4D97-AF65-F5344CB8AC3E}">
        <p14:creationId xmlns:p14="http://schemas.microsoft.com/office/powerpoint/2010/main" val="59702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77F7-672D-048F-13B2-90729D5A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After incorporating correcting variables there is no longer a strong relationship between the measure and share renters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B9E3061-7BC3-7623-8C9A-6D411D7072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019493"/>
              </p:ext>
            </p:extLst>
          </p:nvPr>
        </p:nvGraphicFramePr>
        <p:xfrm>
          <a:off x="2079772" y="2207124"/>
          <a:ext cx="7210141" cy="335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EBAF39-214E-372C-3DCD-AB1623F8A44C}"/>
              </a:ext>
            </a:extLst>
          </p:cNvPr>
          <p:cNvSpPr txBox="1"/>
          <p:nvPr/>
        </p:nvSpPr>
        <p:spPr>
          <a:xfrm>
            <a:off x="3048810" y="6576979"/>
            <a:ext cx="6494023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2018-2020, </a:t>
            </a:r>
            <a:r>
              <a:rPr lang="en-US" sz="11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American Community Survey 2019 5-year estimates, Legislative Counsel Property Abstracts</a:t>
            </a:r>
          </a:p>
        </p:txBody>
      </p:sp>
    </p:spTree>
    <p:extLst>
      <p:ext uri="{BB962C8B-B14F-4D97-AF65-F5344CB8AC3E}">
        <p14:creationId xmlns:p14="http://schemas.microsoft.com/office/powerpoint/2010/main" val="260665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Select Findings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Moves measure insight</a:t>
            </a:r>
          </a:p>
        </p:txBody>
      </p:sp>
    </p:spTree>
    <p:extLst>
      <p:ext uri="{BB962C8B-B14F-4D97-AF65-F5344CB8AC3E}">
        <p14:creationId xmlns:p14="http://schemas.microsoft.com/office/powerpoint/2010/main" val="423704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CA47-0B14-8E96-4FED-90338986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moves measure 2018-2020 citywide correlation findings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DDCB1-895D-1740-380E-1912F3A1EACD}"/>
              </a:ext>
            </a:extLst>
          </p:cNvPr>
          <p:cNvSpPr txBox="1"/>
          <p:nvPr/>
        </p:nvSpPr>
        <p:spPr>
          <a:xfrm>
            <a:off x="3048810" y="6576979"/>
            <a:ext cx="6494023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2018-2020, </a:t>
            </a:r>
            <a:r>
              <a:rPr lang="en-US" sz="11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American Community Survey 2019 5-year estimates, Legislative Counsel Property Abstracts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D652080F-2CCC-2C3D-2EAF-8DC122797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04" y="2610275"/>
            <a:ext cx="8134591" cy="26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00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CA47-0B14-8E96-4FED-90338986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moves measure 2018-2020 top quintile by density of moves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0EC47-3CF0-DC1D-779C-3BC74EAB8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507" y="1004829"/>
            <a:ext cx="9045807" cy="5853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CDDCB1-895D-1740-380E-1912F3A1EACD}"/>
              </a:ext>
            </a:extLst>
          </p:cNvPr>
          <p:cNvSpPr txBox="1"/>
          <p:nvPr/>
        </p:nvSpPr>
        <p:spPr>
          <a:xfrm>
            <a:off x="3048810" y="6576979"/>
            <a:ext cx="6494023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2018-2020, </a:t>
            </a:r>
            <a:r>
              <a:rPr lang="en-US" sz="11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American Community Survey 2019 5-year estimates, Legislative Counsel Property Abstracts</a:t>
            </a:r>
          </a:p>
        </p:txBody>
      </p:sp>
    </p:spTree>
    <p:extLst>
      <p:ext uri="{BB962C8B-B14F-4D97-AF65-F5344CB8AC3E}">
        <p14:creationId xmlns:p14="http://schemas.microsoft.com/office/powerpoint/2010/main" val="1643820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CA47-0B14-8E96-4FED-90338986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moves measure 2018-2020 top quintile correlation findings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DDCB1-895D-1740-380E-1912F3A1EACD}"/>
              </a:ext>
            </a:extLst>
          </p:cNvPr>
          <p:cNvSpPr txBox="1"/>
          <p:nvPr/>
        </p:nvSpPr>
        <p:spPr>
          <a:xfrm>
            <a:off x="3048810" y="6576979"/>
            <a:ext cx="6494023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2018-2020, </a:t>
            </a:r>
            <a:r>
              <a:rPr lang="en-US" sz="11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American Community Survey 2019 5-year estimates, Legislative Counsel Property Abstracts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2080F-2CCC-2C3D-2EAF-8DC122797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80" y="2746994"/>
            <a:ext cx="9993006" cy="17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04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CA47-0B14-8E96-4FED-90338986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moves measure and top quintile moves over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DDCB1-895D-1740-380E-1912F3A1EACD}"/>
              </a:ext>
            </a:extLst>
          </p:cNvPr>
          <p:cNvSpPr txBox="1"/>
          <p:nvPr/>
        </p:nvSpPr>
        <p:spPr>
          <a:xfrm>
            <a:off x="2581867" y="6571397"/>
            <a:ext cx="7233326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2012-2020</a:t>
            </a:r>
            <a:endParaRPr lang="en-US" sz="1100" baseline="30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784B5B6-9204-AFAD-1E9F-DB22016247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467164"/>
              </p:ext>
            </p:extLst>
          </p:nvPr>
        </p:nvGraphicFramePr>
        <p:xfrm>
          <a:off x="1241380" y="2188722"/>
          <a:ext cx="9914300" cy="380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45A9EF-D797-883A-8CB8-6F4A1C37F0BC}"/>
              </a:ext>
            </a:extLst>
          </p:cNvPr>
          <p:cNvSpPr txBox="1"/>
          <p:nvPr/>
        </p:nvSpPr>
        <p:spPr>
          <a:xfrm>
            <a:off x="8953855" y="3115883"/>
            <a:ext cx="7248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bel" panose="020B0503020204020204" pitchFamily="34" charset="0"/>
              </a:rPr>
              <a:t>*caution</a:t>
            </a:r>
          </a:p>
          <a:p>
            <a:r>
              <a:rPr lang="en-US" sz="1100" dirty="0">
                <a:solidFill>
                  <a:schemeClr val="bg1"/>
                </a:solidFill>
                <a:latin typeface="Corbel" panose="020B0503020204020204" pitchFamily="34" charset="0"/>
              </a:rPr>
              <a:t>w/COVID</a:t>
            </a:r>
          </a:p>
        </p:txBody>
      </p:sp>
    </p:spTree>
    <p:extLst>
      <p:ext uri="{BB962C8B-B14F-4D97-AF65-F5344CB8AC3E}">
        <p14:creationId xmlns:p14="http://schemas.microsoft.com/office/powerpoint/2010/main" val="77636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0440-746F-4C68-855E-18DBD418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orbel" panose="020B0503020204020204" pitchFamily="34" charset="0"/>
              </a:rPr>
              <a:t>Further inquiries | more insight</a:t>
            </a:r>
            <a:endParaRPr lang="en-US" sz="4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12A683F-576C-4332-9D7A-A66C2D0298C9}"/>
              </a:ext>
            </a:extLst>
          </p:cNvPr>
          <p:cNvSpPr txBox="1">
            <a:spLocks/>
          </p:cNvSpPr>
          <p:nvPr/>
        </p:nvSpPr>
        <p:spPr>
          <a:xfrm>
            <a:off x="1163459" y="3382885"/>
            <a:ext cx="4741949" cy="10727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rbel" panose="020B0503020204020204" pitchFamily="34" charset="0"/>
              </a:rPr>
              <a:t>The Colorado Futures Center is a 501c3 organization dedicated to informing about economic, fiscal and public policy issues impacting community economic health and quality of life.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12A683F-576C-4332-9D7A-A66C2D0298C9}"/>
              </a:ext>
            </a:extLst>
          </p:cNvPr>
          <p:cNvSpPr txBox="1">
            <a:spLocks/>
          </p:cNvSpPr>
          <p:nvPr/>
        </p:nvSpPr>
        <p:spPr>
          <a:xfrm>
            <a:off x="6472998" y="4455620"/>
            <a:ext cx="4741949" cy="151846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rbel" panose="020B0503020204020204" pitchFamily="34" charset="0"/>
              </a:rPr>
              <a:t>Phyllis Resnick, PhD</a:t>
            </a:r>
          </a:p>
          <a:p>
            <a:r>
              <a:rPr lang="en-US" dirty="0">
                <a:latin typeface="Corbel" panose="020B0503020204020204" pitchFamily="34" charset="0"/>
              </a:rPr>
              <a:t>Executive Director, Colorado Futures Center</a:t>
            </a:r>
          </a:p>
          <a:p>
            <a:r>
              <a:rPr lang="en-US" dirty="0">
                <a:latin typeface="Corbel" panose="020B0503020204020204" pitchFamily="34" charset="0"/>
                <a:hlinkClick r:id="rId2"/>
              </a:rPr>
              <a:t>phyllis@coloradofuturescsu.org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hlinkClick r:id="rId2"/>
              </a:rPr>
              <a:t>www.coloradofuturescsu.org/</a:t>
            </a:r>
            <a:endParaRPr lang="en-US" dirty="0">
              <a:latin typeface="Corbel" panose="020B0503020204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95573" y="4916650"/>
            <a:ext cx="2077720" cy="596399"/>
            <a:chOff x="12827462" y="3950247"/>
            <a:chExt cx="5983875" cy="1717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7462" y="3950247"/>
              <a:ext cx="1717640" cy="1717640"/>
            </a:xfrm>
            <a:prstGeom prst="rect">
              <a:avLst/>
            </a:prstGeom>
          </p:spPr>
        </p:pic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912A683F-576C-4332-9D7A-A66C2D0298C9}"/>
                </a:ext>
              </a:extLst>
            </p:cNvPr>
            <p:cNvSpPr txBox="1">
              <a:spLocks/>
            </p:cNvSpPr>
            <p:nvPr/>
          </p:nvSpPr>
          <p:spPr>
            <a:xfrm>
              <a:off x="15105854" y="4462874"/>
              <a:ext cx="3705483" cy="786460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Corbel" panose="020B0503020204020204" pitchFamily="34" charset="0"/>
                </a:rPr>
                <a:t>@</a:t>
              </a:r>
              <a:r>
                <a:rPr lang="en-US" sz="1400" dirty="0" err="1">
                  <a:latin typeface="Corbel" panose="020B0503020204020204" pitchFamily="34" charset="0"/>
                </a:rPr>
                <a:t>colofutures</a:t>
              </a:r>
              <a:endParaRPr lang="en-US" sz="1400" dirty="0">
                <a:latin typeface="Corbel" panose="020B0503020204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534" y="2363821"/>
            <a:ext cx="3030414" cy="680936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12A683F-576C-4332-9D7A-A66C2D0298C9}"/>
              </a:ext>
            </a:extLst>
          </p:cNvPr>
          <p:cNvSpPr txBox="1">
            <a:spLocks/>
          </p:cNvSpPr>
          <p:nvPr/>
        </p:nvSpPr>
        <p:spPr>
          <a:xfrm>
            <a:off x="6472998" y="2233591"/>
            <a:ext cx="4741949" cy="151846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rbel" panose="020B0503020204020204" pitchFamily="34" charset="0"/>
              </a:rPr>
              <a:t>Jennifer Newcomer, PhD Student</a:t>
            </a:r>
          </a:p>
          <a:p>
            <a:r>
              <a:rPr lang="en-US" dirty="0">
                <a:latin typeface="Corbel" panose="020B0503020204020204" pitchFamily="34" charset="0"/>
              </a:rPr>
              <a:t>Research Director, Colorado Futures Center</a:t>
            </a:r>
          </a:p>
          <a:p>
            <a:r>
              <a:rPr lang="en-US" dirty="0">
                <a:latin typeface="Corbel" panose="020B0503020204020204" pitchFamily="34" charset="0"/>
                <a:hlinkClick r:id="rId2"/>
              </a:rPr>
              <a:t>jennifer@coloradofuturescsu.org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hlinkClick r:id="rId2"/>
              </a:rPr>
              <a:t>www.coloradofuturescsu.org/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24F5-F465-415B-AD7B-1705BF5A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4" y="556996"/>
            <a:ext cx="9965267" cy="113369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rbel" panose="020B0503020204020204" pitchFamily="34" charset="0"/>
              </a:rPr>
              <a:t>Inquiry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551047-72AC-46B8-8E8E-B9B3A2398E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696658"/>
              </p:ext>
            </p:extLst>
          </p:nvPr>
        </p:nvGraphicFramePr>
        <p:xfrm>
          <a:off x="1185333" y="1825625"/>
          <a:ext cx="99652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03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405A7-494A-1B2D-F1B4-CFACBA65C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related to involuntary displacement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969F0-8815-98F3-ADF4-C0DA72121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7380"/>
            <a:ext cx="10058400" cy="3684936"/>
          </a:xfrm>
        </p:spPr>
        <p:txBody>
          <a:bodyPr>
            <a:normAutofit/>
          </a:bodyPr>
          <a:lstStyle/>
          <a:p>
            <a:r>
              <a:rPr lang="en-US" dirty="0"/>
              <a:t>The working hypothesis of this research is that mobility is due to involuntary displacement if it is happening in the presence of high levels of socioeconomic stress.</a:t>
            </a:r>
          </a:p>
          <a:p>
            <a:pPr lvl="1"/>
            <a:r>
              <a:rPr lang="en-US" dirty="0"/>
              <a:t>Correlates are of socioeconomic stress, such as:</a:t>
            </a:r>
          </a:p>
          <a:p>
            <a:pPr lvl="2"/>
            <a:r>
              <a:rPr lang="en-US" dirty="0"/>
              <a:t>Propensity of investors</a:t>
            </a:r>
          </a:p>
          <a:p>
            <a:pPr lvl="2"/>
            <a:r>
              <a:rPr lang="en-US" dirty="0"/>
              <a:t>Doubling-up</a:t>
            </a:r>
          </a:p>
          <a:p>
            <a:pPr lvl="2"/>
            <a:r>
              <a:rPr lang="en-US" dirty="0"/>
              <a:t>SES variables (e.g. changes in income, employment)</a:t>
            </a:r>
          </a:p>
          <a:p>
            <a:pPr lvl="2"/>
            <a:r>
              <a:rPr lang="en-US" dirty="0"/>
              <a:t>Property condition (cost of replacement ratio – CRR)</a:t>
            </a:r>
          </a:p>
          <a:p>
            <a:pPr lvl="2"/>
            <a:r>
              <a:rPr lang="en-US" dirty="0"/>
              <a:t>Large increases in property values</a:t>
            </a:r>
          </a:p>
          <a:p>
            <a:pPr lvl="2"/>
            <a:r>
              <a:rPr lang="en-US" dirty="0"/>
              <a:t>Controls (tenure and age)</a:t>
            </a:r>
          </a:p>
        </p:txBody>
      </p:sp>
    </p:spTree>
    <p:extLst>
      <p:ext uri="{BB962C8B-B14F-4D97-AF65-F5344CB8AC3E}">
        <p14:creationId xmlns:p14="http://schemas.microsoft.com/office/powerpoint/2010/main" val="142480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802B964-303C-809A-13BA-37DFE5390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511013"/>
              </p:ext>
            </p:extLst>
          </p:nvPr>
        </p:nvGraphicFramePr>
        <p:xfrm>
          <a:off x="1117600" y="5213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6A9A625-4E7B-2DA8-F0C1-DB415E81A7ED}"/>
              </a:ext>
            </a:extLst>
          </p:cNvPr>
          <p:cNvSpPr txBox="1"/>
          <p:nvPr/>
        </p:nvSpPr>
        <p:spPr>
          <a:xfrm>
            <a:off x="9512969" y="4532259"/>
            <a:ext cx="207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Focus of this inquiry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D1A4F4F-BEF9-7B3F-3918-3E1676E133A6}"/>
              </a:ext>
            </a:extLst>
          </p:cNvPr>
          <p:cNvSpPr/>
          <p:nvPr/>
        </p:nvSpPr>
        <p:spPr>
          <a:xfrm rot="10800000">
            <a:off x="9360568" y="4885185"/>
            <a:ext cx="762000" cy="296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405A7-494A-1B2D-F1B4-CFACBA65C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development: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969F0-8815-98F3-ADF4-C0DA72121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3022"/>
            <a:ext cx="10058400" cy="35682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Run mobility rates/counts separately (students vs. voters)</a:t>
            </a:r>
          </a:p>
          <a:p>
            <a:pPr lvl="1"/>
            <a:r>
              <a:rPr lang="en-US" dirty="0"/>
              <a:t>This is due to the two data sources not being mutually exclusive – only longitudinally comparable, not compare cross-sectionally.</a:t>
            </a:r>
          </a:p>
          <a:p>
            <a:pPr lvl="1"/>
            <a:r>
              <a:rPr lang="en-US" dirty="0"/>
              <a:t>Stable vs mobile (remain in City vs. left entirely)</a:t>
            </a:r>
          </a:p>
          <a:p>
            <a:pPr lvl="1"/>
            <a:r>
              <a:rPr lang="en-US" dirty="0"/>
              <a:t>Student records will be treated as a population (families must be estimated)</a:t>
            </a:r>
          </a:p>
          <a:p>
            <a:pPr lvl="1"/>
            <a:r>
              <a:rPr lang="en-US" dirty="0"/>
              <a:t>Voter records potential household construction</a:t>
            </a:r>
          </a:p>
          <a:p>
            <a:pPr lvl="2"/>
            <a:r>
              <a:rPr lang="en-US" dirty="0"/>
              <a:t>Could stratify by age (phase in life vs. economic/housing pressure – consider how to treat the very young voters 17-21? Movers could be for school reasons.)</a:t>
            </a:r>
          </a:p>
          <a:p>
            <a:pPr lvl="2"/>
            <a:r>
              <a:rPr lang="en-US" dirty="0"/>
              <a:t>Sub-household analysis – churn within the HH</a:t>
            </a:r>
          </a:p>
          <a:p>
            <a:pPr lvl="1"/>
            <a:r>
              <a:rPr lang="en-US" dirty="0"/>
              <a:t>Rates are a share of the data source’s total base</a:t>
            </a:r>
          </a:p>
          <a:p>
            <a:r>
              <a:rPr lang="en-US" dirty="0"/>
              <a:t>New housing development (new movers offset)</a:t>
            </a:r>
          </a:p>
          <a:p>
            <a:pPr lvl="1"/>
            <a:r>
              <a:rPr lang="en-US" dirty="0"/>
              <a:t>Back-in demo permits</a:t>
            </a:r>
          </a:p>
        </p:txBody>
      </p:sp>
    </p:spTree>
    <p:extLst>
      <p:ext uri="{BB962C8B-B14F-4D97-AF65-F5344CB8AC3E}">
        <p14:creationId xmlns:p14="http://schemas.microsoft.com/office/powerpoint/2010/main" val="25432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92F8BF8-EE49-7DA7-DD8D-81F6AAC3F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912708"/>
              </p:ext>
            </p:extLst>
          </p:nvPr>
        </p:nvGraphicFramePr>
        <p:xfrm>
          <a:off x="1198637" y="1925536"/>
          <a:ext cx="6246238" cy="4164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08D786C-D244-4813-BF3A-9D4447B1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Leveraging administrative data:</a:t>
            </a:r>
            <a:br>
              <a:rPr lang="en-US" dirty="0"/>
            </a:br>
            <a:r>
              <a:rPr lang="en-US" dirty="0"/>
              <a:t>registered voters vs. student enrollment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5E6F2-638F-2221-E534-A0939B5317B5}"/>
              </a:ext>
            </a:extLst>
          </p:cNvPr>
          <p:cNvSpPr txBox="1"/>
          <p:nvPr/>
        </p:nvSpPr>
        <p:spPr>
          <a:xfrm>
            <a:off x="8151780" y="2160955"/>
            <a:ext cx="35214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orbel" panose="020B0503020204020204" pitchFamily="34" charset="0"/>
              </a:rPr>
              <a:t>A Note of Caution</a:t>
            </a:r>
          </a:p>
          <a:p>
            <a:r>
              <a:rPr lang="en-US" dirty="0">
                <a:latin typeface="Corbel" panose="020B0503020204020204" pitchFamily="34" charset="0"/>
              </a:rPr>
              <a:t>These data are not mutually exclusive so they should not be aggregated. For this reason, they have been intentionally presented in different units (students/families vs. households).</a:t>
            </a:r>
          </a:p>
          <a:p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</a:rPr>
              <a:t>There is certainly overlap between these files (registered voters who have children enrolled in DPS), but the extent to which this occurs is unknown at this time.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B6978-4C07-51A7-00CA-CD59055B33ED}"/>
              </a:ext>
            </a:extLst>
          </p:cNvPr>
          <p:cNvSpPr txBox="1"/>
          <p:nvPr/>
        </p:nvSpPr>
        <p:spPr>
          <a:xfrm>
            <a:off x="4036717" y="3822949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 panose="020B0503020204020204" pitchFamily="34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93489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786C-D244-4813-BF3A-9D4447B1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SWOT analysis:</a:t>
            </a:r>
            <a:br>
              <a:rPr lang="en-US" dirty="0"/>
            </a:br>
            <a:r>
              <a:rPr lang="en-US" dirty="0"/>
              <a:t>registered voters vs. student enrollment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E27037-F116-962D-D1F4-47F8329F6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03138"/>
              </p:ext>
            </p:extLst>
          </p:nvPr>
        </p:nvGraphicFramePr>
        <p:xfrm>
          <a:off x="1596957" y="2196691"/>
          <a:ext cx="8998086" cy="306597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499043">
                  <a:extLst>
                    <a:ext uri="{9D8B030D-6E8A-4147-A177-3AD203B41FA5}">
                      <a16:colId xmlns:a16="http://schemas.microsoft.com/office/drawing/2014/main" val="42542406"/>
                    </a:ext>
                  </a:extLst>
                </a:gridCol>
                <a:gridCol w="4499043">
                  <a:extLst>
                    <a:ext uri="{9D8B030D-6E8A-4147-A177-3AD203B41FA5}">
                      <a16:colId xmlns:a16="http://schemas.microsoft.com/office/drawing/2014/main" val="1661542198"/>
                    </a:ext>
                  </a:extLst>
                </a:gridCol>
              </a:tblGrid>
              <a:tr h="148990">
                <a:tc>
                  <a:txBody>
                    <a:bodyPr/>
                    <a:lstStyle/>
                    <a:p>
                      <a:pPr marL="0" marR="0"/>
                      <a:r>
                        <a:rPr lang="en-US" sz="1000">
                          <a:effectLst/>
                          <a:latin typeface="Corbel" panose="020B0503020204020204" pitchFamily="34" charset="0"/>
                        </a:rPr>
                        <a:t>Student Enrollment Records</a:t>
                      </a:r>
                      <a:endParaRPr lang="en-US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  <a:latin typeface="Corbel" panose="020B0503020204020204" pitchFamily="34" charset="0"/>
                        </a:rPr>
                        <a:t>Voter Registration Records</a:t>
                      </a:r>
                      <a:endParaRPr lang="en-US" sz="11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val="1946446960"/>
                  </a:ext>
                </a:extLst>
              </a:tr>
              <a:tr h="1872714">
                <a:tc>
                  <a:txBody>
                    <a:bodyPr/>
                    <a:lstStyle/>
                    <a:p>
                      <a:pPr marL="0" marR="0"/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Strengths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Student enrollment files enable us to look at the moves of students in Denver Public Schools since 2010.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These records include free and reduced lunch (FRL) status, a proxy for income. </a:t>
                      </a:r>
                      <a:endParaRPr lang="en-US" sz="1000" b="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b="0">
                          <a:effectLst/>
                          <a:latin typeface="Corbel" panose="020B0503020204020204" pitchFamily="34" charset="0"/>
                        </a:rPr>
                        <a:t>Strengths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>
                          <a:effectLst/>
                          <a:latin typeface="Corbel" panose="020B0503020204020204" pitchFamily="34" charset="0"/>
                        </a:rPr>
                        <a:t>Voter registration files enable us to look at the moves of voter since 2012.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>
                          <a:effectLst/>
                          <a:latin typeface="Corbel" panose="020B0503020204020204" pitchFamily="34" charset="0"/>
                        </a:rPr>
                        <a:t>Files cover the entire state.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>
                          <a:effectLst/>
                          <a:latin typeface="Corbel" panose="020B0503020204020204" pitchFamily="34" charset="0"/>
                        </a:rPr>
                        <a:t>Records include the home address which enables us to combine into households and join to housing property records.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>
                          <a:effectLst/>
                          <a:latin typeface="Corbel" panose="020B0503020204020204" pitchFamily="34" charset="0"/>
                        </a:rPr>
                        <a:t>Age of voter is included.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>
                          <a:effectLst/>
                          <a:latin typeface="Corbel" panose="020B0503020204020204" pitchFamily="34" charset="0"/>
                        </a:rPr>
                        <a:t>Voter household counts represent over 82% of ACS household estimates in 2014 and over 80% in 2019.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>
                          <a:effectLst/>
                          <a:latin typeface="Corbel" panose="020B0503020204020204" pitchFamily="34" charset="0"/>
                        </a:rPr>
                        <a:t>These data are considered public information, are readily available from the Colorado Secretary of State for a nominal fee, and do not require a data sharing agreement.</a:t>
                      </a:r>
                      <a:endParaRPr lang="en-US" sz="1000" b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val="54568675"/>
                  </a:ext>
                </a:extLst>
              </a:tr>
              <a:tr h="1040859">
                <a:tc>
                  <a:txBody>
                    <a:bodyPr/>
                    <a:lstStyle/>
                    <a:p>
                      <a:pPr marL="0" marR="0"/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Weaknesses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We do not know what happens to students who move outside the district.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These records are not available at the address level and did not enable a way to reliably combine into a household.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Due to FERPA requirements, these data require a robust data sharing agreement with DPS.</a:t>
                      </a:r>
                      <a:endParaRPr lang="en-US" sz="1000" b="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Weaknesses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Lack an economic variable.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Unknown if the “move” was due to death.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Does not include undocumented residents.</a:t>
                      </a:r>
                      <a:endParaRPr lang="en-US" sz="1000" b="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val="2554551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70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E71B4-5A48-9407-9037-B0BE301F4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3" t="9999" r="9297" b="10099"/>
          <a:stretch/>
        </p:blipFill>
        <p:spPr>
          <a:xfrm>
            <a:off x="870438" y="0"/>
            <a:ext cx="9970477" cy="6122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E22C86-2B15-760D-18D4-2DE3AAFF007E}"/>
              </a:ext>
            </a:extLst>
          </p:cNvPr>
          <p:cNvSpPr txBox="1"/>
          <p:nvPr/>
        </p:nvSpPr>
        <p:spPr>
          <a:xfrm>
            <a:off x="2422280" y="348210"/>
            <a:ext cx="463027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Voter mobility 2018-2020</a:t>
            </a:r>
          </a:p>
          <a:p>
            <a:r>
              <a:rPr lang="en-US" dirty="0">
                <a:latin typeface="Corbel" panose="020B0503020204020204" pitchFamily="34" charset="0"/>
              </a:rPr>
              <a:t>Extensive analysis of the voter data confirmed straight mobility simply mirrors share of renters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400AE-235E-7330-2493-7D9F4F018DBD}"/>
              </a:ext>
            </a:extLst>
          </p:cNvPr>
          <p:cNvSpPr txBox="1"/>
          <p:nvPr/>
        </p:nvSpPr>
        <p:spPr>
          <a:xfrm>
            <a:off x="3048811" y="6528339"/>
            <a:ext cx="6094378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2018-2020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F672CB74-2243-8866-6363-42E65405A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189" y="3807228"/>
            <a:ext cx="1486107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9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49B8-4CF9-EFF4-374D-83319EA3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Preliminary insight – straight mobility highly correlated with renters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CD30054-AF91-D915-FF8A-2949734D3C2A}"/>
              </a:ext>
            </a:extLst>
          </p:cNvPr>
          <p:cNvGraphicFramePr>
            <a:graphicFrameLocks/>
          </p:cNvGraphicFramePr>
          <p:nvPr/>
        </p:nvGraphicFramePr>
        <p:xfrm>
          <a:off x="47625" y="2445384"/>
          <a:ext cx="5939058" cy="275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48783E2-3F6A-8C50-C608-E26C5C80D7AC}"/>
              </a:ext>
            </a:extLst>
          </p:cNvPr>
          <p:cNvGraphicFramePr>
            <a:graphicFrameLocks/>
          </p:cNvGraphicFramePr>
          <p:nvPr/>
        </p:nvGraphicFramePr>
        <p:xfrm>
          <a:off x="6288405" y="2445036"/>
          <a:ext cx="5903595" cy="274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72D5B17-D771-A99B-CB4D-82DB38B9B086}"/>
              </a:ext>
            </a:extLst>
          </p:cNvPr>
          <p:cNvSpPr txBox="1"/>
          <p:nvPr/>
        </p:nvSpPr>
        <p:spPr>
          <a:xfrm>
            <a:off x="3048810" y="6576979"/>
            <a:ext cx="6494023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2018-2020</a:t>
            </a:r>
            <a:r>
              <a:rPr lang="en-US" sz="11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, American Community Survey 2019 5-year estimates</a:t>
            </a:r>
          </a:p>
        </p:txBody>
      </p:sp>
    </p:spTree>
    <p:extLst>
      <p:ext uri="{BB962C8B-B14F-4D97-AF65-F5344CB8AC3E}">
        <p14:creationId xmlns:p14="http://schemas.microsoft.com/office/powerpoint/2010/main" val="1773400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ACCBF9"/>
      </a:accent1>
      <a:accent2>
        <a:srgbClr val="242852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49121</TotalTime>
  <Words>1190</Words>
  <Application>Microsoft Office PowerPoint</Application>
  <PresentationFormat>Widescreen</PresentationFormat>
  <Paragraphs>127</Paragraphs>
  <Slides>19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Corbel</vt:lpstr>
      <vt:lpstr>Symbol</vt:lpstr>
      <vt:lpstr>Retrospect</vt:lpstr>
      <vt:lpstr>Displacement in Denver:  A New View on Residential Moves</vt:lpstr>
      <vt:lpstr>Inquiry</vt:lpstr>
      <vt:lpstr>Hypothesis related to involuntary displacement</vt:lpstr>
      <vt:lpstr>PowerPoint Presentation</vt:lpstr>
      <vt:lpstr>Variable development: mobility</vt:lpstr>
      <vt:lpstr>Leveraging administrative data: registered voters vs. student enrollment</vt:lpstr>
      <vt:lpstr>SWOT analysis: registered voters vs. student enrollment</vt:lpstr>
      <vt:lpstr>PowerPoint Presentation</vt:lpstr>
      <vt:lpstr>Preliminary insight – straight mobility highly correlated with renters</vt:lpstr>
      <vt:lpstr>Preliminary insight – straight mobility negatively correlated with income/value</vt:lpstr>
      <vt:lpstr>Involuntary displacement approach</vt:lpstr>
      <vt:lpstr>Adjusted moves measure 2018-2020</vt:lpstr>
      <vt:lpstr>After incorporating correcting variables there is no longer a strong relationship between the measure and share renters</vt:lpstr>
      <vt:lpstr>Select Findings</vt:lpstr>
      <vt:lpstr>Adjusted moves measure 2018-2020 citywide correlation findings</vt:lpstr>
      <vt:lpstr>Adjusted moves measure 2018-2020 top quintile by density of moves</vt:lpstr>
      <vt:lpstr>Adjusted moves measure 2018-2020 top quintile correlation findings</vt:lpstr>
      <vt:lpstr>Adjusted moves measure and top quintile moves over time</vt:lpstr>
      <vt:lpstr>Further inquiries | more insight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Short-Term Economic Forecast: Turning a Number into a Story</dc:title>
  <dc:creator>Resnick,Phyllis</dc:creator>
  <cp:lastModifiedBy>Jennifer Newcomer</cp:lastModifiedBy>
  <cp:revision>231</cp:revision>
  <dcterms:created xsi:type="dcterms:W3CDTF">2021-08-11T22:22:25Z</dcterms:created>
  <dcterms:modified xsi:type="dcterms:W3CDTF">2023-05-10T16:35:12Z</dcterms:modified>
</cp:coreProperties>
</file>