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11"/>
  </p:notesMasterIdLst>
  <p:sldIdLst>
    <p:sldId id="283" r:id="rId5"/>
    <p:sldId id="352" r:id="rId6"/>
    <p:sldId id="349" r:id="rId7"/>
    <p:sldId id="353" r:id="rId8"/>
    <p:sldId id="355" r:id="rId9"/>
    <p:sldId id="354" r:id="rId10"/>
  </p:sldIdLst>
  <p:sldSz cx="9144000" cy="5143500" type="screen16x9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tit, Kathryn" initials="PK" lastIdx="2" clrIdx="0">
    <p:extLst>
      <p:ext uri="{19B8F6BF-5375-455C-9EA6-DF929625EA0E}">
        <p15:presenceInfo xmlns:p15="http://schemas.microsoft.com/office/powerpoint/2012/main" userId="S-1-5-21-1053119219-327446729-612134452-1283" providerId="AD"/>
      </p:ext>
    </p:extLst>
  </p:cmAuthor>
  <p:cmAuthor id="2" name="Kathy Pettit" initials="KP" lastIdx="9" clrIdx="1">
    <p:extLst>
      <p:ext uri="{19B8F6BF-5375-455C-9EA6-DF929625EA0E}">
        <p15:presenceInfo xmlns:p15="http://schemas.microsoft.com/office/powerpoint/2012/main" userId="2d1efab8c4634a01" providerId="Windows Live"/>
      </p:ext>
    </p:extLst>
  </p:cmAuthor>
  <p:cmAuthor id="3" name="Leah Hendey" initials="LH" lastIdx="2" clrIdx="2">
    <p:extLst>
      <p:ext uri="{19B8F6BF-5375-455C-9EA6-DF929625EA0E}">
        <p15:presenceInfo xmlns:p15="http://schemas.microsoft.com/office/powerpoint/2012/main" userId="b2ddf4cdec23bce0" providerId="Windows Live"/>
      </p:ext>
    </p:extLst>
  </p:cmAuthor>
  <p:cmAuthor id="4" name="Kathy Pettit" initials="KP [2]" lastIdx="1" clrIdx="3">
    <p:extLst>
      <p:ext uri="{19B8F6BF-5375-455C-9EA6-DF929625EA0E}">
        <p15:presenceInfo xmlns:p15="http://schemas.microsoft.com/office/powerpoint/2012/main" userId="dXo+z1QxxsN0BGCIuVF1mSAbS4y4XBiQ8GwP9ONTnSQ=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3691"/>
    <a:srgbClr val="00B6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21C45D-4514-4E45-8E48-7ACFA2FEB33D}" v="383" dt="2021-05-03T22:38:55.648"/>
    <p1510:client id="{712D2417-AD08-4D3B-A930-738F018B3A00}" v="370" dt="2021-05-04T12:33:38.693"/>
    <p1510:client id="{C761F663-D622-4B18-AF59-CF56FCF88C7C}" v="299" dt="2021-05-17T17:37:55.818"/>
  </p1510:revLst>
</p1510:revInfo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58" autoAdjust="0"/>
    <p:restoredTop sz="89000" autoAdjust="0"/>
  </p:normalViewPr>
  <p:slideViewPr>
    <p:cSldViewPr snapToGrid="0" snapToObjects="1">
      <p:cViewPr varScale="1">
        <p:scale>
          <a:sx n="84" d="100"/>
          <a:sy n="84" d="100"/>
        </p:scale>
        <p:origin x="1044" y="84"/>
      </p:cViewPr>
      <p:guideLst/>
    </p:cSldViewPr>
  </p:slideViewPr>
  <p:outlineViewPr>
    <p:cViewPr>
      <p:scale>
        <a:sx n="33" d="100"/>
        <a:sy n="33" d="100"/>
      </p:scale>
      <p:origin x="0" y="3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F5ED001-8E4F-41BA-B339-E1E7E3327FC9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1C0A19E-F03E-4439-8473-00B692EFD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318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C0A19E-F03E-4439-8473-00B692EFD32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2456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C0A19E-F03E-4439-8473-00B692EFD3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2127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C0A19E-F03E-4439-8473-00B692EFD3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4489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C0A19E-F03E-4439-8473-00B692EFD32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0690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C0A19E-F03E-4439-8473-00B692EFD32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611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No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TitlePage_Header_Img_v1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79576"/>
          <a:stretch/>
        </p:blipFill>
        <p:spPr>
          <a:xfrm>
            <a:off x="0" y="0"/>
            <a:ext cx="9144000" cy="1053549"/>
          </a:xfrm>
          <a:prstGeom prst="rect">
            <a:avLst/>
          </a:prstGeom>
        </p:spPr>
      </p:pic>
      <p:grpSp>
        <p:nvGrpSpPr>
          <p:cNvPr id="2" name="Group 1"/>
          <p:cNvGrpSpPr/>
          <p:nvPr userDrawn="1"/>
        </p:nvGrpSpPr>
        <p:grpSpPr>
          <a:xfrm>
            <a:off x="0" y="4773719"/>
            <a:ext cx="9144000" cy="384689"/>
            <a:chOff x="0" y="4773719"/>
            <a:chExt cx="9144000" cy="384689"/>
          </a:xfrm>
        </p:grpSpPr>
        <p:pic>
          <p:nvPicPr>
            <p:cNvPr id="9" name="Picture 8" descr="TitlePage_Header_Img_v1.jpg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92543"/>
            <a:stretch/>
          </p:blipFill>
          <p:spPr>
            <a:xfrm>
              <a:off x="0" y="4773719"/>
              <a:ext cx="6877878" cy="384689"/>
            </a:xfrm>
            <a:prstGeom prst="rect">
              <a:avLst/>
            </a:prstGeom>
          </p:spPr>
        </p:pic>
        <p:pic>
          <p:nvPicPr>
            <p:cNvPr id="6" name="Picture 5" descr="TitlePage_Header_Img_v1.jpg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92543"/>
            <a:stretch/>
          </p:blipFill>
          <p:spPr>
            <a:xfrm>
              <a:off x="2266122" y="4773719"/>
              <a:ext cx="6877878" cy="384689"/>
            </a:xfrm>
            <a:prstGeom prst="rect">
              <a:avLst/>
            </a:prstGeom>
          </p:spPr>
        </p:pic>
      </p:grpSp>
      <p:pic>
        <p:nvPicPr>
          <p:cNvPr id="8" name="Picture 7" descr="TitlePage_Header_Img_v1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1965" t="78099" r="4817" b="8305"/>
          <a:stretch/>
        </p:blipFill>
        <p:spPr>
          <a:xfrm>
            <a:off x="7215809" y="4028661"/>
            <a:ext cx="1596888" cy="701323"/>
          </a:xfrm>
          <a:prstGeom prst="rect">
            <a:avLst/>
          </a:prstGeom>
        </p:spPr>
      </p:pic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76854" y="2541719"/>
            <a:ext cx="7863840" cy="685800"/>
          </a:xfrm>
          <a:prstGeom prst="rect">
            <a:avLst/>
          </a:prstGeom>
          <a:noFill/>
          <a:ln w="0">
            <a:noFill/>
          </a:ln>
        </p:spPr>
        <p:txBody>
          <a:bodyPr/>
          <a:lstStyle>
            <a:lvl1pPr marL="0" indent="0" algn="l">
              <a:buNone/>
              <a:defRPr sz="1950">
                <a:solidFill>
                  <a:srgbClr val="27369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SUBTITLE HERE</a:t>
            </a:r>
            <a:br>
              <a:rPr lang="en-US" dirty="0"/>
            </a:br>
            <a:r>
              <a:rPr lang="en-US" dirty="0"/>
              <a:t>SECOND LINE OF TEXT IF NEEDED</a:t>
            </a:r>
          </a:p>
        </p:txBody>
      </p:sp>
      <p:sp>
        <p:nvSpPr>
          <p:cNvPr id="12" name="Title 1"/>
          <p:cNvSpPr>
            <a:spLocks noGrp="1"/>
          </p:cNvSpPr>
          <p:nvPr>
            <p:ph type="ctrTitle" hasCustomPrompt="1"/>
          </p:nvPr>
        </p:nvSpPr>
        <p:spPr>
          <a:xfrm>
            <a:off x="676854" y="1460650"/>
            <a:ext cx="7863840" cy="1025078"/>
          </a:xfrm>
          <a:prstGeom prst="rect">
            <a:avLst/>
          </a:prstGeom>
          <a:ln>
            <a:noFill/>
          </a:ln>
        </p:spPr>
        <p:txBody>
          <a:bodyPr/>
          <a:lstStyle>
            <a:lvl1pPr algn="l">
              <a:defRPr sz="3000" b="1" baseline="0">
                <a:solidFill>
                  <a:srgbClr val="27369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  <a:br>
              <a:rPr lang="en-US" dirty="0"/>
            </a:br>
            <a:r>
              <a:rPr lang="en-US" dirty="0"/>
              <a:t>TWO LINES OF TEXT IF NEEDED</a:t>
            </a:r>
          </a:p>
        </p:txBody>
      </p:sp>
      <p:sp>
        <p:nvSpPr>
          <p:cNvPr id="13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676852" y="3341537"/>
            <a:ext cx="5486400" cy="1274425"/>
          </a:xfrm>
          <a:prstGeom prst="rect">
            <a:avLst/>
          </a:prstGeom>
          <a:ln>
            <a:noFill/>
          </a:ln>
        </p:spPr>
        <p:txBody>
          <a:bodyPr vert="horz"/>
          <a:lstStyle>
            <a:lvl1pPr marL="0" indent="0">
              <a:buNone/>
              <a:defRPr sz="1350" baseline="0">
                <a:solidFill>
                  <a:srgbClr val="00B6DE"/>
                </a:solidFill>
              </a:defRPr>
            </a:lvl1pPr>
            <a:lvl5pPr marL="1371600" indent="0" algn="l">
              <a:buFont typeface="Arial"/>
              <a:buNone/>
              <a:defRPr sz="1350"/>
            </a:lvl5pPr>
          </a:lstStyle>
          <a:p>
            <a:pPr lvl="0"/>
            <a:r>
              <a:rPr lang="en-US" dirty="0"/>
              <a:t>CLICK TO ADD </a:t>
            </a:r>
            <a:br>
              <a:rPr lang="en-US" dirty="0"/>
            </a:br>
            <a:r>
              <a:rPr lang="en-US" dirty="0"/>
              <a:t>MONTH XX, 20XX</a:t>
            </a:r>
            <a:br>
              <a:rPr lang="en-US" dirty="0"/>
            </a:br>
            <a:r>
              <a:rPr lang="en-US" dirty="0"/>
              <a:t>PRESENTER’S NAME</a:t>
            </a:r>
            <a:br>
              <a:rPr lang="en-US" dirty="0"/>
            </a:br>
            <a:r>
              <a:rPr lang="en-US" dirty="0"/>
              <a:t>EVENT TITLE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Title Slide-Withou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29435" y="4811224"/>
            <a:ext cx="2133600" cy="200391"/>
          </a:xfrm>
          <a:prstGeom prst="rect">
            <a:avLst/>
          </a:prstGeom>
        </p:spPr>
        <p:txBody>
          <a:bodyPr/>
          <a:lstStyle>
            <a:lvl1pPr algn="r">
              <a:defRPr sz="900"/>
            </a:lvl1pPr>
          </a:lstStyle>
          <a:p>
            <a:fld id="{2066355A-084C-D24E-9AD2-7E4FC41EA62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SECOND LINE IF NEEDED</a:t>
            </a:r>
          </a:p>
        </p:txBody>
      </p:sp>
    </p:spTree>
    <p:extLst>
      <p:ext uri="{BB962C8B-B14F-4D97-AF65-F5344CB8AC3E}">
        <p14:creationId xmlns:p14="http://schemas.microsoft.com/office/powerpoint/2010/main" val="1737510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27369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1435719"/>
            <a:ext cx="7924800" cy="1440215"/>
          </a:xfrm>
          <a:prstGeom prst="rect">
            <a:avLst/>
          </a:prstGeom>
          <a:ln>
            <a:noFill/>
          </a:ln>
        </p:spPr>
        <p:txBody>
          <a:bodyPr vert="horz"/>
          <a:lstStyle>
            <a:lvl1pPr algn="l">
              <a:defRPr sz="3000" b="1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HERE TO ADD</a:t>
            </a:r>
            <a:br>
              <a:rPr lang="en-US" dirty="0"/>
            </a:br>
            <a:r>
              <a:rPr lang="en-US" dirty="0"/>
              <a:t>TRANSITION SLIDE TITLE</a:t>
            </a:r>
            <a:br>
              <a:rPr lang="en-US" dirty="0"/>
            </a:br>
            <a:r>
              <a:rPr lang="en-US" dirty="0"/>
              <a:t>THIRD LINE IF NEEDED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762000" y="2949281"/>
            <a:ext cx="7924800" cy="79075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1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HERE TO ADD SUBTITLE</a:t>
            </a:r>
            <a:br>
              <a:rPr lang="en-US" dirty="0"/>
            </a:br>
            <a:r>
              <a:rPr lang="en-US" dirty="0"/>
              <a:t>SECOND LINE IF NEEDED</a:t>
            </a:r>
          </a:p>
        </p:txBody>
      </p:sp>
    </p:spTree>
    <p:extLst>
      <p:ext uri="{BB962C8B-B14F-4D97-AF65-F5344CB8AC3E}">
        <p14:creationId xmlns:p14="http://schemas.microsoft.com/office/powerpoint/2010/main" val="41378837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ndard 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41" descr="NNIP_PowerPoint_Template_Slides_v3-10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710" t="31207" r="16159" b="20484"/>
          <a:stretch/>
        </p:blipFill>
        <p:spPr>
          <a:xfrm>
            <a:off x="569845" y="1623392"/>
            <a:ext cx="4741004" cy="2484773"/>
          </a:xfrm>
          <a:prstGeom prst="rect">
            <a:avLst/>
          </a:prstGeom>
        </p:spPr>
      </p:pic>
      <p:pic>
        <p:nvPicPr>
          <p:cNvPr id="8" name="Picture 7" descr="TitlePage_Header_Img_v1.jp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79576"/>
          <a:stretch/>
        </p:blipFill>
        <p:spPr>
          <a:xfrm>
            <a:off x="0" y="0"/>
            <a:ext cx="9144000" cy="1053549"/>
          </a:xfrm>
          <a:prstGeom prst="rect">
            <a:avLst/>
          </a:prstGeom>
        </p:spPr>
      </p:pic>
      <p:grpSp>
        <p:nvGrpSpPr>
          <p:cNvPr id="10" name="Group 9"/>
          <p:cNvGrpSpPr/>
          <p:nvPr userDrawn="1"/>
        </p:nvGrpSpPr>
        <p:grpSpPr>
          <a:xfrm>
            <a:off x="0" y="4773719"/>
            <a:ext cx="9144000" cy="384689"/>
            <a:chOff x="0" y="4773719"/>
            <a:chExt cx="9144000" cy="384689"/>
          </a:xfrm>
        </p:grpSpPr>
        <p:pic>
          <p:nvPicPr>
            <p:cNvPr id="11" name="Picture 10" descr="TitlePage_Header_Img_v1.jpg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92543"/>
            <a:stretch/>
          </p:blipFill>
          <p:spPr>
            <a:xfrm>
              <a:off x="0" y="4773719"/>
              <a:ext cx="6877878" cy="384689"/>
            </a:xfrm>
            <a:prstGeom prst="rect">
              <a:avLst/>
            </a:prstGeom>
          </p:spPr>
        </p:pic>
        <p:pic>
          <p:nvPicPr>
            <p:cNvPr id="12" name="Picture 11" descr="TitlePage_Header_Img_v1.jpg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92543"/>
            <a:stretch/>
          </p:blipFill>
          <p:spPr>
            <a:xfrm>
              <a:off x="2266122" y="4773719"/>
              <a:ext cx="6877878" cy="384689"/>
            </a:xfrm>
            <a:prstGeom prst="rect">
              <a:avLst/>
            </a:prstGeom>
          </p:spPr>
        </p:pic>
      </p:grpSp>
      <p:pic>
        <p:nvPicPr>
          <p:cNvPr id="13" name="Picture 12" descr="TitlePage_Header_Img_v1.jp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1965" t="78099" r="4817" b="8305"/>
          <a:stretch/>
        </p:blipFill>
        <p:spPr>
          <a:xfrm>
            <a:off x="7215809" y="4028661"/>
            <a:ext cx="1596888" cy="701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7997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ditable 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27023" y="1600094"/>
            <a:ext cx="7035799" cy="590659"/>
          </a:xfrm>
          <a:prstGeom prst="rect">
            <a:avLst/>
          </a:prstGeom>
          <a:noFill/>
          <a:ln>
            <a:noFill/>
          </a:ln>
        </p:spPr>
        <p:txBody>
          <a:bodyPr vert="horz"/>
          <a:lstStyle>
            <a:lvl1pPr algn="l">
              <a:defRPr sz="4000" b="1">
                <a:solidFill>
                  <a:srgbClr val="273691"/>
                </a:solidFill>
              </a:defRPr>
            </a:lvl1pPr>
          </a:lstStyle>
          <a:p>
            <a:r>
              <a:rPr lang="en-US" dirty="0"/>
              <a:t>CLICK TO EDIT CLOSING</a:t>
            </a:r>
          </a:p>
        </p:txBody>
      </p:sp>
      <p:pic>
        <p:nvPicPr>
          <p:cNvPr id="5" name="Picture 4" descr="NNIP_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05197" y="2343012"/>
            <a:ext cx="3090672" cy="1112520"/>
          </a:xfrm>
          <a:prstGeom prst="rect">
            <a:avLst/>
          </a:prstGeom>
        </p:spPr>
      </p:pic>
      <p:sp>
        <p:nvSpPr>
          <p:cNvPr id="8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1427023" y="3607792"/>
            <a:ext cx="7035799" cy="52259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aseline="0">
                <a:solidFill>
                  <a:srgbClr val="00B6DE"/>
                </a:solidFill>
              </a:defRPr>
            </a:lvl1pPr>
          </a:lstStyle>
          <a:p>
            <a:pPr lvl="0"/>
            <a:r>
              <a:rPr lang="en-US" dirty="0"/>
              <a:t>Click to add custom contact information</a:t>
            </a:r>
          </a:p>
        </p:txBody>
      </p:sp>
      <p:pic>
        <p:nvPicPr>
          <p:cNvPr id="9" name="Picture 8" descr="TitlePage_Header_Img_v1.jp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79576"/>
          <a:stretch/>
        </p:blipFill>
        <p:spPr>
          <a:xfrm>
            <a:off x="0" y="0"/>
            <a:ext cx="9144000" cy="1053549"/>
          </a:xfrm>
          <a:prstGeom prst="rect">
            <a:avLst/>
          </a:prstGeom>
        </p:spPr>
      </p:pic>
      <p:grpSp>
        <p:nvGrpSpPr>
          <p:cNvPr id="10" name="Group 9"/>
          <p:cNvGrpSpPr/>
          <p:nvPr userDrawn="1"/>
        </p:nvGrpSpPr>
        <p:grpSpPr>
          <a:xfrm>
            <a:off x="0" y="4773719"/>
            <a:ext cx="9144000" cy="384689"/>
            <a:chOff x="0" y="4773719"/>
            <a:chExt cx="9144000" cy="384689"/>
          </a:xfrm>
        </p:grpSpPr>
        <p:pic>
          <p:nvPicPr>
            <p:cNvPr id="11" name="Picture 10" descr="TitlePage_Header_Img_v1.jpg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92543"/>
            <a:stretch/>
          </p:blipFill>
          <p:spPr>
            <a:xfrm>
              <a:off x="0" y="4773719"/>
              <a:ext cx="6877878" cy="384689"/>
            </a:xfrm>
            <a:prstGeom prst="rect">
              <a:avLst/>
            </a:prstGeom>
          </p:spPr>
        </p:pic>
        <p:pic>
          <p:nvPicPr>
            <p:cNvPr id="12" name="Picture 11" descr="TitlePage_Header_Img_v1.jpg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92543"/>
            <a:stretch/>
          </p:blipFill>
          <p:spPr>
            <a:xfrm>
              <a:off x="2266122" y="4773719"/>
              <a:ext cx="6877878" cy="38468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29515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_Header_Img_v1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79576"/>
          <a:stretch/>
        </p:blipFill>
        <p:spPr>
          <a:xfrm>
            <a:off x="0" y="0"/>
            <a:ext cx="9144000" cy="1053549"/>
          </a:xfrm>
          <a:prstGeom prst="rect">
            <a:avLst/>
          </a:prstGeom>
        </p:spPr>
      </p:pic>
      <p:grpSp>
        <p:nvGrpSpPr>
          <p:cNvPr id="9" name="Group 8"/>
          <p:cNvGrpSpPr/>
          <p:nvPr userDrawn="1"/>
        </p:nvGrpSpPr>
        <p:grpSpPr>
          <a:xfrm>
            <a:off x="0" y="4773719"/>
            <a:ext cx="9144000" cy="384689"/>
            <a:chOff x="0" y="4773719"/>
            <a:chExt cx="9144000" cy="384689"/>
          </a:xfrm>
        </p:grpSpPr>
        <p:pic>
          <p:nvPicPr>
            <p:cNvPr id="10" name="Picture 9" descr="TitlePage_Header_Img_v1.jpg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92543"/>
            <a:stretch/>
          </p:blipFill>
          <p:spPr>
            <a:xfrm>
              <a:off x="0" y="4773719"/>
              <a:ext cx="6877878" cy="384689"/>
            </a:xfrm>
            <a:prstGeom prst="rect">
              <a:avLst/>
            </a:prstGeom>
          </p:spPr>
        </p:pic>
        <p:pic>
          <p:nvPicPr>
            <p:cNvPr id="11" name="Picture 10" descr="TitlePage_Header_Img_v1.jpg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92543"/>
            <a:stretch/>
          </p:blipFill>
          <p:spPr>
            <a:xfrm>
              <a:off x="2266122" y="4773719"/>
              <a:ext cx="6877878" cy="384689"/>
            </a:xfrm>
            <a:prstGeom prst="rect">
              <a:avLst/>
            </a:prstGeom>
          </p:spPr>
        </p:pic>
      </p:grpSp>
      <p:pic>
        <p:nvPicPr>
          <p:cNvPr id="12" name="Picture 11" descr="TitlePage_Header_Img_v1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1965" t="78099" r="4817" b="8305"/>
          <a:stretch/>
        </p:blipFill>
        <p:spPr>
          <a:xfrm>
            <a:off x="7215809" y="4028661"/>
            <a:ext cx="1596888" cy="701323"/>
          </a:xfrm>
          <a:prstGeom prst="rect">
            <a:avLst/>
          </a:prstGeom>
        </p:spPr>
      </p:pic>
      <p:pic>
        <p:nvPicPr>
          <p:cNvPr id="2" name="Picture 1" descr="TitlePage_Header_Img_v2-02.jpg"/>
          <p:cNvPicPr>
            <a:picLocks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939" r="73718" b="81699"/>
          <a:stretch/>
        </p:blipFill>
        <p:spPr>
          <a:xfrm>
            <a:off x="0" y="0"/>
            <a:ext cx="2403235" cy="105354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contourClr>
              <a:srgbClr val="FFFFFF"/>
            </a:contourClr>
          </a:sp3d>
        </p:spPr>
      </p:pic>
      <p:sp>
        <p:nvSpPr>
          <p:cNvPr id="14" name="Picture Placeholder 1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403235" cy="1053550"/>
          </a:xfrm>
          <a:prstGeom prst="rect">
            <a:avLst/>
          </a:prstGeom>
          <a:ln>
            <a:noFill/>
          </a:ln>
        </p:spPr>
        <p:txBody>
          <a:bodyPr vert="horz"/>
          <a:lstStyle>
            <a:lvl1pPr marL="0" indent="0">
              <a:buNone/>
              <a:defRPr sz="1200"/>
            </a:lvl1pPr>
          </a:lstStyle>
          <a:p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76854" y="2541719"/>
            <a:ext cx="7863840" cy="685800"/>
          </a:xfrm>
          <a:prstGeom prst="rect">
            <a:avLst/>
          </a:prstGeom>
          <a:noFill/>
          <a:ln w="0">
            <a:noFill/>
          </a:ln>
        </p:spPr>
        <p:txBody>
          <a:bodyPr/>
          <a:lstStyle>
            <a:lvl1pPr marL="0" indent="0" algn="l">
              <a:buNone/>
              <a:defRPr sz="1950">
                <a:solidFill>
                  <a:srgbClr val="27369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SUBTITLE HERE</a:t>
            </a:r>
            <a:br>
              <a:rPr lang="en-US" dirty="0"/>
            </a:br>
            <a:r>
              <a:rPr lang="en-US" dirty="0"/>
              <a:t>SECOND LINE OF TEXT IF NEEDED</a:t>
            </a:r>
          </a:p>
        </p:txBody>
      </p:sp>
      <p:sp>
        <p:nvSpPr>
          <p:cNvPr id="18" name="Title 1"/>
          <p:cNvSpPr>
            <a:spLocks noGrp="1"/>
          </p:cNvSpPr>
          <p:nvPr>
            <p:ph type="ctrTitle" hasCustomPrompt="1"/>
          </p:nvPr>
        </p:nvSpPr>
        <p:spPr>
          <a:xfrm>
            <a:off x="676854" y="1460650"/>
            <a:ext cx="7863840" cy="1025078"/>
          </a:xfrm>
          <a:prstGeom prst="rect">
            <a:avLst/>
          </a:prstGeom>
          <a:ln>
            <a:noFill/>
          </a:ln>
        </p:spPr>
        <p:txBody>
          <a:bodyPr/>
          <a:lstStyle>
            <a:lvl1pPr algn="l">
              <a:defRPr sz="3000" b="1" baseline="0">
                <a:solidFill>
                  <a:srgbClr val="27369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  <a:br>
              <a:rPr lang="en-US" dirty="0"/>
            </a:br>
            <a:r>
              <a:rPr lang="en-US" dirty="0"/>
              <a:t>TWO LINES OF TEXT IF NEEDED</a:t>
            </a:r>
          </a:p>
        </p:txBody>
      </p:sp>
      <p:sp>
        <p:nvSpPr>
          <p:cNvPr id="19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676852" y="3341537"/>
            <a:ext cx="5486400" cy="1274425"/>
          </a:xfrm>
          <a:prstGeom prst="rect">
            <a:avLst/>
          </a:prstGeom>
          <a:ln>
            <a:noFill/>
          </a:ln>
        </p:spPr>
        <p:txBody>
          <a:bodyPr vert="horz"/>
          <a:lstStyle>
            <a:lvl1pPr marL="0" indent="0">
              <a:buNone/>
              <a:defRPr sz="1350" baseline="0">
                <a:solidFill>
                  <a:srgbClr val="00B6DE"/>
                </a:solidFill>
              </a:defRPr>
            </a:lvl1pPr>
            <a:lvl5pPr marL="1371600" indent="0" algn="l">
              <a:buFont typeface="Arial"/>
              <a:buNone/>
              <a:defRPr sz="1350"/>
            </a:lvl5pPr>
          </a:lstStyle>
          <a:p>
            <a:pPr lvl="0"/>
            <a:r>
              <a:rPr lang="en-US" dirty="0"/>
              <a:t>CLICK TO ADD </a:t>
            </a:r>
            <a:br>
              <a:rPr lang="en-US" dirty="0"/>
            </a:br>
            <a:r>
              <a:rPr lang="en-US" dirty="0"/>
              <a:t>MONTH XX, 20XX</a:t>
            </a:r>
            <a:br>
              <a:rPr lang="en-US" dirty="0"/>
            </a:br>
            <a:r>
              <a:rPr lang="en-US" dirty="0"/>
              <a:t>PRESENTER’S NAME</a:t>
            </a:r>
            <a:br>
              <a:rPr lang="en-US" dirty="0"/>
            </a:br>
            <a:r>
              <a:rPr lang="en-US" dirty="0"/>
              <a:t>EVENT TITLE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892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-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29435" y="4811224"/>
            <a:ext cx="2133600" cy="200391"/>
          </a:xfrm>
          <a:prstGeom prst="rect">
            <a:avLst/>
          </a:prstGeom>
        </p:spPr>
        <p:txBody>
          <a:bodyPr/>
          <a:lstStyle>
            <a:lvl1pPr algn="r">
              <a:defRPr sz="900"/>
            </a:lvl1pPr>
          </a:lstStyle>
          <a:p>
            <a:fld id="{2066355A-084C-D24E-9AD2-7E4FC41EA62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641350" y="1397340"/>
            <a:ext cx="7760188" cy="3152680"/>
          </a:xfrm>
          <a:prstGeom prst="rect">
            <a:avLst/>
          </a:prstGeom>
        </p:spPr>
        <p:txBody>
          <a:bodyPr/>
          <a:lstStyle>
            <a:lvl1pPr>
              <a:spcBef>
                <a:spcPts val="450"/>
              </a:spcBef>
              <a:spcAft>
                <a:spcPts val="600"/>
              </a:spcAft>
              <a:buClr>
                <a:srgbClr val="00B6DE"/>
              </a:buClr>
              <a:defRPr sz="1875"/>
            </a:lvl1pPr>
            <a:lvl2pPr>
              <a:spcBef>
                <a:spcPts val="450"/>
              </a:spcBef>
              <a:spcAft>
                <a:spcPts val="600"/>
              </a:spcAft>
              <a:buClr>
                <a:srgbClr val="00B6DE"/>
              </a:buClr>
              <a:defRPr sz="1650"/>
            </a:lvl2pPr>
            <a:lvl3pPr>
              <a:spcBef>
                <a:spcPts val="450"/>
              </a:spcBef>
              <a:spcAft>
                <a:spcPts val="600"/>
              </a:spcAft>
              <a:buClr>
                <a:srgbClr val="00B6DE"/>
              </a:buClr>
              <a:defRPr sz="1500"/>
            </a:lvl3pPr>
            <a:lvl4pPr>
              <a:spcBef>
                <a:spcPts val="450"/>
              </a:spcBef>
              <a:spcAft>
                <a:spcPts val="600"/>
              </a:spcAft>
              <a:buClr>
                <a:srgbClr val="00B6DE"/>
              </a:buClr>
              <a:defRPr sz="1500"/>
            </a:lvl4pPr>
            <a:lvl5pPr>
              <a:spcBef>
                <a:spcPts val="450"/>
              </a:spcBef>
              <a:spcAft>
                <a:spcPts val="600"/>
              </a:spcAft>
              <a:buClr>
                <a:srgbClr val="00B6DE"/>
              </a:buClr>
              <a:defRPr sz="15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SECOND LINE IF NEEDED</a:t>
            </a:r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Text-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29435" y="4811224"/>
            <a:ext cx="2133600" cy="200391"/>
          </a:xfrm>
          <a:prstGeom prst="rect">
            <a:avLst/>
          </a:prstGeom>
        </p:spPr>
        <p:txBody>
          <a:bodyPr/>
          <a:lstStyle>
            <a:lvl1pPr algn="r">
              <a:defRPr sz="900"/>
            </a:lvl1pPr>
          </a:lstStyle>
          <a:p>
            <a:fld id="{2066355A-084C-D24E-9AD2-7E4FC41EA62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 hasCustomPrompt="1"/>
          </p:nvPr>
        </p:nvSpPr>
        <p:spPr>
          <a:xfrm>
            <a:off x="641350" y="1397340"/>
            <a:ext cx="7760188" cy="3152680"/>
          </a:xfrm>
          <a:prstGeom prst="rect">
            <a:avLst/>
          </a:prstGeom>
        </p:spPr>
        <p:txBody>
          <a:bodyPr numCol="2" spcCol="228600"/>
          <a:lstStyle>
            <a:lvl1pPr>
              <a:spcBef>
                <a:spcPts val="450"/>
              </a:spcBef>
              <a:spcAft>
                <a:spcPts val="600"/>
              </a:spcAft>
              <a:buClr>
                <a:srgbClr val="00B6DE"/>
              </a:buClr>
              <a:defRPr sz="1875"/>
            </a:lvl1pPr>
            <a:lvl2pPr>
              <a:spcBef>
                <a:spcPts val="450"/>
              </a:spcBef>
              <a:spcAft>
                <a:spcPts val="600"/>
              </a:spcAft>
              <a:buClr>
                <a:srgbClr val="00B6DE"/>
              </a:buClr>
              <a:defRPr sz="1650"/>
            </a:lvl2pPr>
            <a:lvl3pPr>
              <a:spcBef>
                <a:spcPts val="450"/>
              </a:spcBef>
              <a:spcAft>
                <a:spcPts val="600"/>
              </a:spcAft>
              <a:buClr>
                <a:srgbClr val="00B6DE"/>
              </a:buClr>
              <a:defRPr sz="1500"/>
            </a:lvl3pPr>
            <a:lvl4pPr>
              <a:spcBef>
                <a:spcPts val="450"/>
              </a:spcBef>
              <a:spcAft>
                <a:spcPts val="600"/>
              </a:spcAft>
              <a:buClr>
                <a:srgbClr val="00B6DE"/>
              </a:buClr>
              <a:defRPr sz="1500"/>
            </a:lvl4pPr>
            <a:lvl5pPr>
              <a:spcBef>
                <a:spcPts val="450"/>
              </a:spcBef>
              <a:spcAft>
                <a:spcPts val="600"/>
              </a:spcAft>
              <a:buClr>
                <a:srgbClr val="00B6DE"/>
              </a:buClr>
              <a:defRPr sz="1500"/>
            </a:lvl5pPr>
          </a:lstStyle>
          <a:p>
            <a:pPr lvl="0"/>
            <a:r>
              <a:rPr lang="en-US" dirty="0"/>
              <a:t>Two column layout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SECOND LINE IF NEEDED</a:t>
            </a:r>
          </a:p>
        </p:txBody>
      </p:sp>
    </p:spTree>
    <p:extLst>
      <p:ext uri="{BB962C8B-B14F-4D97-AF65-F5344CB8AC3E}">
        <p14:creationId xmlns:p14="http://schemas.microsoft.com/office/powerpoint/2010/main" val="269821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Text &amp; Photo-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29435" y="4811224"/>
            <a:ext cx="2133600" cy="200391"/>
          </a:xfrm>
          <a:prstGeom prst="rect">
            <a:avLst/>
          </a:prstGeom>
        </p:spPr>
        <p:txBody>
          <a:bodyPr/>
          <a:lstStyle>
            <a:lvl1pPr algn="r">
              <a:defRPr sz="900"/>
            </a:lvl1pPr>
          </a:lstStyle>
          <a:p>
            <a:fld id="{2066355A-084C-D24E-9AD2-7E4FC41EA62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641350" y="1397340"/>
            <a:ext cx="4114800" cy="3152680"/>
          </a:xfrm>
          <a:prstGeom prst="rect">
            <a:avLst/>
          </a:prstGeom>
        </p:spPr>
        <p:txBody>
          <a:bodyPr/>
          <a:lstStyle>
            <a:lvl1pPr>
              <a:spcBef>
                <a:spcPts val="450"/>
              </a:spcBef>
              <a:spcAft>
                <a:spcPts val="600"/>
              </a:spcAft>
              <a:buClr>
                <a:srgbClr val="00B6DE"/>
              </a:buClr>
              <a:defRPr sz="1875"/>
            </a:lvl1pPr>
            <a:lvl2pPr>
              <a:spcBef>
                <a:spcPts val="450"/>
              </a:spcBef>
              <a:spcAft>
                <a:spcPts val="600"/>
              </a:spcAft>
              <a:buClr>
                <a:srgbClr val="00B6DE"/>
              </a:buClr>
              <a:defRPr sz="1650"/>
            </a:lvl2pPr>
            <a:lvl3pPr>
              <a:spcBef>
                <a:spcPts val="450"/>
              </a:spcBef>
              <a:spcAft>
                <a:spcPts val="600"/>
              </a:spcAft>
              <a:buClr>
                <a:srgbClr val="00B6DE"/>
              </a:buClr>
              <a:defRPr sz="1500"/>
            </a:lvl3pPr>
            <a:lvl4pPr>
              <a:spcBef>
                <a:spcPts val="450"/>
              </a:spcBef>
              <a:spcAft>
                <a:spcPts val="600"/>
              </a:spcAft>
              <a:buClr>
                <a:srgbClr val="00B6DE"/>
              </a:buClr>
              <a:defRPr sz="1500"/>
            </a:lvl4pPr>
            <a:lvl5pPr>
              <a:spcBef>
                <a:spcPts val="450"/>
              </a:spcBef>
              <a:spcAft>
                <a:spcPts val="600"/>
              </a:spcAft>
              <a:buClr>
                <a:srgbClr val="00B6DE"/>
              </a:buClr>
              <a:defRPr sz="15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5052786" y="1397794"/>
            <a:ext cx="3629252" cy="31527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75"/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SECOND LINE IF NEEDED</a:t>
            </a:r>
          </a:p>
        </p:txBody>
      </p:sp>
    </p:spTree>
    <p:extLst>
      <p:ext uri="{BB962C8B-B14F-4D97-AF65-F5344CB8AC3E}">
        <p14:creationId xmlns:p14="http://schemas.microsoft.com/office/powerpoint/2010/main" val="637011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Title Slide-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29435" y="4811224"/>
            <a:ext cx="2133600" cy="200391"/>
          </a:xfrm>
          <a:prstGeom prst="rect">
            <a:avLst/>
          </a:prstGeom>
        </p:spPr>
        <p:txBody>
          <a:bodyPr/>
          <a:lstStyle>
            <a:lvl1pPr algn="r">
              <a:defRPr sz="900"/>
            </a:lvl1pPr>
          </a:lstStyle>
          <a:p>
            <a:fld id="{2066355A-084C-D24E-9AD2-7E4FC41EA62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SECOND LINE IF NEEDED</a:t>
            </a:r>
          </a:p>
        </p:txBody>
      </p:sp>
    </p:spTree>
    <p:extLst>
      <p:ext uri="{BB962C8B-B14F-4D97-AF65-F5344CB8AC3E}">
        <p14:creationId xmlns:p14="http://schemas.microsoft.com/office/powerpoint/2010/main" val="2094539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-Withou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29435" y="4811224"/>
            <a:ext cx="2133600" cy="200391"/>
          </a:xfrm>
          <a:prstGeom prst="rect">
            <a:avLst/>
          </a:prstGeom>
        </p:spPr>
        <p:txBody>
          <a:bodyPr/>
          <a:lstStyle>
            <a:lvl1pPr algn="r">
              <a:defRPr sz="900"/>
            </a:lvl1pPr>
          </a:lstStyle>
          <a:p>
            <a:fld id="{2066355A-084C-D24E-9AD2-7E4FC41EA62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41350" y="1397340"/>
            <a:ext cx="7760188" cy="3152680"/>
          </a:xfrm>
          <a:prstGeom prst="rect">
            <a:avLst/>
          </a:prstGeom>
        </p:spPr>
        <p:txBody>
          <a:bodyPr/>
          <a:lstStyle>
            <a:lvl1pPr>
              <a:spcBef>
                <a:spcPts val="450"/>
              </a:spcBef>
              <a:spcAft>
                <a:spcPts val="600"/>
              </a:spcAft>
              <a:buClr>
                <a:srgbClr val="00B6DE"/>
              </a:buClr>
              <a:defRPr sz="1875"/>
            </a:lvl1pPr>
            <a:lvl2pPr>
              <a:spcBef>
                <a:spcPts val="450"/>
              </a:spcBef>
              <a:spcAft>
                <a:spcPts val="600"/>
              </a:spcAft>
              <a:buClr>
                <a:srgbClr val="00B6DE"/>
              </a:buClr>
              <a:defRPr sz="1650"/>
            </a:lvl2pPr>
            <a:lvl3pPr>
              <a:spcBef>
                <a:spcPts val="450"/>
              </a:spcBef>
              <a:spcAft>
                <a:spcPts val="600"/>
              </a:spcAft>
              <a:buClr>
                <a:srgbClr val="00B6DE"/>
              </a:buClr>
              <a:defRPr sz="1500"/>
            </a:lvl3pPr>
            <a:lvl4pPr>
              <a:spcBef>
                <a:spcPts val="450"/>
              </a:spcBef>
              <a:spcAft>
                <a:spcPts val="600"/>
              </a:spcAft>
              <a:buClr>
                <a:srgbClr val="00B6DE"/>
              </a:buClr>
              <a:defRPr sz="1500"/>
            </a:lvl4pPr>
            <a:lvl5pPr>
              <a:spcBef>
                <a:spcPts val="450"/>
              </a:spcBef>
              <a:spcAft>
                <a:spcPts val="600"/>
              </a:spcAft>
              <a:buClr>
                <a:srgbClr val="00B6DE"/>
              </a:buClr>
              <a:defRPr sz="15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SECOND LINE IF NEEDED</a:t>
            </a:r>
          </a:p>
        </p:txBody>
      </p:sp>
    </p:spTree>
    <p:extLst>
      <p:ext uri="{BB962C8B-B14F-4D97-AF65-F5344CB8AC3E}">
        <p14:creationId xmlns:p14="http://schemas.microsoft.com/office/powerpoint/2010/main" val="1051551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Text-Withou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29435" y="4811224"/>
            <a:ext cx="2133600" cy="200391"/>
          </a:xfrm>
          <a:prstGeom prst="rect">
            <a:avLst/>
          </a:prstGeom>
        </p:spPr>
        <p:txBody>
          <a:bodyPr/>
          <a:lstStyle>
            <a:lvl1pPr algn="r">
              <a:defRPr sz="900"/>
            </a:lvl1pPr>
          </a:lstStyle>
          <a:p>
            <a:fld id="{2066355A-084C-D24E-9AD2-7E4FC41EA62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 hasCustomPrompt="1"/>
          </p:nvPr>
        </p:nvSpPr>
        <p:spPr>
          <a:xfrm>
            <a:off x="641350" y="1397340"/>
            <a:ext cx="7760188" cy="3152680"/>
          </a:xfrm>
          <a:prstGeom prst="rect">
            <a:avLst/>
          </a:prstGeom>
        </p:spPr>
        <p:txBody>
          <a:bodyPr numCol="2" spcCol="228600"/>
          <a:lstStyle>
            <a:lvl1pPr>
              <a:spcBef>
                <a:spcPts val="450"/>
              </a:spcBef>
              <a:spcAft>
                <a:spcPts val="600"/>
              </a:spcAft>
              <a:buClr>
                <a:srgbClr val="00B6DE"/>
              </a:buClr>
              <a:defRPr sz="1875"/>
            </a:lvl1pPr>
            <a:lvl2pPr>
              <a:spcBef>
                <a:spcPts val="450"/>
              </a:spcBef>
              <a:spcAft>
                <a:spcPts val="600"/>
              </a:spcAft>
              <a:buClr>
                <a:srgbClr val="00B6DE"/>
              </a:buClr>
              <a:defRPr sz="1650"/>
            </a:lvl2pPr>
            <a:lvl3pPr>
              <a:spcBef>
                <a:spcPts val="450"/>
              </a:spcBef>
              <a:spcAft>
                <a:spcPts val="600"/>
              </a:spcAft>
              <a:buClr>
                <a:srgbClr val="00B6DE"/>
              </a:buClr>
              <a:defRPr sz="1500"/>
            </a:lvl3pPr>
            <a:lvl4pPr>
              <a:spcBef>
                <a:spcPts val="450"/>
              </a:spcBef>
              <a:spcAft>
                <a:spcPts val="600"/>
              </a:spcAft>
              <a:buClr>
                <a:srgbClr val="00B6DE"/>
              </a:buClr>
              <a:defRPr sz="1500"/>
            </a:lvl4pPr>
            <a:lvl5pPr>
              <a:spcBef>
                <a:spcPts val="450"/>
              </a:spcBef>
              <a:spcAft>
                <a:spcPts val="600"/>
              </a:spcAft>
              <a:buClr>
                <a:srgbClr val="00B6DE"/>
              </a:buClr>
              <a:defRPr sz="1500"/>
            </a:lvl5pPr>
          </a:lstStyle>
          <a:p>
            <a:pPr lvl="0"/>
            <a:r>
              <a:rPr lang="en-US" dirty="0"/>
              <a:t>Two column layout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SECOND LINE IF NEEDED</a:t>
            </a:r>
          </a:p>
        </p:txBody>
      </p:sp>
    </p:spTree>
    <p:extLst>
      <p:ext uri="{BB962C8B-B14F-4D97-AF65-F5344CB8AC3E}">
        <p14:creationId xmlns:p14="http://schemas.microsoft.com/office/powerpoint/2010/main" val="3696929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Text &amp; Photo-Withou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29435" y="4811224"/>
            <a:ext cx="2133600" cy="200391"/>
          </a:xfrm>
          <a:prstGeom prst="rect">
            <a:avLst/>
          </a:prstGeom>
        </p:spPr>
        <p:txBody>
          <a:bodyPr/>
          <a:lstStyle>
            <a:lvl1pPr algn="r">
              <a:defRPr sz="900"/>
            </a:lvl1pPr>
          </a:lstStyle>
          <a:p>
            <a:fld id="{2066355A-084C-D24E-9AD2-7E4FC41EA62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41350" y="1397340"/>
            <a:ext cx="4114800" cy="3152680"/>
          </a:xfrm>
          <a:prstGeom prst="rect">
            <a:avLst/>
          </a:prstGeom>
        </p:spPr>
        <p:txBody>
          <a:bodyPr/>
          <a:lstStyle>
            <a:lvl1pPr>
              <a:spcBef>
                <a:spcPts val="450"/>
              </a:spcBef>
              <a:spcAft>
                <a:spcPts val="600"/>
              </a:spcAft>
              <a:buClr>
                <a:srgbClr val="00B6DE"/>
              </a:buClr>
              <a:defRPr sz="1875"/>
            </a:lvl1pPr>
            <a:lvl2pPr>
              <a:spcBef>
                <a:spcPts val="450"/>
              </a:spcBef>
              <a:spcAft>
                <a:spcPts val="600"/>
              </a:spcAft>
              <a:buClr>
                <a:srgbClr val="00B6DE"/>
              </a:buClr>
              <a:defRPr sz="1650"/>
            </a:lvl2pPr>
            <a:lvl3pPr>
              <a:spcBef>
                <a:spcPts val="450"/>
              </a:spcBef>
              <a:spcAft>
                <a:spcPts val="600"/>
              </a:spcAft>
              <a:buClr>
                <a:srgbClr val="00B6DE"/>
              </a:buClr>
              <a:defRPr sz="1500"/>
            </a:lvl3pPr>
            <a:lvl4pPr>
              <a:spcBef>
                <a:spcPts val="450"/>
              </a:spcBef>
              <a:spcAft>
                <a:spcPts val="600"/>
              </a:spcAft>
              <a:buClr>
                <a:srgbClr val="00B6DE"/>
              </a:buClr>
              <a:defRPr sz="1500"/>
            </a:lvl4pPr>
            <a:lvl5pPr>
              <a:spcBef>
                <a:spcPts val="450"/>
              </a:spcBef>
              <a:spcAft>
                <a:spcPts val="600"/>
              </a:spcAft>
              <a:buClr>
                <a:srgbClr val="00B6DE"/>
              </a:buClr>
              <a:defRPr sz="15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5052786" y="1397794"/>
            <a:ext cx="3629252" cy="31527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75"/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SECOND LINE IF NEEDED</a:t>
            </a:r>
          </a:p>
        </p:txBody>
      </p:sp>
    </p:spTree>
    <p:extLst>
      <p:ext uri="{BB962C8B-B14F-4D97-AF65-F5344CB8AC3E}">
        <p14:creationId xmlns:p14="http://schemas.microsoft.com/office/powerpoint/2010/main" val="2955488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>
          <a:xfrm>
            <a:off x="0" y="-1"/>
            <a:ext cx="9144000" cy="1073427"/>
            <a:chOff x="0" y="-1"/>
            <a:chExt cx="9144000" cy="1073427"/>
          </a:xfrm>
        </p:grpSpPr>
        <p:pic>
          <p:nvPicPr>
            <p:cNvPr id="4" name="Picture 3" descr="Content_Slide_w_Logo_v1.jpg"/>
            <p:cNvPicPr>
              <a:picLocks noChangeAspect="1"/>
            </p:cNvPicPr>
            <p:nvPr userDrawn="1"/>
          </p:nvPicPr>
          <p:blipFill rotWithShape="1">
            <a:blip r:embed="rId1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79130"/>
            <a:stretch/>
          </p:blipFill>
          <p:spPr>
            <a:xfrm>
              <a:off x="0" y="-1"/>
              <a:ext cx="6858000" cy="1073427"/>
            </a:xfrm>
            <a:prstGeom prst="rect">
              <a:avLst/>
            </a:prstGeom>
          </p:spPr>
        </p:pic>
        <p:pic>
          <p:nvPicPr>
            <p:cNvPr id="2" name="Picture 1" descr="Content_Slide_w_Logo_v1.jpg"/>
            <p:cNvPicPr>
              <a:picLocks noChangeAspect="1"/>
            </p:cNvPicPr>
            <p:nvPr userDrawn="1"/>
          </p:nvPicPr>
          <p:blipFill rotWithShape="1">
            <a:blip r:embed="rId1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79130"/>
            <a:stretch/>
          </p:blipFill>
          <p:spPr>
            <a:xfrm>
              <a:off x="2286000" y="-1"/>
              <a:ext cx="6858000" cy="1073427"/>
            </a:xfrm>
            <a:prstGeom prst="rect">
              <a:avLst/>
            </a:prstGeom>
          </p:spPr>
        </p:pic>
      </p:grpSp>
      <p:pic>
        <p:nvPicPr>
          <p:cNvPr id="3" name="Picture 2" descr="Content_Slide_w_Logo_v1.jpg"/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92496" r="52657"/>
          <a:stretch/>
        </p:blipFill>
        <p:spPr>
          <a:xfrm>
            <a:off x="-1" y="4757530"/>
            <a:ext cx="3246784" cy="385970"/>
          </a:xfrm>
          <a:prstGeom prst="rect">
            <a:avLst/>
          </a:prstGeom>
        </p:spPr>
      </p:pic>
      <p:sp>
        <p:nvSpPr>
          <p:cNvPr id="6" name="Title Placeholder 5"/>
          <p:cNvSpPr>
            <a:spLocks noGrp="1"/>
          </p:cNvSpPr>
          <p:nvPr>
            <p:ph type="title"/>
          </p:nvPr>
        </p:nvSpPr>
        <p:spPr>
          <a:xfrm>
            <a:off x="685800" y="95251"/>
            <a:ext cx="7296912" cy="800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SECOND LINE IF NEEDED</a:t>
            </a:r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67" r:id="rId2"/>
    <p:sldLayoutId id="2147493457" r:id="rId3"/>
    <p:sldLayoutId id="2147493483" r:id="rId4"/>
    <p:sldLayoutId id="2147493484" r:id="rId5"/>
    <p:sldLayoutId id="2147493478" r:id="rId6"/>
    <p:sldLayoutId id="2147493470" r:id="rId7"/>
    <p:sldLayoutId id="2147493481" r:id="rId8"/>
    <p:sldLayoutId id="2147493482" r:id="rId9"/>
    <p:sldLayoutId id="2147493477" r:id="rId10"/>
    <p:sldLayoutId id="2147493471" r:id="rId11"/>
    <p:sldLayoutId id="2147493475" r:id="rId12"/>
    <p:sldLayoutId id="2147493474" r:id="rId13"/>
  </p:sldLayoutIdLst>
  <p:txStyles>
    <p:titleStyle>
      <a:lvl1pPr marL="0" indent="0" algn="l" defTabSz="457189" rtl="0" eaLnBrk="1" latinLnBrk="0" hangingPunct="1">
        <a:spcBef>
          <a:spcPct val="0"/>
        </a:spcBef>
        <a:buNone/>
        <a:defRPr lang="en-US" sz="2550" kern="1200" baseline="0" dirty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457189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457189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457189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457189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pos="432" userDrawn="1">
          <p15:clr>
            <a:srgbClr val="5ACBF0"/>
          </p15:clr>
        </p15:guide>
        <p15:guide id="4" orient="horz" pos="60" userDrawn="1">
          <p15:clr>
            <a:srgbClr val="5ACBF0"/>
          </p15:clr>
        </p15:guide>
        <p15:guide id="5" orient="horz" pos="564" userDrawn="1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a typeface="+mj-lt"/>
                <a:cs typeface="+mj-lt"/>
              </a:rPr>
              <a:t>Using Local Data and Partnerships to Address Food Insecurity and Child Care Challenges During COVID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 vert="horz" lIns="91440" tIns="45720" rIns="91440" bIns="45720" anchor="t"/>
          <a:lstStyle/>
          <a:p>
            <a:r>
              <a:rPr lang="en-US" altLang="en-US" sz="1600" dirty="0"/>
              <a:t>May 18, 2021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771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8956D-A910-4C2B-B317-36A5FA33B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NNIP Camp Tomorrow!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D5A94C-A249-4715-9DB2-A74F52CCB4D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vert="horz" lIns="91440" tIns="45720" rIns="91440" bIns="45720" anchor="t"/>
          <a:lstStyle/>
          <a:p>
            <a:r>
              <a:rPr lang="en-US" dirty="0"/>
              <a:t>Polls</a:t>
            </a:r>
          </a:p>
        </p:txBody>
      </p:sp>
    </p:spTree>
    <p:extLst>
      <p:ext uri="{BB962C8B-B14F-4D97-AF65-F5344CB8AC3E}">
        <p14:creationId xmlns:p14="http://schemas.microsoft.com/office/powerpoint/2010/main" val="287804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677E6A1-C72C-4C44-AB92-62AEE94D8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 from experts and your peers!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2325A6A-0E94-405F-8BB6-F80F41988E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7449248"/>
              </p:ext>
            </p:extLst>
          </p:nvPr>
        </p:nvGraphicFramePr>
        <p:xfrm>
          <a:off x="685800" y="1527696"/>
          <a:ext cx="7816849" cy="2465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5839">
                  <a:extLst>
                    <a:ext uri="{9D8B030D-6E8A-4147-A177-3AD203B41FA5}">
                      <a16:colId xmlns:a16="http://schemas.microsoft.com/office/drawing/2014/main" val="2826333017"/>
                    </a:ext>
                  </a:extLst>
                </a:gridCol>
                <a:gridCol w="5581010">
                  <a:extLst>
                    <a:ext uri="{9D8B030D-6E8A-4147-A177-3AD203B41FA5}">
                      <a16:colId xmlns:a16="http://schemas.microsoft.com/office/drawing/2014/main" val="2654795287"/>
                    </a:ext>
                  </a:extLst>
                </a:gridCol>
              </a:tblGrid>
              <a:tr h="394948">
                <a:tc>
                  <a:txBody>
                    <a:bodyPr/>
                    <a:lstStyle/>
                    <a:p>
                      <a:r>
                        <a:rPr lang="en-US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Event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5668562"/>
                  </a:ext>
                </a:extLst>
              </a:tr>
              <a:tr h="39494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Anytime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Buddy coffee (partners &amp; guest cities)</a:t>
                      </a:r>
                    </a:p>
                    <a:p>
                      <a:pPr lvl="0">
                        <a:buNone/>
                      </a:pPr>
                      <a:r>
                        <a:rPr lang="en-US" dirty="0"/>
                        <a:t> T-shirt exchange (for those who signed up)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1037693"/>
                  </a:ext>
                </a:extLst>
              </a:tr>
              <a:tr h="39494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dirty="0"/>
                        <a:t>Tues, May 25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dirty="0"/>
                        <a:t>NNIP Showcase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4999995"/>
                  </a:ext>
                </a:extLst>
              </a:tr>
              <a:tr h="394948"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Wed, May 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Does This Moment Require? Perspectives from Philanthropy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1893440"/>
                  </a:ext>
                </a:extLst>
              </a:tr>
              <a:tr h="39494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Thurs, May 27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Close-out small group lunches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3318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8130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677E6A1-C72C-4C44-AB92-62AEE94D8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578" y="1513210"/>
            <a:ext cx="7732533" cy="1343277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- 35 minutes of conversation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- 20 minutes of Q&amp;A</a:t>
            </a: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B5524BB7-B617-4DB8-BD72-7B1F38AEEF2F}"/>
              </a:ext>
            </a:extLst>
          </p:cNvPr>
          <p:cNvSpPr txBox="1">
            <a:spLocks/>
          </p:cNvSpPr>
          <p:nvPr/>
        </p:nvSpPr>
        <p:spPr>
          <a:xfrm>
            <a:off x="838200" y="247651"/>
            <a:ext cx="7296912" cy="800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457189" rtl="0" eaLnBrk="1" latinLnBrk="0" hangingPunct="1">
              <a:spcBef>
                <a:spcPct val="0"/>
              </a:spcBef>
              <a:buNone/>
              <a:defRPr lang="en-US" sz="2550" kern="12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Agenda and Housekeeping</a:t>
            </a:r>
          </a:p>
        </p:txBody>
      </p:sp>
    </p:spTree>
    <p:extLst>
      <p:ext uri="{BB962C8B-B14F-4D97-AF65-F5344CB8AC3E}">
        <p14:creationId xmlns:p14="http://schemas.microsoft.com/office/powerpoint/2010/main" val="2631617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677E6A1-C72C-4C44-AB92-62AEE94D8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578" y="1511357"/>
            <a:ext cx="7732533" cy="2931170"/>
          </a:xfrm>
        </p:spPr>
        <p:txBody>
          <a:bodyPr>
            <a:noAutofit/>
          </a:bodyPr>
          <a:lstStyle/>
          <a:p>
            <a:r>
              <a:rPr lang="en-US" sz="1900" dirty="0">
                <a:solidFill>
                  <a:schemeClr val="tx1"/>
                </a:solidFill>
              </a:rPr>
              <a:t>The Robert Wood Johnson Foundation and the Urban Institute awarded $680,000 in grants to 17 organizations across the US. </a:t>
            </a:r>
            <a:br>
              <a:rPr lang="en-US" sz="1900" dirty="0">
                <a:solidFill>
                  <a:schemeClr val="tx1"/>
                </a:solidFill>
              </a:rPr>
            </a:br>
            <a:br>
              <a:rPr lang="en-US" sz="1900" dirty="0">
                <a:solidFill>
                  <a:schemeClr val="tx1"/>
                </a:solidFill>
              </a:rPr>
            </a:br>
            <a:r>
              <a:rPr lang="en-US" sz="1900" dirty="0">
                <a:solidFill>
                  <a:schemeClr val="tx1"/>
                </a:solidFill>
              </a:rPr>
              <a:t>The selected grantees and their partners will provide local stakeholders with data and information to help them respond to the COVID-19 pandemic more equitably and effectively. </a:t>
            </a:r>
            <a:br>
              <a:rPr lang="en-US" sz="1900" dirty="0">
                <a:solidFill>
                  <a:schemeClr val="tx1"/>
                </a:solidFill>
              </a:rPr>
            </a:br>
            <a:br>
              <a:rPr lang="en-US" sz="1900" dirty="0">
                <a:solidFill>
                  <a:schemeClr val="tx1"/>
                </a:solidFill>
              </a:rPr>
            </a:br>
            <a:endParaRPr lang="en-US" sz="1900" dirty="0">
              <a:solidFill>
                <a:schemeClr val="tx1"/>
              </a:solidFill>
            </a:endParaRP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B5524BB7-B617-4DB8-BD72-7B1F38AEEF2F}"/>
              </a:ext>
            </a:extLst>
          </p:cNvPr>
          <p:cNvSpPr txBox="1">
            <a:spLocks/>
          </p:cNvSpPr>
          <p:nvPr/>
        </p:nvSpPr>
        <p:spPr>
          <a:xfrm>
            <a:off x="838200" y="166731"/>
            <a:ext cx="7296912" cy="800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marL="0" indent="0" algn="l" defTabSz="457189" rtl="0" eaLnBrk="1" latinLnBrk="0" hangingPunct="1">
              <a:spcBef>
                <a:spcPct val="0"/>
              </a:spcBef>
              <a:buNone/>
              <a:defRPr lang="en-US" sz="2550" kern="12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Using Data to Inform Local Decisions on COVID-19 Response &amp; Recovery grant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283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677E6A1-C72C-4C44-AB92-62AEE94D8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578" y="1511357"/>
            <a:ext cx="7732533" cy="2931170"/>
          </a:xfrm>
        </p:spPr>
        <p:txBody>
          <a:bodyPr>
            <a:no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- </a:t>
            </a:r>
            <a:r>
              <a:rPr lang="en-US" sz="1800" b="1" dirty="0">
                <a:solidFill>
                  <a:schemeClr val="tx1"/>
                </a:solidFill>
              </a:rPr>
              <a:t>Rob Fischer, </a:t>
            </a:r>
            <a:r>
              <a:rPr lang="en-US" sz="1800" dirty="0">
                <a:solidFill>
                  <a:schemeClr val="tx1"/>
                </a:solidFill>
              </a:rPr>
              <a:t>Co-Director, Center on Urban Poverty and Community Development, Jack, Joseph and Morton Mandel School of Applied Social Sciences</a:t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en-US" sz="1800" dirty="0">
                <a:solidFill>
                  <a:schemeClr val="tx1"/>
                </a:solidFill>
              </a:rPr>
              <a:t>- </a:t>
            </a:r>
            <a:r>
              <a:rPr lang="en-US" sz="1800" b="1" dirty="0">
                <a:solidFill>
                  <a:schemeClr val="tx1"/>
                </a:solidFill>
              </a:rPr>
              <a:t>Debbie </a:t>
            </a:r>
            <a:r>
              <a:rPr lang="en-US" sz="1800" b="1" dirty="0" err="1">
                <a:solidFill>
                  <a:schemeClr val="tx1"/>
                </a:solidFill>
              </a:rPr>
              <a:t>Fodge</a:t>
            </a:r>
            <a:r>
              <a:rPr lang="en-US" sz="1800" b="1" dirty="0">
                <a:solidFill>
                  <a:schemeClr val="tx1"/>
                </a:solidFill>
              </a:rPr>
              <a:t>, </a:t>
            </a:r>
            <a:r>
              <a:rPr lang="en-US" sz="1800" dirty="0">
                <a:solidFill>
                  <a:schemeClr val="tx1"/>
                </a:solidFill>
              </a:rPr>
              <a:t>Assistant Director, Starting Point</a:t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en-US" sz="1800" dirty="0">
                <a:solidFill>
                  <a:schemeClr val="tx1"/>
                </a:solidFill>
              </a:rPr>
              <a:t>- </a:t>
            </a:r>
            <a:r>
              <a:rPr lang="en-US" sz="1800" b="1" dirty="0">
                <a:solidFill>
                  <a:schemeClr val="tx1"/>
                </a:solidFill>
              </a:rPr>
              <a:t>Katie Wang, </a:t>
            </a:r>
            <a:r>
              <a:rPr lang="en-US" sz="1800" dirty="0">
                <a:solidFill>
                  <a:schemeClr val="tx1"/>
                </a:solidFill>
              </a:rPr>
              <a:t>Program Manager, Rice University's Kinder Institute for Urban Research</a:t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en-US" sz="1800" dirty="0">
                <a:solidFill>
                  <a:schemeClr val="tx1"/>
                </a:solidFill>
              </a:rPr>
              <a:t>- </a:t>
            </a:r>
            <a:r>
              <a:rPr lang="en-US" sz="1800" b="1" dirty="0">
                <a:solidFill>
                  <a:schemeClr val="tx1"/>
                </a:solidFill>
              </a:rPr>
              <a:t>Paula </a:t>
            </a:r>
            <a:r>
              <a:rPr lang="en-US" sz="1800" b="1" dirty="0" err="1">
                <a:solidFill>
                  <a:schemeClr val="tx1"/>
                </a:solidFill>
              </a:rPr>
              <a:t>Balbontin</a:t>
            </a:r>
            <a:r>
              <a:rPr lang="en-US" sz="1800" dirty="0">
                <a:solidFill>
                  <a:schemeClr val="tx1"/>
                </a:solidFill>
              </a:rPr>
              <a:t>, Program and Development Manager, Urban Harvest</a:t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en-US" sz="1800" dirty="0">
                <a:solidFill>
                  <a:schemeClr val="tx1"/>
                </a:solidFill>
              </a:rPr>
              <a:t>- Also joined by </a:t>
            </a:r>
            <a:r>
              <a:rPr lang="en-US" sz="1800" b="1" dirty="0">
                <a:solidFill>
                  <a:schemeClr val="tx1"/>
                </a:solidFill>
              </a:rPr>
              <a:t>Alena Sorenson</a:t>
            </a:r>
            <a:r>
              <a:rPr lang="en-US" sz="1800" dirty="0">
                <a:solidFill>
                  <a:schemeClr val="tx1"/>
                </a:solidFill>
              </a:rPr>
              <a:t>, Data Coordinator, Center on Urban Poverty and Community Development, support in answering questions</a:t>
            </a:r>
            <a:br>
              <a:rPr lang="en-US" sz="1800" dirty="0">
                <a:solidFill>
                  <a:schemeClr val="tx1"/>
                </a:solidFill>
              </a:rPr>
            </a:b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B5524BB7-B617-4DB8-BD72-7B1F38AEEF2F}"/>
              </a:ext>
            </a:extLst>
          </p:cNvPr>
          <p:cNvSpPr txBox="1">
            <a:spLocks/>
          </p:cNvSpPr>
          <p:nvPr/>
        </p:nvSpPr>
        <p:spPr>
          <a:xfrm>
            <a:off x="838200" y="247651"/>
            <a:ext cx="7296912" cy="800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457189" rtl="0" eaLnBrk="1" latinLnBrk="0" hangingPunct="1">
              <a:spcBef>
                <a:spcPct val="0"/>
              </a:spcBef>
              <a:buNone/>
              <a:defRPr lang="en-US" sz="2550" kern="12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Speakers</a:t>
            </a:r>
          </a:p>
        </p:txBody>
      </p:sp>
    </p:spTree>
    <p:extLst>
      <p:ext uri="{BB962C8B-B14F-4D97-AF65-F5344CB8AC3E}">
        <p14:creationId xmlns:p14="http://schemas.microsoft.com/office/powerpoint/2010/main" val="695227034"/>
      </p:ext>
    </p:extLst>
  </p:cSld>
  <p:clrMapOvr>
    <a:masterClrMapping/>
  </p:clrMapOvr>
</p:sld>
</file>

<file path=ppt/theme/theme1.xml><?xml version="1.0" encoding="utf-8"?>
<a:theme xmlns:a="http://schemas.openxmlformats.org/drawingml/2006/main" name="NNIP PPT Theme">
  <a:themeElements>
    <a:clrScheme name="NNIP Custom Palette">
      <a:dk1>
        <a:srgbClr val="000000"/>
      </a:dk1>
      <a:lt1>
        <a:sysClr val="window" lastClr="FFFFFF"/>
      </a:lt1>
      <a:dk2>
        <a:srgbClr val="273691"/>
      </a:dk2>
      <a:lt2>
        <a:srgbClr val="00B6DE"/>
      </a:lt2>
      <a:accent1>
        <a:srgbClr val="00B6DE"/>
      </a:accent1>
      <a:accent2>
        <a:srgbClr val="B5D334"/>
      </a:accent2>
      <a:accent3>
        <a:srgbClr val="BAE5F2"/>
      </a:accent3>
      <a:accent4>
        <a:srgbClr val="92278F"/>
      </a:accent4>
      <a:accent5>
        <a:srgbClr val="273691"/>
      </a:accent5>
      <a:accent6>
        <a:srgbClr val="FFFFFF"/>
      </a:accent6>
      <a:hlink>
        <a:srgbClr val="00B6DE"/>
      </a:hlink>
      <a:folHlink>
        <a:srgbClr val="273691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purl.org/dc/terms/"/>
    <ds:schemaRef ds:uri="http://www.w3.org/XML/1998/namespace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sharepoint/v3/fields"/>
    <ds:schemaRef ds:uri="http://schemas.openxmlformats.org/package/2006/metadata/core-properties"/>
    <ds:schemaRef ds:uri="http://purl.org/dc/elements/1.1/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3365</TotalTime>
  <Words>251</Words>
  <Application>Microsoft Office PowerPoint</Application>
  <PresentationFormat>On-screen Show (16:9)</PresentationFormat>
  <Paragraphs>27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Century Gothic</vt:lpstr>
      <vt:lpstr>NNIP PPT Theme</vt:lpstr>
      <vt:lpstr>Using Local Data and Partnerships to Address Food Insecurity and Child Care Challenges During COVID</vt:lpstr>
      <vt:lpstr>NNIP Camp Tomorrow!</vt:lpstr>
      <vt:lpstr>Learn from experts and your peers!</vt:lpstr>
      <vt:lpstr>- 35 minutes of conversation - 20 minutes of Q&amp;A</vt:lpstr>
      <vt:lpstr>The Robert Wood Johnson Foundation and the Urban Institute awarded $680,000 in grants to 17 organizations across the US.   The selected grantees and their partners will provide local stakeholders with data and information to help them respond to the COVID-19 pandemic more equitably and effectively.   </vt:lpstr>
      <vt:lpstr>- Rob Fischer, Co-Director, Center on Urban Poverty and Community Development, Jack, Joseph and Morton Mandel School of Applied Social Sciences - Debbie Fodge, Assistant Director, Starting Point - Katie Wang, Program Manager, Rice University's Kinder Institute for Urban Research - Paula Balbontin, Program and Development Manager, Urban Harvest - Also joined by Alena Sorenson, Data Coordinator, Center on Urban Poverty and Community Development, support in answering questions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subject/>
  <dc:creator>Diana</dc:creator>
  <cp:keywords/>
  <dc:description/>
  <cp:lastModifiedBy>Peffley, Alexander</cp:lastModifiedBy>
  <cp:revision>401</cp:revision>
  <cp:lastPrinted>2021-05-04T17:05:10Z</cp:lastPrinted>
  <dcterms:created xsi:type="dcterms:W3CDTF">2010-04-12T23:12:02Z</dcterms:created>
  <dcterms:modified xsi:type="dcterms:W3CDTF">2021-08-05T12:31:20Z</dcterms:modified>
  <cp:category/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