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72" r:id="rId8"/>
    <p:sldId id="269" r:id="rId9"/>
    <p:sldId id="263" r:id="rId10"/>
    <p:sldId id="264" r:id="rId11"/>
    <p:sldId id="275" r:id="rId12"/>
    <p:sldId id="273" r:id="rId13"/>
    <p:sldId id="266" r:id="rId14"/>
    <p:sldId id="274" r:id="rId15"/>
    <p:sldId id="268" r:id="rId16"/>
    <p:sldId id="276" r:id="rId17"/>
  </p:sldIdLst>
  <p:sldSz cx="12192000" cy="6858000"/>
  <p:notesSz cx="6881813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ibre Baskerville" panose="020B0604020202020204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3fb9be3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3fb9be3f_0_5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c53fb9be3f_0_5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22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3fb9be3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3fb9be3f_0_5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c53fb9be3f_0_5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83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53fb9be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53fb9be3f_0_7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53fb9be3f_0_7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53fb9be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53fb9be3f_0_7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53fb9be3f_0_7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43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53fb9be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53fb9be3f_0_7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53fb9be3f_0_7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49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53fb9be3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53fb9be3f_0_74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53fb9be3f_0_74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48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e1d9455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e1d94554e_0_0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135" name="Google Shape;135;g7e1d94554e_0_0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10bd20f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10bd20f24_0_1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810bd20f24_0_1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10bd20f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10bd20f24_0_1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810bd20f24_0_1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25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10bd20f2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10bd20f24_0_1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810bd20f24_0_1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93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e1d94554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e1d94554e_1_1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e1d94554e_1_1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53fb9be3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53fb9be3f_0_55:notes"/>
          <p:cNvSpPr txBox="1">
            <a:spLocks noGrp="1"/>
          </p:cNvSpPr>
          <p:nvPr>
            <p:ph type="body" idx="1"/>
          </p:nvPr>
        </p:nvSpPr>
        <p:spPr>
          <a:xfrm>
            <a:off x="688182" y="4473892"/>
            <a:ext cx="5505600" cy="36606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c53fb9be3f_0_55:notes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000" cy="4665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 advClick="0" advTm="20000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523925" y="2213975"/>
            <a:ext cx="9144000" cy="30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ibre Baskerville"/>
              <a:buNone/>
            </a:pPr>
            <a:r>
              <a:rPr lang="en-US" b="1" dirty="0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NDSC Criminal Justice Data Initiative</a:t>
            </a:r>
            <a:endParaRPr b="1" dirty="0">
              <a:solidFill>
                <a:srgbClr val="99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9041375" y="63391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" y="0"/>
            <a:ext cx="12192000" cy="20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Geographic Disparities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255" y="1329206"/>
            <a:ext cx="9079240" cy="5107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601417"/>
      </p:ext>
    </p:extLst>
  </p:cSld>
  <p:clrMapOvr>
    <a:masterClrMapping/>
  </p:clrMapOvr>
  <p:transition spd="slow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Geographic Disparities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255" y="1329206"/>
            <a:ext cx="9079240" cy="5107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07447"/>
      </p:ext>
    </p:extLst>
  </p:cSld>
  <p:clrMapOvr>
    <a:masterClrMapping/>
  </p:clrMapOvr>
  <p:transition spd="slow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Citywide Racial Disparities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800" y="1356725"/>
            <a:ext cx="6144375" cy="49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Citywide Racial Disparities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800" y="1356725"/>
            <a:ext cx="6144375" cy="491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70102"/>
      </p:ext>
    </p:extLst>
  </p:cSld>
  <p:clrMapOvr>
    <a:masterClrMapping/>
  </p:clrMapOvr>
  <p:transition spd="slow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Future Directions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92" y="1338183"/>
            <a:ext cx="6361416" cy="5089133"/>
          </a:xfrm>
          <a:prstGeom prst="rect">
            <a:avLst/>
          </a:prstGeom>
        </p:spPr>
      </p:pic>
      <p:sp>
        <p:nvSpPr>
          <p:cNvPr id="9" name="Google Shape;128;p17"/>
          <p:cNvSpPr txBox="1"/>
          <p:nvPr/>
        </p:nvSpPr>
        <p:spPr>
          <a:xfrm>
            <a:off x="520509" y="2545199"/>
            <a:ext cx="4167402" cy="241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i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Racial disparities in who is stopped and arrested remain unchanged. </a:t>
            </a:r>
          </a:p>
        </p:txBody>
      </p:sp>
    </p:spTree>
    <p:extLst>
      <p:ext uri="{BB962C8B-B14F-4D97-AF65-F5344CB8AC3E}">
        <p14:creationId xmlns:p14="http://schemas.microsoft.com/office/powerpoint/2010/main" val="3094282883"/>
      </p:ext>
    </p:extLst>
  </p:cSld>
  <p:clrMapOvr>
    <a:masterClrMapping/>
  </p:clrMapOvr>
  <p:transition spd="slow"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Future Directions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Google Shape;128;p17"/>
          <p:cNvSpPr txBox="1"/>
          <p:nvPr/>
        </p:nvSpPr>
        <p:spPr>
          <a:xfrm>
            <a:off x="157674" y="3004613"/>
            <a:ext cx="5938201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i="1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do people in Los Angeles call the police?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77" y="2043276"/>
            <a:ext cx="5063907" cy="33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4603"/>
      </p:ext>
    </p:extLst>
  </p:cSld>
  <p:clrMapOvr>
    <a:masterClrMapping/>
  </p:clrMapOvr>
  <p:transition spd="slow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1695111" y="2171441"/>
            <a:ext cx="821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Free, publically available online resource for civic actors to learn about their neighborhoods</a:t>
            </a:r>
            <a:endParaRPr sz="2700" i="1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804215" y="3411823"/>
            <a:ext cx="2700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Libre Baskerville"/>
              <a:buNone/>
            </a:pPr>
            <a:r>
              <a:rPr lang="en-US" sz="2400" b="1" u="none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Interactive Mapping</a:t>
            </a:r>
            <a:endParaRPr sz="24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912" y="4072739"/>
            <a:ext cx="3698117" cy="20801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l="2093" t="21120" r="1872" b="15415"/>
          <a:stretch/>
        </p:blipFill>
        <p:spPr>
          <a:xfrm>
            <a:off x="438009" y="4027043"/>
            <a:ext cx="3433435" cy="20602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114" name="Google Shape;114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b="8767"/>
          <a:stretch/>
        </p:blipFill>
        <p:spPr>
          <a:xfrm>
            <a:off x="8320499" y="4072739"/>
            <a:ext cx="3719100" cy="2073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115" name="Google Shape;115;p16"/>
          <p:cNvSpPr txBox="1"/>
          <p:nvPr/>
        </p:nvSpPr>
        <p:spPr>
          <a:xfrm>
            <a:off x="4745460" y="3411008"/>
            <a:ext cx="27009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Libre Baskerville"/>
              <a:buNone/>
            </a:pPr>
            <a:r>
              <a:rPr lang="en-US" sz="2400" b="1" u="none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Stories</a:t>
            </a:r>
            <a:endParaRPr sz="24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8756224" y="3411823"/>
            <a:ext cx="28476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Libre Baskerville"/>
              <a:buNone/>
            </a:pPr>
            <a:r>
              <a:rPr lang="en-US" sz="2400" b="1" u="none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Community Training</a:t>
            </a:r>
            <a:endParaRPr sz="24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5" y="0"/>
            <a:ext cx="12192000" cy="20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7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05374" y="2188313"/>
            <a:ext cx="97152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Criminal Justice Data Initiative</a:t>
            </a:r>
            <a:endParaRPr/>
          </a:p>
        </p:txBody>
      </p:sp>
      <p:pic>
        <p:nvPicPr>
          <p:cNvPr id="126" name="Google Shape;126;p17" descr="Image result for microsof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1028" y="3552761"/>
            <a:ext cx="2187175" cy="216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mage result for safe communities institu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1500" y="3666175"/>
            <a:ext cx="1939900" cy="193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830425" y="3092923"/>
            <a:ext cx="67599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Community engagement, including stakeholder </a:t>
            </a:r>
            <a:r>
              <a:rPr lang="en-US" sz="2400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convenings</a:t>
            </a:r>
            <a:r>
              <a:rPr lang="en-US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and listening sessions</a:t>
            </a:r>
            <a:endParaRPr sz="2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85750" marR="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collection, aggregation &amp; dissemination</a:t>
            </a:r>
            <a:endParaRPr sz="2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85750" marR="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storytelling </a:t>
            </a:r>
            <a:endParaRPr sz="2400" b="1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2"/>
            <a:ext cx="12192000" cy="20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6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91475" y="2093925"/>
            <a:ext cx="11719800" cy="91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99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Project Partners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9" name="Google Shape;139;p18" descr="Image result for microsof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9613" y="2161250"/>
            <a:ext cx="1496850" cy="148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descr="Image result for safe communities institu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4800" y="5032159"/>
            <a:ext cx="1306475" cy="13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8125" y="3696650"/>
            <a:ext cx="1639275" cy="10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5314" y="2472849"/>
            <a:ext cx="2471358" cy="14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477" y="5318812"/>
            <a:ext cx="3108625" cy="104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04590" y="3571438"/>
            <a:ext cx="1107975" cy="130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3865" y="5022638"/>
            <a:ext cx="1639275" cy="16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475" y="3365762"/>
            <a:ext cx="1191300" cy="11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96464" y="3215550"/>
            <a:ext cx="1107986" cy="9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61381" y="4657188"/>
            <a:ext cx="1496832" cy="14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55099" y="5276350"/>
            <a:ext cx="1385575" cy="13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41922" y="4217550"/>
            <a:ext cx="3108624" cy="9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15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-103762"/>
            <a:ext cx="12192000" cy="20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Defining Public Safety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737" y="1358688"/>
            <a:ext cx="10302537" cy="49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Defining Public Safety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737" y="1358688"/>
            <a:ext cx="10302537" cy="49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101660"/>
      </p:ext>
    </p:extLst>
  </p:cSld>
  <p:clrMapOvr>
    <a:masterClrMapping/>
  </p:clrMapOvr>
  <p:transition spd="slow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Defining Public Safety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737" y="1358688"/>
            <a:ext cx="10302537" cy="49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 rotWithShape="1">
          <a:blip r:embed="rId4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402962"/>
      </p:ext>
    </p:extLst>
  </p:cSld>
  <p:clrMapOvr>
    <a:masterClrMapping/>
  </p:clrMapOvr>
  <p:transition spd="slow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442350" y="1761425"/>
            <a:ext cx="491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Total Population: 777,284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err="1">
                <a:latin typeface="Libre Baskerville"/>
                <a:ea typeface="Libre Baskerville"/>
                <a:cs typeface="Libre Baskerville"/>
                <a:sym typeface="Libre Baskerville"/>
              </a:rPr>
              <a:t>Latinx</a:t>
            </a: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: 66%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Black: 28%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White: 3%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Asian: 2%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857" y="1381162"/>
            <a:ext cx="3866068" cy="500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South LA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r="1254" b="37256"/>
          <a:stretch/>
        </p:blipFill>
        <p:spPr>
          <a:xfrm>
            <a:off x="0" y="6492900"/>
            <a:ext cx="12192002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-125" y="0"/>
            <a:ext cx="12192000" cy="1272600"/>
          </a:xfrm>
          <a:prstGeom prst="rect">
            <a:avLst/>
          </a:prstGeom>
          <a:solidFill>
            <a:srgbClr val="990000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4400"/>
              <a:buFont typeface="Libre Baskerville"/>
              <a:buNone/>
            </a:pPr>
            <a:r>
              <a:rPr lang="en-US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Geographic Disparities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6255" y="1329206"/>
            <a:ext cx="9079240" cy="510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149</Words>
  <Application>Microsoft Office PowerPoint</Application>
  <PresentationFormat>Widescreen</PresentationFormat>
  <Paragraphs>71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Libre Baskerville</vt:lpstr>
      <vt:lpstr>Office Theme</vt:lpstr>
      <vt:lpstr>Office Theme</vt:lpstr>
      <vt:lpstr>NDSC Criminal Justice Data Initiative</vt:lpstr>
      <vt:lpstr>PowerPoint Presentation</vt:lpstr>
      <vt:lpstr>Criminal Justice Data Initiative</vt:lpstr>
      <vt:lpstr>Key Project Partners</vt:lpstr>
      <vt:lpstr>Defining Public Safety</vt:lpstr>
      <vt:lpstr>Defining Public Safety</vt:lpstr>
      <vt:lpstr>Defining Public Safety</vt:lpstr>
      <vt:lpstr>About South LA</vt:lpstr>
      <vt:lpstr>Geographic Disparities</vt:lpstr>
      <vt:lpstr>Geographic Disparities</vt:lpstr>
      <vt:lpstr>Geographic Disparities</vt:lpstr>
      <vt:lpstr>Citywide Racial Disparities</vt:lpstr>
      <vt:lpstr>Citywide Racial Disparities</vt:lpstr>
      <vt:lpstr>Future Directions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NDSC Criminal Justice Data Initiative Year 1 Findings</dc:title>
  <dc:creator>Schoen, Elly</dc:creator>
  <cp:lastModifiedBy>Peffley, Alexander</cp:lastModifiedBy>
  <cp:revision>14</cp:revision>
  <dcterms:modified xsi:type="dcterms:W3CDTF">2021-07-23T12:13:41Z</dcterms:modified>
</cp:coreProperties>
</file>