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2" r:id="rId5"/>
    <p:sldId id="263" r:id="rId6"/>
    <p:sldId id="261" r:id="rId7"/>
    <p:sldId id="260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8" autoAdjust="0"/>
    <p:restoredTop sz="94660"/>
  </p:normalViewPr>
  <p:slideViewPr>
    <p:cSldViewPr snapToGrid="0">
      <p:cViewPr varScale="1">
        <p:scale>
          <a:sx n="61" d="100"/>
          <a:sy n="61" d="100"/>
        </p:scale>
        <p:origin x="871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2A72D-AC31-4589-A36A-7F6DAF3656FA}" type="datetimeFigureOut">
              <a:rPr lang="en-US" smtClean="0"/>
              <a:t>8/29/2019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EF443-B950-474D-A729-968F5FFB8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7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443-B950-474D-A729-968F5FFB85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7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443-B950-474D-A729-968F5FFB85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7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443-B950-474D-A729-968F5FFB85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97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443-B950-474D-A729-968F5FFB85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53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443-B950-474D-A729-968F5FFB85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33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443-B950-474D-A729-968F5FFB85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56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443-B950-474D-A729-968F5FFB85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63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7EF443-B950-474D-A729-968F5FFB85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62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90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9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32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9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7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477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44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90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3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0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79C44-F403-41AD-AF23-2583EABE19AA}" type="datetimeFigureOut">
              <a:rPr lang="en-US" smtClean="0"/>
              <a:t>8/29/2019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79B8C-7CB8-4F64-ABED-C47D6C842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4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millea@cohtx.org" TargetMode="External"/><Relationship Id="rId5" Type="http://schemas.openxmlformats.org/officeDocument/2006/relationships/hyperlink" Target="http://www.cohtx.org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prstClr val="black"/>
                </a:solidFill>
              </a:rPr>
              <a:t>Utilizing Youth Voice to Inform Health Planning at the Neighborhood-Level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08054"/>
            <a:ext cx="9144000" cy="1655762"/>
          </a:xfrm>
        </p:spPr>
        <p:txBody>
          <a:bodyPr>
            <a:normAutofit/>
          </a:bodyPr>
          <a:lstStyle/>
          <a:p>
            <a:pPr lvl="0"/>
            <a:r>
              <a:rPr lang="en-US" sz="2600" b="1" dirty="0" smtClean="0">
                <a:solidFill>
                  <a:prstClr val="black"/>
                </a:solidFill>
              </a:rPr>
              <a:t>Ashley Levulett</a:t>
            </a:r>
            <a:endParaRPr lang="en-US" sz="2600" b="1" dirty="0">
              <a:solidFill>
                <a:prstClr val="black"/>
              </a:solidFill>
            </a:endParaRPr>
          </a:p>
          <a:p>
            <a:pPr lvl="0"/>
            <a:r>
              <a:rPr lang="en-US" sz="2600" dirty="0" smtClean="0">
                <a:solidFill>
                  <a:prstClr val="black"/>
                </a:solidFill>
              </a:rPr>
              <a:t>NNIP Idea Showcase</a:t>
            </a:r>
            <a:endParaRPr lang="en-US" sz="2600" dirty="0">
              <a:solidFill>
                <a:prstClr val="black"/>
              </a:solidFill>
            </a:endParaRPr>
          </a:p>
          <a:p>
            <a:pPr lvl="0"/>
            <a:r>
              <a:rPr lang="en-US" sz="2600" dirty="0" smtClean="0">
                <a:solidFill>
                  <a:prstClr val="black"/>
                </a:solidFill>
              </a:rPr>
              <a:t>Thursday, July 25, </a:t>
            </a:r>
            <a:r>
              <a:rPr lang="en-US" sz="2600" dirty="0">
                <a:solidFill>
                  <a:prstClr val="black"/>
                </a:solidFill>
              </a:rPr>
              <a:t>2019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5861369"/>
            <a:ext cx="2946400" cy="84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A5556A-B31B-47F7-837C-4549CC934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84" y="186142"/>
            <a:ext cx="4806955" cy="1476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784" y="6206545"/>
            <a:ext cx="5564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5"/>
              </a:rPr>
              <a:t>www.cohtx.org</a:t>
            </a:r>
            <a:r>
              <a:rPr lang="en-US" sz="2400" dirty="0"/>
              <a:t> 	</a:t>
            </a:r>
            <a:r>
              <a:rPr lang="en-US" sz="2400" dirty="0" smtClean="0">
                <a:hlinkClick r:id="rId6"/>
              </a:rPr>
              <a:t>alevulett@cohtx.org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18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070" y="100082"/>
            <a:ext cx="10515600" cy="102635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  <a:ea typeface="DengXian"/>
                <a:cs typeface="Arial" panose="020B0604020202020204" pitchFamily="34" charset="0"/>
              </a:rPr>
              <a:t>Youth-led Community Health Learning </a:t>
            </a:r>
            <a:r>
              <a:rPr lang="en-US" sz="3200" b="1" dirty="0" smtClean="0">
                <a:latin typeface="+mn-lt"/>
                <a:ea typeface="DengXian"/>
                <a:cs typeface="Arial" panose="020B0604020202020204" pitchFamily="34" charset="0"/>
              </a:rPr>
              <a:t>Initiative (YLCHLI)</a:t>
            </a:r>
            <a:endParaRPr lang="en-US" sz="3200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27" y="2070652"/>
            <a:ext cx="6365506" cy="3057939"/>
          </a:xfrm>
        </p:spPr>
      </p:pic>
      <p:sp>
        <p:nvSpPr>
          <p:cNvPr id="7" name="TextBox 6"/>
          <p:cNvSpPr txBox="1"/>
          <p:nvPr/>
        </p:nvSpPr>
        <p:spPr>
          <a:xfrm>
            <a:off x="447261" y="1351722"/>
            <a:ext cx="483041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As part of Austin and Travis County's CHA-CHIP work, a </a:t>
            </a:r>
            <a:r>
              <a:rPr lang="en-US" sz="2200" b="1" dirty="0">
                <a:latin typeface="+mj-lt"/>
              </a:rPr>
              <a:t>Youth-led Community Health Learning Initiative (YLCHLI)</a:t>
            </a:r>
            <a:r>
              <a:rPr lang="en-US" sz="2200" dirty="0">
                <a:latin typeface="+mj-lt"/>
              </a:rPr>
              <a:t> was </a:t>
            </a:r>
            <a:r>
              <a:rPr lang="en-US" sz="2200" dirty="0" smtClean="0">
                <a:latin typeface="+mj-lt"/>
              </a:rPr>
              <a:t>proposed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smtClean="0">
                <a:latin typeface="+mj-lt"/>
              </a:rPr>
              <a:t>with the aim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Assist high school-aged students </a:t>
            </a:r>
            <a:r>
              <a:rPr lang="en-US" sz="2200" dirty="0">
                <a:latin typeface="+mj-lt"/>
              </a:rPr>
              <a:t>in building their knowledge and skills in identifying health issues</a:t>
            </a:r>
            <a:endParaRPr lang="en-US" sz="2200" dirty="0" smtClean="0">
              <a:solidFill>
                <a:srgbClr val="201F1E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Better inform health planning efforts in </a:t>
            </a:r>
            <a:r>
              <a:rPr lang="en-US" sz="2200" b="1" dirty="0" smtClean="0">
                <a:latin typeface="+mj-lt"/>
              </a:rPr>
              <a:t>Del Valle</a:t>
            </a:r>
            <a:r>
              <a:rPr lang="en-US" sz="2200" dirty="0" smtClean="0">
                <a:latin typeface="+mj-lt"/>
              </a:rPr>
              <a:t> and </a:t>
            </a:r>
            <a:r>
              <a:rPr lang="en-US" sz="2200" b="1" dirty="0" smtClean="0">
                <a:latin typeface="+mj-lt"/>
              </a:rPr>
              <a:t>Montopolis</a:t>
            </a:r>
            <a:r>
              <a:rPr lang="en-US" sz="2200" dirty="0" smtClean="0">
                <a:latin typeface="+mj-lt"/>
              </a:rPr>
              <a:t> by working with student leaders to identify health needs and assets within their communities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5087" y="5128591"/>
            <a:ext cx="5473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The partners, collaborators, and supporters listed above have helped to make this initiative possible.</a:t>
            </a:r>
            <a:endParaRPr lang="en-US" sz="1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36" y="6109517"/>
            <a:ext cx="615697" cy="6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9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13" y="3468757"/>
            <a:ext cx="3167096" cy="2948149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74" y="1253862"/>
            <a:ext cx="4091986" cy="2407051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5070" y="100082"/>
            <a:ext cx="10515600" cy="1026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  <a:ea typeface="DengXian"/>
                <a:cs typeface="Arial" panose="020B0604020202020204" pitchFamily="34" charset="0"/>
              </a:rPr>
              <a:t>About Del Valle</a:t>
            </a:r>
            <a:endParaRPr lang="en-US" sz="32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64"/>
          <a:stretch/>
        </p:blipFill>
        <p:spPr>
          <a:xfrm>
            <a:off x="3740255" y="2026751"/>
            <a:ext cx="2719487" cy="3268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90567" y="1568601"/>
            <a:ext cx="483041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Del Valle is </a:t>
            </a:r>
            <a:r>
              <a:rPr lang="en-US" sz="2000" dirty="0" smtClean="0">
                <a:latin typeface="+mj-lt"/>
              </a:rPr>
              <a:t>an </a:t>
            </a:r>
            <a:r>
              <a:rPr lang="en-US" sz="2000" b="1" dirty="0">
                <a:latin typeface="+mj-lt"/>
              </a:rPr>
              <a:t>unincorporated community </a:t>
            </a:r>
            <a:r>
              <a:rPr lang="en-US" sz="2000" dirty="0">
                <a:latin typeface="+mj-lt"/>
              </a:rPr>
              <a:t>located in southeastern Travis </a:t>
            </a:r>
            <a:r>
              <a:rPr lang="en-US" sz="2000" dirty="0" smtClean="0">
                <a:latin typeface="+mj-lt"/>
              </a:rPr>
              <a:t>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Del Valle Independent School District (DVISD) serves as the primary defining entity of the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84% </a:t>
            </a:r>
            <a:r>
              <a:rPr lang="en-US" sz="2000" dirty="0" smtClean="0">
                <a:latin typeface="+mj-lt"/>
              </a:rPr>
              <a:t>Hispanic</a:t>
            </a:r>
            <a:r>
              <a:rPr lang="en-US" sz="2000" dirty="0" smtClean="0"/>
              <a:t>, </a:t>
            </a:r>
            <a:r>
              <a:rPr lang="en-US" sz="2000" dirty="0" smtClean="0">
                <a:latin typeface="+mj-lt"/>
              </a:rPr>
              <a:t>84% economically disadvantaged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Approximately 760 students in the Health Sciences Program at Del Valle High School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Students participate in one of the five areas of concentration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Graduate with at </a:t>
            </a:r>
            <a:r>
              <a:rPr lang="en-US" sz="2000" dirty="0">
                <a:latin typeface="+mj-lt"/>
              </a:rPr>
              <a:t>least one industry </a:t>
            </a:r>
            <a:r>
              <a:rPr lang="en-US" sz="2000" dirty="0" smtClean="0">
                <a:latin typeface="+mj-lt"/>
              </a:rPr>
              <a:t>certification and college credit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36" y="6109517"/>
            <a:ext cx="615697" cy="6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05070" y="100082"/>
            <a:ext cx="10515600" cy="1026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  <a:ea typeface="DengXian"/>
                <a:cs typeface="Arial" panose="020B0604020202020204" pitchFamily="34" charset="0"/>
              </a:rPr>
              <a:t>YLCHLI Curriculum</a:t>
            </a:r>
            <a:endParaRPr lang="en-US" sz="3200" b="1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36" y="6109517"/>
            <a:ext cx="615697" cy="6156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7261" y="1351722"/>
            <a:ext cx="564211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Define Del Valle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Participatory Mapping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Establish assets and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Data Gallery Walk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Identify individual and environmental factors that influence health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Health Equity – how to make positive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Dotmocracy (Health Topic Prioritization)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</a:rPr>
              <a:t>Physical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</a:rPr>
              <a:t>Healthy Eating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</a:rPr>
              <a:t>Mental Health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lt"/>
              </a:rPr>
              <a:t>Access to Health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PhotoVoice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531" y="1813709"/>
            <a:ext cx="4776651" cy="328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2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05070" y="100082"/>
            <a:ext cx="10515600" cy="1026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  <a:ea typeface="DengXian"/>
                <a:cs typeface="Arial" panose="020B0604020202020204" pitchFamily="34" charset="0"/>
              </a:rPr>
              <a:t>YLCHLI </a:t>
            </a:r>
            <a:r>
              <a:rPr lang="en-US" sz="3200" b="1" dirty="0" smtClean="0">
                <a:latin typeface="+mn-lt"/>
                <a:ea typeface="DengXian"/>
                <a:cs typeface="Arial" panose="020B0604020202020204" pitchFamily="34" charset="0"/>
              </a:rPr>
              <a:t>Curriculum: PhotoVoice</a:t>
            </a:r>
            <a:endParaRPr lang="en-US" sz="32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36" y="6109517"/>
            <a:ext cx="615697" cy="615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79435" y="1295402"/>
            <a:ext cx="5615608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+mj-lt"/>
              </a:rPr>
              <a:t>Utilize imagery and perspectives from participants to better understand or gain insights into a topic or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+mj-lt"/>
              </a:rPr>
              <a:t>Provides a way to effectively communicate to stakeholders, decision-makers, policy-makers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+mj-lt"/>
              </a:rPr>
              <a:t>Framing questions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+mj-lt"/>
              </a:rPr>
              <a:t>Why is (health topic) a problem in your community?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+mj-lt"/>
              </a:rPr>
              <a:t>What in your community could prevent (health topic)?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+mj-lt"/>
              </a:rPr>
              <a:t>What are ways we can promote (health topic) in your community?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00" dirty="0" smtClean="0">
                <a:latin typeface="+mj-lt"/>
              </a:rPr>
              <a:t>What are resources/strengths in your community that can help teens make healthy choices around (health topic)?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0" t="21974" r="13684" b="3009"/>
          <a:stretch/>
        </p:blipFill>
        <p:spPr>
          <a:xfrm>
            <a:off x="1525318" y="1243280"/>
            <a:ext cx="3059563" cy="4051853"/>
          </a:xfrm>
          <a:prstGeom prst="rect">
            <a:avLst/>
          </a:prstGeom>
          <a:ln w="44450" cmpd="sng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59026" y="5411978"/>
            <a:ext cx="4392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“Mental health issues like depression are a problem because it can make us feel different from others – like we are upside down and we don’t fit in with society”</a:t>
            </a:r>
          </a:p>
        </p:txBody>
      </p:sp>
    </p:spTree>
    <p:extLst>
      <p:ext uri="{BB962C8B-B14F-4D97-AF65-F5344CB8AC3E}">
        <p14:creationId xmlns:p14="http://schemas.microsoft.com/office/powerpoint/2010/main" val="26289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19" y="1296856"/>
            <a:ext cx="2536603" cy="3363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644" y="1320046"/>
            <a:ext cx="3579559" cy="270146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5070" y="100082"/>
            <a:ext cx="10515600" cy="1026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  <a:ea typeface="DengXian"/>
                <a:cs typeface="Arial" panose="020B0604020202020204" pitchFamily="34" charset="0"/>
              </a:rPr>
              <a:t>Del  Valle Student PhotoVoice Work Examples</a:t>
            </a:r>
            <a:endParaRPr lang="en-US" sz="3200" b="1" dirty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36" y="6109517"/>
            <a:ext cx="615697" cy="6156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11279" y="4272675"/>
            <a:ext cx="3609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“…there aren’t much resources for us to actually get out and do things that are active, although we do have a lot of open land, that isn’t always a reason for us to go outside.”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368" y="1320046"/>
            <a:ext cx="2518949" cy="3358598"/>
          </a:xfrm>
          <a:prstGeom prst="rect">
            <a:avLst/>
          </a:prstGeom>
          <a:ln w="114300" cmpd="dbl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8811740" y="4857882"/>
            <a:ext cx="274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“There isn’t a hospital nearby so if we have an emergency, we have to leave town.”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900" y="4786078"/>
            <a:ext cx="2790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“Clinics have certain hours and are not open all the time. Many people don’t have a flexible schedule and can’t fit it into their day.” </a:t>
            </a:r>
          </a:p>
        </p:txBody>
      </p:sp>
    </p:spTree>
    <p:extLst>
      <p:ext uri="{BB962C8B-B14F-4D97-AF65-F5344CB8AC3E}">
        <p14:creationId xmlns:p14="http://schemas.microsoft.com/office/powerpoint/2010/main" val="410850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05070" y="100082"/>
            <a:ext cx="10515600" cy="1026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  <a:ea typeface="DengXian"/>
                <a:cs typeface="Arial" panose="020B0604020202020204" pitchFamily="34" charset="0"/>
              </a:rPr>
              <a:t>Outcomes</a:t>
            </a:r>
            <a:endParaRPr lang="en-US" sz="32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36" y="6109517"/>
            <a:ext cx="615697" cy="6156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261" y="1328530"/>
            <a:ext cx="571625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Community Presentations – chance to convey work to local stakeholders, decision-makers, and policy-makers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Youth Leader PhotoVoice Gallery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Children’s Optimal Health Board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Impacted student’s decisions around future careers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Raised student’s awareness of local health needs and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</a:t>
            </a:r>
            <a:r>
              <a:rPr lang="en-US" sz="2000" dirty="0" smtClean="0">
                <a:latin typeface="+mj-lt"/>
              </a:rPr>
              <a:t>mpowered students to make positive local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Informed health planning efforts for Austin Public Health and Travis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Gave students the chance to define and tell the stories of their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714" y="1807265"/>
            <a:ext cx="4671390" cy="35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0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05070" y="100082"/>
            <a:ext cx="10515600" cy="10263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latin typeface="+mn-lt"/>
                <a:ea typeface="DengXian"/>
                <a:cs typeface="Arial" panose="020B0604020202020204" pitchFamily="34" charset="0"/>
              </a:rPr>
              <a:t>Outcomes: StoryMapping</a:t>
            </a:r>
            <a:endParaRPr lang="en-US" sz="32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86" y="1268164"/>
            <a:ext cx="4955643" cy="24283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492"/>
          <a:stretch/>
        </p:blipFill>
        <p:spPr>
          <a:xfrm>
            <a:off x="1160040" y="3425266"/>
            <a:ext cx="5094988" cy="248748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36" y="6109517"/>
            <a:ext cx="615697" cy="615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5783" y="1295402"/>
            <a:ext cx="50291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Project by Children's Optimal Health detailing the story of the Del Valle Youth-Led Community Health Learning Initiative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Combines data, maps, mixed media, student work, and narrative so the community can tell their own 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Provides a way to publically showcase student work and continue discussion around health equity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52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4177</TotalTime>
  <Words>525</Words>
  <Application>Microsoft Office PowerPoint</Application>
  <PresentationFormat>Widescreen</PresentationFormat>
  <Paragraphs>65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DengXian</vt:lpstr>
      <vt:lpstr>Office Theme</vt:lpstr>
      <vt:lpstr>Utilizing Youth Voice to Inform Health Planning at the Neighborhood-Level</vt:lpstr>
      <vt:lpstr>Youth-led Community Health Learning Initiative (YLCHLI)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Youth Voice to Inform Health Planning at the Neighborhood-Level</dc:title>
  <dc:creator>Ashley Levulett</dc:creator>
  <cp:lastModifiedBy>Ashley Levulett</cp:lastModifiedBy>
  <cp:revision>50</cp:revision>
  <dcterms:created xsi:type="dcterms:W3CDTF">2019-07-22T18:59:25Z</dcterms:created>
  <dcterms:modified xsi:type="dcterms:W3CDTF">2019-08-29T20:48:52Z</dcterms:modified>
</cp:coreProperties>
</file>