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91" r:id="rId6"/>
    <p:sldId id="323" r:id="rId7"/>
    <p:sldId id="322" r:id="rId8"/>
    <p:sldId id="281" r:id="rId9"/>
    <p:sldId id="320" r:id="rId10"/>
    <p:sldId id="321" r:id="rId11"/>
    <p:sldId id="316" r:id="rId12"/>
    <p:sldId id="307" r:id="rId13"/>
    <p:sldId id="294" r:id="rId14"/>
    <p:sldId id="303" r:id="rId15"/>
    <p:sldId id="26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">
          <p15:clr>
            <a:srgbClr val="A4A3A4"/>
          </p15:clr>
        </p15:guide>
        <p15:guide id="2" pos="1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tit, Kathryn" initials="K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6DE"/>
    <a:srgbClr val="273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2097" autoAdjust="0"/>
  </p:normalViewPr>
  <p:slideViewPr>
    <p:cSldViewPr snapToGrid="0" snapToObjects="1">
      <p:cViewPr varScale="1">
        <p:scale>
          <a:sx n="60" d="100"/>
          <a:sy n="60" d="100"/>
        </p:scale>
        <p:origin x="1770" y="60"/>
      </p:cViewPr>
      <p:guideLst>
        <p:guide orient="horz" pos="72"/>
        <p:guide pos="115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4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4318399-C1B5-4037-8674-5613146CCF5C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27C8C960-2E18-4E70-97B9-EEB2A561B0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2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D4870913-B09A-4210-80A5-C9DE03B3D30B}" type="datetimeFigureOut">
              <a:rPr lang="en-US" smtClean="0"/>
              <a:t>2/15/2018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30B69BFE-14B3-4640-8300-3FE75FA1B3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7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1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KP to mention </a:t>
            </a:r>
            <a:r>
              <a:rPr lang="en-US" baseline="0" dirty="0" err="1"/>
              <a:t>Cfa</a:t>
            </a:r>
            <a:r>
              <a:rPr lang="en-US" baseline="0" dirty="0"/>
              <a:t> Discount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1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handle Tom?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John</a:t>
            </a:r>
            <a:r>
              <a:rPr lang="en-US" baseline="0" dirty="0"/>
              <a:t> has been a longtime friend and contributor.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84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 has or will shortly send out reminders if you don’t have a badge…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39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19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Leah covers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Olivia covers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603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69BFE-14B3-4640-8300-3FE75FA1B32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ADD</a:t>
            </a:r>
            <a:br>
              <a:rPr lang="en-US" dirty="0"/>
            </a:br>
            <a:r>
              <a:rPr lang="en-US" dirty="0"/>
              <a:t>TRANSITION SLIDE TITLE</a:t>
            </a:r>
            <a:br>
              <a:rPr lang="en-US" dirty="0"/>
            </a:br>
            <a:r>
              <a:rPr lang="en-US" dirty="0"/>
              <a:t>THIRD LINE IF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HERE TO ADD SUBTITLE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/>
              <a:t>CLICK TO EDIT CLOSING</a:t>
            </a:r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19" y="437861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/>
              <a:t>Click to add custom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HERE</a:t>
            </a:r>
            <a:br>
              <a:rPr lang="en-US" dirty="0"/>
            </a:br>
            <a:r>
              <a:rPr lang="en-US" dirty="0"/>
              <a:t>SECOND LINE OF TEXT IF NEEDED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  <a:br>
              <a:rPr lang="en-US" dirty="0"/>
            </a:br>
            <a:r>
              <a:rPr lang="en-US" dirty="0"/>
              <a:t>TWO LINES OF TEXT IF NEEDED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MONTH XX, 20XX</a:t>
            </a:r>
            <a:br>
              <a:rPr lang="en-US" dirty="0"/>
            </a:br>
            <a:r>
              <a:rPr lang="en-US" dirty="0"/>
              <a:t>PRESENTER’S NAME</a:t>
            </a:r>
            <a:br>
              <a:rPr lang="en-US" dirty="0"/>
            </a:br>
            <a:r>
              <a:rPr lang="en-US" dirty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Two column layout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 SLIDE TITLE</a:t>
            </a:r>
            <a:br>
              <a:rPr lang="en-US" dirty="0"/>
            </a:br>
            <a:r>
              <a:rPr lang="en-US" dirty="0"/>
              <a:t>SECOND LINE IF NEEDED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hyperlink" Target="mailto:steven.saylor@pitt.edu" TargetMode="External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g"/><Relationship Id="rId5" Type="http://schemas.openxmlformats.org/officeDocument/2006/relationships/hyperlink" Target="mailto:zafreen@thechildrenstrust.org" TargetMode="External"/><Relationship Id="rId4" Type="http://schemas.openxmlformats.org/officeDocument/2006/relationships/hyperlink" Target="mailto:minowlin@indiana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nip@urban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Relationship Id="rId9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dataworks-nc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ghborhoodindicators.org/library/catalog/nnip-partner-badge-fil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hyperlink" Target="https://twitter.com/nniph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ingcities.org/blog/1232-powering-social-change-with-data-and-tech-in-northeast-ohio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vingcities.org/blog/1240-leveraging-data-to-address-community-needs-in-king-county" TargetMode="External"/><Relationship Id="rId5" Type="http://schemas.openxmlformats.org/officeDocument/2006/relationships/hyperlink" Target="https://www.livingcities.org/blog/1241-5-lessons-for-harnessing-data-and-tech-to-meet-community-needs" TargetMode="External"/><Relationship Id="rId4" Type="http://schemas.openxmlformats.org/officeDocument/2006/relationships/hyperlink" Target="https://www.livingcities.org/blog/1226-pittsburgh-s-data-day-using-civic-data-to-spark-hands-on-community-engagemen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NNIP Network Update and Idea Showcase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February 15, 2018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" y="360723"/>
            <a:ext cx="8769605" cy="1073516"/>
          </a:xfrm>
        </p:spPr>
        <p:txBody>
          <a:bodyPr anchor="ctr"/>
          <a:lstStyle/>
          <a:p>
            <a:pPr algn="ctr"/>
            <a:r>
              <a:rPr lang="en-US" dirty="0"/>
              <a:t>Thank You to our Showcase Panelists!</a:t>
            </a:r>
            <a:br>
              <a:rPr lang="en-US" dirty="0"/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0955" y="3552949"/>
            <a:ext cx="280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Steve Saylor</a:t>
            </a:r>
          </a:p>
          <a:p>
            <a:pPr algn="ctr"/>
            <a:r>
              <a:rPr lang="en-US" sz="16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  <a:hlinkClick r:id="rId3"/>
              </a:rPr>
              <a:t>steven.saylor@pitt.edu</a:t>
            </a:r>
            <a:r>
              <a:rPr lang="en-US" sz="1600" u="sng" dirty="0">
                <a:solidFill>
                  <a:srgbClr val="0000FF"/>
                </a:solidFill>
                <a:latin typeface="+mj-lt"/>
                <a:ea typeface="Calibri" panose="020F0502020204030204" pitchFamily="34" charset="0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888" y="3552950"/>
            <a:ext cx="354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Matt Nowlin</a:t>
            </a:r>
          </a:p>
          <a:p>
            <a:pPr algn="ctr"/>
            <a:r>
              <a:rPr lang="en-US" sz="1600" dirty="0">
                <a:hlinkClick r:id="rId4"/>
              </a:rPr>
              <a:t>minowlin@indiana.edu</a:t>
            </a:r>
            <a:r>
              <a:rPr lang="en-US" sz="1600" dirty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37211" y="5230215"/>
            <a:ext cx="34820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Zafreen</a:t>
            </a:r>
            <a:r>
              <a:rPr lang="en-US" dirty="0"/>
              <a:t> </a:t>
            </a:r>
            <a:r>
              <a:rPr lang="en-US" dirty="0" err="1"/>
              <a:t>Jaffery</a:t>
            </a:r>
            <a:endParaRPr lang="en-US" dirty="0"/>
          </a:p>
          <a:p>
            <a:pPr algn="ctr"/>
            <a:r>
              <a:rPr lang="en-US" u="sng" dirty="0">
                <a:hlinkClick r:id="rId5"/>
              </a:rPr>
              <a:t>zafreen@thechildrenstrust.org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9406" y="1610415"/>
            <a:ext cx="1353243" cy="1806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3857" y="3416994"/>
            <a:ext cx="1428750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563" y="1657805"/>
            <a:ext cx="1895144" cy="18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491" y="1480981"/>
            <a:ext cx="8402089" cy="4203573"/>
          </a:xfrm>
        </p:spPr>
        <p:txBody>
          <a:bodyPr/>
          <a:lstStyle/>
          <a:p>
            <a:r>
              <a:rPr lang="en-US" sz="2300" dirty="0"/>
              <a:t>2018 National Interagency Community Reinvestment Conference, March 18-21, Miami </a:t>
            </a:r>
          </a:p>
          <a:p>
            <a:r>
              <a:rPr lang="en-US" sz="2300" dirty="0"/>
              <a:t>Urban Affairs Association, April 4-7, Toronto</a:t>
            </a:r>
          </a:p>
          <a:p>
            <a:r>
              <a:rPr lang="en-US" sz="2300" dirty="0"/>
              <a:t>PolicyLink Equity Summit, April 11-13, Chicago </a:t>
            </a:r>
          </a:p>
          <a:p>
            <a:r>
              <a:rPr lang="en-US" sz="2300" dirty="0"/>
              <a:t>NNIP Partners Meeting, May 9-11, Atlanta</a:t>
            </a:r>
          </a:p>
          <a:p>
            <a:r>
              <a:rPr lang="en-US" sz="2300" dirty="0"/>
              <a:t>Code for America Summit, May 30-June 1, Oakland </a:t>
            </a:r>
          </a:p>
        </p:txBody>
      </p:sp>
    </p:spTree>
    <p:extLst>
      <p:ext uri="{BB962C8B-B14F-4D97-AF65-F5344CB8AC3E}">
        <p14:creationId xmlns:p14="http://schemas.microsoft.com/office/powerpoint/2010/main" val="3710856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2274" y="1579418"/>
            <a:ext cx="7035799" cy="1116499"/>
          </a:xfrm>
        </p:spPr>
        <p:txBody>
          <a:bodyPr/>
          <a:lstStyle/>
          <a:p>
            <a:r>
              <a:rPr lang="en-US" dirty="0"/>
              <a:t>Questions or ideas? </a:t>
            </a:r>
            <a:br>
              <a:rPr lang="en-US" dirty="0"/>
            </a:br>
            <a:r>
              <a:rPr lang="en-US" dirty="0"/>
              <a:t>Email:</a:t>
            </a:r>
            <a:br>
              <a:rPr lang="en-US" dirty="0"/>
            </a:br>
            <a:r>
              <a:rPr lang="en-US" dirty="0">
                <a:hlinkClick r:id="rId3"/>
              </a:rPr>
              <a:t>nnip@urban.org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5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Institute NNIP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5"/>
          <a:stretch/>
        </p:blipFill>
        <p:spPr>
          <a:xfrm>
            <a:off x="2494008" y="1854697"/>
            <a:ext cx="989489" cy="11455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1630" y="305839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Kathy Pettit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9867" y="3099879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Leah Hendey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430" y="5176668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 Pitingolo</a:t>
            </a:r>
          </a:p>
        </p:txBody>
      </p:sp>
      <p:pic>
        <p:nvPicPr>
          <p:cNvPr id="7" name="Picture 2" descr="D:\Users\LHendey\Desktop\009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5648463" y="1828472"/>
            <a:ext cx="989489" cy="118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81900" y="5198774"/>
            <a:ext cx="158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Olivia Arena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3" y="3792430"/>
            <a:ext cx="1057721" cy="11634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024" y="3809433"/>
            <a:ext cx="1042263" cy="11464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82770" y="5083134"/>
            <a:ext cx="245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Sara</a:t>
            </a:r>
          </a:p>
          <a:p>
            <a:pPr algn="ctr"/>
            <a:r>
              <a:rPr lang="en-US" dirty="0"/>
              <a:t>McTarnaghan</a:t>
            </a:r>
          </a:p>
        </p:txBody>
      </p:sp>
      <p:pic>
        <p:nvPicPr>
          <p:cNvPr id="19" name="Picture 2" descr="Amanda Gold">
            <a:extLst>
              <a:ext uri="{FF2B5EF4-FFF2-40B4-BE49-F238E27FC236}">
                <a16:creationId xmlns:a16="http://schemas.microsoft.com/office/drawing/2014/main" id="{B0185AFD-D3A9-4BED-8E0D-69CCCC585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40" y="3763713"/>
            <a:ext cx="1165712" cy="12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B5EEB6-DA6A-446C-972A-7709950BD68E}"/>
              </a:ext>
            </a:extLst>
          </p:cNvPr>
          <p:cNvSpPr txBox="1"/>
          <p:nvPr/>
        </p:nvSpPr>
        <p:spPr>
          <a:xfrm>
            <a:off x="5293202" y="5158934"/>
            <a:ext cx="1585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Amanda Gold</a:t>
            </a:r>
          </a:p>
          <a:p>
            <a:pPr algn="ctr"/>
            <a:r>
              <a:rPr lang="en-US" dirty="0"/>
              <a:t>(IDS)</a:t>
            </a:r>
          </a:p>
        </p:txBody>
      </p:sp>
      <p:pic>
        <p:nvPicPr>
          <p:cNvPr id="1028" name="Picture 4" descr="Mychal Cohen">
            <a:extLst>
              <a:ext uri="{FF2B5EF4-FFF2-40B4-BE49-F238E27FC236}">
                <a16:creationId xmlns:a16="http://schemas.microsoft.com/office/drawing/2014/main" id="{71AB6C3C-5590-47A3-97D0-0DA670D7B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86" y="3809433"/>
            <a:ext cx="1121198" cy="12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81301F-9216-422A-8AAF-EE0D093DD5E4}"/>
              </a:ext>
            </a:extLst>
          </p:cNvPr>
          <p:cNvSpPr txBox="1"/>
          <p:nvPr/>
        </p:nvSpPr>
        <p:spPr>
          <a:xfrm>
            <a:off x="7006292" y="5085769"/>
            <a:ext cx="1585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Mychal</a:t>
            </a:r>
          </a:p>
          <a:p>
            <a:pPr algn="ctr"/>
            <a:r>
              <a:rPr lang="en-US" dirty="0"/>
              <a:t>Cohen</a:t>
            </a:r>
          </a:p>
          <a:p>
            <a:pPr algn="ctr"/>
            <a:r>
              <a:rPr lang="en-US" dirty="0"/>
              <a:t>(Turning the Corner)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1808" y="3809433"/>
            <a:ext cx="1042263" cy="114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1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7FE3-3DA8-4CB5-91C3-603F08179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Memoriam</a:t>
            </a:r>
          </a:p>
        </p:txBody>
      </p:sp>
      <p:pic>
        <p:nvPicPr>
          <p:cNvPr id="8" name="Picture 2" descr="G. Thomas Kingsley">
            <a:extLst>
              <a:ext uri="{FF2B5EF4-FFF2-40B4-BE49-F238E27FC236}">
                <a16:creationId xmlns:a16="http://schemas.microsoft.com/office/drawing/2014/main" id="{2255CBCB-DFCE-43A0-BE76-60637D2E881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09" y="1857375"/>
            <a:ext cx="2857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94B90DA-AF5D-4E03-88CE-849C089BAC56}"/>
              </a:ext>
            </a:extLst>
          </p:cNvPr>
          <p:cNvSpPr txBox="1">
            <a:spLocks/>
          </p:cNvSpPr>
          <p:nvPr/>
        </p:nvSpPr>
        <p:spPr>
          <a:xfrm>
            <a:off x="152669" y="5067438"/>
            <a:ext cx="7671377" cy="4052772"/>
          </a:xfrm>
          <a:prstGeom prst="rect">
            <a:avLst/>
          </a:prstGeom>
          <a:noFill/>
        </p:spPr>
        <p:txBody>
          <a:bodyPr numCol="2" spcCol="228600"/>
          <a:lstStyle>
            <a:lvl1pPr marL="342900" indent="-3429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68BE75-00C0-4D58-8B08-DEEBF4D6E3D6}"/>
              </a:ext>
            </a:extLst>
          </p:cNvPr>
          <p:cNvSpPr txBox="1"/>
          <p:nvPr/>
        </p:nvSpPr>
        <p:spPr>
          <a:xfrm>
            <a:off x="2104818" y="5700379"/>
            <a:ext cx="493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www.neighborhoodindicators.org/kingsley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60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Newest NNIP Partner: Durham!!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121" y="1924493"/>
            <a:ext cx="4928204" cy="1797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10260" y="4683344"/>
            <a:ext cx="6049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Check out their website at </a:t>
            </a:r>
            <a:r>
              <a:rPr lang="en-US" dirty="0">
                <a:hlinkClick r:id="rId4"/>
              </a:rPr>
              <a:t>www.dataworks-nc.org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1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349" y="1609623"/>
            <a:ext cx="7671377" cy="4052772"/>
          </a:xfrm>
          <a:noFill/>
        </p:spPr>
        <p:txBody>
          <a:bodyPr/>
          <a:lstStyle/>
          <a:p>
            <a:r>
              <a:rPr lang="en-US" dirty="0"/>
              <a:t>Please post that you are a NNIP               member &amp; the </a:t>
            </a:r>
            <a:r>
              <a:rPr lang="en-US" dirty="0">
                <a:hlinkClick r:id="rId3"/>
              </a:rPr>
              <a:t>Partner Badge </a:t>
            </a:r>
            <a:r>
              <a:rPr lang="en-US" dirty="0"/>
              <a:t>on your website.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See email for self-reporting contributions.</a:t>
            </a:r>
          </a:p>
          <a:p>
            <a:r>
              <a:rPr lang="en-US" dirty="0"/>
              <a:t>Follow </a:t>
            </a:r>
            <a:r>
              <a:rPr lang="en-US" dirty="0">
                <a:hlinkClick r:id="rId4"/>
              </a:rPr>
              <a:t>@NNIPHQ</a:t>
            </a:r>
            <a:r>
              <a:rPr lang="en-US" dirty="0"/>
              <a:t> and use #NNIP for your own NNIP-related tweets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Report: Coming Soon</a:t>
            </a:r>
          </a:p>
        </p:txBody>
      </p:sp>
      <p:pic>
        <p:nvPicPr>
          <p:cNvPr id="7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708" y="2690242"/>
            <a:ext cx="2024421" cy="765355"/>
          </a:xfrm>
        </p:spPr>
      </p:pic>
    </p:spTree>
    <p:extLst>
      <p:ext uri="{BB962C8B-B14F-4D97-AF65-F5344CB8AC3E}">
        <p14:creationId xmlns:p14="http://schemas.microsoft.com/office/powerpoint/2010/main" val="386149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NNIP Partner Shout-Out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502651" cy="450375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2556" t="11111" r="55667" b="5235"/>
          <a:stretch/>
        </p:blipFill>
        <p:spPr>
          <a:xfrm>
            <a:off x="193430" y="1558079"/>
            <a:ext cx="5577450" cy="47193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53662" y="1824781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bit.ly/</a:t>
            </a:r>
            <a:r>
              <a:rPr lang="en-US" sz="2400" b="1" dirty="0" err="1"/>
              <a:t>NNIPshoutout</a:t>
            </a:r>
            <a:endParaRPr lang="en-US" sz="24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24782" y="2448560"/>
            <a:ext cx="2824578" cy="0"/>
          </a:xfrm>
          <a:prstGeom prst="straightConnector1">
            <a:avLst/>
          </a:prstGeom>
          <a:ln w="984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61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In Development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300" dirty="0"/>
              <a:t>Short video guides to NNIP website (February)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New page to list NNIP alumni consultants (March)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NNIP Partners &amp; Local Government: overview &amp; case studies on Baltimore, Columbus, Oakland (March)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Guide to Involving Students (April)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Brief on the role of neighborhood data and engagement in the 2020 Census (April/May)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Stories about Community Health Needs Assessments (CNHAs) (ongoing)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Other story ideas?</a:t>
            </a:r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sz="2300" dirty="0"/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530672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In Development:</a:t>
            </a:r>
            <a:br>
              <a:rPr lang="en-US" dirty="0"/>
            </a:br>
            <a:r>
              <a:rPr lang="en-US" dirty="0"/>
              <a:t>Integrated Data Systems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1349" y="1558080"/>
            <a:ext cx="8035925" cy="4503759"/>
          </a:xfrm>
        </p:spPr>
        <p:txBody>
          <a:bodyPr/>
          <a:lstStyle/>
          <a:p>
            <a:r>
              <a:rPr lang="en-US" sz="2300" dirty="0"/>
              <a:t>Thanks to everyone who has already shared examples of MOUs to update our collection!</a:t>
            </a:r>
          </a:p>
          <a:p>
            <a:r>
              <a:rPr lang="en-US" sz="2300" dirty="0"/>
              <a:t>Email Leah if you have others you’d be willing to share.</a:t>
            </a:r>
          </a:p>
          <a:p>
            <a:r>
              <a:rPr lang="en-US" sz="2300" dirty="0"/>
              <a:t>Resource Guide to Data Governance and Security</a:t>
            </a:r>
          </a:p>
          <a:p>
            <a:pPr lvl="1"/>
            <a:r>
              <a:rPr lang="en-US" sz="2000" dirty="0"/>
              <a:t>Focuses on confidential data but relevant to all data</a:t>
            </a:r>
          </a:p>
          <a:p>
            <a:pPr lvl="1"/>
            <a:r>
              <a:rPr lang="en-US" sz="2000" dirty="0"/>
              <a:t>Curates resources related to protecting privacy and human subjects, data security (plans, audits, breaches, etc.) and handling data appropriately throughout the data life cycle (acquisition to destruction).  </a:t>
            </a:r>
          </a:p>
        </p:txBody>
      </p:sp>
    </p:spTree>
    <p:extLst>
      <p:ext uri="{BB962C8B-B14F-4D97-AF65-F5344CB8AC3E}">
        <p14:creationId xmlns:p14="http://schemas.microsoft.com/office/powerpoint/2010/main" val="415145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Cross-Site Projects</a:t>
            </a:r>
            <a:br>
              <a:rPr lang="en-US" dirty="0"/>
            </a:br>
            <a:r>
              <a:rPr lang="en-US" dirty="0"/>
              <a:t>Civic Tech and Data Collaborative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1341" y="1415576"/>
            <a:ext cx="8612659" cy="485507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300" u="sng" dirty="0"/>
              <a:t>Upcoming Items from National Team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Site Case Studies 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Cross-site Synthesis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Resources Toolkit  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Guidance for Partners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300" u="sng" dirty="0"/>
              <a:t>Blogs from Local Partners</a:t>
            </a:r>
            <a:endParaRPr lang="en-US" sz="2300" dirty="0"/>
          </a:p>
          <a:p>
            <a:pPr>
              <a:spcAft>
                <a:spcPts val="600"/>
              </a:spcAft>
            </a:pPr>
            <a:r>
              <a:rPr lang="en-US" sz="1800" dirty="0"/>
              <a:t>April Urban: </a:t>
            </a:r>
            <a:r>
              <a:rPr lang="en-US" sz="1800" dirty="0">
                <a:hlinkClick r:id="rId3"/>
              </a:rPr>
              <a:t>Civic Tech and Open Data in Cleveland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Bob Gradeck: </a:t>
            </a:r>
            <a:r>
              <a:rPr lang="en-US" sz="1800" dirty="0">
                <a:hlinkClick r:id="rId4"/>
              </a:rPr>
              <a:t>Data Day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Louise Carter: </a:t>
            </a:r>
            <a:r>
              <a:rPr lang="en-US" sz="1800" dirty="0">
                <a:hlinkClick r:id="rId5"/>
              </a:rPr>
              <a:t>5 Lessons for Harnessing Data and Tech to Meet Community Needs</a:t>
            </a:r>
            <a:r>
              <a:rPr lang="en-US" sz="1800" dirty="0"/>
              <a:t> &amp; </a:t>
            </a:r>
            <a:r>
              <a:rPr lang="en-US" sz="1800" dirty="0">
                <a:hlinkClick r:id="rId6"/>
              </a:rPr>
              <a:t>Leveraging Data to Address Community Needs</a:t>
            </a:r>
            <a:endParaRPr lang="en-US" sz="1800" dirty="0"/>
          </a:p>
          <a:p>
            <a:pPr>
              <a:spcAft>
                <a:spcPts val="600"/>
              </a:spcAft>
            </a:pPr>
            <a:r>
              <a:rPr lang="en-US" sz="1800" dirty="0"/>
              <a:t>Others on the way….</a:t>
            </a:r>
          </a:p>
          <a:p>
            <a:pPr>
              <a:spcAft>
                <a:spcPts val="600"/>
              </a:spcAft>
            </a:pPr>
            <a:endParaRPr lang="en-US" sz="2300" dirty="0"/>
          </a:p>
          <a:p>
            <a:pPr marL="0" indent="0">
              <a:buNone/>
            </a:pPr>
            <a:endParaRPr lang="en-US" sz="23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9707"/>
      </p:ext>
    </p:extLst>
  </p:cSld>
  <p:clrMapOvr>
    <a:masterClrMapping/>
  </p:clrMapOvr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4803</TotalTime>
  <Words>469</Words>
  <Application>Microsoft Office PowerPoint</Application>
  <PresentationFormat>On-screen Show (4:3)</PresentationFormat>
  <Paragraphs>91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Century Gothic</vt:lpstr>
      <vt:lpstr>NNIP PPT Theme</vt:lpstr>
      <vt:lpstr>NNIP Network Update and Idea Showcase</vt:lpstr>
      <vt:lpstr>Urban Institute NNIP Staff</vt:lpstr>
      <vt:lpstr>In Memoriam</vt:lpstr>
      <vt:lpstr>Our Newest NNIP Partner: Durham!!</vt:lpstr>
      <vt:lpstr>Participation Report: Coming Soon</vt:lpstr>
      <vt:lpstr>NNIP Partner Shout-Out </vt:lpstr>
      <vt:lpstr>Content In Development  </vt:lpstr>
      <vt:lpstr>Content In Development: Integrated Data Systems </vt:lpstr>
      <vt:lpstr>Cross-Site Projects Civic Tech and Data Collaborative</vt:lpstr>
      <vt:lpstr>Thank You to our Showcase Panelists! </vt:lpstr>
      <vt:lpstr>Upcoming Events</vt:lpstr>
      <vt:lpstr>Questions or ideas?  Email: nnip@urban.org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Arena, Olivia</cp:lastModifiedBy>
  <cp:revision>389</cp:revision>
  <cp:lastPrinted>2018-02-13T17:55:39Z</cp:lastPrinted>
  <dcterms:created xsi:type="dcterms:W3CDTF">2010-04-12T23:12:02Z</dcterms:created>
  <dcterms:modified xsi:type="dcterms:W3CDTF">2018-02-15T20:54:39Z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