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9" r:id="rId2"/>
    <p:sldId id="339" r:id="rId3"/>
    <p:sldId id="336" r:id="rId4"/>
    <p:sldId id="341" r:id="rId5"/>
    <p:sldId id="343" r:id="rId6"/>
    <p:sldId id="303" r:id="rId7"/>
    <p:sldId id="258" r:id="rId8"/>
    <p:sldId id="342" r:id="rId9"/>
    <p:sldId id="31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A11B"/>
    <a:srgbClr val="FEC52E"/>
    <a:srgbClr val="39C1CD"/>
    <a:srgbClr val="0056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53" autoAdjust="0"/>
    <p:restoredTop sz="94643"/>
  </p:normalViewPr>
  <p:slideViewPr>
    <p:cSldViewPr snapToGrid="0">
      <p:cViewPr varScale="1">
        <p:scale>
          <a:sx n="73" d="100"/>
          <a:sy n="73" d="100"/>
        </p:scale>
        <p:origin x="132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7"/>
      </c:doughnut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056DF3-1094-45DC-9A27-B6F72D6C876B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D9EBEE-31BE-460C-A701-107C56A44258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 smtClean="0"/>
            <a:t>St. Louis County</a:t>
          </a:r>
          <a:endParaRPr lang="en-US" dirty="0"/>
        </a:p>
      </dgm:t>
    </dgm:pt>
    <dgm:pt modelId="{EB2261DD-74BC-4D5F-998B-E717975FAFCD}" type="parTrans" cxnId="{8BEE1F0C-EAEA-4EB1-8D31-0A25C44CE7BB}">
      <dgm:prSet/>
      <dgm:spPr/>
      <dgm:t>
        <a:bodyPr/>
        <a:lstStyle/>
        <a:p>
          <a:endParaRPr lang="en-US"/>
        </a:p>
      </dgm:t>
    </dgm:pt>
    <dgm:pt modelId="{F5355B98-4C4A-48F6-A962-4E4CEC506EC8}" type="sibTrans" cxnId="{8BEE1F0C-EAEA-4EB1-8D31-0A25C44CE7BB}">
      <dgm:prSet/>
      <dgm:spPr/>
      <dgm:t>
        <a:bodyPr/>
        <a:lstStyle/>
        <a:p>
          <a:endParaRPr lang="en-US"/>
        </a:p>
      </dgm:t>
    </dgm:pt>
    <dgm:pt modelId="{1D9DA74F-3DFE-4EF8-A10D-732542128456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 smtClean="0"/>
            <a:t>UMSL &amp; other Unis</a:t>
          </a:r>
          <a:endParaRPr lang="en-US" dirty="0"/>
        </a:p>
      </dgm:t>
    </dgm:pt>
    <dgm:pt modelId="{A48D39CA-DB34-47EB-844E-75BE0D327C33}" type="parTrans" cxnId="{75AF741C-478E-4EE9-ACE5-235CD84D9851}">
      <dgm:prSet/>
      <dgm:spPr/>
      <dgm:t>
        <a:bodyPr/>
        <a:lstStyle/>
        <a:p>
          <a:endParaRPr lang="en-US"/>
        </a:p>
      </dgm:t>
    </dgm:pt>
    <dgm:pt modelId="{48384959-F8B8-4DA1-92AD-6CC1E5049E26}" type="sibTrans" cxnId="{75AF741C-478E-4EE9-ACE5-235CD84D9851}">
      <dgm:prSet/>
      <dgm:spPr/>
      <dgm:t>
        <a:bodyPr/>
        <a:lstStyle/>
        <a:p>
          <a:endParaRPr lang="en-US"/>
        </a:p>
      </dgm:t>
    </dgm:pt>
    <dgm:pt modelId="{E0E8A26E-C51E-4AC3-9CD8-0D98271429D6}">
      <dgm:prSet phldrT="[Text]"/>
      <dgm:spPr/>
      <dgm:t>
        <a:bodyPr/>
        <a:lstStyle/>
        <a:p>
          <a:r>
            <a:rPr lang="en-US" dirty="0" smtClean="0"/>
            <a:t>students</a:t>
          </a:r>
          <a:endParaRPr lang="en-US" dirty="0"/>
        </a:p>
      </dgm:t>
    </dgm:pt>
    <dgm:pt modelId="{B670BE3B-66CD-4F11-9813-E2795EF2C12C}" type="parTrans" cxnId="{F53C6B8D-8F38-4472-AD55-0152753880C2}">
      <dgm:prSet/>
      <dgm:spPr/>
      <dgm:t>
        <a:bodyPr/>
        <a:lstStyle/>
        <a:p>
          <a:endParaRPr lang="en-US"/>
        </a:p>
      </dgm:t>
    </dgm:pt>
    <dgm:pt modelId="{0131AF2B-5A0F-4E25-A2C3-4F1D998AA9BA}" type="sibTrans" cxnId="{F53C6B8D-8F38-4472-AD55-0152753880C2}">
      <dgm:prSet/>
      <dgm:spPr/>
      <dgm:t>
        <a:bodyPr/>
        <a:lstStyle/>
        <a:p>
          <a:endParaRPr lang="en-US"/>
        </a:p>
      </dgm:t>
    </dgm:pt>
    <dgm:pt modelId="{E73281E7-AB38-4CBE-8E71-A52DB234CF3C}">
      <dgm:prSet phldrT="[Text]"/>
      <dgm:spPr/>
      <dgm:t>
        <a:bodyPr/>
        <a:lstStyle/>
        <a:p>
          <a:r>
            <a:rPr lang="en-US" dirty="0" smtClean="0"/>
            <a:t>citizen focus groups</a:t>
          </a:r>
          <a:endParaRPr lang="en-US" dirty="0"/>
        </a:p>
      </dgm:t>
    </dgm:pt>
    <dgm:pt modelId="{78B8ED3E-C599-4FC5-BF3A-B3B52FF16DD1}" type="parTrans" cxnId="{959A4491-4CAB-4FB2-836C-01A1E333DF2D}">
      <dgm:prSet/>
      <dgm:spPr/>
      <dgm:t>
        <a:bodyPr/>
        <a:lstStyle/>
        <a:p>
          <a:endParaRPr lang="en-US"/>
        </a:p>
      </dgm:t>
    </dgm:pt>
    <dgm:pt modelId="{E48BF68C-1E83-4F1C-BABA-85982491E176}" type="sibTrans" cxnId="{959A4491-4CAB-4FB2-836C-01A1E333DF2D}">
      <dgm:prSet/>
      <dgm:spPr/>
      <dgm:t>
        <a:bodyPr/>
        <a:lstStyle/>
        <a:p>
          <a:endParaRPr lang="en-US"/>
        </a:p>
      </dgm:t>
    </dgm:pt>
    <dgm:pt modelId="{0C278C40-A5D3-4423-B5FA-CB7415374DDD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 smtClean="0"/>
            <a:t>Racial Equity Activists</a:t>
          </a:r>
          <a:endParaRPr lang="en-US" dirty="0"/>
        </a:p>
      </dgm:t>
    </dgm:pt>
    <dgm:pt modelId="{B35B92C4-E46F-4E25-933E-1C712E6623CA}" type="parTrans" cxnId="{589D5632-6C25-46F2-9D0A-AD42E47031B7}">
      <dgm:prSet/>
      <dgm:spPr/>
      <dgm:t>
        <a:bodyPr/>
        <a:lstStyle/>
        <a:p>
          <a:endParaRPr lang="en-US"/>
        </a:p>
      </dgm:t>
    </dgm:pt>
    <dgm:pt modelId="{E56F42C4-A389-4E75-97A5-138C1709F708}" type="sibTrans" cxnId="{589D5632-6C25-46F2-9D0A-AD42E47031B7}">
      <dgm:prSet/>
      <dgm:spPr/>
      <dgm:t>
        <a:bodyPr/>
        <a:lstStyle/>
        <a:p>
          <a:endParaRPr lang="en-US"/>
        </a:p>
      </dgm:t>
    </dgm:pt>
    <dgm:pt modelId="{6234AA9C-352C-4328-B605-DC6D17EAB47D}">
      <dgm:prSet phldrT="[Text]"/>
      <dgm:spPr/>
      <dgm:t>
        <a:bodyPr/>
        <a:lstStyle/>
        <a:p>
          <a:r>
            <a:rPr lang="en-US" dirty="0" smtClean="0"/>
            <a:t>Arch City Defenders</a:t>
          </a:r>
          <a:endParaRPr lang="en-US" dirty="0"/>
        </a:p>
      </dgm:t>
    </dgm:pt>
    <dgm:pt modelId="{0416B0A6-0AD6-492B-AE37-5CA8C08FF251}" type="parTrans" cxnId="{8CDD539D-273E-4C39-92CF-75DC71DFA4A3}">
      <dgm:prSet/>
      <dgm:spPr/>
      <dgm:t>
        <a:bodyPr/>
        <a:lstStyle/>
        <a:p>
          <a:endParaRPr lang="en-US"/>
        </a:p>
      </dgm:t>
    </dgm:pt>
    <dgm:pt modelId="{4B8E93AB-D935-4272-B14D-69B17FFAAB97}" type="sibTrans" cxnId="{8CDD539D-273E-4C39-92CF-75DC71DFA4A3}">
      <dgm:prSet/>
      <dgm:spPr/>
      <dgm:t>
        <a:bodyPr/>
        <a:lstStyle/>
        <a:p>
          <a:endParaRPr lang="en-US"/>
        </a:p>
      </dgm:t>
    </dgm:pt>
    <dgm:pt modelId="{0B40A1E1-D905-4497-A24A-7F7F17972446}">
      <dgm:prSet phldrT="[Text]"/>
      <dgm:spPr/>
      <dgm:t>
        <a:bodyPr/>
        <a:lstStyle/>
        <a:p>
          <a:r>
            <a:rPr lang="en-US" dirty="0" smtClean="0"/>
            <a:t>MORE</a:t>
          </a:r>
          <a:endParaRPr lang="en-US" dirty="0"/>
        </a:p>
      </dgm:t>
    </dgm:pt>
    <dgm:pt modelId="{82F8EAC7-BF7F-4F04-B3A3-FCA789B48C87}" type="parTrans" cxnId="{A5D259E9-717B-403D-89CF-2C2B218D2391}">
      <dgm:prSet/>
      <dgm:spPr/>
      <dgm:t>
        <a:bodyPr/>
        <a:lstStyle/>
        <a:p>
          <a:endParaRPr lang="en-US"/>
        </a:p>
      </dgm:t>
    </dgm:pt>
    <dgm:pt modelId="{E5642920-977A-46A9-9C13-DDE0DA7A5901}" type="sibTrans" cxnId="{A5D259E9-717B-403D-89CF-2C2B218D2391}">
      <dgm:prSet/>
      <dgm:spPr/>
      <dgm:t>
        <a:bodyPr/>
        <a:lstStyle/>
        <a:p>
          <a:endParaRPr lang="en-US"/>
        </a:p>
      </dgm:t>
    </dgm:pt>
    <dgm:pt modelId="{5662461C-E739-4547-83AA-56C984B335EA}">
      <dgm:prSet phldrT="[Text]"/>
      <dgm:spPr/>
      <dgm:t>
        <a:bodyPr/>
        <a:lstStyle/>
        <a:p>
          <a:r>
            <a:rPr lang="en-US" dirty="0" smtClean="0"/>
            <a:t>MMACJA</a:t>
          </a:r>
          <a:endParaRPr lang="en-US" dirty="0"/>
        </a:p>
      </dgm:t>
    </dgm:pt>
    <dgm:pt modelId="{C90A674B-05A8-42CE-8072-2AAF512DA3CB}" type="sibTrans" cxnId="{8B60E2C8-1EE8-4917-B87D-4D69A95BD3A8}">
      <dgm:prSet/>
      <dgm:spPr/>
      <dgm:t>
        <a:bodyPr/>
        <a:lstStyle/>
        <a:p>
          <a:endParaRPr lang="en-US"/>
        </a:p>
      </dgm:t>
    </dgm:pt>
    <dgm:pt modelId="{9A9862A4-A3FF-436E-901F-D008C95D8D8A}" type="parTrans" cxnId="{8B60E2C8-1EE8-4917-B87D-4D69A95BD3A8}">
      <dgm:prSet/>
      <dgm:spPr/>
      <dgm:t>
        <a:bodyPr/>
        <a:lstStyle/>
        <a:p>
          <a:endParaRPr lang="en-US"/>
        </a:p>
      </dgm:t>
    </dgm:pt>
    <dgm:pt modelId="{63A71188-D45D-4D7D-9459-C986BFADCA3A}">
      <dgm:prSet phldrT="[Text]"/>
      <dgm:spPr/>
      <dgm:t>
        <a:bodyPr/>
        <a:lstStyle/>
        <a:p>
          <a:r>
            <a:rPr lang="en-US" dirty="0" smtClean="0"/>
            <a:t>MACA</a:t>
          </a:r>
          <a:endParaRPr lang="en-US" dirty="0"/>
        </a:p>
      </dgm:t>
    </dgm:pt>
    <dgm:pt modelId="{AD10F178-81E6-4C5D-B035-1D8A3F630386}" type="sibTrans" cxnId="{97DAFBDC-9D8A-4A83-BE21-54DFAE323F3E}">
      <dgm:prSet/>
      <dgm:spPr/>
      <dgm:t>
        <a:bodyPr/>
        <a:lstStyle/>
        <a:p>
          <a:endParaRPr lang="en-US"/>
        </a:p>
      </dgm:t>
    </dgm:pt>
    <dgm:pt modelId="{EB4D1D5B-3AEB-4A1D-9E9D-E41B6E705284}" type="parTrans" cxnId="{97DAFBDC-9D8A-4A83-BE21-54DFAE323F3E}">
      <dgm:prSet/>
      <dgm:spPr/>
      <dgm:t>
        <a:bodyPr/>
        <a:lstStyle/>
        <a:p>
          <a:endParaRPr lang="en-US"/>
        </a:p>
      </dgm:t>
    </dgm:pt>
    <dgm:pt modelId="{D1A3CD5A-689A-41D2-A936-FA0EBAE2B59E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 smtClean="0"/>
            <a:t>Other STLCO </a:t>
          </a:r>
          <a:r>
            <a:rPr lang="en-US" dirty="0" err="1" smtClean="0"/>
            <a:t>munis</a:t>
          </a:r>
          <a:endParaRPr lang="en-US" dirty="0"/>
        </a:p>
      </dgm:t>
    </dgm:pt>
    <dgm:pt modelId="{6BB0A63A-97C2-4F2F-B658-F540F940D213}" type="parTrans" cxnId="{1069AC76-9A4D-4048-8BE9-A7CDFB321B3A}">
      <dgm:prSet/>
      <dgm:spPr/>
      <dgm:t>
        <a:bodyPr/>
        <a:lstStyle/>
        <a:p>
          <a:endParaRPr lang="en-US"/>
        </a:p>
      </dgm:t>
    </dgm:pt>
    <dgm:pt modelId="{68BAD735-32AA-4435-BE95-302417714BD7}" type="sibTrans" cxnId="{1069AC76-9A4D-4048-8BE9-A7CDFB321B3A}">
      <dgm:prSet/>
      <dgm:spPr/>
      <dgm:t>
        <a:bodyPr/>
        <a:lstStyle/>
        <a:p>
          <a:endParaRPr lang="en-US"/>
        </a:p>
      </dgm:t>
    </dgm:pt>
    <dgm:pt modelId="{042C70D8-DD82-4AEE-A4A5-FAD175E799B6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 smtClean="0"/>
            <a:t>Other counties &amp; </a:t>
          </a:r>
          <a:r>
            <a:rPr lang="en-US" dirty="0" err="1" smtClean="0"/>
            <a:t>munis</a:t>
          </a:r>
          <a:endParaRPr lang="en-US" dirty="0"/>
        </a:p>
      </dgm:t>
    </dgm:pt>
    <dgm:pt modelId="{0BA2942E-6F69-482E-A156-EAC01443A8BF}" type="parTrans" cxnId="{3B041EE3-A423-4E61-BD83-5D31F7061AAF}">
      <dgm:prSet/>
      <dgm:spPr/>
      <dgm:t>
        <a:bodyPr/>
        <a:lstStyle/>
        <a:p>
          <a:endParaRPr lang="en-US"/>
        </a:p>
      </dgm:t>
    </dgm:pt>
    <dgm:pt modelId="{F006E431-0E00-4FAE-982D-15293D6613FD}" type="sibTrans" cxnId="{3B041EE3-A423-4E61-BD83-5D31F7061AAF}">
      <dgm:prSet/>
      <dgm:spPr/>
      <dgm:t>
        <a:bodyPr/>
        <a:lstStyle/>
        <a:p>
          <a:endParaRPr lang="en-US"/>
        </a:p>
      </dgm:t>
    </dgm:pt>
    <dgm:pt modelId="{79551B66-9D89-46CB-ADE9-5C10A8B2173F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 smtClean="0"/>
            <a:t>Apple Core Creative</a:t>
          </a:r>
          <a:endParaRPr lang="en-US" dirty="0"/>
        </a:p>
      </dgm:t>
    </dgm:pt>
    <dgm:pt modelId="{65671594-FA5C-40FD-B377-D981EA8B3C53}" type="parTrans" cxnId="{1DA537E0-32AA-4C8A-9CCD-415F9414C25F}">
      <dgm:prSet/>
      <dgm:spPr/>
      <dgm:t>
        <a:bodyPr/>
        <a:lstStyle/>
        <a:p>
          <a:endParaRPr lang="en-US"/>
        </a:p>
      </dgm:t>
    </dgm:pt>
    <dgm:pt modelId="{61B01753-588E-4084-BBF3-293F7BDCB048}" type="sibTrans" cxnId="{1DA537E0-32AA-4C8A-9CCD-415F9414C25F}">
      <dgm:prSet/>
      <dgm:spPr/>
      <dgm:t>
        <a:bodyPr/>
        <a:lstStyle/>
        <a:p>
          <a:endParaRPr lang="en-US"/>
        </a:p>
      </dgm:t>
    </dgm:pt>
    <dgm:pt modelId="{55E5B35E-1B8A-43F5-9155-FD20D363D88D}">
      <dgm:prSet phldrT="[Text]"/>
      <dgm:spPr/>
      <dgm:t>
        <a:bodyPr/>
        <a:lstStyle/>
        <a:p>
          <a:r>
            <a:rPr lang="en-US" dirty="0" smtClean="0"/>
            <a:t>Radio One</a:t>
          </a:r>
          <a:endParaRPr lang="en-US" dirty="0"/>
        </a:p>
      </dgm:t>
    </dgm:pt>
    <dgm:pt modelId="{7DA69DE9-D98C-4A90-90F1-1EBDE3EABF06}" type="parTrans" cxnId="{7450C0EC-6A2B-442B-8808-53D2A204A480}">
      <dgm:prSet/>
      <dgm:spPr/>
      <dgm:t>
        <a:bodyPr/>
        <a:lstStyle/>
        <a:p>
          <a:endParaRPr lang="en-US"/>
        </a:p>
      </dgm:t>
    </dgm:pt>
    <dgm:pt modelId="{8C550AB7-29C3-4BEC-921D-D95D3B97DCB6}" type="sibTrans" cxnId="{7450C0EC-6A2B-442B-8808-53D2A204A480}">
      <dgm:prSet/>
      <dgm:spPr/>
      <dgm:t>
        <a:bodyPr/>
        <a:lstStyle/>
        <a:p>
          <a:endParaRPr lang="en-US"/>
        </a:p>
      </dgm:t>
    </dgm:pt>
    <dgm:pt modelId="{A85AD612-6BA3-4EE5-AD97-9A3681BB7151}">
      <dgm:prSet phldrT="[Text]"/>
      <dgm:spPr/>
      <dgm:t>
        <a:bodyPr/>
        <a:lstStyle/>
        <a:p>
          <a:r>
            <a:rPr lang="en-US" dirty="0" smtClean="0"/>
            <a:t>Newspapers</a:t>
          </a:r>
          <a:endParaRPr lang="en-US" dirty="0"/>
        </a:p>
      </dgm:t>
    </dgm:pt>
    <dgm:pt modelId="{E86FB743-4ED8-4633-BE62-D99B6262BF13}" type="parTrans" cxnId="{F951CDED-40B9-440A-8844-3C8E317F5E7B}">
      <dgm:prSet/>
      <dgm:spPr/>
      <dgm:t>
        <a:bodyPr/>
        <a:lstStyle/>
        <a:p>
          <a:endParaRPr lang="en-US"/>
        </a:p>
      </dgm:t>
    </dgm:pt>
    <dgm:pt modelId="{57D61626-CADD-4022-A832-98D90A190FCC}" type="sibTrans" cxnId="{F951CDED-40B9-440A-8844-3C8E317F5E7B}">
      <dgm:prSet/>
      <dgm:spPr/>
      <dgm:t>
        <a:bodyPr/>
        <a:lstStyle/>
        <a:p>
          <a:endParaRPr lang="en-US"/>
        </a:p>
      </dgm:t>
    </dgm:pt>
    <dgm:pt modelId="{ADB4348B-8EB8-4248-B80F-256673E083C8}">
      <dgm:prSet phldrT="[Text]"/>
      <dgm:spPr/>
      <dgm:t>
        <a:bodyPr/>
        <a:lstStyle/>
        <a:p>
          <a:r>
            <a:rPr lang="en-US" dirty="0" smtClean="0"/>
            <a:t>Missouri Supreme Court</a:t>
          </a:r>
          <a:endParaRPr lang="en-US" dirty="0"/>
        </a:p>
      </dgm:t>
    </dgm:pt>
    <dgm:pt modelId="{C4E1DED3-E8F8-43AE-9904-2E9697CD986C}" type="parTrans" cxnId="{19DCF631-AC43-45FF-B309-3FE01F0A988E}">
      <dgm:prSet/>
      <dgm:spPr/>
      <dgm:t>
        <a:bodyPr/>
        <a:lstStyle/>
        <a:p>
          <a:endParaRPr lang="en-US"/>
        </a:p>
      </dgm:t>
    </dgm:pt>
    <dgm:pt modelId="{86439AA4-20F3-46AA-B85B-C4DA9F70D5C8}" type="sibTrans" cxnId="{19DCF631-AC43-45FF-B309-3FE01F0A988E}">
      <dgm:prSet/>
      <dgm:spPr/>
      <dgm:t>
        <a:bodyPr/>
        <a:lstStyle/>
        <a:p>
          <a:endParaRPr lang="en-US"/>
        </a:p>
      </dgm:t>
    </dgm:pt>
    <dgm:pt modelId="{0B437B97-FF0D-415B-B444-7318C504B84E}">
      <dgm:prSet phldrT="[Text]"/>
      <dgm:spPr/>
      <dgm:t>
        <a:bodyPr/>
        <a:lstStyle/>
        <a:p>
          <a:r>
            <a:rPr lang="en-US" dirty="0" smtClean="0"/>
            <a:t>REJIS, Tyler Tech, other vendors</a:t>
          </a:r>
          <a:endParaRPr lang="en-US" dirty="0"/>
        </a:p>
      </dgm:t>
    </dgm:pt>
    <dgm:pt modelId="{429F06D3-546A-4CEE-A6F1-27CB10318601}" type="parTrans" cxnId="{998179B1-74A5-400B-9879-38D9FF92817C}">
      <dgm:prSet/>
      <dgm:spPr/>
      <dgm:t>
        <a:bodyPr/>
        <a:lstStyle/>
        <a:p>
          <a:endParaRPr lang="en-US"/>
        </a:p>
      </dgm:t>
    </dgm:pt>
    <dgm:pt modelId="{5B3F2AD5-8CC4-4125-AF01-06A3A3332EE8}" type="sibTrans" cxnId="{998179B1-74A5-400B-9879-38D9FF92817C}">
      <dgm:prSet/>
      <dgm:spPr/>
      <dgm:t>
        <a:bodyPr/>
        <a:lstStyle/>
        <a:p>
          <a:endParaRPr lang="en-US"/>
        </a:p>
      </dgm:t>
    </dgm:pt>
    <dgm:pt modelId="{5105A7B8-5D5D-44A5-A67B-B1D46A997807}">
      <dgm:prSet phldrT="[Text]"/>
      <dgm:spPr/>
      <dgm:t>
        <a:bodyPr/>
        <a:lstStyle/>
        <a:p>
          <a:r>
            <a:rPr lang="en-US" dirty="0" smtClean="0"/>
            <a:t>OSCA</a:t>
          </a:r>
          <a:endParaRPr lang="en-US" dirty="0"/>
        </a:p>
      </dgm:t>
    </dgm:pt>
    <dgm:pt modelId="{F8519FC2-F9A8-4D1E-8CDB-0A6536C575A1}" type="parTrans" cxnId="{BDCCD8B4-0050-44A8-8CC8-5DFA08C51047}">
      <dgm:prSet/>
      <dgm:spPr/>
      <dgm:t>
        <a:bodyPr/>
        <a:lstStyle/>
        <a:p>
          <a:endParaRPr lang="en-US"/>
        </a:p>
      </dgm:t>
    </dgm:pt>
    <dgm:pt modelId="{D426E235-59D9-46F0-95A1-4A30B57A5DDA}" type="sibTrans" cxnId="{BDCCD8B4-0050-44A8-8CC8-5DFA08C51047}">
      <dgm:prSet/>
      <dgm:spPr/>
      <dgm:t>
        <a:bodyPr/>
        <a:lstStyle/>
        <a:p>
          <a:endParaRPr lang="en-US"/>
        </a:p>
      </dgm:t>
    </dgm:pt>
    <dgm:pt modelId="{E8435BC4-1D1B-4C45-92EB-DBC3D5FF1627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 smtClean="0"/>
            <a:t>STL Tech Community</a:t>
          </a:r>
          <a:endParaRPr lang="en-US" dirty="0"/>
        </a:p>
      </dgm:t>
    </dgm:pt>
    <dgm:pt modelId="{2718D2AA-EC34-4728-B581-2F0C1C83558E}" type="parTrans" cxnId="{64E8AE29-4557-47C3-8B61-83A2DF93CABD}">
      <dgm:prSet/>
      <dgm:spPr/>
      <dgm:t>
        <a:bodyPr/>
        <a:lstStyle/>
        <a:p>
          <a:endParaRPr lang="en-US"/>
        </a:p>
      </dgm:t>
    </dgm:pt>
    <dgm:pt modelId="{227348E6-12E6-4DAA-9325-2E39663E219B}" type="sibTrans" cxnId="{64E8AE29-4557-47C3-8B61-83A2DF93CABD}">
      <dgm:prSet/>
      <dgm:spPr/>
      <dgm:t>
        <a:bodyPr/>
        <a:lstStyle/>
        <a:p>
          <a:endParaRPr lang="en-US"/>
        </a:p>
      </dgm:t>
    </dgm:pt>
    <dgm:pt modelId="{F166CA74-D480-4440-91F2-160D634AF907}">
      <dgm:prSet phldrT="[Text]"/>
      <dgm:spPr/>
      <dgm:t>
        <a:bodyPr/>
        <a:lstStyle/>
        <a:p>
          <a:r>
            <a:rPr lang="en-US" dirty="0" smtClean="0"/>
            <a:t>Blog</a:t>
          </a:r>
          <a:endParaRPr lang="en-US" dirty="0"/>
        </a:p>
      </dgm:t>
    </dgm:pt>
    <dgm:pt modelId="{D356682A-5784-42D2-BECA-4A144F6E92D4}" type="parTrans" cxnId="{367C8570-F57A-4F63-BAAC-BDC09CBBC512}">
      <dgm:prSet/>
      <dgm:spPr/>
      <dgm:t>
        <a:bodyPr/>
        <a:lstStyle/>
        <a:p>
          <a:endParaRPr lang="en-US"/>
        </a:p>
      </dgm:t>
    </dgm:pt>
    <dgm:pt modelId="{482E7373-0EB8-499B-8846-5940158108D3}" type="sibTrans" cxnId="{367C8570-F57A-4F63-BAAC-BDC09CBBC512}">
      <dgm:prSet/>
      <dgm:spPr/>
      <dgm:t>
        <a:bodyPr/>
        <a:lstStyle/>
        <a:p>
          <a:endParaRPr lang="en-US"/>
        </a:p>
      </dgm:t>
    </dgm:pt>
    <dgm:pt modelId="{187C56B6-3EB6-413A-B2FD-13EF56D467C9}">
      <dgm:prSet phldrT="[Text]"/>
      <dgm:spPr/>
      <dgm:t>
        <a:bodyPr/>
        <a:lstStyle/>
        <a:p>
          <a:r>
            <a:rPr lang="en-US" dirty="0" smtClean="0"/>
            <a:t>Newsletter/</a:t>
          </a:r>
          <a:r>
            <a:rPr lang="en-US" dirty="0" err="1" smtClean="0"/>
            <a:t>eblasts</a:t>
          </a:r>
          <a:endParaRPr lang="en-US" dirty="0"/>
        </a:p>
      </dgm:t>
    </dgm:pt>
    <dgm:pt modelId="{B2150CBF-AA55-4C2A-B62E-C3345DCB6086}" type="parTrans" cxnId="{4C5FCFA3-20F5-435A-9A4F-AB170D46FDD8}">
      <dgm:prSet/>
      <dgm:spPr/>
      <dgm:t>
        <a:bodyPr/>
        <a:lstStyle/>
        <a:p>
          <a:endParaRPr lang="en-US"/>
        </a:p>
      </dgm:t>
    </dgm:pt>
    <dgm:pt modelId="{9361FAFD-7B59-4600-AF46-DC32ADEEEB67}" type="sibTrans" cxnId="{4C5FCFA3-20F5-435A-9A4F-AB170D46FDD8}">
      <dgm:prSet/>
      <dgm:spPr/>
      <dgm:t>
        <a:bodyPr/>
        <a:lstStyle/>
        <a:p>
          <a:endParaRPr lang="en-US"/>
        </a:p>
      </dgm:t>
    </dgm:pt>
    <dgm:pt modelId="{BB21DAF7-F5D0-4041-BF57-B0A6B9793273}">
      <dgm:prSet phldrT="[Text]"/>
      <dgm:spPr/>
      <dgm:t>
        <a:bodyPr/>
        <a:lstStyle/>
        <a:p>
          <a:r>
            <a:rPr lang="en-US" dirty="0" smtClean="0"/>
            <a:t>Events </a:t>
          </a:r>
          <a:endParaRPr lang="en-US" dirty="0"/>
        </a:p>
      </dgm:t>
    </dgm:pt>
    <dgm:pt modelId="{AA9A3ECE-3D4F-4145-9AA0-435CA71EE599}" type="parTrans" cxnId="{1918EEE3-1141-4D6E-A994-C7E3588CC177}">
      <dgm:prSet/>
      <dgm:spPr/>
      <dgm:t>
        <a:bodyPr/>
        <a:lstStyle/>
        <a:p>
          <a:endParaRPr lang="en-US"/>
        </a:p>
      </dgm:t>
    </dgm:pt>
    <dgm:pt modelId="{BC6B12F9-0085-4F61-BE4B-8B9997F9E8AD}" type="sibTrans" cxnId="{1918EEE3-1141-4D6E-A994-C7E3588CC177}">
      <dgm:prSet/>
      <dgm:spPr/>
      <dgm:t>
        <a:bodyPr/>
        <a:lstStyle/>
        <a:p>
          <a:endParaRPr lang="en-US"/>
        </a:p>
      </dgm:t>
    </dgm:pt>
    <dgm:pt modelId="{DDC229C1-2C55-4643-B7BC-BB43D209CA74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 smtClean="0"/>
            <a:t>St. Louis County Public Library</a:t>
          </a:r>
          <a:endParaRPr lang="en-US" dirty="0"/>
        </a:p>
      </dgm:t>
    </dgm:pt>
    <dgm:pt modelId="{C53013C2-27CF-432D-887F-B969BD931CC5}" type="parTrans" cxnId="{09F3D6C9-6BA9-4CD0-AF6C-A8564636DCE3}">
      <dgm:prSet/>
      <dgm:spPr/>
      <dgm:t>
        <a:bodyPr/>
        <a:lstStyle/>
        <a:p>
          <a:endParaRPr lang="en-US"/>
        </a:p>
      </dgm:t>
    </dgm:pt>
    <dgm:pt modelId="{C99968E5-8ADB-4C4E-BE76-6697E02941D9}" type="sibTrans" cxnId="{09F3D6C9-6BA9-4CD0-AF6C-A8564636DCE3}">
      <dgm:prSet/>
      <dgm:spPr/>
      <dgm:t>
        <a:bodyPr/>
        <a:lstStyle/>
        <a:p>
          <a:endParaRPr lang="en-US"/>
        </a:p>
      </dgm:t>
    </dgm:pt>
    <dgm:pt modelId="{994032EC-21E4-4D6E-8EF6-AD2586510146}">
      <dgm:prSet phldrT="[Text]"/>
      <dgm:spPr/>
      <dgm:t>
        <a:bodyPr/>
        <a:lstStyle/>
        <a:p>
          <a:r>
            <a:rPr lang="en-US" dirty="0" smtClean="0"/>
            <a:t>Forward Through Ferguson</a:t>
          </a:r>
          <a:endParaRPr lang="en-US" dirty="0"/>
        </a:p>
      </dgm:t>
    </dgm:pt>
    <dgm:pt modelId="{882EB9F4-639A-4A93-A4A8-5E63B39E65F3}" type="parTrans" cxnId="{1176DD5B-A4BB-4343-B83B-7FA422D0C995}">
      <dgm:prSet/>
      <dgm:spPr/>
      <dgm:t>
        <a:bodyPr/>
        <a:lstStyle/>
        <a:p>
          <a:endParaRPr lang="en-US"/>
        </a:p>
      </dgm:t>
    </dgm:pt>
    <dgm:pt modelId="{0A50DFC0-97A0-4CA9-8C36-B4DC71313014}" type="sibTrans" cxnId="{1176DD5B-A4BB-4343-B83B-7FA422D0C995}">
      <dgm:prSet/>
      <dgm:spPr/>
      <dgm:t>
        <a:bodyPr/>
        <a:lstStyle/>
        <a:p>
          <a:endParaRPr lang="en-US"/>
        </a:p>
      </dgm:t>
    </dgm:pt>
    <dgm:pt modelId="{5F447C41-9F1F-4359-ABF7-5045E448B1C3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 smtClean="0"/>
            <a:t>Living Cities</a:t>
          </a:r>
          <a:endParaRPr lang="en-US" dirty="0"/>
        </a:p>
      </dgm:t>
    </dgm:pt>
    <dgm:pt modelId="{DD331436-7089-4D13-A6F0-5B5587FD5F18}" type="parTrans" cxnId="{079E2FE1-F024-4CF9-8516-09256F84FA31}">
      <dgm:prSet/>
      <dgm:spPr/>
      <dgm:t>
        <a:bodyPr/>
        <a:lstStyle/>
        <a:p>
          <a:endParaRPr lang="en-US"/>
        </a:p>
      </dgm:t>
    </dgm:pt>
    <dgm:pt modelId="{48BFCEDE-EE61-4F5E-8C5F-1F01EB106AEF}" type="sibTrans" cxnId="{079E2FE1-F024-4CF9-8516-09256F84FA31}">
      <dgm:prSet/>
      <dgm:spPr/>
      <dgm:t>
        <a:bodyPr/>
        <a:lstStyle/>
        <a:p>
          <a:endParaRPr lang="en-US"/>
        </a:p>
      </dgm:t>
    </dgm:pt>
    <dgm:pt modelId="{A413770C-661B-414B-8DBB-B00146C0BE51}">
      <dgm:prSet phldrT="[Text]"/>
      <dgm:spPr/>
      <dgm:t>
        <a:bodyPr/>
        <a:lstStyle/>
        <a:p>
          <a:r>
            <a:rPr lang="en-US" dirty="0" err="1" smtClean="0"/>
            <a:t>LaunchCode</a:t>
          </a:r>
          <a:endParaRPr lang="en-US" dirty="0"/>
        </a:p>
      </dgm:t>
    </dgm:pt>
    <dgm:pt modelId="{3BC3D691-74A1-450D-A0E8-1849C76C8CEE}" type="parTrans" cxnId="{16050F04-F76A-4B0E-B4E1-F11F8952C588}">
      <dgm:prSet/>
      <dgm:spPr/>
      <dgm:t>
        <a:bodyPr/>
        <a:lstStyle/>
        <a:p>
          <a:endParaRPr lang="en-US"/>
        </a:p>
      </dgm:t>
    </dgm:pt>
    <dgm:pt modelId="{757A6BF3-B156-4806-8EBB-700268C65502}" type="sibTrans" cxnId="{16050F04-F76A-4B0E-B4E1-F11F8952C588}">
      <dgm:prSet/>
      <dgm:spPr/>
      <dgm:t>
        <a:bodyPr/>
        <a:lstStyle/>
        <a:p>
          <a:endParaRPr lang="en-US"/>
        </a:p>
      </dgm:t>
    </dgm:pt>
    <dgm:pt modelId="{B28AEDCE-1388-4C2A-A258-25ED776AED07}">
      <dgm:prSet phldrT="[Text]"/>
      <dgm:spPr/>
      <dgm:t>
        <a:bodyPr/>
        <a:lstStyle/>
        <a:p>
          <a:r>
            <a:rPr lang="en-US" dirty="0" err="1" smtClean="0"/>
            <a:t>OpenDataSTL</a:t>
          </a:r>
          <a:endParaRPr lang="en-US" dirty="0"/>
        </a:p>
      </dgm:t>
    </dgm:pt>
    <dgm:pt modelId="{E2BD94E6-C132-4596-A287-61D9EBC33DD6}" type="parTrans" cxnId="{8B560582-1F35-4A63-9DD1-70D431A6F237}">
      <dgm:prSet/>
      <dgm:spPr/>
      <dgm:t>
        <a:bodyPr/>
        <a:lstStyle/>
        <a:p>
          <a:endParaRPr lang="en-US"/>
        </a:p>
      </dgm:t>
    </dgm:pt>
    <dgm:pt modelId="{6F8E668A-5BF9-4F83-9F6F-845BB9ED8585}" type="sibTrans" cxnId="{8B560582-1F35-4A63-9DD1-70D431A6F237}">
      <dgm:prSet/>
      <dgm:spPr/>
      <dgm:t>
        <a:bodyPr/>
        <a:lstStyle/>
        <a:p>
          <a:endParaRPr lang="en-US"/>
        </a:p>
      </dgm:t>
    </dgm:pt>
    <dgm:pt modelId="{B2CEDCAF-2D4D-4576-9855-415FF5BA14A6}">
      <dgm:prSet phldrT="[Text]"/>
      <dgm:spPr/>
      <dgm:t>
        <a:bodyPr/>
        <a:lstStyle/>
        <a:p>
          <a:r>
            <a:rPr lang="en-US" dirty="0" smtClean="0"/>
            <a:t>Venture Café/Cambridge Innovation Center</a:t>
          </a:r>
          <a:endParaRPr lang="en-US" dirty="0"/>
        </a:p>
      </dgm:t>
    </dgm:pt>
    <dgm:pt modelId="{40C5C072-EC46-4879-AAE2-B8AADAEAFFAE}" type="parTrans" cxnId="{B5C84FDB-B9C8-4532-9590-40AF03EA71E7}">
      <dgm:prSet/>
      <dgm:spPr/>
      <dgm:t>
        <a:bodyPr/>
        <a:lstStyle/>
        <a:p>
          <a:endParaRPr lang="en-US"/>
        </a:p>
      </dgm:t>
    </dgm:pt>
    <dgm:pt modelId="{F1DBBB35-1296-4C2A-90D2-58ED234A3445}" type="sibTrans" cxnId="{B5C84FDB-B9C8-4532-9590-40AF03EA71E7}">
      <dgm:prSet/>
      <dgm:spPr/>
      <dgm:t>
        <a:bodyPr/>
        <a:lstStyle/>
        <a:p>
          <a:endParaRPr lang="en-US"/>
        </a:p>
      </dgm:t>
    </dgm:pt>
    <dgm:pt modelId="{F9E28D3E-204F-4CF2-89AB-D490BAF9BCA5}">
      <dgm:prSet phldrT="[Text]"/>
      <dgm:spPr/>
      <dgm:t>
        <a:bodyPr/>
        <a:lstStyle/>
        <a:p>
          <a:r>
            <a:rPr lang="en-US" dirty="0" smtClean="0"/>
            <a:t>Hands Up United</a:t>
          </a:r>
          <a:endParaRPr lang="en-US" dirty="0"/>
        </a:p>
      </dgm:t>
    </dgm:pt>
    <dgm:pt modelId="{6266D763-C102-491C-9B5B-F71181A64F01}" type="parTrans" cxnId="{ED7B3F8C-1096-4079-9A95-CD35C0F3E4CB}">
      <dgm:prSet/>
      <dgm:spPr/>
      <dgm:t>
        <a:bodyPr/>
        <a:lstStyle/>
        <a:p>
          <a:endParaRPr lang="en-US"/>
        </a:p>
      </dgm:t>
    </dgm:pt>
    <dgm:pt modelId="{B2FF5BF0-749E-4CDF-B685-AB14C24EB663}" type="sibTrans" cxnId="{ED7B3F8C-1096-4079-9A95-CD35C0F3E4CB}">
      <dgm:prSet/>
      <dgm:spPr/>
      <dgm:t>
        <a:bodyPr/>
        <a:lstStyle/>
        <a:p>
          <a:endParaRPr lang="en-US"/>
        </a:p>
      </dgm:t>
    </dgm:pt>
    <dgm:pt modelId="{C6FD9461-B333-4229-810D-64BE3106848C}">
      <dgm:prSet phldrT="[Text]"/>
      <dgm:spPr/>
      <dgm:t>
        <a:bodyPr/>
        <a:lstStyle/>
        <a:p>
          <a:r>
            <a:rPr lang="en-US" dirty="0" smtClean="0"/>
            <a:t>Cohort Cities</a:t>
          </a:r>
          <a:endParaRPr lang="en-US" dirty="0"/>
        </a:p>
      </dgm:t>
    </dgm:pt>
    <dgm:pt modelId="{1DFCAADB-17A7-4837-819D-327D571E72C9}" type="parTrans" cxnId="{CED38A64-0434-4E75-B121-3004E8565FA7}">
      <dgm:prSet/>
      <dgm:spPr/>
      <dgm:t>
        <a:bodyPr/>
        <a:lstStyle/>
        <a:p>
          <a:endParaRPr lang="en-US"/>
        </a:p>
      </dgm:t>
    </dgm:pt>
    <dgm:pt modelId="{4668AD70-9880-44D5-83E0-7FB6F8F9C3DA}" type="sibTrans" cxnId="{CED38A64-0434-4E75-B121-3004E8565FA7}">
      <dgm:prSet/>
      <dgm:spPr/>
      <dgm:t>
        <a:bodyPr/>
        <a:lstStyle/>
        <a:p>
          <a:endParaRPr lang="en-US"/>
        </a:p>
      </dgm:t>
    </dgm:pt>
    <dgm:pt modelId="{6ECA2983-0697-4C65-AFF3-40A707C51507}">
      <dgm:prSet phldrT="[Text]"/>
      <dgm:spPr/>
      <dgm:t>
        <a:bodyPr/>
        <a:lstStyle/>
        <a:p>
          <a:r>
            <a:rPr lang="en-US" dirty="0" smtClean="0"/>
            <a:t>Learning Partners</a:t>
          </a:r>
          <a:endParaRPr lang="en-US" dirty="0"/>
        </a:p>
      </dgm:t>
    </dgm:pt>
    <dgm:pt modelId="{B8090DCD-0B29-451E-91B6-55F507B3E914}" type="parTrans" cxnId="{7C7CCFC5-AE5E-4146-92F9-FF42B29F0C83}">
      <dgm:prSet/>
      <dgm:spPr/>
      <dgm:t>
        <a:bodyPr/>
        <a:lstStyle/>
        <a:p>
          <a:endParaRPr lang="en-US"/>
        </a:p>
      </dgm:t>
    </dgm:pt>
    <dgm:pt modelId="{DCB986C7-68C4-49F9-A2BA-DADB141C0F49}" type="sibTrans" cxnId="{7C7CCFC5-AE5E-4146-92F9-FF42B29F0C83}">
      <dgm:prSet/>
      <dgm:spPr/>
      <dgm:t>
        <a:bodyPr/>
        <a:lstStyle/>
        <a:p>
          <a:endParaRPr lang="en-US"/>
        </a:p>
      </dgm:t>
    </dgm:pt>
    <dgm:pt modelId="{66C745A3-34F5-42C7-A9B3-F755FF6C2DE8}">
      <dgm:prSet phldrT="[Text]"/>
      <dgm:spPr/>
      <dgm:t>
        <a:bodyPr/>
        <a:lstStyle/>
        <a:p>
          <a:r>
            <a:rPr lang="en-US" dirty="0" smtClean="0"/>
            <a:t>NNIP</a:t>
          </a:r>
          <a:endParaRPr lang="en-US" dirty="0"/>
        </a:p>
      </dgm:t>
    </dgm:pt>
    <dgm:pt modelId="{C5C02511-CF9A-4AD1-9E74-CFFED8C44A38}" type="parTrans" cxnId="{1CB98F7B-A47D-4AF0-9FA6-322355E83CFC}">
      <dgm:prSet/>
      <dgm:spPr/>
      <dgm:t>
        <a:bodyPr/>
        <a:lstStyle/>
        <a:p>
          <a:endParaRPr lang="en-US"/>
        </a:p>
      </dgm:t>
    </dgm:pt>
    <dgm:pt modelId="{9C792D76-7ABF-41AB-BAFA-B81C85548C67}" type="sibTrans" cxnId="{1CB98F7B-A47D-4AF0-9FA6-322355E83CFC}">
      <dgm:prSet/>
      <dgm:spPr/>
      <dgm:t>
        <a:bodyPr/>
        <a:lstStyle/>
        <a:p>
          <a:endParaRPr lang="en-US"/>
        </a:p>
      </dgm:t>
    </dgm:pt>
    <dgm:pt modelId="{C0305E2C-629D-4313-A26E-EA46FBBEE082}">
      <dgm:prSet phldrT="[Text]"/>
      <dgm:spPr/>
      <dgm:t>
        <a:bodyPr/>
        <a:lstStyle/>
        <a:p>
          <a:r>
            <a:rPr lang="en-US" dirty="0" smtClean="0"/>
            <a:t>Code for America</a:t>
          </a:r>
          <a:endParaRPr lang="en-US" dirty="0"/>
        </a:p>
      </dgm:t>
    </dgm:pt>
    <dgm:pt modelId="{3E4FA4AB-D711-46D9-B7D5-E1A0909DD16D}" type="parTrans" cxnId="{18C01D92-F7D7-4EBC-B107-4D8A6502566B}">
      <dgm:prSet/>
      <dgm:spPr/>
      <dgm:t>
        <a:bodyPr/>
        <a:lstStyle/>
        <a:p>
          <a:endParaRPr lang="en-US"/>
        </a:p>
      </dgm:t>
    </dgm:pt>
    <dgm:pt modelId="{CC06F8AA-7913-4DC2-AA32-CA055B996D66}" type="sibTrans" cxnId="{18C01D92-F7D7-4EBC-B107-4D8A6502566B}">
      <dgm:prSet/>
      <dgm:spPr/>
      <dgm:t>
        <a:bodyPr/>
        <a:lstStyle/>
        <a:p>
          <a:endParaRPr lang="en-US"/>
        </a:p>
      </dgm:t>
    </dgm:pt>
    <dgm:pt modelId="{31819FCB-DBE7-4CF6-BA7C-D5CDF92D77C8}" type="pres">
      <dgm:prSet presAssocID="{DC056DF3-1094-45DC-9A27-B6F72D6C876B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673613-EF2A-4947-AE43-53BC666BE93D}" type="pres">
      <dgm:prSet presAssocID="{DC056DF3-1094-45DC-9A27-B6F72D6C876B}" presName="cycle" presStyleCnt="0"/>
      <dgm:spPr/>
    </dgm:pt>
    <dgm:pt modelId="{7B66398A-5AB3-47BA-9B12-DF070FAE8178}" type="pres">
      <dgm:prSet presAssocID="{DC056DF3-1094-45DC-9A27-B6F72D6C876B}" presName="centerShape" presStyleCnt="0"/>
      <dgm:spPr/>
    </dgm:pt>
    <dgm:pt modelId="{6C7477FC-FEF4-4348-922C-20F74E365A6C}" type="pres">
      <dgm:prSet presAssocID="{DC056DF3-1094-45DC-9A27-B6F72D6C876B}" presName="connSite" presStyleLbl="node1" presStyleIdx="0" presStyleCnt="10"/>
      <dgm:spPr/>
    </dgm:pt>
    <dgm:pt modelId="{FC57C6AE-0BFF-431F-9921-DCE459831382}" type="pres">
      <dgm:prSet presAssocID="{DC056DF3-1094-45DC-9A27-B6F72D6C876B}" presName="visible" presStyleLbl="node1" presStyleIdx="0" presStyleCnt="10" custScaleX="321031" custScaleY="107368" custLinFactNeighborX="-8799" custLinFactNeighborY="5798"/>
      <dgm:spPr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634E4A16-9ADF-4F22-9FD5-82FB6216CCB3}" type="pres">
      <dgm:prSet presAssocID="{EB2261DD-74BC-4D5F-998B-E717975FAFCD}" presName="Name25" presStyleLbl="parChTrans1D1" presStyleIdx="0" presStyleCnt="9"/>
      <dgm:spPr/>
      <dgm:t>
        <a:bodyPr/>
        <a:lstStyle/>
        <a:p>
          <a:endParaRPr lang="en-US"/>
        </a:p>
      </dgm:t>
    </dgm:pt>
    <dgm:pt modelId="{AEDAE933-D546-4A36-9510-767A48D05253}" type="pres">
      <dgm:prSet presAssocID="{E0D9EBEE-31BE-460C-A701-107C56A44258}" presName="node" presStyleCnt="0"/>
      <dgm:spPr/>
    </dgm:pt>
    <dgm:pt modelId="{6CB225B7-6300-442C-95FA-AA477CFB41B3}" type="pres">
      <dgm:prSet presAssocID="{E0D9EBEE-31BE-460C-A701-107C56A44258}" presName="parentNode" presStyleLbl="node1" presStyleIdx="1" presStyleCnt="10" custLinFactX="-100000" custLinFactY="100000" custLinFactNeighborX="-194673" custLinFactNeighborY="14772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4E4730-57E7-4C52-9439-AC745A844701}" type="pres">
      <dgm:prSet presAssocID="{E0D9EBEE-31BE-460C-A701-107C56A44258}" presName="childNode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D082AE-D8CA-408E-A26E-5D33D859E1DE}" type="pres">
      <dgm:prSet presAssocID="{6BB0A63A-97C2-4F2F-B658-F540F940D213}" presName="Name25" presStyleLbl="parChTrans1D1" presStyleIdx="1" presStyleCnt="9"/>
      <dgm:spPr/>
      <dgm:t>
        <a:bodyPr/>
        <a:lstStyle/>
        <a:p>
          <a:endParaRPr lang="en-US"/>
        </a:p>
      </dgm:t>
    </dgm:pt>
    <dgm:pt modelId="{523BD184-4EF4-418F-861C-F830908AAD3F}" type="pres">
      <dgm:prSet presAssocID="{D1A3CD5A-689A-41D2-A936-FA0EBAE2B59E}" presName="node" presStyleCnt="0"/>
      <dgm:spPr/>
    </dgm:pt>
    <dgm:pt modelId="{A8572BD7-164D-440D-BC1E-4579C895C081}" type="pres">
      <dgm:prSet presAssocID="{D1A3CD5A-689A-41D2-A936-FA0EBAE2B59E}" presName="parentNode" presStyleLbl="node1" presStyleIdx="2" presStyleCnt="10" custLinFactX="-328888" custLinFactY="300000" custLinFactNeighborX="-400000" custLinFactNeighborY="37894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572B3-DA1D-4DFF-A134-E00265E496FA}" type="pres">
      <dgm:prSet presAssocID="{D1A3CD5A-689A-41D2-A936-FA0EBAE2B59E}" presName="childNode" presStyleLbl="revTx" presStyleIdx="0" presStyleCnt="6">
        <dgm:presLayoutVars>
          <dgm:bulletEnabled val="1"/>
        </dgm:presLayoutVars>
      </dgm:prSet>
      <dgm:spPr/>
    </dgm:pt>
    <dgm:pt modelId="{0C85F386-21CC-4E5F-B000-87791F539E7C}" type="pres">
      <dgm:prSet presAssocID="{0BA2942E-6F69-482E-A156-EAC01443A8BF}" presName="Name25" presStyleLbl="parChTrans1D1" presStyleIdx="2" presStyleCnt="9"/>
      <dgm:spPr/>
      <dgm:t>
        <a:bodyPr/>
        <a:lstStyle/>
        <a:p>
          <a:endParaRPr lang="en-US"/>
        </a:p>
      </dgm:t>
    </dgm:pt>
    <dgm:pt modelId="{BB9AB9C3-8AF8-4DBD-8B17-E792AF607F6E}" type="pres">
      <dgm:prSet presAssocID="{042C70D8-DD82-4AEE-A4A5-FAD175E799B6}" presName="node" presStyleCnt="0"/>
      <dgm:spPr/>
    </dgm:pt>
    <dgm:pt modelId="{39DEE045-049A-4205-98C8-BB2EE705260E}" type="pres">
      <dgm:prSet presAssocID="{042C70D8-DD82-4AEE-A4A5-FAD175E799B6}" presName="parentNode" presStyleLbl="node1" presStyleIdx="3" presStyleCnt="10" custLinFactX="-100000" custLinFactY="42289" custLinFactNeighborX="-127475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429165-66F1-4816-BCF0-0CEC1C829555}" type="pres">
      <dgm:prSet presAssocID="{042C70D8-DD82-4AEE-A4A5-FAD175E799B6}" presName="childNode" presStyleLbl="revTx" presStyleIdx="0" presStyleCnt="6">
        <dgm:presLayoutVars>
          <dgm:bulletEnabled val="1"/>
        </dgm:presLayoutVars>
      </dgm:prSet>
      <dgm:spPr/>
    </dgm:pt>
    <dgm:pt modelId="{74692AFD-BBA9-4C78-8E25-7D821C789049}" type="pres">
      <dgm:prSet presAssocID="{DD331436-7089-4D13-A6F0-5B5587FD5F18}" presName="Name25" presStyleLbl="parChTrans1D1" presStyleIdx="3" presStyleCnt="9"/>
      <dgm:spPr/>
      <dgm:t>
        <a:bodyPr/>
        <a:lstStyle/>
        <a:p>
          <a:endParaRPr lang="en-US"/>
        </a:p>
      </dgm:t>
    </dgm:pt>
    <dgm:pt modelId="{35111BB0-5562-474E-9192-63485B01F54F}" type="pres">
      <dgm:prSet presAssocID="{5F447C41-9F1F-4359-ABF7-5045E448B1C3}" presName="node" presStyleCnt="0"/>
      <dgm:spPr/>
    </dgm:pt>
    <dgm:pt modelId="{6B97B3A4-A229-4AD9-B034-AB4CC9C643FC}" type="pres">
      <dgm:prSet presAssocID="{5F447C41-9F1F-4359-ABF7-5045E448B1C3}" presName="parentNode" presStyleLbl="node1" presStyleIdx="4" presStyleCnt="10" custLinFactX="-566610" custLinFactNeighborX="-600000" custLinFactNeighborY="-7166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E61939-B621-4F2D-BC03-75E3E553375D}" type="pres">
      <dgm:prSet presAssocID="{5F447C41-9F1F-4359-ABF7-5045E448B1C3}" presName="childNode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BB05F-CFC5-4D9B-9F4A-F658FE7538F2}" type="pres">
      <dgm:prSet presAssocID="{65671594-FA5C-40FD-B377-D981EA8B3C53}" presName="Name25" presStyleLbl="parChTrans1D1" presStyleIdx="4" presStyleCnt="9"/>
      <dgm:spPr/>
      <dgm:t>
        <a:bodyPr/>
        <a:lstStyle/>
        <a:p>
          <a:endParaRPr lang="en-US"/>
        </a:p>
      </dgm:t>
    </dgm:pt>
    <dgm:pt modelId="{5D3008FC-99E7-487F-BFBC-DD94D6BB54BA}" type="pres">
      <dgm:prSet presAssocID="{79551B66-9D89-46CB-ADE9-5C10A8B2173F}" presName="node" presStyleCnt="0"/>
      <dgm:spPr/>
    </dgm:pt>
    <dgm:pt modelId="{C603A786-53CC-43D0-B81A-09121A1DA067}" type="pres">
      <dgm:prSet presAssocID="{79551B66-9D89-46CB-ADE9-5C10A8B2173F}" presName="parentNode" presStyleLbl="node1" presStyleIdx="5" presStyleCnt="10" custLinFactX="-89083" custLinFactNeighborX="-100000" custLinFactNeighborY="-168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630F2F-ED6A-49A7-BAD6-3807FBE46E9E}" type="pres">
      <dgm:prSet presAssocID="{79551B66-9D89-46CB-ADE9-5C10A8B2173F}" presName="childNode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FBE68-8B05-4A5D-85D7-9C5F5A68FDEE}" type="pres">
      <dgm:prSet presAssocID="{2718D2AA-EC34-4728-B581-2F0C1C83558E}" presName="Name25" presStyleLbl="parChTrans1D1" presStyleIdx="5" presStyleCnt="9"/>
      <dgm:spPr/>
      <dgm:t>
        <a:bodyPr/>
        <a:lstStyle/>
        <a:p>
          <a:endParaRPr lang="en-US"/>
        </a:p>
      </dgm:t>
    </dgm:pt>
    <dgm:pt modelId="{2B911423-DE97-4053-ABC7-EEF2510201B5}" type="pres">
      <dgm:prSet presAssocID="{E8435BC4-1D1B-4C45-92EB-DBC3D5FF1627}" presName="node" presStyleCnt="0"/>
      <dgm:spPr/>
    </dgm:pt>
    <dgm:pt modelId="{1C0D5828-B91A-4A3C-A498-BC18124E381B}" type="pres">
      <dgm:prSet presAssocID="{E8435BC4-1D1B-4C45-92EB-DBC3D5FF1627}" presName="parentNode" presStyleLbl="node1" presStyleIdx="6" presStyleCnt="10" custLinFactX="-100000" custLinFactNeighborX="-125604" custLinFactNeighborY="-1437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EBC09-4B11-4A87-9D0F-48B87656AD34}" type="pres">
      <dgm:prSet presAssocID="{E8435BC4-1D1B-4C45-92EB-DBC3D5FF1627}" presName="childNode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5DAA8D-E536-46CE-912E-805E293BD57F}" type="pres">
      <dgm:prSet presAssocID="{C53013C2-27CF-432D-887F-B969BD931CC5}" presName="Name25" presStyleLbl="parChTrans1D1" presStyleIdx="6" presStyleCnt="9"/>
      <dgm:spPr/>
      <dgm:t>
        <a:bodyPr/>
        <a:lstStyle/>
        <a:p>
          <a:endParaRPr lang="en-US"/>
        </a:p>
      </dgm:t>
    </dgm:pt>
    <dgm:pt modelId="{1285F797-9CAC-411D-A55F-8ACECA726422}" type="pres">
      <dgm:prSet presAssocID="{DDC229C1-2C55-4643-B7BC-BB43D209CA74}" presName="node" presStyleCnt="0"/>
      <dgm:spPr/>
    </dgm:pt>
    <dgm:pt modelId="{33C3FDBB-B8D1-49D3-8CAB-FD90A82E9317}" type="pres">
      <dgm:prSet presAssocID="{DDC229C1-2C55-4643-B7BC-BB43D209CA74}" presName="parentNode" presStyleLbl="node1" presStyleIdx="7" presStyleCnt="10" custLinFactX="-400000" custLinFactY="-9126" custLinFactNeighborX="-494354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AEECA9-5CE0-4AD5-913F-FD32F03E14BD}" type="pres">
      <dgm:prSet presAssocID="{DDC229C1-2C55-4643-B7BC-BB43D209CA74}" presName="childNode" presStyleLbl="revTx" presStyleIdx="3" presStyleCnt="6">
        <dgm:presLayoutVars>
          <dgm:bulletEnabled val="1"/>
        </dgm:presLayoutVars>
      </dgm:prSet>
      <dgm:spPr/>
    </dgm:pt>
    <dgm:pt modelId="{F5525B27-C90D-46C8-9566-DBAFEC576D96}" type="pres">
      <dgm:prSet presAssocID="{A48D39CA-DB34-47EB-844E-75BE0D327C33}" presName="Name25" presStyleLbl="parChTrans1D1" presStyleIdx="7" presStyleCnt="9"/>
      <dgm:spPr/>
      <dgm:t>
        <a:bodyPr/>
        <a:lstStyle/>
        <a:p>
          <a:endParaRPr lang="en-US"/>
        </a:p>
      </dgm:t>
    </dgm:pt>
    <dgm:pt modelId="{A2AA605C-F410-4953-8DED-6F50503EFF14}" type="pres">
      <dgm:prSet presAssocID="{1D9DA74F-3DFE-4EF8-A10D-732542128456}" presName="node" presStyleCnt="0"/>
      <dgm:spPr/>
    </dgm:pt>
    <dgm:pt modelId="{B041F6DD-71EE-4284-9E6C-DDDA9ED8F032}" type="pres">
      <dgm:prSet presAssocID="{1D9DA74F-3DFE-4EF8-A10D-732542128456}" presName="parentNode" presStyleLbl="node1" presStyleIdx="8" presStyleCnt="10" custLinFactX="-100000" custLinFactY="-100000" custLinFactNeighborX="-194575" custLinFactNeighborY="-10064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87BFC0-7DB4-48B5-9CE1-A2916A38D487}" type="pres">
      <dgm:prSet presAssocID="{1D9DA74F-3DFE-4EF8-A10D-732542128456}" presName="childNode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A24435-C1DC-4028-B569-9892DE5B3128}" type="pres">
      <dgm:prSet presAssocID="{B35B92C4-E46F-4E25-933E-1C712E6623CA}" presName="Name25" presStyleLbl="parChTrans1D1" presStyleIdx="8" presStyleCnt="9"/>
      <dgm:spPr/>
      <dgm:t>
        <a:bodyPr/>
        <a:lstStyle/>
        <a:p>
          <a:endParaRPr lang="en-US"/>
        </a:p>
      </dgm:t>
    </dgm:pt>
    <dgm:pt modelId="{A07C8C96-B0FD-438E-B9A2-9C334FB1A1C1}" type="pres">
      <dgm:prSet presAssocID="{0C278C40-A5D3-4423-B5FA-CB7415374DDD}" presName="node" presStyleCnt="0"/>
      <dgm:spPr/>
    </dgm:pt>
    <dgm:pt modelId="{275E9E5C-3BDD-4BFD-8B09-6EDD12DA4D60}" type="pres">
      <dgm:prSet presAssocID="{0C278C40-A5D3-4423-B5FA-CB7415374DDD}" presName="parentNode" presStyleLbl="node1" presStyleIdx="9" presStyleCnt="10" custLinFactX="-200000" custLinFactY="-100000" custLinFactNeighborX="-284715" custLinFactNeighborY="-13953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C90039-AFDB-4DD7-8304-428CCEF0740D}" type="pres">
      <dgm:prSet presAssocID="{0C278C40-A5D3-4423-B5FA-CB7415374DDD}" presName="childNode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9E2FE1-F024-4CF9-8516-09256F84FA31}" srcId="{DC056DF3-1094-45DC-9A27-B6F72D6C876B}" destId="{5F447C41-9F1F-4359-ABF7-5045E448B1C3}" srcOrd="3" destOrd="0" parTransId="{DD331436-7089-4D13-A6F0-5B5587FD5F18}" sibTransId="{48BFCEDE-EE61-4F5E-8C5F-1F01EB106AEF}"/>
    <dgm:cxn modelId="{1069AC76-9A4D-4048-8BE9-A7CDFB321B3A}" srcId="{DC056DF3-1094-45DC-9A27-B6F72D6C876B}" destId="{D1A3CD5A-689A-41D2-A936-FA0EBAE2B59E}" srcOrd="1" destOrd="0" parTransId="{6BB0A63A-97C2-4F2F-B658-F540F940D213}" sibTransId="{68BAD735-32AA-4435-BE95-302417714BD7}"/>
    <dgm:cxn modelId="{484A4624-4C0B-4258-9683-DD10DA810B39}" type="presOf" srcId="{6234AA9C-352C-4328-B605-DC6D17EAB47D}" destId="{51C90039-AFDB-4DD7-8304-428CCEF0740D}" srcOrd="0" destOrd="0" presId="urn:microsoft.com/office/officeart/2005/8/layout/radial2"/>
    <dgm:cxn modelId="{A224410B-65B8-4B88-98AF-E072A20983BA}" type="presOf" srcId="{DD331436-7089-4D13-A6F0-5B5587FD5F18}" destId="{74692AFD-BBA9-4C78-8E25-7D821C789049}" srcOrd="0" destOrd="0" presId="urn:microsoft.com/office/officeart/2005/8/layout/radial2"/>
    <dgm:cxn modelId="{18C01D92-F7D7-4EBC-B107-4D8A6502566B}" srcId="{5F447C41-9F1F-4359-ABF7-5045E448B1C3}" destId="{C0305E2C-629D-4313-A26E-EA46FBBEE082}" srcOrd="3" destOrd="0" parTransId="{3E4FA4AB-D711-46D9-B7D5-E1A0909DD16D}" sibTransId="{CC06F8AA-7913-4DC2-AA32-CA055B996D66}"/>
    <dgm:cxn modelId="{8B60E2C8-1EE8-4917-B87D-4D69A95BD3A8}" srcId="{E0D9EBEE-31BE-460C-A701-107C56A44258}" destId="{5662461C-E739-4547-83AA-56C984B335EA}" srcOrd="1" destOrd="0" parTransId="{9A9862A4-A3FF-436E-901F-D008C95D8D8A}" sibTransId="{C90A674B-05A8-42CE-8072-2AAF512DA3CB}"/>
    <dgm:cxn modelId="{19DCF631-AC43-45FF-B309-3FE01F0A988E}" srcId="{E0D9EBEE-31BE-460C-A701-107C56A44258}" destId="{ADB4348B-8EB8-4248-B80F-256673E083C8}" srcOrd="3" destOrd="0" parTransId="{C4E1DED3-E8F8-43AE-9904-2E9697CD986C}" sibTransId="{86439AA4-20F3-46AA-B85B-C4DA9F70D5C8}"/>
    <dgm:cxn modelId="{1918EEE3-1141-4D6E-A994-C7E3588CC177}" srcId="{79551B66-9D89-46CB-ADE9-5C10A8B2173F}" destId="{BB21DAF7-F5D0-4041-BF57-B0A6B9793273}" srcOrd="4" destOrd="0" parTransId="{AA9A3ECE-3D4F-4145-9AA0-435CA71EE599}" sibTransId="{BC6B12F9-0085-4F61-BE4B-8B9997F9E8AD}"/>
    <dgm:cxn modelId="{8BEE1F0C-EAEA-4EB1-8D31-0A25C44CE7BB}" srcId="{DC056DF3-1094-45DC-9A27-B6F72D6C876B}" destId="{E0D9EBEE-31BE-460C-A701-107C56A44258}" srcOrd="0" destOrd="0" parTransId="{EB2261DD-74BC-4D5F-998B-E717975FAFCD}" sibTransId="{F5355B98-4C4A-48F6-A962-4E4CEC506EC8}"/>
    <dgm:cxn modelId="{B252F63E-76E7-4C63-8B42-1E3AD8E40418}" type="presOf" srcId="{5105A7B8-5D5D-44A5-A67B-B1D46A997807}" destId="{0D4E4730-57E7-4C52-9439-AC745A844701}" srcOrd="0" destOrd="2" presId="urn:microsoft.com/office/officeart/2005/8/layout/radial2"/>
    <dgm:cxn modelId="{16050F04-F76A-4B0E-B4E1-F11F8952C588}" srcId="{E8435BC4-1D1B-4C45-92EB-DBC3D5FF1627}" destId="{A413770C-661B-414B-8DBB-B00146C0BE51}" srcOrd="0" destOrd="0" parTransId="{3BC3D691-74A1-450D-A0E8-1849C76C8CEE}" sibTransId="{757A6BF3-B156-4806-8EBB-700268C65502}"/>
    <dgm:cxn modelId="{1AF0BCA1-5715-4B1B-9C31-4D0238FCDDA1}" type="presOf" srcId="{F9E28D3E-204F-4CF2-89AB-D490BAF9BCA5}" destId="{51C90039-AFDB-4DD7-8304-428CCEF0740D}" srcOrd="0" destOrd="3" presId="urn:microsoft.com/office/officeart/2005/8/layout/radial2"/>
    <dgm:cxn modelId="{7DEE07C2-A4F1-4AF0-B2E9-75D2623CF831}" type="presOf" srcId="{B35B92C4-E46F-4E25-933E-1C712E6623CA}" destId="{8EA24435-C1DC-4028-B569-9892DE5B3128}" srcOrd="0" destOrd="0" presId="urn:microsoft.com/office/officeart/2005/8/layout/radial2"/>
    <dgm:cxn modelId="{98557CE2-59D5-4DD3-90AF-43FBDE41A421}" type="presOf" srcId="{187C56B6-3EB6-413A-B2FD-13EF56D467C9}" destId="{44630F2F-ED6A-49A7-BAD6-3807FBE46E9E}" srcOrd="0" destOrd="3" presId="urn:microsoft.com/office/officeart/2005/8/layout/radial2"/>
    <dgm:cxn modelId="{1DA537E0-32AA-4C8A-9CCD-415F9414C25F}" srcId="{DC056DF3-1094-45DC-9A27-B6F72D6C876B}" destId="{79551B66-9D89-46CB-ADE9-5C10A8B2173F}" srcOrd="4" destOrd="0" parTransId="{65671594-FA5C-40FD-B377-D981EA8B3C53}" sibTransId="{61B01753-588E-4084-BBF3-293F7BDCB048}"/>
    <dgm:cxn modelId="{BA5DC957-4EAE-4AFC-846E-DE1944AF869A}" type="presOf" srcId="{55E5B35E-1B8A-43F5-9155-FD20D363D88D}" destId="{44630F2F-ED6A-49A7-BAD6-3807FBE46E9E}" srcOrd="0" destOrd="0" presId="urn:microsoft.com/office/officeart/2005/8/layout/radial2"/>
    <dgm:cxn modelId="{0BF91A5A-2E88-4EA8-BACF-90CBA74E4180}" type="presOf" srcId="{0B40A1E1-D905-4497-A24A-7F7F17972446}" destId="{51C90039-AFDB-4DD7-8304-428CCEF0740D}" srcOrd="0" destOrd="1" presId="urn:microsoft.com/office/officeart/2005/8/layout/radial2"/>
    <dgm:cxn modelId="{9B726501-61A3-4C95-B225-A16F75533D83}" type="presOf" srcId="{E0D9EBEE-31BE-460C-A701-107C56A44258}" destId="{6CB225B7-6300-442C-95FA-AA477CFB41B3}" srcOrd="0" destOrd="0" presId="urn:microsoft.com/office/officeart/2005/8/layout/radial2"/>
    <dgm:cxn modelId="{7C7CCFC5-AE5E-4146-92F9-FF42B29F0C83}" srcId="{5F447C41-9F1F-4359-ABF7-5045E448B1C3}" destId="{6ECA2983-0697-4C65-AFF3-40A707C51507}" srcOrd="1" destOrd="0" parTransId="{B8090DCD-0B29-451E-91B6-55F507B3E914}" sibTransId="{DCB986C7-68C4-49F9-A2BA-DADB141C0F49}"/>
    <dgm:cxn modelId="{47439E7F-FFF0-4A08-9932-AF6619FFE12E}" type="presOf" srcId="{0B437B97-FF0D-415B-B444-7318C504B84E}" destId="{0D4E4730-57E7-4C52-9439-AC745A844701}" srcOrd="0" destOrd="4" presId="urn:microsoft.com/office/officeart/2005/8/layout/radial2"/>
    <dgm:cxn modelId="{CB5399EB-D404-4B52-8E38-B48F796716C9}" type="presOf" srcId="{B28AEDCE-1388-4C2A-A258-25ED776AED07}" destId="{DA1EBC09-4B11-4A87-9D0F-48B87656AD34}" srcOrd="0" destOrd="1" presId="urn:microsoft.com/office/officeart/2005/8/layout/radial2"/>
    <dgm:cxn modelId="{ED562A3F-2181-4E36-82FC-1F1505861FBC}" type="presOf" srcId="{DDC229C1-2C55-4643-B7BC-BB43D209CA74}" destId="{33C3FDBB-B8D1-49D3-8CAB-FD90A82E9317}" srcOrd="0" destOrd="0" presId="urn:microsoft.com/office/officeart/2005/8/layout/radial2"/>
    <dgm:cxn modelId="{D1E65CFF-759A-40A7-8853-5B0D6BA6D7C4}" type="presOf" srcId="{0C278C40-A5D3-4423-B5FA-CB7415374DDD}" destId="{275E9E5C-3BDD-4BFD-8B09-6EDD12DA4D60}" srcOrd="0" destOrd="0" presId="urn:microsoft.com/office/officeart/2005/8/layout/radial2"/>
    <dgm:cxn modelId="{2E2C8532-89A5-4DA4-AD47-77C7BAA64BE3}" type="presOf" srcId="{ADB4348B-8EB8-4248-B80F-256673E083C8}" destId="{0D4E4730-57E7-4C52-9439-AC745A844701}" srcOrd="0" destOrd="3" presId="urn:microsoft.com/office/officeart/2005/8/layout/radial2"/>
    <dgm:cxn modelId="{8CDD539D-273E-4C39-92CF-75DC71DFA4A3}" srcId="{0C278C40-A5D3-4423-B5FA-CB7415374DDD}" destId="{6234AA9C-352C-4328-B605-DC6D17EAB47D}" srcOrd="0" destOrd="0" parTransId="{0416B0A6-0AD6-492B-AE37-5CA8C08FF251}" sibTransId="{4B8E93AB-D935-4272-B14D-69B17FFAAB97}"/>
    <dgm:cxn modelId="{72C75057-C75C-440E-97B7-AE4B6A783395}" type="presOf" srcId="{5F447C41-9F1F-4359-ABF7-5045E448B1C3}" destId="{6B97B3A4-A229-4AD9-B034-AB4CC9C643FC}" srcOrd="0" destOrd="0" presId="urn:microsoft.com/office/officeart/2005/8/layout/radial2"/>
    <dgm:cxn modelId="{64E8AE29-4557-47C3-8B61-83A2DF93CABD}" srcId="{DC056DF3-1094-45DC-9A27-B6F72D6C876B}" destId="{E8435BC4-1D1B-4C45-92EB-DBC3D5FF1627}" srcOrd="5" destOrd="0" parTransId="{2718D2AA-EC34-4728-B581-2F0C1C83558E}" sibTransId="{227348E6-12E6-4DAA-9325-2E39663E219B}"/>
    <dgm:cxn modelId="{651A6CE5-57C3-48BB-AEBF-D565D5123920}" type="presOf" srcId="{042C70D8-DD82-4AEE-A4A5-FAD175E799B6}" destId="{39DEE045-049A-4205-98C8-BB2EE705260E}" srcOrd="0" destOrd="0" presId="urn:microsoft.com/office/officeart/2005/8/layout/radial2"/>
    <dgm:cxn modelId="{1AB6A933-0426-4B22-B30E-89AAB6148DD5}" type="presOf" srcId="{994032EC-21E4-4D6E-8EF6-AD2586510146}" destId="{51C90039-AFDB-4DD7-8304-428CCEF0740D}" srcOrd="0" destOrd="2" presId="urn:microsoft.com/office/officeart/2005/8/layout/radial2"/>
    <dgm:cxn modelId="{7450C0EC-6A2B-442B-8808-53D2A204A480}" srcId="{79551B66-9D89-46CB-ADE9-5C10A8B2173F}" destId="{55E5B35E-1B8A-43F5-9155-FD20D363D88D}" srcOrd="0" destOrd="0" parTransId="{7DA69DE9-D98C-4A90-90F1-1EBDE3EABF06}" sibTransId="{8C550AB7-29C3-4BEC-921D-D95D3B97DCB6}"/>
    <dgm:cxn modelId="{3B041EE3-A423-4E61-BD83-5D31F7061AAF}" srcId="{DC056DF3-1094-45DC-9A27-B6F72D6C876B}" destId="{042C70D8-DD82-4AEE-A4A5-FAD175E799B6}" srcOrd="2" destOrd="0" parTransId="{0BA2942E-6F69-482E-A156-EAC01443A8BF}" sibTransId="{F006E431-0E00-4FAE-982D-15293D6613FD}"/>
    <dgm:cxn modelId="{AD96BAEB-8854-4D45-94A5-5844B76A6A14}" type="presOf" srcId="{B2CEDCAF-2D4D-4576-9855-415FF5BA14A6}" destId="{DA1EBC09-4B11-4A87-9D0F-48B87656AD34}" srcOrd="0" destOrd="2" presId="urn:microsoft.com/office/officeart/2005/8/layout/radial2"/>
    <dgm:cxn modelId="{F951CDED-40B9-440A-8844-3C8E317F5E7B}" srcId="{79551B66-9D89-46CB-ADE9-5C10A8B2173F}" destId="{A85AD612-6BA3-4EE5-AD97-9A3681BB7151}" srcOrd="1" destOrd="0" parTransId="{E86FB743-4ED8-4633-BE62-D99B6262BF13}" sibTransId="{57D61626-CADD-4022-A832-98D90A190FCC}"/>
    <dgm:cxn modelId="{1176DD5B-A4BB-4343-B83B-7FA422D0C995}" srcId="{0C278C40-A5D3-4423-B5FA-CB7415374DDD}" destId="{994032EC-21E4-4D6E-8EF6-AD2586510146}" srcOrd="2" destOrd="0" parTransId="{882EB9F4-639A-4A93-A4A8-5E63B39E65F3}" sibTransId="{0A50DFC0-97A0-4CA9-8C36-B4DC71313014}"/>
    <dgm:cxn modelId="{04C804E2-B5B2-4D98-A0C3-55E9A8079B56}" type="presOf" srcId="{0BA2942E-6F69-482E-A156-EAC01443A8BF}" destId="{0C85F386-21CC-4E5F-B000-87791F539E7C}" srcOrd="0" destOrd="0" presId="urn:microsoft.com/office/officeart/2005/8/layout/radial2"/>
    <dgm:cxn modelId="{672220EA-13FF-4EA6-B4BB-D20CD828DBCB}" type="presOf" srcId="{D1A3CD5A-689A-41D2-A936-FA0EBAE2B59E}" destId="{A8572BD7-164D-440D-BC1E-4579C895C081}" srcOrd="0" destOrd="0" presId="urn:microsoft.com/office/officeart/2005/8/layout/radial2"/>
    <dgm:cxn modelId="{959A4491-4CAB-4FB2-836C-01A1E333DF2D}" srcId="{1D9DA74F-3DFE-4EF8-A10D-732542128456}" destId="{E73281E7-AB38-4CBE-8E71-A52DB234CF3C}" srcOrd="1" destOrd="0" parTransId="{78B8ED3E-C599-4FC5-BF3A-B3B52FF16DD1}" sibTransId="{E48BF68C-1E83-4F1C-BABA-85982491E176}"/>
    <dgm:cxn modelId="{64596AED-A9C7-49CC-9571-466F24DE6596}" type="presOf" srcId="{E0E8A26E-C51E-4AC3-9CD8-0D98271429D6}" destId="{BE87BFC0-7DB4-48B5-9CE1-A2916A38D487}" srcOrd="0" destOrd="0" presId="urn:microsoft.com/office/officeart/2005/8/layout/radial2"/>
    <dgm:cxn modelId="{589D5632-6C25-46F2-9D0A-AD42E47031B7}" srcId="{DC056DF3-1094-45DC-9A27-B6F72D6C876B}" destId="{0C278C40-A5D3-4423-B5FA-CB7415374DDD}" srcOrd="8" destOrd="0" parTransId="{B35B92C4-E46F-4E25-933E-1C712E6623CA}" sibTransId="{E56F42C4-A389-4E75-97A5-138C1709F708}"/>
    <dgm:cxn modelId="{F1AA5C22-12F3-49C7-A020-68F113AEA4D7}" type="presOf" srcId="{C53013C2-27CF-432D-887F-B969BD931CC5}" destId="{655DAA8D-E536-46CE-912E-805E293BD57F}" srcOrd="0" destOrd="0" presId="urn:microsoft.com/office/officeart/2005/8/layout/radial2"/>
    <dgm:cxn modelId="{FF3132EC-A7FF-4649-83A6-18F4097E0F25}" type="presOf" srcId="{5662461C-E739-4547-83AA-56C984B335EA}" destId="{0D4E4730-57E7-4C52-9439-AC745A844701}" srcOrd="0" destOrd="1" presId="urn:microsoft.com/office/officeart/2005/8/layout/radial2"/>
    <dgm:cxn modelId="{B133AAF0-29E9-4695-BF50-1BEFD88A8A56}" type="presOf" srcId="{DC056DF3-1094-45DC-9A27-B6F72D6C876B}" destId="{31819FCB-DBE7-4CF6-BA7C-D5CDF92D77C8}" srcOrd="0" destOrd="0" presId="urn:microsoft.com/office/officeart/2005/8/layout/radial2"/>
    <dgm:cxn modelId="{1CB98F7B-A47D-4AF0-9FA6-322355E83CFC}" srcId="{5F447C41-9F1F-4359-ABF7-5045E448B1C3}" destId="{66C745A3-34F5-42C7-A9B3-F755FF6C2DE8}" srcOrd="2" destOrd="0" parTransId="{C5C02511-CF9A-4AD1-9E74-CFFED8C44A38}" sibTransId="{9C792D76-7ABF-41AB-BAFA-B81C85548C67}"/>
    <dgm:cxn modelId="{9F7DB20F-E800-4CD5-B5E6-82FC251170B7}" type="presOf" srcId="{A413770C-661B-414B-8DBB-B00146C0BE51}" destId="{DA1EBC09-4B11-4A87-9D0F-48B87656AD34}" srcOrd="0" destOrd="0" presId="urn:microsoft.com/office/officeart/2005/8/layout/radial2"/>
    <dgm:cxn modelId="{9A68AA87-5055-4356-921B-1DAC4F7335DF}" type="presOf" srcId="{C6FD9461-B333-4229-810D-64BE3106848C}" destId="{91E61939-B621-4F2D-BC03-75E3E553375D}" srcOrd="0" destOrd="0" presId="urn:microsoft.com/office/officeart/2005/8/layout/radial2"/>
    <dgm:cxn modelId="{A22151F2-C927-42C9-A50B-58A5CF07649E}" type="presOf" srcId="{65671594-FA5C-40FD-B377-D981EA8B3C53}" destId="{D9CBB05F-CFC5-4D9B-9F4A-F658FE7538F2}" srcOrd="0" destOrd="0" presId="urn:microsoft.com/office/officeart/2005/8/layout/radial2"/>
    <dgm:cxn modelId="{0EDEE2A6-685D-43D1-AC3C-8D336C1F15C2}" type="presOf" srcId="{C0305E2C-629D-4313-A26E-EA46FBBEE082}" destId="{91E61939-B621-4F2D-BC03-75E3E553375D}" srcOrd="0" destOrd="3" presId="urn:microsoft.com/office/officeart/2005/8/layout/radial2"/>
    <dgm:cxn modelId="{A5D259E9-717B-403D-89CF-2C2B218D2391}" srcId="{0C278C40-A5D3-4423-B5FA-CB7415374DDD}" destId="{0B40A1E1-D905-4497-A24A-7F7F17972446}" srcOrd="1" destOrd="0" parTransId="{82F8EAC7-BF7F-4F04-B3A3-FCA789B48C87}" sibTransId="{E5642920-977A-46A9-9C13-DDE0DA7A5901}"/>
    <dgm:cxn modelId="{CCB20CC2-2471-42A7-BB2F-F96F6051DE0E}" type="presOf" srcId="{E73281E7-AB38-4CBE-8E71-A52DB234CF3C}" destId="{BE87BFC0-7DB4-48B5-9CE1-A2916A38D487}" srcOrd="0" destOrd="1" presId="urn:microsoft.com/office/officeart/2005/8/layout/radial2"/>
    <dgm:cxn modelId="{5A37FC57-C2B8-45D8-A1AF-021F6DD540F0}" type="presOf" srcId="{E8435BC4-1D1B-4C45-92EB-DBC3D5FF1627}" destId="{1C0D5828-B91A-4A3C-A498-BC18124E381B}" srcOrd="0" destOrd="0" presId="urn:microsoft.com/office/officeart/2005/8/layout/radial2"/>
    <dgm:cxn modelId="{B5C84FDB-B9C8-4532-9590-40AF03EA71E7}" srcId="{E8435BC4-1D1B-4C45-92EB-DBC3D5FF1627}" destId="{B2CEDCAF-2D4D-4576-9855-415FF5BA14A6}" srcOrd="2" destOrd="0" parTransId="{40C5C072-EC46-4879-AAE2-B8AADAEAFFAE}" sibTransId="{F1DBBB35-1296-4C2A-90D2-58ED234A3445}"/>
    <dgm:cxn modelId="{8B560582-1F35-4A63-9DD1-70D431A6F237}" srcId="{E8435BC4-1D1B-4C45-92EB-DBC3D5FF1627}" destId="{B28AEDCE-1388-4C2A-A258-25ED776AED07}" srcOrd="1" destOrd="0" parTransId="{E2BD94E6-C132-4596-A287-61D9EBC33DD6}" sibTransId="{6F8E668A-5BF9-4F83-9F6F-845BB9ED8585}"/>
    <dgm:cxn modelId="{EF80EB2D-2983-4FAF-A13E-69050D88E014}" type="presOf" srcId="{1D9DA74F-3DFE-4EF8-A10D-732542128456}" destId="{B041F6DD-71EE-4284-9E6C-DDDA9ED8F032}" srcOrd="0" destOrd="0" presId="urn:microsoft.com/office/officeart/2005/8/layout/radial2"/>
    <dgm:cxn modelId="{998179B1-74A5-400B-9879-38D9FF92817C}" srcId="{E0D9EBEE-31BE-460C-A701-107C56A44258}" destId="{0B437B97-FF0D-415B-B444-7318C504B84E}" srcOrd="4" destOrd="0" parTransId="{429F06D3-546A-4CEE-A6F1-27CB10318601}" sibTransId="{5B3F2AD5-8CC4-4125-AF01-06A3A3332EE8}"/>
    <dgm:cxn modelId="{B7F49A98-F44A-425E-96B3-8BA3D2DB65FA}" type="presOf" srcId="{63A71188-D45D-4D7D-9459-C986BFADCA3A}" destId="{0D4E4730-57E7-4C52-9439-AC745A844701}" srcOrd="0" destOrd="0" presId="urn:microsoft.com/office/officeart/2005/8/layout/radial2"/>
    <dgm:cxn modelId="{3169F16C-C036-4687-B8CC-518161B0B7C0}" type="presOf" srcId="{6ECA2983-0697-4C65-AFF3-40A707C51507}" destId="{91E61939-B621-4F2D-BC03-75E3E553375D}" srcOrd="0" destOrd="1" presId="urn:microsoft.com/office/officeart/2005/8/layout/radial2"/>
    <dgm:cxn modelId="{D2E0C15D-B654-4DEF-A2AF-123293E89C5E}" type="presOf" srcId="{6BB0A63A-97C2-4F2F-B658-F540F940D213}" destId="{6BD082AE-D8CA-408E-A26E-5D33D859E1DE}" srcOrd="0" destOrd="0" presId="urn:microsoft.com/office/officeart/2005/8/layout/radial2"/>
    <dgm:cxn modelId="{713C2FB8-D8C5-4475-B61D-9398EF408AB0}" type="presOf" srcId="{F166CA74-D480-4440-91F2-160D634AF907}" destId="{44630F2F-ED6A-49A7-BAD6-3807FBE46E9E}" srcOrd="0" destOrd="2" presId="urn:microsoft.com/office/officeart/2005/8/layout/radial2"/>
    <dgm:cxn modelId="{2567166F-BE2D-4B04-ADAE-5CC4D90ABD2E}" type="presOf" srcId="{EB2261DD-74BC-4D5F-998B-E717975FAFCD}" destId="{634E4A16-9ADF-4F22-9FD5-82FB6216CCB3}" srcOrd="0" destOrd="0" presId="urn:microsoft.com/office/officeart/2005/8/layout/radial2"/>
    <dgm:cxn modelId="{F53C6B8D-8F38-4472-AD55-0152753880C2}" srcId="{1D9DA74F-3DFE-4EF8-A10D-732542128456}" destId="{E0E8A26E-C51E-4AC3-9CD8-0D98271429D6}" srcOrd="0" destOrd="0" parTransId="{B670BE3B-66CD-4F11-9813-E2795EF2C12C}" sibTransId="{0131AF2B-5A0F-4E25-A2C3-4F1D998AA9BA}"/>
    <dgm:cxn modelId="{EEB5582A-64C2-4393-B2D9-6D97E559626E}" type="presOf" srcId="{A85AD612-6BA3-4EE5-AD97-9A3681BB7151}" destId="{44630F2F-ED6A-49A7-BAD6-3807FBE46E9E}" srcOrd="0" destOrd="1" presId="urn:microsoft.com/office/officeart/2005/8/layout/radial2"/>
    <dgm:cxn modelId="{09F3D6C9-6BA9-4CD0-AF6C-A8564636DCE3}" srcId="{DC056DF3-1094-45DC-9A27-B6F72D6C876B}" destId="{DDC229C1-2C55-4643-B7BC-BB43D209CA74}" srcOrd="6" destOrd="0" parTransId="{C53013C2-27CF-432D-887F-B969BD931CC5}" sibTransId="{C99968E5-8ADB-4C4E-BE76-6697E02941D9}"/>
    <dgm:cxn modelId="{97DAFBDC-9D8A-4A83-BE21-54DFAE323F3E}" srcId="{E0D9EBEE-31BE-460C-A701-107C56A44258}" destId="{63A71188-D45D-4D7D-9459-C986BFADCA3A}" srcOrd="0" destOrd="0" parTransId="{EB4D1D5B-3AEB-4A1D-9E9D-E41B6E705284}" sibTransId="{AD10F178-81E6-4C5D-B035-1D8A3F630386}"/>
    <dgm:cxn modelId="{75AF741C-478E-4EE9-ACE5-235CD84D9851}" srcId="{DC056DF3-1094-45DC-9A27-B6F72D6C876B}" destId="{1D9DA74F-3DFE-4EF8-A10D-732542128456}" srcOrd="7" destOrd="0" parTransId="{A48D39CA-DB34-47EB-844E-75BE0D327C33}" sibTransId="{48384959-F8B8-4DA1-92AD-6CC1E5049E26}"/>
    <dgm:cxn modelId="{CED38A64-0434-4E75-B121-3004E8565FA7}" srcId="{5F447C41-9F1F-4359-ABF7-5045E448B1C3}" destId="{C6FD9461-B333-4229-810D-64BE3106848C}" srcOrd="0" destOrd="0" parTransId="{1DFCAADB-17A7-4837-819D-327D571E72C9}" sibTransId="{4668AD70-9880-44D5-83E0-7FB6F8F9C3DA}"/>
    <dgm:cxn modelId="{3D86E9C1-CCF6-4CB1-88F0-62C35BE12934}" type="presOf" srcId="{66C745A3-34F5-42C7-A9B3-F755FF6C2DE8}" destId="{91E61939-B621-4F2D-BC03-75E3E553375D}" srcOrd="0" destOrd="2" presId="urn:microsoft.com/office/officeart/2005/8/layout/radial2"/>
    <dgm:cxn modelId="{BDCCD8B4-0050-44A8-8CC8-5DFA08C51047}" srcId="{E0D9EBEE-31BE-460C-A701-107C56A44258}" destId="{5105A7B8-5D5D-44A5-A67B-B1D46A997807}" srcOrd="2" destOrd="0" parTransId="{F8519FC2-F9A8-4D1E-8CDB-0A6536C575A1}" sibTransId="{D426E235-59D9-46F0-95A1-4A30B57A5DDA}"/>
    <dgm:cxn modelId="{BE9F3BF0-A075-4D47-A4BD-C39FC8779967}" type="presOf" srcId="{A48D39CA-DB34-47EB-844E-75BE0D327C33}" destId="{F5525B27-C90D-46C8-9566-DBAFEC576D96}" srcOrd="0" destOrd="0" presId="urn:microsoft.com/office/officeart/2005/8/layout/radial2"/>
    <dgm:cxn modelId="{ED7B3F8C-1096-4079-9A95-CD35C0F3E4CB}" srcId="{0C278C40-A5D3-4423-B5FA-CB7415374DDD}" destId="{F9E28D3E-204F-4CF2-89AB-D490BAF9BCA5}" srcOrd="3" destOrd="0" parTransId="{6266D763-C102-491C-9B5B-F71181A64F01}" sibTransId="{B2FF5BF0-749E-4CDF-B685-AB14C24EB663}"/>
    <dgm:cxn modelId="{367C8570-F57A-4F63-BAAC-BDC09CBBC512}" srcId="{79551B66-9D89-46CB-ADE9-5C10A8B2173F}" destId="{F166CA74-D480-4440-91F2-160D634AF907}" srcOrd="2" destOrd="0" parTransId="{D356682A-5784-42D2-BECA-4A144F6E92D4}" sibTransId="{482E7373-0EB8-499B-8846-5940158108D3}"/>
    <dgm:cxn modelId="{4C5FCFA3-20F5-435A-9A4F-AB170D46FDD8}" srcId="{79551B66-9D89-46CB-ADE9-5C10A8B2173F}" destId="{187C56B6-3EB6-413A-B2FD-13EF56D467C9}" srcOrd="3" destOrd="0" parTransId="{B2150CBF-AA55-4C2A-B62E-C3345DCB6086}" sibTransId="{9361FAFD-7B59-4600-AF46-DC32ADEEEB67}"/>
    <dgm:cxn modelId="{A9D43B12-AA3E-4BF1-BAF7-37065653A4A9}" type="presOf" srcId="{2718D2AA-EC34-4728-B581-2F0C1C83558E}" destId="{396FBE68-8B05-4A5D-85D7-9C5F5A68FDEE}" srcOrd="0" destOrd="0" presId="urn:microsoft.com/office/officeart/2005/8/layout/radial2"/>
    <dgm:cxn modelId="{2882C562-9B9C-4D7B-AABE-42D6C945AFBF}" type="presOf" srcId="{79551B66-9D89-46CB-ADE9-5C10A8B2173F}" destId="{C603A786-53CC-43D0-B81A-09121A1DA067}" srcOrd="0" destOrd="0" presId="urn:microsoft.com/office/officeart/2005/8/layout/radial2"/>
    <dgm:cxn modelId="{40D02711-585E-4B70-B44D-B3918F6C2AA7}" type="presOf" srcId="{BB21DAF7-F5D0-4041-BF57-B0A6B9793273}" destId="{44630F2F-ED6A-49A7-BAD6-3807FBE46E9E}" srcOrd="0" destOrd="4" presId="urn:microsoft.com/office/officeart/2005/8/layout/radial2"/>
    <dgm:cxn modelId="{F8F46056-DE7F-40AC-907F-E5D479FBDDFD}" type="presParOf" srcId="{31819FCB-DBE7-4CF6-BA7C-D5CDF92D77C8}" destId="{89673613-EF2A-4947-AE43-53BC666BE93D}" srcOrd="0" destOrd="0" presId="urn:microsoft.com/office/officeart/2005/8/layout/radial2"/>
    <dgm:cxn modelId="{4BFCD6DE-A7FB-49FC-8D31-9DF3153F6081}" type="presParOf" srcId="{89673613-EF2A-4947-AE43-53BC666BE93D}" destId="{7B66398A-5AB3-47BA-9B12-DF070FAE8178}" srcOrd="0" destOrd="0" presId="urn:microsoft.com/office/officeart/2005/8/layout/radial2"/>
    <dgm:cxn modelId="{D8AEC52B-2B9A-4BDC-ACC9-1D88E8CA93F4}" type="presParOf" srcId="{7B66398A-5AB3-47BA-9B12-DF070FAE8178}" destId="{6C7477FC-FEF4-4348-922C-20F74E365A6C}" srcOrd="0" destOrd="0" presId="urn:microsoft.com/office/officeart/2005/8/layout/radial2"/>
    <dgm:cxn modelId="{B1F11B24-7E66-4F41-858C-E192C457DD9F}" type="presParOf" srcId="{7B66398A-5AB3-47BA-9B12-DF070FAE8178}" destId="{FC57C6AE-0BFF-431F-9921-DCE459831382}" srcOrd="1" destOrd="0" presId="urn:microsoft.com/office/officeart/2005/8/layout/radial2"/>
    <dgm:cxn modelId="{1CC275E4-EB55-4395-8022-1E3669BBE86D}" type="presParOf" srcId="{89673613-EF2A-4947-AE43-53BC666BE93D}" destId="{634E4A16-9ADF-4F22-9FD5-82FB6216CCB3}" srcOrd="1" destOrd="0" presId="urn:microsoft.com/office/officeart/2005/8/layout/radial2"/>
    <dgm:cxn modelId="{D92FECD7-96F4-4E91-B643-7308949764A0}" type="presParOf" srcId="{89673613-EF2A-4947-AE43-53BC666BE93D}" destId="{AEDAE933-D546-4A36-9510-767A48D05253}" srcOrd="2" destOrd="0" presId="urn:microsoft.com/office/officeart/2005/8/layout/radial2"/>
    <dgm:cxn modelId="{2F9D0AD7-C58F-4A61-B259-008AB00B3B71}" type="presParOf" srcId="{AEDAE933-D546-4A36-9510-767A48D05253}" destId="{6CB225B7-6300-442C-95FA-AA477CFB41B3}" srcOrd="0" destOrd="0" presId="urn:microsoft.com/office/officeart/2005/8/layout/radial2"/>
    <dgm:cxn modelId="{54FC50A8-79CD-4F4F-9541-F646307DEBA9}" type="presParOf" srcId="{AEDAE933-D546-4A36-9510-767A48D05253}" destId="{0D4E4730-57E7-4C52-9439-AC745A844701}" srcOrd="1" destOrd="0" presId="urn:microsoft.com/office/officeart/2005/8/layout/radial2"/>
    <dgm:cxn modelId="{5BB29CAC-EDB4-45BA-BDC8-26DB7A796E7B}" type="presParOf" srcId="{89673613-EF2A-4947-AE43-53BC666BE93D}" destId="{6BD082AE-D8CA-408E-A26E-5D33D859E1DE}" srcOrd="3" destOrd="0" presId="urn:microsoft.com/office/officeart/2005/8/layout/radial2"/>
    <dgm:cxn modelId="{BE85C6F1-930C-4685-8FCA-4520C0FEE483}" type="presParOf" srcId="{89673613-EF2A-4947-AE43-53BC666BE93D}" destId="{523BD184-4EF4-418F-861C-F830908AAD3F}" srcOrd="4" destOrd="0" presId="urn:microsoft.com/office/officeart/2005/8/layout/radial2"/>
    <dgm:cxn modelId="{8E3B255E-B9BD-4D36-ACBA-CBB3085913E9}" type="presParOf" srcId="{523BD184-4EF4-418F-861C-F830908AAD3F}" destId="{A8572BD7-164D-440D-BC1E-4579C895C081}" srcOrd="0" destOrd="0" presId="urn:microsoft.com/office/officeart/2005/8/layout/radial2"/>
    <dgm:cxn modelId="{926E7A27-A9B4-4A4F-BDDC-CD3CE05091AF}" type="presParOf" srcId="{523BD184-4EF4-418F-861C-F830908AAD3F}" destId="{77B572B3-DA1D-4DFF-A134-E00265E496FA}" srcOrd="1" destOrd="0" presId="urn:microsoft.com/office/officeart/2005/8/layout/radial2"/>
    <dgm:cxn modelId="{4D718018-58C3-4A8D-AA53-CA4A0954EAE6}" type="presParOf" srcId="{89673613-EF2A-4947-AE43-53BC666BE93D}" destId="{0C85F386-21CC-4E5F-B000-87791F539E7C}" srcOrd="5" destOrd="0" presId="urn:microsoft.com/office/officeart/2005/8/layout/radial2"/>
    <dgm:cxn modelId="{47A217A3-00E7-48D8-A0D1-DE6E6C3A18DF}" type="presParOf" srcId="{89673613-EF2A-4947-AE43-53BC666BE93D}" destId="{BB9AB9C3-8AF8-4DBD-8B17-E792AF607F6E}" srcOrd="6" destOrd="0" presId="urn:microsoft.com/office/officeart/2005/8/layout/radial2"/>
    <dgm:cxn modelId="{699DAE9E-73F7-479B-956E-3A03AD91087D}" type="presParOf" srcId="{BB9AB9C3-8AF8-4DBD-8B17-E792AF607F6E}" destId="{39DEE045-049A-4205-98C8-BB2EE705260E}" srcOrd="0" destOrd="0" presId="urn:microsoft.com/office/officeart/2005/8/layout/radial2"/>
    <dgm:cxn modelId="{DCE9494F-206D-4CFD-97AB-93DEAA09B959}" type="presParOf" srcId="{BB9AB9C3-8AF8-4DBD-8B17-E792AF607F6E}" destId="{59429165-66F1-4816-BCF0-0CEC1C829555}" srcOrd="1" destOrd="0" presId="urn:microsoft.com/office/officeart/2005/8/layout/radial2"/>
    <dgm:cxn modelId="{4CC6CAB4-AD3F-4466-99C0-B6EF86D05FC5}" type="presParOf" srcId="{89673613-EF2A-4947-AE43-53BC666BE93D}" destId="{74692AFD-BBA9-4C78-8E25-7D821C789049}" srcOrd="7" destOrd="0" presId="urn:microsoft.com/office/officeart/2005/8/layout/radial2"/>
    <dgm:cxn modelId="{48205CE6-65DB-4708-80EA-E98862DF5DBA}" type="presParOf" srcId="{89673613-EF2A-4947-AE43-53BC666BE93D}" destId="{35111BB0-5562-474E-9192-63485B01F54F}" srcOrd="8" destOrd="0" presId="urn:microsoft.com/office/officeart/2005/8/layout/radial2"/>
    <dgm:cxn modelId="{26BA13A9-7C1B-4418-83BD-CDC2C2674FB0}" type="presParOf" srcId="{35111BB0-5562-474E-9192-63485B01F54F}" destId="{6B97B3A4-A229-4AD9-B034-AB4CC9C643FC}" srcOrd="0" destOrd="0" presId="urn:microsoft.com/office/officeart/2005/8/layout/radial2"/>
    <dgm:cxn modelId="{68FD9BE1-7D97-4675-9925-86943D1F3A6F}" type="presParOf" srcId="{35111BB0-5562-474E-9192-63485B01F54F}" destId="{91E61939-B621-4F2D-BC03-75E3E553375D}" srcOrd="1" destOrd="0" presId="urn:microsoft.com/office/officeart/2005/8/layout/radial2"/>
    <dgm:cxn modelId="{B83245B3-575F-4820-96D5-8A9D24FF3BED}" type="presParOf" srcId="{89673613-EF2A-4947-AE43-53BC666BE93D}" destId="{D9CBB05F-CFC5-4D9B-9F4A-F658FE7538F2}" srcOrd="9" destOrd="0" presId="urn:microsoft.com/office/officeart/2005/8/layout/radial2"/>
    <dgm:cxn modelId="{198E21A2-FA1C-4B94-BD93-B323CC6C4CCE}" type="presParOf" srcId="{89673613-EF2A-4947-AE43-53BC666BE93D}" destId="{5D3008FC-99E7-487F-BFBC-DD94D6BB54BA}" srcOrd="10" destOrd="0" presId="urn:microsoft.com/office/officeart/2005/8/layout/radial2"/>
    <dgm:cxn modelId="{5F863C34-8571-4A7A-BDEA-B0E649C62DD4}" type="presParOf" srcId="{5D3008FC-99E7-487F-BFBC-DD94D6BB54BA}" destId="{C603A786-53CC-43D0-B81A-09121A1DA067}" srcOrd="0" destOrd="0" presId="urn:microsoft.com/office/officeart/2005/8/layout/radial2"/>
    <dgm:cxn modelId="{70CA949C-4433-41B9-A247-77089BDB1E9B}" type="presParOf" srcId="{5D3008FC-99E7-487F-BFBC-DD94D6BB54BA}" destId="{44630F2F-ED6A-49A7-BAD6-3807FBE46E9E}" srcOrd="1" destOrd="0" presId="urn:microsoft.com/office/officeart/2005/8/layout/radial2"/>
    <dgm:cxn modelId="{BECC2982-FEE8-4F1E-B330-8B03E3F34887}" type="presParOf" srcId="{89673613-EF2A-4947-AE43-53BC666BE93D}" destId="{396FBE68-8B05-4A5D-85D7-9C5F5A68FDEE}" srcOrd="11" destOrd="0" presId="urn:microsoft.com/office/officeart/2005/8/layout/radial2"/>
    <dgm:cxn modelId="{17CA3C91-ECE6-476B-A667-B12C8D850318}" type="presParOf" srcId="{89673613-EF2A-4947-AE43-53BC666BE93D}" destId="{2B911423-DE97-4053-ABC7-EEF2510201B5}" srcOrd="12" destOrd="0" presId="urn:microsoft.com/office/officeart/2005/8/layout/radial2"/>
    <dgm:cxn modelId="{D5AAB4B4-2AE4-4880-AC47-9B826079DF1B}" type="presParOf" srcId="{2B911423-DE97-4053-ABC7-EEF2510201B5}" destId="{1C0D5828-B91A-4A3C-A498-BC18124E381B}" srcOrd="0" destOrd="0" presId="urn:microsoft.com/office/officeart/2005/8/layout/radial2"/>
    <dgm:cxn modelId="{B1B7CEF6-22D8-4B68-BF4A-14B6FC75FDC6}" type="presParOf" srcId="{2B911423-DE97-4053-ABC7-EEF2510201B5}" destId="{DA1EBC09-4B11-4A87-9D0F-48B87656AD34}" srcOrd="1" destOrd="0" presId="urn:microsoft.com/office/officeart/2005/8/layout/radial2"/>
    <dgm:cxn modelId="{B4666C55-BAAB-42DA-8CBF-D71AA04BFE40}" type="presParOf" srcId="{89673613-EF2A-4947-AE43-53BC666BE93D}" destId="{655DAA8D-E536-46CE-912E-805E293BD57F}" srcOrd="13" destOrd="0" presId="urn:microsoft.com/office/officeart/2005/8/layout/radial2"/>
    <dgm:cxn modelId="{2B8449E6-E396-4371-98B4-636267829C26}" type="presParOf" srcId="{89673613-EF2A-4947-AE43-53BC666BE93D}" destId="{1285F797-9CAC-411D-A55F-8ACECA726422}" srcOrd="14" destOrd="0" presId="urn:microsoft.com/office/officeart/2005/8/layout/radial2"/>
    <dgm:cxn modelId="{8BFAF60C-915C-4BD2-92F3-C4419D389B44}" type="presParOf" srcId="{1285F797-9CAC-411D-A55F-8ACECA726422}" destId="{33C3FDBB-B8D1-49D3-8CAB-FD90A82E9317}" srcOrd="0" destOrd="0" presId="urn:microsoft.com/office/officeart/2005/8/layout/radial2"/>
    <dgm:cxn modelId="{F2CE2F7E-EFAE-44AC-BE0F-1792A0D3931A}" type="presParOf" srcId="{1285F797-9CAC-411D-A55F-8ACECA726422}" destId="{8EAEECA9-5CE0-4AD5-913F-FD32F03E14BD}" srcOrd="1" destOrd="0" presId="urn:microsoft.com/office/officeart/2005/8/layout/radial2"/>
    <dgm:cxn modelId="{FEB5CD49-B0C2-4C2B-877F-2D17D00DBD99}" type="presParOf" srcId="{89673613-EF2A-4947-AE43-53BC666BE93D}" destId="{F5525B27-C90D-46C8-9566-DBAFEC576D96}" srcOrd="15" destOrd="0" presId="urn:microsoft.com/office/officeart/2005/8/layout/radial2"/>
    <dgm:cxn modelId="{4F8B445B-D610-4BB7-94B9-CAB9AFCA5D00}" type="presParOf" srcId="{89673613-EF2A-4947-AE43-53BC666BE93D}" destId="{A2AA605C-F410-4953-8DED-6F50503EFF14}" srcOrd="16" destOrd="0" presId="urn:microsoft.com/office/officeart/2005/8/layout/radial2"/>
    <dgm:cxn modelId="{8257D7D8-D009-407E-9BDA-D826D8E7BB1C}" type="presParOf" srcId="{A2AA605C-F410-4953-8DED-6F50503EFF14}" destId="{B041F6DD-71EE-4284-9E6C-DDDA9ED8F032}" srcOrd="0" destOrd="0" presId="urn:microsoft.com/office/officeart/2005/8/layout/radial2"/>
    <dgm:cxn modelId="{6F6A982A-B1DA-4802-8461-D5BD06A80D11}" type="presParOf" srcId="{A2AA605C-F410-4953-8DED-6F50503EFF14}" destId="{BE87BFC0-7DB4-48B5-9CE1-A2916A38D487}" srcOrd="1" destOrd="0" presId="urn:microsoft.com/office/officeart/2005/8/layout/radial2"/>
    <dgm:cxn modelId="{F80D455F-969A-40CB-A7DD-73D7F0E00A1D}" type="presParOf" srcId="{89673613-EF2A-4947-AE43-53BC666BE93D}" destId="{8EA24435-C1DC-4028-B569-9892DE5B3128}" srcOrd="17" destOrd="0" presId="urn:microsoft.com/office/officeart/2005/8/layout/radial2"/>
    <dgm:cxn modelId="{8FF1C574-5E33-446E-9754-C39BC0B4A920}" type="presParOf" srcId="{89673613-EF2A-4947-AE43-53BC666BE93D}" destId="{A07C8C96-B0FD-438E-B9A2-9C334FB1A1C1}" srcOrd="18" destOrd="0" presId="urn:microsoft.com/office/officeart/2005/8/layout/radial2"/>
    <dgm:cxn modelId="{C75C23B8-CF3E-420D-A4D4-885AF106756B}" type="presParOf" srcId="{A07C8C96-B0FD-438E-B9A2-9C334FB1A1C1}" destId="{275E9E5C-3BDD-4BFD-8B09-6EDD12DA4D60}" srcOrd="0" destOrd="0" presId="urn:microsoft.com/office/officeart/2005/8/layout/radial2"/>
    <dgm:cxn modelId="{424A5814-0BEC-4C88-89EA-E7B22F2EBA80}" type="presParOf" srcId="{A07C8C96-B0FD-438E-B9A2-9C334FB1A1C1}" destId="{51C90039-AFDB-4DD7-8304-428CCEF0740D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A24435-C1DC-4028-B569-9892DE5B3128}">
      <dsp:nvSpPr>
        <dsp:cNvPr id="0" name=""/>
        <dsp:cNvSpPr/>
      </dsp:nvSpPr>
      <dsp:spPr>
        <a:xfrm rot="6011557">
          <a:off x="2018701" y="4661972"/>
          <a:ext cx="1126235" cy="21049"/>
        </a:xfrm>
        <a:custGeom>
          <a:avLst/>
          <a:gdLst/>
          <a:ahLst/>
          <a:cxnLst/>
          <a:rect l="0" t="0" r="0" b="0"/>
          <a:pathLst>
            <a:path>
              <a:moveTo>
                <a:pt x="0" y="10524"/>
              </a:moveTo>
              <a:lnTo>
                <a:pt x="1126235" y="10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525B27-C90D-46C8-9566-DBAFEC576D96}">
      <dsp:nvSpPr>
        <dsp:cNvPr id="0" name=""/>
        <dsp:cNvSpPr/>
      </dsp:nvSpPr>
      <dsp:spPr>
        <a:xfrm rot="2486477">
          <a:off x="2986252" y="4456806"/>
          <a:ext cx="1190940" cy="21049"/>
        </a:xfrm>
        <a:custGeom>
          <a:avLst/>
          <a:gdLst/>
          <a:ahLst/>
          <a:cxnLst/>
          <a:rect l="0" t="0" r="0" b="0"/>
          <a:pathLst>
            <a:path>
              <a:moveTo>
                <a:pt x="0" y="10524"/>
              </a:moveTo>
              <a:lnTo>
                <a:pt x="1190940" y="10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DAA8D-E536-46CE-912E-805E293BD57F}">
      <dsp:nvSpPr>
        <dsp:cNvPr id="0" name=""/>
        <dsp:cNvSpPr/>
      </dsp:nvSpPr>
      <dsp:spPr>
        <a:xfrm rot="9036680">
          <a:off x="954034" y="4309963"/>
          <a:ext cx="1508995" cy="21049"/>
        </a:xfrm>
        <a:custGeom>
          <a:avLst/>
          <a:gdLst/>
          <a:ahLst/>
          <a:cxnLst/>
          <a:rect l="0" t="0" r="0" b="0"/>
          <a:pathLst>
            <a:path>
              <a:moveTo>
                <a:pt x="0" y="10524"/>
              </a:moveTo>
              <a:lnTo>
                <a:pt x="1508995" y="10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6FBE68-8B05-4A5D-85D7-9C5F5A68FDEE}">
      <dsp:nvSpPr>
        <dsp:cNvPr id="0" name=""/>
        <dsp:cNvSpPr/>
      </dsp:nvSpPr>
      <dsp:spPr>
        <a:xfrm rot="1040925">
          <a:off x="3087736" y="4155226"/>
          <a:ext cx="2092685" cy="21049"/>
        </a:xfrm>
        <a:custGeom>
          <a:avLst/>
          <a:gdLst/>
          <a:ahLst/>
          <a:cxnLst/>
          <a:rect l="0" t="0" r="0" b="0"/>
          <a:pathLst>
            <a:path>
              <a:moveTo>
                <a:pt x="0" y="10524"/>
              </a:moveTo>
              <a:lnTo>
                <a:pt x="2092685" y="10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BB05F-CFC5-4D9B-9F4A-F658FE7538F2}">
      <dsp:nvSpPr>
        <dsp:cNvPr id="0" name=""/>
        <dsp:cNvSpPr/>
      </dsp:nvSpPr>
      <dsp:spPr>
        <a:xfrm rot="21587430">
          <a:off x="3135329" y="3717399"/>
          <a:ext cx="2315672" cy="21049"/>
        </a:xfrm>
        <a:custGeom>
          <a:avLst/>
          <a:gdLst/>
          <a:ahLst/>
          <a:cxnLst/>
          <a:rect l="0" t="0" r="0" b="0"/>
          <a:pathLst>
            <a:path>
              <a:moveTo>
                <a:pt x="0" y="10524"/>
              </a:moveTo>
              <a:lnTo>
                <a:pt x="2315672" y="10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692AFD-BBA9-4C78-8E25-7D821C789049}">
      <dsp:nvSpPr>
        <dsp:cNvPr id="0" name=""/>
        <dsp:cNvSpPr/>
      </dsp:nvSpPr>
      <dsp:spPr>
        <a:xfrm rot="12613007">
          <a:off x="477005" y="2989018"/>
          <a:ext cx="2026608" cy="21049"/>
        </a:xfrm>
        <a:custGeom>
          <a:avLst/>
          <a:gdLst/>
          <a:ahLst/>
          <a:cxnLst/>
          <a:rect l="0" t="0" r="0" b="0"/>
          <a:pathLst>
            <a:path>
              <a:moveTo>
                <a:pt x="0" y="10524"/>
              </a:moveTo>
              <a:lnTo>
                <a:pt x="2026608" y="10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85F386-21CC-4E5F-B000-87791F539E7C}">
      <dsp:nvSpPr>
        <dsp:cNvPr id="0" name=""/>
        <dsp:cNvSpPr/>
      </dsp:nvSpPr>
      <dsp:spPr>
        <a:xfrm rot="20371518">
          <a:off x="3077426" y="3258746"/>
          <a:ext cx="1833381" cy="21049"/>
        </a:xfrm>
        <a:custGeom>
          <a:avLst/>
          <a:gdLst/>
          <a:ahLst/>
          <a:cxnLst/>
          <a:rect l="0" t="0" r="0" b="0"/>
          <a:pathLst>
            <a:path>
              <a:moveTo>
                <a:pt x="0" y="10524"/>
              </a:moveTo>
              <a:lnTo>
                <a:pt x="1833381" y="10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D082AE-D8CA-408E-A26E-5D33D859E1DE}">
      <dsp:nvSpPr>
        <dsp:cNvPr id="0" name=""/>
        <dsp:cNvSpPr/>
      </dsp:nvSpPr>
      <dsp:spPr>
        <a:xfrm rot="7591921">
          <a:off x="1315555" y="4687028"/>
          <a:ext cx="1441864" cy="21049"/>
        </a:xfrm>
        <a:custGeom>
          <a:avLst/>
          <a:gdLst/>
          <a:ahLst/>
          <a:cxnLst/>
          <a:rect l="0" t="0" r="0" b="0"/>
          <a:pathLst>
            <a:path>
              <a:moveTo>
                <a:pt x="0" y="10524"/>
              </a:moveTo>
              <a:lnTo>
                <a:pt x="1441864" y="10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4E4A16-9ADF-4F22-9FD5-82FB6216CCB3}">
      <dsp:nvSpPr>
        <dsp:cNvPr id="0" name=""/>
        <dsp:cNvSpPr/>
      </dsp:nvSpPr>
      <dsp:spPr>
        <a:xfrm rot="17862802">
          <a:off x="2624276" y="2794795"/>
          <a:ext cx="1227949" cy="21049"/>
        </a:xfrm>
        <a:custGeom>
          <a:avLst/>
          <a:gdLst/>
          <a:ahLst/>
          <a:cxnLst/>
          <a:rect l="0" t="0" r="0" b="0"/>
          <a:pathLst>
            <a:path>
              <a:moveTo>
                <a:pt x="0" y="10524"/>
              </a:moveTo>
              <a:lnTo>
                <a:pt x="1227949" y="105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57C6AE-0BFF-431F-9921-DCE459831382}">
      <dsp:nvSpPr>
        <dsp:cNvPr id="0" name=""/>
        <dsp:cNvSpPr/>
      </dsp:nvSpPr>
      <dsp:spPr>
        <a:xfrm>
          <a:off x="889618" y="3207227"/>
          <a:ext cx="3528605" cy="118013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B225B7-6300-442C-95FA-AA477CFB41B3}">
      <dsp:nvSpPr>
        <dsp:cNvPr id="0" name=""/>
        <dsp:cNvSpPr/>
      </dsp:nvSpPr>
      <dsp:spPr>
        <a:xfrm>
          <a:off x="3347381" y="1640115"/>
          <a:ext cx="659488" cy="659488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St. Louis County</a:t>
          </a:r>
          <a:endParaRPr lang="en-US" sz="700" kern="1200" dirty="0"/>
        </a:p>
      </dsp:txBody>
      <dsp:txXfrm>
        <a:off x="3443961" y="1736695"/>
        <a:ext cx="466328" cy="466328"/>
      </dsp:txXfrm>
    </dsp:sp>
    <dsp:sp modelId="{0D4E4730-57E7-4C52-9439-AC745A844701}">
      <dsp:nvSpPr>
        <dsp:cNvPr id="0" name=""/>
        <dsp:cNvSpPr/>
      </dsp:nvSpPr>
      <dsp:spPr>
        <a:xfrm>
          <a:off x="4072819" y="1640115"/>
          <a:ext cx="989233" cy="659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MACA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MMACJA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OSCA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Missouri Supreme Court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REJIS, Tyler Tech, other vendors</a:t>
          </a:r>
          <a:endParaRPr lang="en-US" sz="700" kern="1200" dirty="0"/>
        </a:p>
      </dsp:txBody>
      <dsp:txXfrm>
        <a:off x="4072819" y="1640115"/>
        <a:ext cx="989233" cy="659488"/>
      </dsp:txXfrm>
    </dsp:sp>
    <dsp:sp modelId="{A8572BD7-164D-440D-BC1E-4579C895C081}">
      <dsp:nvSpPr>
        <dsp:cNvPr id="0" name=""/>
        <dsp:cNvSpPr/>
      </dsp:nvSpPr>
      <dsp:spPr>
        <a:xfrm>
          <a:off x="1081305" y="5212053"/>
          <a:ext cx="659488" cy="659488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Other STLCO </a:t>
          </a:r>
          <a:r>
            <a:rPr lang="en-US" sz="700" kern="1200" dirty="0" err="1" smtClean="0"/>
            <a:t>munis</a:t>
          </a:r>
          <a:endParaRPr lang="en-US" sz="700" kern="1200" dirty="0"/>
        </a:p>
      </dsp:txBody>
      <dsp:txXfrm>
        <a:off x="1177885" y="5308633"/>
        <a:ext cx="466328" cy="466328"/>
      </dsp:txXfrm>
    </dsp:sp>
    <dsp:sp modelId="{39DEE045-049A-4205-98C8-BB2EE705260E}">
      <dsp:nvSpPr>
        <dsp:cNvPr id="0" name=""/>
        <dsp:cNvSpPr/>
      </dsp:nvSpPr>
      <dsp:spPr>
        <a:xfrm>
          <a:off x="4832067" y="2503531"/>
          <a:ext cx="659488" cy="659488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Other counties &amp; </a:t>
          </a:r>
          <a:r>
            <a:rPr lang="en-US" sz="700" kern="1200" dirty="0" err="1" smtClean="0"/>
            <a:t>munis</a:t>
          </a:r>
          <a:endParaRPr lang="en-US" sz="700" kern="1200" dirty="0"/>
        </a:p>
      </dsp:txBody>
      <dsp:txXfrm>
        <a:off x="4928647" y="2600111"/>
        <a:ext cx="466328" cy="466328"/>
      </dsp:txXfrm>
    </dsp:sp>
    <dsp:sp modelId="{6B97B3A4-A229-4AD9-B034-AB4CC9C643FC}">
      <dsp:nvSpPr>
        <dsp:cNvPr id="0" name=""/>
        <dsp:cNvSpPr/>
      </dsp:nvSpPr>
      <dsp:spPr>
        <a:xfrm>
          <a:off x="0" y="1993879"/>
          <a:ext cx="659488" cy="659488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Living Cities</a:t>
          </a:r>
          <a:endParaRPr lang="en-US" sz="700" kern="1200" dirty="0"/>
        </a:p>
      </dsp:txBody>
      <dsp:txXfrm>
        <a:off x="96580" y="2090459"/>
        <a:ext cx="466328" cy="466328"/>
      </dsp:txXfrm>
    </dsp:sp>
    <dsp:sp modelId="{91E61939-B621-4F2D-BC03-75E3E553375D}">
      <dsp:nvSpPr>
        <dsp:cNvPr id="0" name=""/>
        <dsp:cNvSpPr/>
      </dsp:nvSpPr>
      <dsp:spPr>
        <a:xfrm>
          <a:off x="725437" y="1993879"/>
          <a:ext cx="989233" cy="659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Cohort Cities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Learning Partners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NNIP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Code for America</a:t>
          </a:r>
          <a:endParaRPr lang="en-US" sz="700" kern="1200" dirty="0"/>
        </a:p>
      </dsp:txBody>
      <dsp:txXfrm>
        <a:off x="725437" y="1993879"/>
        <a:ext cx="989233" cy="659488"/>
      </dsp:txXfrm>
    </dsp:sp>
    <dsp:sp modelId="{C603A786-53CC-43D0-B81A-09121A1DA067}">
      <dsp:nvSpPr>
        <dsp:cNvPr id="0" name=""/>
        <dsp:cNvSpPr/>
      </dsp:nvSpPr>
      <dsp:spPr>
        <a:xfrm>
          <a:off x="5450992" y="3392741"/>
          <a:ext cx="659488" cy="659488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Apple Core Creative</a:t>
          </a:r>
          <a:endParaRPr lang="en-US" sz="700" kern="1200" dirty="0"/>
        </a:p>
      </dsp:txBody>
      <dsp:txXfrm>
        <a:off x="5547572" y="3489321"/>
        <a:ext cx="466328" cy="466328"/>
      </dsp:txXfrm>
    </dsp:sp>
    <dsp:sp modelId="{44630F2F-ED6A-49A7-BAD6-3807FBE46E9E}">
      <dsp:nvSpPr>
        <dsp:cNvPr id="0" name=""/>
        <dsp:cNvSpPr/>
      </dsp:nvSpPr>
      <dsp:spPr>
        <a:xfrm>
          <a:off x="6176429" y="3392741"/>
          <a:ext cx="989233" cy="659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Radio One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Newspapers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Blog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Newsletter/</a:t>
          </a:r>
          <a:r>
            <a:rPr lang="en-US" sz="700" kern="1200" dirty="0" err="1" smtClean="0"/>
            <a:t>eblasts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Events </a:t>
          </a:r>
          <a:endParaRPr lang="en-US" sz="700" kern="1200" dirty="0"/>
        </a:p>
      </dsp:txBody>
      <dsp:txXfrm>
        <a:off x="6176429" y="3392741"/>
        <a:ext cx="989233" cy="659488"/>
      </dsp:txXfrm>
    </dsp:sp>
    <dsp:sp modelId="{1C0D5828-B91A-4A3C-A498-BC18124E381B}">
      <dsp:nvSpPr>
        <dsp:cNvPr id="0" name=""/>
        <dsp:cNvSpPr/>
      </dsp:nvSpPr>
      <dsp:spPr>
        <a:xfrm>
          <a:off x="5117819" y="4246337"/>
          <a:ext cx="659488" cy="659488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STL Tech Community</a:t>
          </a:r>
          <a:endParaRPr lang="en-US" sz="700" kern="1200" dirty="0"/>
        </a:p>
      </dsp:txBody>
      <dsp:txXfrm>
        <a:off x="5214399" y="4342917"/>
        <a:ext cx="466328" cy="466328"/>
      </dsp:txXfrm>
    </dsp:sp>
    <dsp:sp modelId="{DA1EBC09-4B11-4A87-9D0F-48B87656AD34}">
      <dsp:nvSpPr>
        <dsp:cNvPr id="0" name=""/>
        <dsp:cNvSpPr/>
      </dsp:nvSpPr>
      <dsp:spPr>
        <a:xfrm>
          <a:off x="5843257" y="4246337"/>
          <a:ext cx="989233" cy="659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err="1" smtClean="0"/>
            <a:t>LaunchCode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err="1" smtClean="0"/>
            <a:t>OpenDataSTL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Venture Café/Cambridge Innovation Center</a:t>
          </a:r>
          <a:endParaRPr lang="en-US" sz="700" kern="1200" dirty="0"/>
        </a:p>
      </dsp:txBody>
      <dsp:txXfrm>
        <a:off x="5843257" y="4246337"/>
        <a:ext cx="989233" cy="659488"/>
      </dsp:txXfrm>
    </dsp:sp>
    <dsp:sp modelId="{33C3FDBB-B8D1-49D3-8CAB-FD90A82E9317}">
      <dsp:nvSpPr>
        <dsp:cNvPr id="0" name=""/>
        <dsp:cNvSpPr/>
      </dsp:nvSpPr>
      <dsp:spPr>
        <a:xfrm>
          <a:off x="434075" y="4522815"/>
          <a:ext cx="659488" cy="659488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St. Louis County Public Library</a:t>
          </a:r>
          <a:endParaRPr lang="en-US" sz="700" kern="1200" dirty="0"/>
        </a:p>
      </dsp:txBody>
      <dsp:txXfrm>
        <a:off x="530655" y="4619395"/>
        <a:ext cx="466328" cy="466328"/>
      </dsp:txXfrm>
    </dsp:sp>
    <dsp:sp modelId="{B041F6DD-71EE-4284-9E6C-DDDA9ED8F032}">
      <dsp:nvSpPr>
        <dsp:cNvPr id="0" name=""/>
        <dsp:cNvSpPr/>
      </dsp:nvSpPr>
      <dsp:spPr>
        <a:xfrm>
          <a:off x="3945550" y="4749942"/>
          <a:ext cx="659488" cy="659488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UMSL &amp; other Unis</a:t>
          </a:r>
          <a:endParaRPr lang="en-US" sz="700" kern="1200" dirty="0"/>
        </a:p>
      </dsp:txBody>
      <dsp:txXfrm>
        <a:off x="4042130" y="4846522"/>
        <a:ext cx="466328" cy="466328"/>
      </dsp:txXfrm>
    </dsp:sp>
    <dsp:sp modelId="{BE87BFC0-7DB4-48B5-9CE1-A2916A38D487}">
      <dsp:nvSpPr>
        <dsp:cNvPr id="0" name=""/>
        <dsp:cNvSpPr/>
      </dsp:nvSpPr>
      <dsp:spPr>
        <a:xfrm>
          <a:off x="4670988" y="4749942"/>
          <a:ext cx="989233" cy="659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students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citizen focus groups</a:t>
          </a:r>
          <a:endParaRPr lang="en-US" sz="700" kern="1200" dirty="0"/>
        </a:p>
      </dsp:txBody>
      <dsp:txXfrm>
        <a:off x="4670988" y="4749942"/>
        <a:ext cx="989233" cy="659488"/>
      </dsp:txXfrm>
    </dsp:sp>
    <dsp:sp modelId="{275E9E5C-3BDD-4BFD-8B09-6EDD12DA4D60}">
      <dsp:nvSpPr>
        <dsp:cNvPr id="0" name=""/>
        <dsp:cNvSpPr/>
      </dsp:nvSpPr>
      <dsp:spPr>
        <a:xfrm>
          <a:off x="2094076" y="5221524"/>
          <a:ext cx="659488" cy="659488"/>
        </a:xfrm>
        <a:prstGeom prst="ellipse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Racial Equity Activists</a:t>
          </a:r>
          <a:endParaRPr lang="en-US" sz="700" kern="1200" dirty="0"/>
        </a:p>
      </dsp:txBody>
      <dsp:txXfrm>
        <a:off x="2190656" y="5318104"/>
        <a:ext cx="466328" cy="466328"/>
      </dsp:txXfrm>
    </dsp:sp>
    <dsp:sp modelId="{51C90039-AFDB-4DD7-8304-428CCEF0740D}">
      <dsp:nvSpPr>
        <dsp:cNvPr id="0" name=""/>
        <dsp:cNvSpPr/>
      </dsp:nvSpPr>
      <dsp:spPr>
        <a:xfrm>
          <a:off x="2819513" y="5221524"/>
          <a:ext cx="989233" cy="659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Arch City Defenders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MORE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Forward Through Ferguson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Hands Up United</a:t>
          </a:r>
          <a:endParaRPr lang="en-US" sz="700" kern="1200" dirty="0"/>
        </a:p>
      </dsp:txBody>
      <dsp:txXfrm>
        <a:off x="2819513" y="5221524"/>
        <a:ext cx="989233" cy="6594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8D632-B291-4E81-BCF4-0B00233E48DE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36D46-F27B-46A1-86E9-A52EEBFC2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71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36D46-F27B-46A1-86E9-A52EEBFC251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21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7"/>
          <p:cNvSpPr>
            <a:spLocks/>
          </p:cNvSpPr>
          <p:nvPr userDrawn="1"/>
        </p:nvSpPr>
        <p:spPr bwMode="auto">
          <a:xfrm>
            <a:off x="-19050" y="2001837"/>
            <a:ext cx="9048260" cy="4856163"/>
          </a:xfrm>
          <a:custGeom>
            <a:avLst/>
            <a:gdLst>
              <a:gd name="T0" fmla="*/ 0 w 2711"/>
              <a:gd name="T1" fmla="*/ 86 h 1455"/>
              <a:gd name="T2" fmla="*/ 939 w 2711"/>
              <a:gd name="T3" fmla="*/ 74 h 1455"/>
              <a:gd name="T4" fmla="*/ 2711 w 2711"/>
              <a:gd name="T5" fmla="*/ 1455 h 1455"/>
              <a:gd name="T6" fmla="*/ 0 w 2711"/>
              <a:gd name="T7" fmla="*/ 1455 h 1455"/>
              <a:gd name="T8" fmla="*/ 0 w 2711"/>
              <a:gd name="T9" fmla="*/ 86 h 1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1" h="1455">
                <a:moveTo>
                  <a:pt x="0" y="86"/>
                </a:moveTo>
                <a:cubicBezTo>
                  <a:pt x="0" y="86"/>
                  <a:pt x="359" y="0"/>
                  <a:pt x="939" y="74"/>
                </a:cubicBezTo>
                <a:cubicBezTo>
                  <a:pt x="1518" y="148"/>
                  <a:pt x="2319" y="247"/>
                  <a:pt x="2711" y="1455"/>
                </a:cubicBezTo>
                <a:cubicBezTo>
                  <a:pt x="0" y="1455"/>
                  <a:pt x="0" y="1455"/>
                  <a:pt x="0" y="1455"/>
                </a:cubicBezTo>
                <a:lnTo>
                  <a:pt x="0" y="8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6E0D300-583F-4356-ADC6-F76AF3F8DAF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90" name="Group 1089"/>
          <p:cNvGrpSpPr/>
          <p:nvPr userDrawn="1"/>
        </p:nvGrpSpPr>
        <p:grpSpPr>
          <a:xfrm>
            <a:off x="7239000" y="533400"/>
            <a:ext cx="1503222" cy="1865532"/>
            <a:chOff x="9753600" y="-1143000"/>
            <a:chExt cx="5526088" cy="6858000"/>
          </a:xfrm>
        </p:grpSpPr>
        <p:sp>
          <p:nvSpPr>
            <p:cNvPr id="13" name="Freeform 11"/>
            <p:cNvSpPr>
              <a:spLocks/>
            </p:cNvSpPr>
            <p:nvPr userDrawn="1"/>
          </p:nvSpPr>
          <p:spPr bwMode="auto">
            <a:xfrm>
              <a:off x="10877550" y="2681288"/>
              <a:ext cx="85725" cy="20638"/>
            </a:xfrm>
            <a:custGeom>
              <a:avLst/>
              <a:gdLst>
                <a:gd name="T0" fmla="*/ 49 w 49"/>
                <a:gd name="T1" fmla="*/ 0 h 12"/>
                <a:gd name="T2" fmla="*/ 0 w 49"/>
                <a:gd name="T3" fmla="*/ 12 h 12"/>
                <a:gd name="T4" fmla="*/ 49 w 49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12">
                  <a:moveTo>
                    <a:pt x="49" y="0"/>
                  </a:moveTo>
                  <a:cubicBezTo>
                    <a:pt x="32" y="4"/>
                    <a:pt x="16" y="8"/>
                    <a:pt x="0" y="12"/>
                  </a:cubicBezTo>
                  <a:cubicBezTo>
                    <a:pt x="16" y="8"/>
                    <a:pt x="32" y="4"/>
                    <a:pt x="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auto">
            <a:xfrm>
              <a:off x="9940925" y="2722563"/>
              <a:ext cx="858838" cy="303213"/>
            </a:xfrm>
            <a:custGeom>
              <a:avLst/>
              <a:gdLst>
                <a:gd name="T0" fmla="*/ 493 w 493"/>
                <a:gd name="T1" fmla="*/ 0 h 174"/>
                <a:gd name="T2" fmla="*/ 0 w 493"/>
                <a:gd name="T3" fmla="*/ 174 h 174"/>
                <a:gd name="T4" fmla="*/ 0 w 493"/>
                <a:gd name="T5" fmla="*/ 174 h 174"/>
                <a:gd name="T6" fmla="*/ 493 w 493"/>
                <a:gd name="T7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3" h="174">
                  <a:moveTo>
                    <a:pt x="493" y="0"/>
                  </a:moveTo>
                  <a:cubicBezTo>
                    <a:pt x="283" y="54"/>
                    <a:pt x="115" y="114"/>
                    <a:pt x="0" y="174"/>
                  </a:cubicBezTo>
                  <a:cubicBezTo>
                    <a:pt x="0" y="174"/>
                    <a:pt x="0" y="174"/>
                    <a:pt x="0" y="174"/>
                  </a:cubicBezTo>
                  <a:cubicBezTo>
                    <a:pt x="115" y="114"/>
                    <a:pt x="283" y="54"/>
                    <a:pt x="4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auto">
            <a:xfrm>
              <a:off x="12438063" y="-217488"/>
              <a:ext cx="96838" cy="227013"/>
            </a:xfrm>
            <a:custGeom>
              <a:avLst/>
              <a:gdLst>
                <a:gd name="T0" fmla="*/ 56 w 56"/>
                <a:gd name="T1" fmla="*/ 0 h 130"/>
                <a:gd name="T2" fmla="*/ 0 w 56"/>
                <a:gd name="T3" fmla="*/ 130 h 130"/>
                <a:gd name="T4" fmla="*/ 0 w 56"/>
                <a:gd name="T5" fmla="*/ 130 h 130"/>
                <a:gd name="T6" fmla="*/ 56 w 56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30">
                  <a:moveTo>
                    <a:pt x="56" y="0"/>
                  </a:moveTo>
                  <a:cubicBezTo>
                    <a:pt x="34" y="44"/>
                    <a:pt x="15" y="87"/>
                    <a:pt x="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15" y="87"/>
                    <a:pt x="34" y="44"/>
                    <a:pt x="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auto">
            <a:xfrm>
              <a:off x="11068050" y="493713"/>
              <a:ext cx="352425" cy="625475"/>
            </a:xfrm>
            <a:custGeom>
              <a:avLst/>
              <a:gdLst>
                <a:gd name="T0" fmla="*/ 0 w 222"/>
                <a:gd name="T1" fmla="*/ 5 h 394"/>
                <a:gd name="T2" fmla="*/ 222 w 222"/>
                <a:gd name="T3" fmla="*/ 0 h 394"/>
                <a:gd name="T4" fmla="*/ 0 w 222"/>
                <a:gd name="T5" fmla="*/ 5 h 394"/>
                <a:gd name="T6" fmla="*/ 5 w 222"/>
                <a:gd name="T7" fmla="*/ 394 h 394"/>
                <a:gd name="T8" fmla="*/ 0 w 222"/>
                <a:gd name="T9" fmla="*/ 5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394">
                  <a:moveTo>
                    <a:pt x="0" y="5"/>
                  </a:moveTo>
                  <a:lnTo>
                    <a:pt x="222" y="0"/>
                  </a:lnTo>
                  <a:lnTo>
                    <a:pt x="0" y="5"/>
                  </a:lnTo>
                  <a:lnTo>
                    <a:pt x="5" y="39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auto">
            <a:xfrm>
              <a:off x="14420850" y="-962025"/>
              <a:ext cx="857250" cy="3252788"/>
            </a:xfrm>
            <a:custGeom>
              <a:avLst/>
              <a:gdLst>
                <a:gd name="T0" fmla="*/ 492 w 492"/>
                <a:gd name="T1" fmla="*/ 1866 h 1866"/>
                <a:gd name="T2" fmla="*/ 0 w 492"/>
                <a:gd name="T3" fmla="*/ 0 h 1866"/>
                <a:gd name="T4" fmla="*/ 492 w 492"/>
                <a:gd name="T5" fmla="*/ 1866 h 1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2" h="1866">
                  <a:moveTo>
                    <a:pt x="492" y="1866"/>
                  </a:moveTo>
                  <a:cubicBezTo>
                    <a:pt x="488" y="1189"/>
                    <a:pt x="428" y="300"/>
                    <a:pt x="0" y="0"/>
                  </a:cubicBezTo>
                  <a:cubicBezTo>
                    <a:pt x="428" y="300"/>
                    <a:pt x="488" y="1189"/>
                    <a:pt x="492" y="18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2844463" y="2371725"/>
              <a:ext cx="279400" cy="22225"/>
            </a:xfrm>
            <a:custGeom>
              <a:avLst/>
              <a:gdLst>
                <a:gd name="T0" fmla="*/ 160 w 160"/>
                <a:gd name="T1" fmla="*/ 0 h 12"/>
                <a:gd name="T2" fmla="*/ 0 w 160"/>
                <a:gd name="T3" fmla="*/ 12 h 12"/>
                <a:gd name="T4" fmla="*/ 160 w 160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0" h="12">
                  <a:moveTo>
                    <a:pt x="160" y="0"/>
                  </a:moveTo>
                  <a:cubicBezTo>
                    <a:pt x="106" y="4"/>
                    <a:pt x="53" y="8"/>
                    <a:pt x="0" y="12"/>
                  </a:cubicBezTo>
                  <a:cubicBezTo>
                    <a:pt x="45" y="9"/>
                    <a:pt x="101" y="4"/>
                    <a:pt x="1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2661900" y="2406650"/>
              <a:ext cx="19050" cy="1588"/>
            </a:xfrm>
            <a:custGeom>
              <a:avLst/>
              <a:gdLst>
                <a:gd name="T0" fmla="*/ 0 w 11"/>
                <a:gd name="T1" fmla="*/ 1 h 1"/>
                <a:gd name="T2" fmla="*/ 11 w 11"/>
                <a:gd name="T3" fmla="*/ 0 h 1"/>
                <a:gd name="T4" fmla="*/ 0 w 1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">
                  <a:moveTo>
                    <a:pt x="0" y="1"/>
                  </a:moveTo>
                  <a:cubicBezTo>
                    <a:pt x="3" y="1"/>
                    <a:pt x="7" y="1"/>
                    <a:pt x="11" y="0"/>
                  </a:cubicBezTo>
                  <a:cubicBezTo>
                    <a:pt x="8" y="1"/>
                    <a:pt x="4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2492038" y="2408238"/>
              <a:ext cx="169863" cy="17463"/>
            </a:xfrm>
            <a:custGeom>
              <a:avLst/>
              <a:gdLst>
                <a:gd name="T0" fmla="*/ 81 w 98"/>
                <a:gd name="T1" fmla="*/ 2 h 10"/>
                <a:gd name="T2" fmla="*/ 0 w 98"/>
                <a:gd name="T3" fmla="*/ 10 h 10"/>
                <a:gd name="T4" fmla="*/ 81 w 98"/>
                <a:gd name="T5" fmla="*/ 2 h 10"/>
                <a:gd name="T6" fmla="*/ 98 w 98"/>
                <a:gd name="T7" fmla="*/ 0 h 10"/>
                <a:gd name="T8" fmla="*/ 98 w 98"/>
                <a:gd name="T9" fmla="*/ 0 h 10"/>
                <a:gd name="T10" fmla="*/ 81 w 98"/>
                <a:gd name="T11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10">
                  <a:moveTo>
                    <a:pt x="81" y="2"/>
                  </a:moveTo>
                  <a:cubicBezTo>
                    <a:pt x="53" y="5"/>
                    <a:pt x="26" y="7"/>
                    <a:pt x="0" y="10"/>
                  </a:cubicBezTo>
                  <a:cubicBezTo>
                    <a:pt x="26" y="7"/>
                    <a:pt x="53" y="5"/>
                    <a:pt x="81" y="2"/>
                  </a:cubicBezTo>
                  <a:cubicBezTo>
                    <a:pt x="81" y="2"/>
                    <a:pt x="87" y="1"/>
                    <a:pt x="98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2" y="1"/>
                    <a:pt x="86" y="1"/>
                    <a:pt x="81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9"/>
            <p:cNvSpPr>
              <a:spLocks/>
            </p:cNvSpPr>
            <p:nvPr userDrawn="1"/>
          </p:nvSpPr>
          <p:spPr bwMode="auto">
            <a:xfrm>
              <a:off x="12633325" y="608013"/>
              <a:ext cx="28575" cy="1804988"/>
            </a:xfrm>
            <a:custGeom>
              <a:avLst/>
              <a:gdLst>
                <a:gd name="T0" fmla="*/ 0 w 18"/>
                <a:gd name="T1" fmla="*/ 1137 h 1137"/>
                <a:gd name="T2" fmla="*/ 18 w 18"/>
                <a:gd name="T3" fmla="*/ 0 h 1137"/>
                <a:gd name="T4" fmla="*/ 18 w 18"/>
                <a:gd name="T5" fmla="*/ 0 h 1137"/>
                <a:gd name="T6" fmla="*/ 0 w 18"/>
                <a:gd name="T7" fmla="*/ 1137 h 1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137">
                  <a:moveTo>
                    <a:pt x="0" y="1137"/>
                  </a:moveTo>
                  <a:lnTo>
                    <a:pt x="18" y="0"/>
                  </a:lnTo>
                  <a:lnTo>
                    <a:pt x="18" y="0"/>
                  </a:lnTo>
                  <a:lnTo>
                    <a:pt x="0" y="11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0"/>
            <p:cNvSpPr>
              <a:spLocks/>
            </p:cNvSpPr>
            <p:nvPr userDrawn="1"/>
          </p:nvSpPr>
          <p:spPr bwMode="auto">
            <a:xfrm>
              <a:off x="12620625" y="7938"/>
              <a:ext cx="180975" cy="130175"/>
            </a:xfrm>
            <a:custGeom>
              <a:avLst/>
              <a:gdLst>
                <a:gd name="T0" fmla="*/ 0 w 114"/>
                <a:gd name="T1" fmla="*/ 1 h 82"/>
                <a:gd name="T2" fmla="*/ 114 w 114"/>
                <a:gd name="T3" fmla="*/ 0 h 82"/>
                <a:gd name="T4" fmla="*/ 114 w 114"/>
                <a:gd name="T5" fmla="*/ 82 h 82"/>
                <a:gd name="T6" fmla="*/ 114 w 114"/>
                <a:gd name="T7" fmla="*/ 0 h 82"/>
                <a:gd name="T8" fmla="*/ 0 w 114"/>
                <a:gd name="T9" fmla="*/ 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2">
                  <a:moveTo>
                    <a:pt x="0" y="1"/>
                  </a:moveTo>
                  <a:lnTo>
                    <a:pt x="114" y="0"/>
                  </a:lnTo>
                  <a:lnTo>
                    <a:pt x="114" y="82"/>
                  </a:lnTo>
                  <a:lnTo>
                    <a:pt x="114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1"/>
            <p:cNvSpPr>
              <a:spLocks/>
            </p:cNvSpPr>
            <p:nvPr userDrawn="1"/>
          </p:nvSpPr>
          <p:spPr bwMode="auto">
            <a:xfrm>
              <a:off x="11593513" y="266700"/>
              <a:ext cx="2841625" cy="2241550"/>
            </a:xfrm>
            <a:custGeom>
              <a:avLst/>
              <a:gdLst>
                <a:gd name="T0" fmla="*/ 1542 w 1630"/>
                <a:gd name="T1" fmla="*/ 335 h 1286"/>
                <a:gd name="T2" fmla="*/ 1028 w 1630"/>
                <a:gd name="T3" fmla="*/ 98 h 1286"/>
                <a:gd name="T4" fmla="*/ 815 w 1630"/>
                <a:gd name="T5" fmla="*/ 0 h 1286"/>
                <a:gd name="T6" fmla="*/ 794 w 1630"/>
                <a:gd name="T7" fmla="*/ 10 h 1286"/>
                <a:gd name="T8" fmla="*/ 614 w 1630"/>
                <a:gd name="T9" fmla="*/ 96 h 1286"/>
                <a:gd name="T10" fmla="*/ 614 w 1630"/>
                <a:gd name="T11" fmla="*/ 96 h 1286"/>
                <a:gd name="T12" fmla="*/ 456 w 1630"/>
                <a:gd name="T13" fmla="*/ 172 h 1286"/>
                <a:gd name="T14" fmla="*/ 421 w 1630"/>
                <a:gd name="T15" fmla="*/ 189 h 1286"/>
                <a:gd name="T16" fmla="*/ 422 w 1630"/>
                <a:gd name="T17" fmla="*/ 125 h 1286"/>
                <a:gd name="T18" fmla="*/ 215 w 1630"/>
                <a:gd name="T19" fmla="*/ 128 h 1286"/>
                <a:gd name="T20" fmla="*/ 215 w 1630"/>
                <a:gd name="T21" fmla="*/ 196 h 1286"/>
                <a:gd name="T22" fmla="*/ 215 w 1630"/>
                <a:gd name="T23" fmla="*/ 289 h 1286"/>
                <a:gd name="T24" fmla="*/ 97 w 1630"/>
                <a:gd name="T25" fmla="*/ 345 h 1286"/>
                <a:gd name="T26" fmla="*/ 1 w 1630"/>
                <a:gd name="T27" fmla="*/ 392 h 1286"/>
                <a:gd name="T28" fmla="*/ 0 w 1630"/>
                <a:gd name="T29" fmla="*/ 646 h 1286"/>
                <a:gd name="T30" fmla="*/ 97 w 1630"/>
                <a:gd name="T31" fmla="*/ 648 h 1286"/>
                <a:gd name="T32" fmla="*/ 150 w 1630"/>
                <a:gd name="T33" fmla="*/ 649 h 1286"/>
                <a:gd name="T34" fmla="*/ 152 w 1630"/>
                <a:gd name="T35" fmla="*/ 1271 h 1286"/>
                <a:gd name="T36" fmla="*/ 152 w 1630"/>
                <a:gd name="T37" fmla="*/ 1286 h 1286"/>
                <a:gd name="T38" fmla="*/ 239 w 1630"/>
                <a:gd name="T39" fmla="*/ 1271 h 1286"/>
                <a:gd name="T40" fmla="*/ 238 w 1630"/>
                <a:gd name="T41" fmla="*/ 563 h 1286"/>
                <a:gd name="T42" fmla="*/ 98 w 1630"/>
                <a:gd name="T43" fmla="*/ 564 h 1286"/>
                <a:gd name="T44" fmla="*/ 97 w 1630"/>
                <a:gd name="T45" fmla="*/ 459 h 1286"/>
                <a:gd name="T46" fmla="*/ 97 w 1630"/>
                <a:gd name="T47" fmla="*/ 453 h 1286"/>
                <a:gd name="T48" fmla="*/ 613 w 1630"/>
                <a:gd name="T49" fmla="*/ 196 h 1286"/>
                <a:gd name="T50" fmla="*/ 613 w 1630"/>
                <a:gd name="T51" fmla="*/ 196 h 1286"/>
                <a:gd name="T52" fmla="*/ 748 w 1630"/>
                <a:gd name="T53" fmla="*/ 131 h 1286"/>
                <a:gd name="T54" fmla="*/ 801 w 1630"/>
                <a:gd name="T55" fmla="*/ 105 h 1286"/>
                <a:gd name="T56" fmla="*/ 816 w 1630"/>
                <a:gd name="T57" fmla="*/ 98 h 1286"/>
                <a:gd name="T58" fmla="*/ 1542 w 1630"/>
                <a:gd name="T59" fmla="*/ 441 h 1286"/>
                <a:gd name="T60" fmla="*/ 1539 w 1630"/>
                <a:gd name="T61" fmla="*/ 551 h 1286"/>
                <a:gd name="T62" fmla="*/ 1407 w 1630"/>
                <a:gd name="T63" fmla="*/ 551 h 1286"/>
                <a:gd name="T64" fmla="*/ 1406 w 1630"/>
                <a:gd name="T65" fmla="*/ 669 h 1286"/>
                <a:gd name="T66" fmla="*/ 1406 w 1630"/>
                <a:gd name="T67" fmla="*/ 701 h 1286"/>
                <a:gd name="T68" fmla="*/ 1405 w 1630"/>
                <a:gd name="T69" fmla="*/ 1186 h 1286"/>
                <a:gd name="T70" fmla="*/ 1488 w 1630"/>
                <a:gd name="T71" fmla="*/ 1184 h 1286"/>
                <a:gd name="T72" fmla="*/ 1491 w 1630"/>
                <a:gd name="T73" fmla="*/ 701 h 1286"/>
                <a:gd name="T74" fmla="*/ 1491 w 1630"/>
                <a:gd name="T75" fmla="*/ 625 h 1286"/>
                <a:gd name="T76" fmla="*/ 1542 w 1630"/>
                <a:gd name="T77" fmla="*/ 625 h 1286"/>
                <a:gd name="T78" fmla="*/ 1625 w 1630"/>
                <a:gd name="T79" fmla="*/ 625 h 1286"/>
                <a:gd name="T80" fmla="*/ 1626 w 1630"/>
                <a:gd name="T81" fmla="*/ 551 h 1286"/>
                <a:gd name="T82" fmla="*/ 1630 w 1630"/>
                <a:gd name="T83" fmla="*/ 375 h 1286"/>
                <a:gd name="T84" fmla="*/ 1542 w 1630"/>
                <a:gd name="T85" fmla="*/ 335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30" h="1286">
                  <a:moveTo>
                    <a:pt x="1542" y="335"/>
                  </a:moveTo>
                  <a:cubicBezTo>
                    <a:pt x="1028" y="98"/>
                    <a:pt x="1028" y="98"/>
                    <a:pt x="1028" y="98"/>
                  </a:cubicBezTo>
                  <a:cubicBezTo>
                    <a:pt x="815" y="0"/>
                    <a:pt x="815" y="0"/>
                    <a:pt x="815" y="0"/>
                  </a:cubicBezTo>
                  <a:cubicBezTo>
                    <a:pt x="794" y="10"/>
                    <a:pt x="794" y="10"/>
                    <a:pt x="794" y="10"/>
                  </a:cubicBezTo>
                  <a:cubicBezTo>
                    <a:pt x="614" y="96"/>
                    <a:pt x="614" y="96"/>
                    <a:pt x="614" y="96"/>
                  </a:cubicBezTo>
                  <a:cubicBezTo>
                    <a:pt x="614" y="96"/>
                    <a:pt x="614" y="96"/>
                    <a:pt x="614" y="96"/>
                  </a:cubicBezTo>
                  <a:cubicBezTo>
                    <a:pt x="456" y="172"/>
                    <a:pt x="456" y="172"/>
                    <a:pt x="456" y="172"/>
                  </a:cubicBezTo>
                  <a:cubicBezTo>
                    <a:pt x="421" y="189"/>
                    <a:pt x="421" y="189"/>
                    <a:pt x="421" y="189"/>
                  </a:cubicBezTo>
                  <a:cubicBezTo>
                    <a:pt x="422" y="125"/>
                    <a:pt x="422" y="125"/>
                    <a:pt x="422" y="125"/>
                  </a:cubicBezTo>
                  <a:cubicBezTo>
                    <a:pt x="215" y="128"/>
                    <a:pt x="215" y="128"/>
                    <a:pt x="215" y="128"/>
                  </a:cubicBezTo>
                  <a:cubicBezTo>
                    <a:pt x="215" y="196"/>
                    <a:pt x="215" y="196"/>
                    <a:pt x="215" y="196"/>
                  </a:cubicBezTo>
                  <a:cubicBezTo>
                    <a:pt x="215" y="289"/>
                    <a:pt x="215" y="289"/>
                    <a:pt x="215" y="289"/>
                  </a:cubicBezTo>
                  <a:cubicBezTo>
                    <a:pt x="97" y="345"/>
                    <a:pt x="97" y="345"/>
                    <a:pt x="97" y="345"/>
                  </a:cubicBezTo>
                  <a:cubicBezTo>
                    <a:pt x="1" y="392"/>
                    <a:pt x="1" y="392"/>
                    <a:pt x="1" y="392"/>
                  </a:cubicBezTo>
                  <a:cubicBezTo>
                    <a:pt x="0" y="646"/>
                    <a:pt x="0" y="646"/>
                    <a:pt x="0" y="646"/>
                  </a:cubicBezTo>
                  <a:cubicBezTo>
                    <a:pt x="97" y="648"/>
                    <a:pt x="97" y="648"/>
                    <a:pt x="97" y="648"/>
                  </a:cubicBezTo>
                  <a:cubicBezTo>
                    <a:pt x="150" y="649"/>
                    <a:pt x="150" y="649"/>
                    <a:pt x="150" y="649"/>
                  </a:cubicBezTo>
                  <a:cubicBezTo>
                    <a:pt x="152" y="1271"/>
                    <a:pt x="152" y="1271"/>
                    <a:pt x="152" y="1271"/>
                  </a:cubicBezTo>
                  <a:cubicBezTo>
                    <a:pt x="152" y="1286"/>
                    <a:pt x="152" y="1286"/>
                    <a:pt x="152" y="1286"/>
                  </a:cubicBezTo>
                  <a:cubicBezTo>
                    <a:pt x="239" y="1271"/>
                    <a:pt x="239" y="1271"/>
                    <a:pt x="239" y="1271"/>
                  </a:cubicBezTo>
                  <a:cubicBezTo>
                    <a:pt x="238" y="563"/>
                    <a:pt x="238" y="563"/>
                    <a:pt x="238" y="563"/>
                  </a:cubicBezTo>
                  <a:cubicBezTo>
                    <a:pt x="98" y="564"/>
                    <a:pt x="98" y="564"/>
                    <a:pt x="98" y="564"/>
                  </a:cubicBezTo>
                  <a:cubicBezTo>
                    <a:pt x="97" y="459"/>
                    <a:pt x="97" y="459"/>
                    <a:pt x="97" y="459"/>
                  </a:cubicBezTo>
                  <a:cubicBezTo>
                    <a:pt x="97" y="453"/>
                    <a:pt x="97" y="453"/>
                    <a:pt x="97" y="453"/>
                  </a:cubicBezTo>
                  <a:cubicBezTo>
                    <a:pt x="613" y="196"/>
                    <a:pt x="613" y="196"/>
                    <a:pt x="613" y="196"/>
                  </a:cubicBezTo>
                  <a:cubicBezTo>
                    <a:pt x="613" y="196"/>
                    <a:pt x="613" y="196"/>
                    <a:pt x="613" y="196"/>
                  </a:cubicBezTo>
                  <a:cubicBezTo>
                    <a:pt x="748" y="131"/>
                    <a:pt x="748" y="131"/>
                    <a:pt x="748" y="131"/>
                  </a:cubicBezTo>
                  <a:cubicBezTo>
                    <a:pt x="801" y="105"/>
                    <a:pt x="801" y="105"/>
                    <a:pt x="801" y="105"/>
                  </a:cubicBezTo>
                  <a:cubicBezTo>
                    <a:pt x="816" y="98"/>
                    <a:pt x="816" y="98"/>
                    <a:pt x="816" y="98"/>
                  </a:cubicBezTo>
                  <a:cubicBezTo>
                    <a:pt x="1542" y="441"/>
                    <a:pt x="1542" y="441"/>
                    <a:pt x="1542" y="441"/>
                  </a:cubicBezTo>
                  <a:cubicBezTo>
                    <a:pt x="1539" y="551"/>
                    <a:pt x="1539" y="551"/>
                    <a:pt x="1539" y="551"/>
                  </a:cubicBezTo>
                  <a:cubicBezTo>
                    <a:pt x="1407" y="551"/>
                    <a:pt x="1407" y="551"/>
                    <a:pt x="1407" y="551"/>
                  </a:cubicBezTo>
                  <a:cubicBezTo>
                    <a:pt x="1406" y="669"/>
                    <a:pt x="1406" y="669"/>
                    <a:pt x="1406" y="669"/>
                  </a:cubicBezTo>
                  <a:cubicBezTo>
                    <a:pt x="1406" y="701"/>
                    <a:pt x="1406" y="701"/>
                    <a:pt x="1406" y="701"/>
                  </a:cubicBezTo>
                  <a:cubicBezTo>
                    <a:pt x="1405" y="1186"/>
                    <a:pt x="1405" y="1186"/>
                    <a:pt x="1405" y="1186"/>
                  </a:cubicBezTo>
                  <a:cubicBezTo>
                    <a:pt x="1456" y="1185"/>
                    <a:pt x="1488" y="1184"/>
                    <a:pt x="1488" y="1184"/>
                  </a:cubicBezTo>
                  <a:cubicBezTo>
                    <a:pt x="1491" y="701"/>
                    <a:pt x="1491" y="701"/>
                    <a:pt x="1491" y="701"/>
                  </a:cubicBezTo>
                  <a:cubicBezTo>
                    <a:pt x="1491" y="625"/>
                    <a:pt x="1491" y="625"/>
                    <a:pt x="1491" y="625"/>
                  </a:cubicBezTo>
                  <a:cubicBezTo>
                    <a:pt x="1542" y="625"/>
                    <a:pt x="1542" y="625"/>
                    <a:pt x="1542" y="625"/>
                  </a:cubicBezTo>
                  <a:cubicBezTo>
                    <a:pt x="1625" y="625"/>
                    <a:pt x="1625" y="625"/>
                    <a:pt x="1625" y="625"/>
                  </a:cubicBezTo>
                  <a:cubicBezTo>
                    <a:pt x="1626" y="551"/>
                    <a:pt x="1626" y="551"/>
                    <a:pt x="1626" y="551"/>
                  </a:cubicBezTo>
                  <a:cubicBezTo>
                    <a:pt x="1630" y="375"/>
                    <a:pt x="1630" y="375"/>
                    <a:pt x="1630" y="375"/>
                  </a:cubicBezTo>
                  <a:lnTo>
                    <a:pt x="1542" y="3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 userDrawn="1"/>
          </p:nvSpPr>
          <p:spPr bwMode="auto">
            <a:xfrm>
              <a:off x="13465175" y="1271588"/>
              <a:ext cx="9525" cy="20638"/>
            </a:xfrm>
            <a:custGeom>
              <a:avLst/>
              <a:gdLst>
                <a:gd name="T0" fmla="*/ 0 w 5"/>
                <a:gd name="T1" fmla="*/ 0 h 12"/>
                <a:gd name="T2" fmla="*/ 5 w 5"/>
                <a:gd name="T3" fmla="*/ 12 h 12"/>
                <a:gd name="T4" fmla="*/ 0 w 5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2">
                  <a:moveTo>
                    <a:pt x="0" y="0"/>
                  </a:moveTo>
                  <a:cubicBezTo>
                    <a:pt x="2" y="4"/>
                    <a:pt x="3" y="8"/>
                    <a:pt x="5" y="12"/>
                  </a:cubicBezTo>
                  <a:cubicBezTo>
                    <a:pt x="3" y="8"/>
                    <a:pt x="2" y="4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3"/>
            <p:cNvSpPr>
              <a:spLocks/>
            </p:cNvSpPr>
            <p:nvPr userDrawn="1"/>
          </p:nvSpPr>
          <p:spPr bwMode="auto">
            <a:xfrm>
              <a:off x="13441363" y="1189038"/>
              <a:ext cx="19050" cy="69850"/>
            </a:xfrm>
            <a:custGeom>
              <a:avLst/>
              <a:gdLst>
                <a:gd name="T0" fmla="*/ 0 w 11"/>
                <a:gd name="T1" fmla="*/ 0 h 40"/>
                <a:gd name="T2" fmla="*/ 11 w 11"/>
                <a:gd name="T3" fmla="*/ 40 h 40"/>
                <a:gd name="T4" fmla="*/ 0 w 11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40">
                  <a:moveTo>
                    <a:pt x="0" y="0"/>
                  </a:moveTo>
                  <a:cubicBezTo>
                    <a:pt x="2" y="14"/>
                    <a:pt x="6" y="28"/>
                    <a:pt x="11" y="40"/>
                  </a:cubicBezTo>
                  <a:cubicBezTo>
                    <a:pt x="6" y="28"/>
                    <a:pt x="2" y="14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4"/>
            <p:cNvSpPr>
              <a:spLocks/>
            </p:cNvSpPr>
            <p:nvPr userDrawn="1"/>
          </p:nvSpPr>
          <p:spPr bwMode="auto">
            <a:xfrm>
              <a:off x="13703300" y="1471613"/>
              <a:ext cx="25400" cy="6350"/>
            </a:xfrm>
            <a:custGeom>
              <a:avLst/>
              <a:gdLst>
                <a:gd name="T0" fmla="*/ 0 w 15"/>
                <a:gd name="T1" fmla="*/ 0 h 4"/>
                <a:gd name="T2" fmla="*/ 15 w 15"/>
                <a:gd name="T3" fmla="*/ 4 h 4"/>
                <a:gd name="T4" fmla="*/ 0 w 15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4">
                  <a:moveTo>
                    <a:pt x="0" y="0"/>
                  </a:moveTo>
                  <a:cubicBezTo>
                    <a:pt x="5" y="1"/>
                    <a:pt x="10" y="3"/>
                    <a:pt x="15" y="4"/>
                  </a:cubicBezTo>
                  <a:cubicBezTo>
                    <a:pt x="10" y="3"/>
                    <a:pt x="5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5"/>
            <p:cNvSpPr>
              <a:spLocks/>
            </p:cNvSpPr>
            <p:nvPr userDrawn="1"/>
          </p:nvSpPr>
          <p:spPr bwMode="auto">
            <a:xfrm>
              <a:off x="13731875" y="1477963"/>
              <a:ext cx="30163" cy="6350"/>
            </a:xfrm>
            <a:custGeom>
              <a:avLst/>
              <a:gdLst>
                <a:gd name="T0" fmla="*/ 0 w 17"/>
                <a:gd name="T1" fmla="*/ 0 h 3"/>
                <a:gd name="T2" fmla="*/ 17 w 17"/>
                <a:gd name="T3" fmla="*/ 3 h 3"/>
                <a:gd name="T4" fmla="*/ 0 w 17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3">
                  <a:moveTo>
                    <a:pt x="0" y="0"/>
                  </a:moveTo>
                  <a:cubicBezTo>
                    <a:pt x="5" y="1"/>
                    <a:pt x="11" y="2"/>
                    <a:pt x="17" y="3"/>
                  </a:cubicBezTo>
                  <a:cubicBezTo>
                    <a:pt x="11" y="2"/>
                    <a:pt x="5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6"/>
            <p:cNvSpPr>
              <a:spLocks/>
            </p:cNvSpPr>
            <p:nvPr userDrawn="1"/>
          </p:nvSpPr>
          <p:spPr bwMode="auto">
            <a:xfrm>
              <a:off x="13477875" y="1296988"/>
              <a:ext cx="219075" cy="173038"/>
            </a:xfrm>
            <a:custGeom>
              <a:avLst/>
              <a:gdLst>
                <a:gd name="T0" fmla="*/ 126 w 126"/>
                <a:gd name="T1" fmla="*/ 99 h 99"/>
                <a:gd name="T2" fmla="*/ 0 w 126"/>
                <a:gd name="T3" fmla="*/ 0 h 99"/>
                <a:gd name="T4" fmla="*/ 126 w 126"/>
                <a:gd name="T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6" h="99">
                  <a:moveTo>
                    <a:pt x="126" y="99"/>
                  </a:moveTo>
                  <a:cubicBezTo>
                    <a:pt x="74" y="83"/>
                    <a:pt x="28" y="51"/>
                    <a:pt x="0" y="0"/>
                  </a:cubicBezTo>
                  <a:cubicBezTo>
                    <a:pt x="28" y="51"/>
                    <a:pt x="74" y="83"/>
                    <a:pt x="126" y="9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" name="Freeform 27"/>
            <p:cNvSpPr>
              <a:spLocks/>
            </p:cNvSpPr>
            <p:nvPr userDrawn="1"/>
          </p:nvSpPr>
          <p:spPr bwMode="auto">
            <a:xfrm>
              <a:off x="13765213" y="1485900"/>
              <a:ext cx="28575" cy="1588"/>
            </a:xfrm>
            <a:custGeom>
              <a:avLst/>
              <a:gdLst>
                <a:gd name="T0" fmla="*/ 0 w 16"/>
                <a:gd name="T1" fmla="*/ 0 h 1"/>
                <a:gd name="T2" fmla="*/ 16 w 16"/>
                <a:gd name="T3" fmla="*/ 1 h 1"/>
                <a:gd name="T4" fmla="*/ 0 w 1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">
                  <a:moveTo>
                    <a:pt x="0" y="0"/>
                  </a:moveTo>
                  <a:cubicBezTo>
                    <a:pt x="6" y="0"/>
                    <a:pt x="11" y="1"/>
                    <a:pt x="16" y="1"/>
                  </a:cubicBezTo>
                  <a:cubicBezTo>
                    <a:pt x="11" y="1"/>
                    <a:pt x="6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" name="Freeform 28"/>
            <p:cNvSpPr>
              <a:spLocks/>
            </p:cNvSpPr>
            <p:nvPr userDrawn="1"/>
          </p:nvSpPr>
          <p:spPr bwMode="auto">
            <a:xfrm>
              <a:off x="13803313" y="1489075"/>
              <a:ext cx="23813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8" y="0"/>
                    <a:pt x="4" y="0"/>
                    <a:pt x="0" y="0"/>
                  </a:cubicBezTo>
                  <a:cubicBezTo>
                    <a:pt x="4" y="0"/>
                    <a:pt x="8" y="0"/>
                    <a:pt x="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8" name="Freeform 29"/>
            <p:cNvSpPr>
              <a:spLocks/>
            </p:cNvSpPr>
            <p:nvPr userDrawn="1"/>
          </p:nvSpPr>
          <p:spPr bwMode="auto">
            <a:xfrm>
              <a:off x="13860463" y="1487488"/>
              <a:ext cx="11113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cubicBezTo>
                    <a:pt x="4" y="0"/>
                    <a:pt x="2" y="0"/>
                    <a:pt x="0" y="0"/>
                  </a:cubicBezTo>
                  <a:cubicBezTo>
                    <a:pt x="2" y="0"/>
                    <a:pt x="4" y="0"/>
                    <a:pt x="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Freeform 30"/>
            <p:cNvSpPr>
              <a:spLocks/>
            </p:cNvSpPr>
            <p:nvPr userDrawn="1"/>
          </p:nvSpPr>
          <p:spPr bwMode="auto">
            <a:xfrm>
              <a:off x="13827125" y="1489075"/>
              <a:ext cx="12700" cy="0"/>
            </a:xfrm>
            <a:custGeom>
              <a:avLst/>
              <a:gdLst>
                <a:gd name="T0" fmla="*/ 0 w 8"/>
                <a:gd name="T1" fmla="*/ 0 w 8"/>
                <a:gd name="T2" fmla="*/ 8 w 8"/>
                <a:gd name="T3" fmla="*/ 0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8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6" y="0"/>
                    <a:pt x="8" y="0"/>
                  </a:cubicBezTo>
                  <a:cubicBezTo>
                    <a:pt x="5" y="0"/>
                    <a:pt x="3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0" name="Freeform 31"/>
            <p:cNvSpPr>
              <a:spLocks/>
            </p:cNvSpPr>
            <p:nvPr userDrawn="1"/>
          </p:nvSpPr>
          <p:spPr bwMode="auto">
            <a:xfrm>
              <a:off x="10287000" y="512763"/>
              <a:ext cx="317500" cy="608013"/>
            </a:xfrm>
            <a:custGeom>
              <a:avLst/>
              <a:gdLst>
                <a:gd name="T0" fmla="*/ 0 w 200"/>
                <a:gd name="T1" fmla="*/ 0 h 383"/>
                <a:gd name="T2" fmla="*/ 4 w 200"/>
                <a:gd name="T3" fmla="*/ 383 h 383"/>
                <a:gd name="T4" fmla="*/ 200 w 200"/>
                <a:gd name="T5" fmla="*/ 382 h 383"/>
                <a:gd name="T6" fmla="*/ 4 w 200"/>
                <a:gd name="T7" fmla="*/ 383 h 383"/>
                <a:gd name="T8" fmla="*/ 0 w 200"/>
                <a:gd name="T9" fmla="*/ 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383">
                  <a:moveTo>
                    <a:pt x="0" y="0"/>
                  </a:moveTo>
                  <a:lnTo>
                    <a:pt x="4" y="383"/>
                  </a:lnTo>
                  <a:lnTo>
                    <a:pt x="200" y="382"/>
                  </a:lnTo>
                  <a:lnTo>
                    <a:pt x="4" y="3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Freeform 32"/>
            <p:cNvSpPr>
              <a:spLocks/>
            </p:cNvSpPr>
            <p:nvPr userDrawn="1"/>
          </p:nvSpPr>
          <p:spPr bwMode="auto">
            <a:xfrm>
              <a:off x="12636500" y="-1116013"/>
              <a:ext cx="938213" cy="717550"/>
            </a:xfrm>
            <a:custGeom>
              <a:avLst/>
              <a:gdLst>
                <a:gd name="T0" fmla="*/ 539 w 539"/>
                <a:gd name="T1" fmla="*/ 0 h 412"/>
                <a:gd name="T2" fmla="*/ 0 w 539"/>
                <a:gd name="T3" fmla="*/ 412 h 412"/>
                <a:gd name="T4" fmla="*/ 539 w 539"/>
                <a:gd name="T5" fmla="*/ 0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9" h="412">
                  <a:moveTo>
                    <a:pt x="539" y="0"/>
                  </a:moveTo>
                  <a:cubicBezTo>
                    <a:pt x="309" y="51"/>
                    <a:pt x="122" y="221"/>
                    <a:pt x="0" y="412"/>
                  </a:cubicBezTo>
                  <a:cubicBezTo>
                    <a:pt x="122" y="221"/>
                    <a:pt x="309" y="51"/>
                    <a:pt x="539" y="0"/>
                  </a:cubicBez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Freeform 33"/>
            <p:cNvSpPr>
              <a:spLocks/>
            </p:cNvSpPr>
            <p:nvPr userDrawn="1"/>
          </p:nvSpPr>
          <p:spPr bwMode="auto">
            <a:xfrm>
              <a:off x="14187488" y="2330450"/>
              <a:ext cx="104775" cy="0"/>
            </a:xfrm>
            <a:custGeom>
              <a:avLst/>
              <a:gdLst>
                <a:gd name="T0" fmla="*/ 0 w 60"/>
                <a:gd name="T1" fmla="*/ 60 w 60"/>
                <a:gd name="T2" fmla="*/ 0 w 6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0">
                  <a:moveTo>
                    <a:pt x="0" y="0"/>
                  </a:moveTo>
                  <a:cubicBezTo>
                    <a:pt x="22" y="0"/>
                    <a:pt x="39" y="0"/>
                    <a:pt x="60" y="0"/>
                  </a:cubicBezTo>
                  <a:cubicBezTo>
                    <a:pt x="39" y="0"/>
                    <a:pt x="22" y="0"/>
                    <a:pt x="0" y="0"/>
                  </a:cubicBez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34"/>
            <p:cNvSpPr>
              <a:spLocks/>
            </p:cNvSpPr>
            <p:nvPr userDrawn="1"/>
          </p:nvSpPr>
          <p:spPr bwMode="auto">
            <a:xfrm>
              <a:off x="14292263" y="2330450"/>
              <a:ext cx="987425" cy="30163"/>
            </a:xfrm>
            <a:custGeom>
              <a:avLst/>
              <a:gdLst>
                <a:gd name="T0" fmla="*/ 567 w 567"/>
                <a:gd name="T1" fmla="*/ 17 h 17"/>
                <a:gd name="T2" fmla="*/ 0 w 567"/>
                <a:gd name="T3" fmla="*/ 0 h 17"/>
                <a:gd name="T4" fmla="*/ 567 w 567"/>
                <a:gd name="T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7" h="17">
                  <a:moveTo>
                    <a:pt x="567" y="17"/>
                  </a:moveTo>
                  <a:cubicBezTo>
                    <a:pt x="384" y="6"/>
                    <a:pt x="195" y="0"/>
                    <a:pt x="0" y="0"/>
                  </a:cubicBezTo>
                  <a:cubicBezTo>
                    <a:pt x="195" y="0"/>
                    <a:pt x="384" y="6"/>
                    <a:pt x="567" y="17"/>
                  </a:cubicBez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Freeform 35"/>
            <p:cNvSpPr>
              <a:spLocks/>
            </p:cNvSpPr>
            <p:nvPr userDrawn="1"/>
          </p:nvSpPr>
          <p:spPr bwMode="auto">
            <a:xfrm>
              <a:off x="12438063" y="-1143000"/>
              <a:ext cx="2841625" cy="3503613"/>
            </a:xfrm>
            <a:custGeom>
              <a:avLst/>
              <a:gdLst>
                <a:gd name="T0" fmla="*/ 1630 w 1631"/>
                <a:gd name="T1" fmla="*/ 1970 h 2010"/>
                <a:gd name="T2" fmla="*/ 1138 w 1631"/>
                <a:gd name="T3" fmla="*/ 104 h 2010"/>
                <a:gd name="T4" fmla="*/ 1048 w 1631"/>
                <a:gd name="T5" fmla="*/ 52 h 2010"/>
                <a:gd name="T6" fmla="*/ 960 w 1631"/>
                <a:gd name="T7" fmla="*/ 20 h 2010"/>
                <a:gd name="T8" fmla="*/ 796 w 1631"/>
                <a:gd name="T9" fmla="*/ 0 h 2010"/>
                <a:gd name="T10" fmla="*/ 723 w 1631"/>
                <a:gd name="T11" fmla="*/ 4 h 2010"/>
                <a:gd name="T12" fmla="*/ 653 w 1631"/>
                <a:gd name="T13" fmla="*/ 15 h 2010"/>
                <a:gd name="T14" fmla="*/ 114 w 1631"/>
                <a:gd name="T15" fmla="*/ 427 h 2010"/>
                <a:gd name="T16" fmla="*/ 56 w 1631"/>
                <a:gd name="T17" fmla="*/ 531 h 2010"/>
                <a:gd name="T18" fmla="*/ 0 w 1631"/>
                <a:gd name="T19" fmla="*/ 661 h 2010"/>
                <a:gd name="T20" fmla="*/ 105 w 1631"/>
                <a:gd name="T21" fmla="*/ 661 h 2010"/>
                <a:gd name="T22" fmla="*/ 209 w 1631"/>
                <a:gd name="T23" fmla="*/ 660 h 2010"/>
                <a:gd name="T24" fmla="*/ 209 w 1631"/>
                <a:gd name="T25" fmla="*/ 735 h 2010"/>
                <a:gd name="T26" fmla="*/ 134 w 1631"/>
                <a:gd name="T27" fmla="*/ 735 h 2010"/>
                <a:gd name="T28" fmla="*/ 132 w 1631"/>
                <a:gd name="T29" fmla="*/ 820 h 2010"/>
                <a:gd name="T30" fmla="*/ 130 w 1631"/>
                <a:gd name="T31" fmla="*/ 905 h 2010"/>
                <a:gd name="T32" fmla="*/ 310 w 1631"/>
                <a:gd name="T33" fmla="*/ 819 h 2010"/>
                <a:gd name="T34" fmla="*/ 299 w 1631"/>
                <a:gd name="T35" fmla="*/ 700 h 2010"/>
                <a:gd name="T36" fmla="*/ 572 w 1631"/>
                <a:gd name="T37" fmla="*/ 523 h 2010"/>
                <a:gd name="T38" fmla="*/ 1022 w 1631"/>
                <a:gd name="T39" fmla="*/ 440 h 2010"/>
                <a:gd name="T40" fmla="*/ 1042 w 1631"/>
                <a:gd name="T41" fmla="*/ 464 h 2010"/>
                <a:gd name="T42" fmla="*/ 1145 w 1631"/>
                <a:gd name="T43" fmla="*/ 665 h 2010"/>
                <a:gd name="T44" fmla="*/ 1272 w 1631"/>
                <a:gd name="T45" fmla="*/ 823 h 2010"/>
                <a:gd name="T46" fmla="*/ 1268 w 1631"/>
                <a:gd name="T47" fmla="*/ 1277 h 2010"/>
                <a:gd name="T48" fmla="*/ 1142 w 1631"/>
                <a:gd name="T49" fmla="*/ 1360 h 2010"/>
                <a:gd name="T50" fmla="*/ 1141 w 1631"/>
                <a:gd name="T51" fmla="*/ 1434 h 2010"/>
                <a:gd name="T52" fmla="*/ 1058 w 1631"/>
                <a:gd name="T53" fmla="*/ 1434 h 2010"/>
                <a:gd name="T54" fmla="*/ 1007 w 1631"/>
                <a:gd name="T55" fmla="*/ 1434 h 2010"/>
                <a:gd name="T56" fmla="*/ 1007 w 1631"/>
                <a:gd name="T57" fmla="*/ 1510 h 2010"/>
                <a:gd name="T58" fmla="*/ 1004 w 1631"/>
                <a:gd name="T59" fmla="*/ 1993 h 2010"/>
                <a:gd name="T60" fmla="*/ 1064 w 1631"/>
                <a:gd name="T61" fmla="*/ 1993 h 2010"/>
                <a:gd name="T62" fmla="*/ 1631 w 1631"/>
                <a:gd name="T63" fmla="*/ 2010 h 2010"/>
                <a:gd name="T64" fmla="*/ 1630 w 1631"/>
                <a:gd name="T65" fmla="*/ 1970 h 2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31" h="2010">
                  <a:moveTo>
                    <a:pt x="1630" y="1970"/>
                  </a:moveTo>
                  <a:cubicBezTo>
                    <a:pt x="1626" y="1293"/>
                    <a:pt x="1566" y="404"/>
                    <a:pt x="1138" y="104"/>
                  </a:cubicBezTo>
                  <a:cubicBezTo>
                    <a:pt x="1110" y="84"/>
                    <a:pt x="1080" y="66"/>
                    <a:pt x="1048" y="52"/>
                  </a:cubicBezTo>
                  <a:cubicBezTo>
                    <a:pt x="1020" y="39"/>
                    <a:pt x="991" y="29"/>
                    <a:pt x="960" y="20"/>
                  </a:cubicBezTo>
                  <a:cubicBezTo>
                    <a:pt x="910" y="7"/>
                    <a:pt x="855" y="0"/>
                    <a:pt x="796" y="0"/>
                  </a:cubicBezTo>
                  <a:cubicBezTo>
                    <a:pt x="771" y="0"/>
                    <a:pt x="747" y="1"/>
                    <a:pt x="723" y="4"/>
                  </a:cubicBezTo>
                  <a:cubicBezTo>
                    <a:pt x="699" y="6"/>
                    <a:pt x="676" y="10"/>
                    <a:pt x="653" y="15"/>
                  </a:cubicBezTo>
                  <a:cubicBezTo>
                    <a:pt x="423" y="66"/>
                    <a:pt x="236" y="236"/>
                    <a:pt x="114" y="427"/>
                  </a:cubicBezTo>
                  <a:cubicBezTo>
                    <a:pt x="93" y="461"/>
                    <a:pt x="73" y="496"/>
                    <a:pt x="56" y="531"/>
                  </a:cubicBezTo>
                  <a:cubicBezTo>
                    <a:pt x="34" y="575"/>
                    <a:pt x="15" y="618"/>
                    <a:pt x="0" y="661"/>
                  </a:cubicBezTo>
                  <a:cubicBezTo>
                    <a:pt x="105" y="661"/>
                    <a:pt x="105" y="661"/>
                    <a:pt x="105" y="661"/>
                  </a:cubicBezTo>
                  <a:cubicBezTo>
                    <a:pt x="209" y="660"/>
                    <a:pt x="209" y="660"/>
                    <a:pt x="209" y="660"/>
                  </a:cubicBezTo>
                  <a:cubicBezTo>
                    <a:pt x="209" y="735"/>
                    <a:pt x="209" y="735"/>
                    <a:pt x="209" y="735"/>
                  </a:cubicBezTo>
                  <a:cubicBezTo>
                    <a:pt x="134" y="735"/>
                    <a:pt x="134" y="735"/>
                    <a:pt x="134" y="735"/>
                  </a:cubicBezTo>
                  <a:cubicBezTo>
                    <a:pt x="132" y="820"/>
                    <a:pt x="132" y="820"/>
                    <a:pt x="132" y="820"/>
                  </a:cubicBezTo>
                  <a:cubicBezTo>
                    <a:pt x="130" y="905"/>
                    <a:pt x="130" y="905"/>
                    <a:pt x="130" y="905"/>
                  </a:cubicBezTo>
                  <a:cubicBezTo>
                    <a:pt x="310" y="819"/>
                    <a:pt x="310" y="819"/>
                    <a:pt x="310" y="819"/>
                  </a:cubicBezTo>
                  <a:cubicBezTo>
                    <a:pt x="300" y="774"/>
                    <a:pt x="287" y="746"/>
                    <a:pt x="299" y="700"/>
                  </a:cubicBezTo>
                  <a:cubicBezTo>
                    <a:pt x="333" y="560"/>
                    <a:pt x="489" y="514"/>
                    <a:pt x="572" y="523"/>
                  </a:cubicBezTo>
                  <a:cubicBezTo>
                    <a:pt x="634" y="311"/>
                    <a:pt x="885" y="291"/>
                    <a:pt x="1022" y="440"/>
                  </a:cubicBezTo>
                  <a:cubicBezTo>
                    <a:pt x="1029" y="448"/>
                    <a:pt x="1035" y="456"/>
                    <a:pt x="1042" y="464"/>
                  </a:cubicBezTo>
                  <a:cubicBezTo>
                    <a:pt x="1087" y="522"/>
                    <a:pt x="1124" y="598"/>
                    <a:pt x="1145" y="665"/>
                  </a:cubicBezTo>
                  <a:cubicBezTo>
                    <a:pt x="1178" y="765"/>
                    <a:pt x="1214" y="736"/>
                    <a:pt x="1272" y="823"/>
                  </a:cubicBezTo>
                  <a:cubicBezTo>
                    <a:pt x="1351" y="940"/>
                    <a:pt x="1344" y="1162"/>
                    <a:pt x="1268" y="1277"/>
                  </a:cubicBezTo>
                  <a:cubicBezTo>
                    <a:pt x="1240" y="1319"/>
                    <a:pt x="1192" y="1347"/>
                    <a:pt x="1142" y="1360"/>
                  </a:cubicBezTo>
                  <a:cubicBezTo>
                    <a:pt x="1141" y="1434"/>
                    <a:pt x="1141" y="1434"/>
                    <a:pt x="1141" y="1434"/>
                  </a:cubicBezTo>
                  <a:cubicBezTo>
                    <a:pt x="1058" y="1434"/>
                    <a:pt x="1058" y="1434"/>
                    <a:pt x="1058" y="1434"/>
                  </a:cubicBezTo>
                  <a:cubicBezTo>
                    <a:pt x="1007" y="1434"/>
                    <a:pt x="1007" y="1434"/>
                    <a:pt x="1007" y="1434"/>
                  </a:cubicBezTo>
                  <a:cubicBezTo>
                    <a:pt x="1007" y="1510"/>
                    <a:pt x="1007" y="1510"/>
                    <a:pt x="1007" y="1510"/>
                  </a:cubicBezTo>
                  <a:cubicBezTo>
                    <a:pt x="1004" y="1993"/>
                    <a:pt x="1004" y="1993"/>
                    <a:pt x="1004" y="1993"/>
                  </a:cubicBezTo>
                  <a:cubicBezTo>
                    <a:pt x="1026" y="1993"/>
                    <a:pt x="1043" y="1993"/>
                    <a:pt x="1064" y="1993"/>
                  </a:cubicBezTo>
                  <a:cubicBezTo>
                    <a:pt x="1259" y="1993"/>
                    <a:pt x="1448" y="1999"/>
                    <a:pt x="1631" y="2010"/>
                  </a:cubicBezTo>
                  <a:cubicBezTo>
                    <a:pt x="1630" y="1997"/>
                    <a:pt x="1630" y="1984"/>
                    <a:pt x="1630" y="1970"/>
                  </a:cubicBez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Freeform 36"/>
            <p:cNvSpPr>
              <a:spLocks/>
            </p:cNvSpPr>
            <p:nvPr userDrawn="1"/>
          </p:nvSpPr>
          <p:spPr bwMode="auto">
            <a:xfrm>
              <a:off x="12534900" y="-398463"/>
              <a:ext cx="101600" cy="180975"/>
            </a:xfrm>
            <a:custGeom>
              <a:avLst/>
              <a:gdLst>
                <a:gd name="T0" fmla="*/ 0 w 58"/>
                <a:gd name="T1" fmla="*/ 104 h 104"/>
                <a:gd name="T2" fmla="*/ 58 w 58"/>
                <a:gd name="T3" fmla="*/ 0 h 104"/>
                <a:gd name="T4" fmla="*/ 0 w 58"/>
                <a:gd name="T5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04">
                  <a:moveTo>
                    <a:pt x="0" y="104"/>
                  </a:moveTo>
                  <a:cubicBezTo>
                    <a:pt x="17" y="69"/>
                    <a:pt x="37" y="34"/>
                    <a:pt x="58" y="0"/>
                  </a:cubicBezTo>
                  <a:cubicBezTo>
                    <a:pt x="37" y="34"/>
                    <a:pt x="17" y="69"/>
                    <a:pt x="0" y="104"/>
                  </a:cubicBez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Freeform 37"/>
            <p:cNvSpPr>
              <a:spLocks/>
            </p:cNvSpPr>
            <p:nvPr userDrawn="1"/>
          </p:nvSpPr>
          <p:spPr bwMode="auto">
            <a:xfrm>
              <a:off x="9883775" y="161925"/>
              <a:ext cx="57150" cy="2863850"/>
            </a:xfrm>
            <a:custGeom>
              <a:avLst/>
              <a:gdLst>
                <a:gd name="T0" fmla="*/ 32 w 32"/>
                <a:gd name="T1" fmla="*/ 1643 h 1643"/>
                <a:gd name="T2" fmla="*/ 32 w 32"/>
                <a:gd name="T3" fmla="*/ 1643 h 1643"/>
                <a:gd name="T4" fmla="*/ 0 w 32"/>
                <a:gd name="T5" fmla="*/ 0 h 1643"/>
                <a:gd name="T6" fmla="*/ 32 w 32"/>
                <a:gd name="T7" fmla="*/ 1643 h 1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643">
                  <a:moveTo>
                    <a:pt x="32" y="1643"/>
                  </a:moveTo>
                  <a:cubicBezTo>
                    <a:pt x="32" y="1643"/>
                    <a:pt x="32" y="1643"/>
                    <a:pt x="32" y="164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2" y="1643"/>
                  </a:ln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Freeform 38"/>
            <p:cNvSpPr>
              <a:spLocks noEditPoints="1"/>
            </p:cNvSpPr>
            <p:nvPr userDrawn="1"/>
          </p:nvSpPr>
          <p:spPr bwMode="auto">
            <a:xfrm>
              <a:off x="9753600" y="7938"/>
              <a:ext cx="3048000" cy="3017838"/>
            </a:xfrm>
            <a:custGeom>
              <a:avLst/>
              <a:gdLst>
                <a:gd name="T0" fmla="*/ 1749 w 1749"/>
                <a:gd name="T1" fmla="*/ 0 h 1732"/>
                <a:gd name="T2" fmla="*/ 1645 w 1749"/>
                <a:gd name="T3" fmla="*/ 1 h 1732"/>
                <a:gd name="T4" fmla="*/ 1540 w 1749"/>
                <a:gd name="T5" fmla="*/ 1 h 1732"/>
                <a:gd name="T6" fmla="*/ 1540 w 1749"/>
                <a:gd name="T7" fmla="*/ 1 h 1732"/>
                <a:gd name="T8" fmla="*/ 1540 w 1749"/>
                <a:gd name="T9" fmla="*/ 1 h 1732"/>
                <a:gd name="T10" fmla="*/ 0 w 1749"/>
                <a:gd name="T11" fmla="*/ 14 h 1732"/>
                <a:gd name="T12" fmla="*/ 0 w 1749"/>
                <a:gd name="T13" fmla="*/ 89 h 1732"/>
                <a:gd name="T14" fmla="*/ 75 w 1749"/>
                <a:gd name="T15" fmla="*/ 89 h 1732"/>
                <a:gd name="T16" fmla="*/ 107 w 1749"/>
                <a:gd name="T17" fmla="*/ 1732 h 1732"/>
                <a:gd name="T18" fmla="*/ 600 w 1749"/>
                <a:gd name="T19" fmla="*/ 1558 h 1732"/>
                <a:gd name="T20" fmla="*/ 645 w 1749"/>
                <a:gd name="T21" fmla="*/ 1546 h 1732"/>
                <a:gd name="T22" fmla="*/ 694 w 1749"/>
                <a:gd name="T23" fmla="*/ 1534 h 1732"/>
                <a:gd name="T24" fmla="*/ 939 w 1749"/>
                <a:gd name="T25" fmla="*/ 1482 h 1732"/>
                <a:gd name="T26" fmla="*/ 1208 w 1749"/>
                <a:gd name="T27" fmla="*/ 1435 h 1732"/>
                <a:gd name="T28" fmla="*/ 1208 w 1749"/>
                <a:gd name="T29" fmla="*/ 1420 h 1732"/>
                <a:gd name="T30" fmla="*/ 1206 w 1749"/>
                <a:gd name="T31" fmla="*/ 798 h 1732"/>
                <a:gd name="T32" fmla="*/ 1153 w 1749"/>
                <a:gd name="T33" fmla="*/ 797 h 1732"/>
                <a:gd name="T34" fmla="*/ 1056 w 1749"/>
                <a:gd name="T35" fmla="*/ 795 h 1732"/>
                <a:gd name="T36" fmla="*/ 1057 w 1749"/>
                <a:gd name="T37" fmla="*/ 541 h 1732"/>
                <a:gd name="T38" fmla="*/ 1153 w 1749"/>
                <a:gd name="T39" fmla="*/ 494 h 1732"/>
                <a:gd name="T40" fmla="*/ 1271 w 1749"/>
                <a:gd name="T41" fmla="*/ 438 h 1732"/>
                <a:gd name="T42" fmla="*/ 1271 w 1749"/>
                <a:gd name="T43" fmla="*/ 345 h 1732"/>
                <a:gd name="T44" fmla="*/ 1271 w 1749"/>
                <a:gd name="T45" fmla="*/ 277 h 1732"/>
                <a:gd name="T46" fmla="*/ 1478 w 1749"/>
                <a:gd name="T47" fmla="*/ 274 h 1732"/>
                <a:gd name="T48" fmla="*/ 1477 w 1749"/>
                <a:gd name="T49" fmla="*/ 338 h 1732"/>
                <a:gd name="T50" fmla="*/ 1512 w 1749"/>
                <a:gd name="T51" fmla="*/ 321 h 1732"/>
                <a:gd name="T52" fmla="*/ 1670 w 1749"/>
                <a:gd name="T53" fmla="*/ 245 h 1732"/>
                <a:gd name="T54" fmla="*/ 1672 w 1749"/>
                <a:gd name="T55" fmla="*/ 160 h 1732"/>
                <a:gd name="T56" fmla="*/ 1674 w 1749"/>
                <a:gd name="T57" fmla="*/ 75 h 1732"/>
                <a:gd name="T58" fmla="*/ 1749 w 1749"/>
                <a:gd name="T59" fmla="*/ 75 h 1732"/>
                <a:gd name="T60" fmla="*/ 1749 w 1749"/>
                <a:gd name="T61" fmla="*/ 0 h 1732"/>
                <a:gd name="T62" fmla="*/ 488 w 1749"/>
                <a:gd name="T63" fmla="*/ 638 h 1732"/>
                <a:gd name="T64" fmla="*/ 310 w 1749"/>
                <a:gd name="T65" fmla="*/ 639 h 1732"/>
                <a:gd name="T66" fmla="*/ 306 w 1749"/>
                <a:gd name="T67" fmla="*/ 290 h 1732"/>
                <a:gd name="T68" fmla="*/ 489 w 1749"/>
                <a:gd name="T69" fmla="*/ 285 h 1732"/>
                <a:gd name="T70" fmla="*/ 488 w 1749"/>
                <a:gd name="T71" fmla="*/ 638 h 1732"/>
                <a:gd name="T72" fmla="*/ 956 w 1749"/>
                <a:gd name="T73" fmla="*/ 638 h 1732"/>
                <a:gd name="T74" fmla="*/ 759 w 1749"/>
                <a:gd name="T75" fmla="*/ 638 h 1732"/>
                <a:gd name="T76" fmla="*/ 754 w 1749"/>
                <a:gd name="T77" fmla="*/ 284 h 1732"/>
                <a:gd name="T78" fmla="*/ 956 w 1749"/>
                <a:gd name="T79" fmla="*/ 279 h 1732"/>
                <a:gd name="T80" fmla="*/ 956 w 1749"/>
                <a:gd name="T81" fmla="*/ 638 h 1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49" h="1732">
                  <a:moveTo>
                    <a:pt x="1749" y="0"/>
                  </a:moveTo>
                  <a:cubicBezTo>
                    <a:pt x="1645" y="1"/>
                    <a:pt x="1645" y="1"/>
                    <a:pt x="1645" y="1"/>
                  </a:cubicBezTo>
                  <a:cubicBezTo>
                    <a:pt x="1540" y="1"/>
                    <a:pt x="1540" y="1"/>
                    <a:pt x="1540" y="1"/>
                  </a:cubicBezTo>
                  <a:cubicBezTo>
                    <a:pt x="1540" y="1"/>
                    <a:pt x="1540" y="1"/>
                    <a:pt x="1540" y="1"/>
                  </a:cubicBezTo>
                  <a:cubicBezTo>
                    <a:pt x="1540" y="1"/>
                    <a:pt x="1540" y="1"/>
                    <a:pt x="1540" y="1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75" y="89"/>
                    <a:pt x="75" y="89"/>
                    <a:pt x="75" y="89"/>
                  </a:cubicBezTo>
                  <a:cubicBezTo>
                    <a:pt x="107" y="1732"/>
                    <a:pt x="107" y="1732"/>
                    <a:pt x="107" y="1732"/>
                  </a:cubicBezTo>
                  <a:cubicBezTo>
                    <a:pt x="222" y="1672"/>
                    <a:pt x="390" y="1612"/>
                    <a:pt x="600" y="1558"/>
                  </a:cubicBezTo>
                  <a:cubicBezTo>
                    <a:pt x="615" y="1554"/>
                    <a:pt x="630" y="1550"/>
                    <a:pt x="645" y="1546"/>
                  </a:cubicBezTo>
                  <a:cubicBezTo>
                    <a:pt x="661" y="1542"/>
                    <a:pt x="677" y="1538"/>
                    <a:pt x="694" y="1534"/>
                  </a:cubicBezTo>
                  <a:cubicBezTo>
                    <a:pt x="771" y="1516"/>
                    <a:pt x="853" y="1498"/>
                    <a:pt x="939" y="1482"/>
                  </a:cubicBezTo>
                  <a:cubicBezTo>
                    <a:pt x="1025" y="1465"/>
                    <a:pt x="1115" y="1450"/>
                    <a:pt x="1208" y="1435"/>
                  </a:cubicBezTo>
                  <a:cubicBezTo>
                    <a:pt x="1208" y="1420"/>
                    <a:pt x="1208" y="1420"/>
                    <a:pt x="1208" y="1420"/>
                  </a:cubicBezTo>
                  <a:cubicBezTo>
                    <a:pt x="1206" y="798"/>
                    <a:pt x="1206" y="798"/>
                    <a:pt x="1206" y="798"/>
                  </a:cubicBezTo>
                  <a:cubicBezTo>
                    <a:pt x="1153" y="797"/>
                    <a:pt x="1153" y="797"/>
                    <a:pt x="1153" y="797"/>
                  </a:cubicBezTo>
                  <a:cubicBezTo>
                    <a:pt x="1056" y="795"/>
                    <a:pt x="1056" y="795"/>
                    <a:pt x="1056" y="795"/>
                  </a:cubicBezTo>
                  <a:cubicBezTo>
                    <a:pt x="1057" y="541"/>
                    <a:pt x="1057" y="541"/>
                    <a:pt x="1057" y="541"/>
                  </a:cubicBezTo>
                  <a:cubicBezTo>
                    <a:pt x="1153" y="494"/>
                    <a:pt x="1153" y="494"/>
                    <a:pt x="1153" y="494"/>
                  </a:cubicBezTo>
                  <a:cubicBezTo>
                    <a:pt x="1271" y="438"/>
                    <a:pt x="1271" y="438"/>
                    <a:pt x="1271" y="438"/>
                  </a:cubicBezTo>
                  <a:cubicBezTo>
                    <a:pt x="1271" y="345"/>
                    <a:pt x="1271" y="345"/>
                    <a:pt x="1271" y="345"/>
                  </a:cubicBezTo>
                  <a:cubicBezTo>
                    <a:pt x="1271" y="277"/>
                    <a:pt x="1271" y="277"/>
                    <a:pt x="1271" y="277"/>
                  </a:cubicBezTo>
                  <a:cubicBezTo>
                    <a:pt x="1478" y="274"/>
                    <a:pt x="1478" y="274"/>
                    <a:pt x="1478" y="274"/>
                  </a:cubicBezTo>
                  <a:cubicBezTo>
                    <a:pt x="1477" y="338"/>
                    <a:pt x="1477" y="338"/>
                    <a:pt x="1477" y="338"/>
                  </a:cubicBezTo>
                  <a:cubicBezTo>
                    <a:pt x="1512" y="321"/>
                    <a:pt x="1512" y="321"/>
                    <a:pt x="1512" y="321"/>
                  </a:cubicBezTo>
                  <a:cubicBezTo>
                    <a:pt x="1670" y="245"/>
                    <a:pt x="1670" y="245"/>
                    <a:pt x="1670" y="245"/>
                  </a:cubicBezTo>
                  <a:cubicBezTo>
                    <a:pt x="1672" y="160"/>
                    <a:pt x="1672" y="160"/>
                    <a:pt x="1672" y="160"/>
                  </a:cubicBezTo>
                  <a:cubicBezTo>
                    <a:pt x="1674" y="75"/>
                    <a:pt x="1674" y="75"/>
                    <a:pt x="1674" y="75"/>
                  </a:cubicBezTo>
                  <a:cubicBezTo>
                    <a:pt x="1749" y="75"/>
                    <a:pt x="1749" y="75"/>
                    <a:pt x="1749" y="75"/>
                  </a:cubicBezTo>
                  <a:lnTo>
                    <a:pt x="1749" y="0"/>
                  </a:lnTo>
                  <a:close/>
                  <a:moveTo>
                    <a:pt x="488" y="638"/>
                  </a:moveTo>
                  <a:cubicBezTo>
                    <a:pt x="310" y="639"/>
                    <a:pt x="310" y="639"/>
                    <a:pt x="310" y="639"/>
                  </a:cubicBezTo>
                  <a:cubicBezTo>
                    <a:pt x="306" y="290"/>
                    <a:pt x="306" y="290"/>
                    <a:pt x="306" y="290"/>
                  </a:cubicBezTo>
                  <a:cubicBezTo>
                    <a:pt x="489" y="285"/>
                    <a:pt x="489" y="285"/>
                    <a:pt x="489" y="285"/>
                  </a:cubicBezTo>
                  <a:lnTo>
                    <a:pt x="488" y="638"/>
                  </a:lnTo>
                  <a:close/>
                  <a:moveTo>
                    <a:pt x="956" y="638"/>
                  </a:moveTo>
                  <a:cubicBezTo>
                    <a:pt x="759" y="638"/>
                    <a:pt x="759" y="638"/>
                    <a:pt x="759" y="638"/>
                  </a:cubicBezTo>
                  <a:cubicBezTo>
                    <a:pt x="754" y="284"/>
                    <a:pt x="754" y="284"/>
                    <a:pt x="754" y="284"/>
                  </a:cubicBezTo>
                  <a:cubicBezTo>
                    <a:pt x="956" y="279"/>
                    <a:pt x="956" y="279"/>
                    <a:pt x="956" y="279"/>
                  </a:cubicBezTo>
                  <a:lnTo>
                    <a:pt x="956" y="638"/>
                  </a:ln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Freeform 39"/>
            <p:cNvSpPr>
              <a:spLocks/>
            </p:cNvSpPr>
            <p:nvPr userDrawn="1"/>
          </p:nvSpPr>
          <p:spPr bwMode="auto">
            <a:xfrm>
              <a:off x="10963275" y="2590800"/>
              <a:ext cx="427038" cy="90488"/>
            </a:xfrm>
            <a:custGeom>
              <a:avLst/>
              <a:gdLst>
                <a:gd name="T0" fmla="*/ 245 w 245"/>
                <a:gd name="T1" fmla="*/ 0 h 52"/>
                <a:gd name="T2" fmla="*/ 0 w 245"/>
                <a:gd name="T3" fmla="*/ 52 h 52"/>
                <a:gd name="T4" fmla="*/ 245 w 245"/>
                <a:gd name="T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52">
                  <a:moveTo>
                    <a:pt x="245" y="0"/>
                  </a:moveTo>
                  <a:cubicBezTo>
                    <a:pt x="159" y="16"/>
                    <a:pt x="77" y="34"/>
                    <a:pt x="0" y="52"/>
                  </a:cubicBezTo>
                  <a:cubicBezTo>
                    <a:pt x="77" y="34"/>
                    <a:pt x="159" y="16"/>
                    <a:pt x="245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Freeform 40"/>
            <p:cNvSpPr>
              <a:spLocks/>
            </p:cNvSpPr>
            <p:nvPr userDrawn="1"/>
          </p:nvSpPr>
          <p:spPr bwMode="auto">
            <a:xfrm>
              <a:off x="10799763" y="2701925"/>
              <a:ext cx="77788" cy="20638"/>
            </a:xfrm>
            <a:custGeom>
              <a:avLst/>
              <a:gdLst>
                <a:gd name="T0" fmla="*/ 45 w 45"/>
                <a:gd name="T1" fmla="*/ 0 h 12"/>
                <a:gd name="T2" fmla="*/ 0 w 45"/>
                <a:gd name="T3" fmla="*/ 12 h 12"/>
                <a:gd name="T4" fmla="*/ 45 w 45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2">
                  <a:moveTo>
                    <a:pt x="45" y="0"/>
                  </a:moveTo>
                  <a:cubicBezTo>
                    <a:pt x="30" y="4"/>
                    <a:pt x="15" y="8"/>
                    <a:pt x="0" y="12"/>
                  </a:cubicBezTo>
                  <a:cubicBezTo>
                    <a:pt x="15" y="8"/>
                    <a:pt x="30" y="4"/>
                    <a:pt x="45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Freeform 41"/>
            <p:cNvSpPr>
              <a:spLocks/>
            </p:cNvSpPr>
            <p:nvPr userDrawn="1"/>
          </p:nvSpPr>
          <p:spPr bwMode="auto">
            <a:xfrm>
              <a:off x="12666663" y="138113"/>
              <a:ext cx="134938" cy="147638"/>
            </a:xfrm>
            <a:custGeom>
              <a:avLst/>
              <a:gdLst>
                <a:gd name="T0" fmla="*/ 85 w 85"/>
                <a:gd name="T1" fmla="*/ 0 h 93"/>
                <a:gd name="T2" fmla="*/ 3 w 85"/>
                <a:gd name="T3" fmla="*/ 0 h 93"/>
                <a:gd name="T4" fmla="*/ 0 w 85"/>
                <a:gd name="T5" fmla="*/ 93 h 93"/>
                <a:gd name="T6" fmla="*/ 3 w 85"/>
                <a:gd name="T7" fmla="*/ 0 h 93"/>
                <a:gd name="T8" fmla="*/ 85 w 85"/>
                <a:gd name="T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93">
                  <a:moveTo>
                    <a:pt x="85" y="0"/>
                  </a:moveTo>
                  <a:lnTo>
                    <a:pt x="3" y="0"/>
                  </a:lnTo>
                  <a:lnTo>
                    <a:pt x="0" y="93"/>
                  </a:lnTo>
                  <a:lnTo>
                    <a:pt x="3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Freeform 42"/>
            <p:cNvSpPr>
              <a:spLocks/>
            </p:cNvSpPr>
            <p:nvPr userDrawn="1"/>
          </p:nvSpPr>
          <p:spPr bwMode="auto">
            <a:xfrm>
              <a:off x="12438063" y="9525"/>
              <a:ext cx="182563" cy="0"/>
            </a:xfrm>
            <a:custGeom>
              <a:avLst/>
              <a:gdLst>
                <a:gd name="T0" fmla="*/ 0 w 105"/>
                <a:gd name="T1" fmla="*/ 105 w 105"/>
                <a:gd name="T2" fmla="*/ 0 w 105"/>
                <a:gd name="T3" fmla="*/ 0 w 10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5">
                  <a:moveTo>
                    <a:pt x="0" y="0"/>
                  </a:moveTo>
                  <a:cubicBezTo>
                    <a:pt x="105" y="0"/>
                    <a:pt x="105" y="0"/>
                    <a:pt x="10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Freeform 43"/>
            <p:cNvSpPr>
              <a:spLocks/>
            </p:cNvSpPr>
            <p:nvPr userDrawn="1"/>
          </p:nvSpPr>
          <p:spPr bwMode="auto">
            <a:xfrm>
              <a:off x="12938125" y="-635000"/>
              <a:ext cx="1854200" cy="1862138"/>
            </a:xfrm>
            <a:custGeom>
              <a:avLst/>
              <a:gdLst>
                <a:gd name="T0" fmla="*/ 985 w 1064"/>
                <a:gd name="T1" fmla="*/ 532 h 1069"/>
                <a:gd name="T2" fmla="*/ 858 w 1064"/>
                <a:gd name="T3" fmla="*/ 374 h 1069"/>
                <a:gd name="T4" fmla="*/ 755 w 1064"/>
                <a:gd name="T5" fmla="*/ 173 h 1069"/>
                <a:gd name="T6" fmla="*/ 735 w 1064"/>
                <a:gd name="T7" fmla="*/ 149 h 1069"/>
                <a:gd name="T8" fmla="*/ 285 w 1064"/>
                <a:gd name="T9" fmla="*/ 232 h 1069"/>
                <a:gd name="T10" fmla="*/ 12 w 1064"/>
                <a:gd name="T11" fmla="*/ 409 h 1069"/>
                <a:gd name="T12" fmla="*/ 23 w 1064"/>
                <a:gd name="T13" fmla="*/ 528 h 1069"/>
                <a:gd name="T14" fmla="*/ 44 w 1064"/>
                <a:gd name="T15" fmla="*/ 518 h 1069"/>
                <a:gd name="T16" fmla="*/ 257 w 1064"/>
                <a:gd name="T17" fmla="*/ 616 h 1069"/>
                <a:gd name="T18" fmla="*/ 771 w 1064"/>
                <a:gd name="T19" fmla="*/ 853 h 1069"/>
                <a:gd name="T20" fmla="*/ 859 w 1064"/>
                <a:gd name="T21" fmla="*/ 893 h 1069"/>
                <a:gd name="T22" fmla="*/ 855 w 1064"/>
                <a:gd name="T23" fmla="*/ 1069 h 1069"/>
                <a:gd name="T24" fmla="*/ 981 w 1064"/>
                <a:gd name="T25" fmla="*/ 986 h 1069"/>
                <a:gd name="T26" fmla="*/ 985 w 1064"/>
                <a:gd name="T27" fmla="*/ 532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64" h="1069">
                  <a:moveTo>
                    <a:pt x="985" y="532"/>
                  </a:moveTo>
                  <a:cubicBezTo>
                    <a:pt x="927" y="445"/>
                    <a:pt x="891" y="474"/>
                    <a:pt x="858" y="374"/>
                  </a:cubicBezTo>
                  <a:cubicBezTo>
                    <a:pt x="837" y="307"/>
                    <a:pt x="800" y="231"/>
                    <a:pt x="755" y="173"/>
                  </a:cubicBezTo>
                  <a:cubicBezTo>
                    <a:pt x="748" y="165"/>
                    <a:pt x="742" y="157"/>
                    <a:pt x="735" y="149"/>
                  </a:cubicBezTo>
                  <a:cubicBezTo>
                    <a:pt x="598" y="0"/>
                    <a:pt x="347" y="20"/>
                    <a:pt x="285" y="232"/>
                  </a:cubicBezTo>
                  <a:cubicBezTo>
                    <a:pt x="202" y="223"/>
                    <a:pt x="46" y="269"/>
                    <a:pt x="12" y="409"/>
                  </a:cubicBezTo>
                  <a:cubicBezTo>
                    <a:pt x="0" y="455"/>
                    <a:pt x="13" y="483"/>
                    <a:pt x="23" y="528"/>
                  </a:cubicBezTo>
                  <a:cubicBezTo>
                    <a:pt x="44" y="518"/>
                    <a:pt x="44" y="518"/>
                    <a:pt x="44" y="518"/>
                  </a:cubicBezTo>
                  <a:cubicBezTo>
                    <a:pt x="257" y="616"/>
                    <a:pt x="257" y="616"/>
                    <a:pt x="257" y="616"/>
                  </a:cubicBezTo>
                  <a:cubicBezTo>
                    <a:pt x="771" y="853"/>
                    <a:pt x="771" y="853"/>
                    <a:pt x="771" y="853"/>
                  </a:cubicBezTo>
                  <a:cubicBezTo>
                    <a:pt x="859" y="893"/>
                    <a:pt x="859" y="893"/>
                    <a:pt x="859" y="893"/>
                  </a:cubicBezTo>
                  <a:cubicBezTo>
                    <a:pt x="855" y="1069"/>
                    <a:pt x="855" y="1069"/>
                    <a:pt x="855" y="1069"/>
                  </a:cubicBezTo>
                  <a:cubicBezTo>
                    <a:pt x="905" y="1056"/>
                    <a:pt x="953" y="1028"/>
                    <a:pt x="981" y="986"/>
                  </a:cubicBezTo>
                  <a:cubicBezTo>
                    <a:pt x="1057" y="871"/>
                    <a:pt x="1064" y="649"/>
                    <a:pt x="985" y="532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Freeform 44"/>
            <p:cNvSpPr>
              <a:spLocks/>
            </p:cNvSpPr>
            <p:nvPr userDrawn="1"/>
          </p:nvSpPr>
          <p:spPr bwMode="auto">
            <a:xfrm>
              <a:off x="13352463" y="2333625"/>
              <a:ext cx="690563" cy="25400"/>
            </a:xfrm>
            <a:custGeom>
              <a:avLst/>
              <a:gdLst>
                <a:gd name="T0" fmla="*/ 0 w 396"/>
                <a:gd name="T1" fmla="*/ 14 h 14"/>
                <a:gd name="T2" fmla="*/ 396 w 396"/>
                <a:gd name="T3" fmla="*/ 1 h 14"/>
                <a:gd name="T4" fmla="*/ 396 w 396"/>
                <a:gd name="T5" fmla="*/ 0 h 14"/>
                <a:gd name="T6" fmla="*/ 12 w 396"/>
                <a:gd name="T7" fmla="*/ 13 h 14"/>
                <a:gd name="T8" fmla="*/ 0 w 396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6" h="14">
                  <a:moveTo>
                    <a:pt x="0" y="14"/>
                  </a:moveTo>
                  <a:cubicBezTo>
                    <a:pt x="128" y="7"/>
                    <a:pt x="259" y="3"/>
                    <a:pt x="396" y="1"/>
                  </a:cubicBezTo>
                  <a:cubicBezTo>
                    <a:pt x="396" y="0"/>
                    <a:pt x="396" y="0"/>
                    <a:pt x="396" y="0"/>
                  </a:cubicBezTo>
                  <a:cubicBezTo>
                    <a:pt x="303" y="2"/>
                    <a:pt x="148" y="6"/>
                    <a:pt x="12" y="13"/>
                  </a:cubicBezTo>
                  <a:cubicBezTo>
                    <a:pt x="8" y="13"/>
                    <a:pt x="4" y="14"/>
                    <a:pt x="0" y="14"/>
                  </a:cubicBezTo>
                  <a:close/>
                </a:path>
              </a:pathLst>
            </a:custGeom>
            <a:solidFill>
              <a:srgbClr val="FFC6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" name="Freeform 45"/>
            <p:cNvSpPr>
              <a:spLocks/>
            </p:cNvSpPr>
            <p:nvPr userDrawn="1"/>
          </p:nvSpPr>
          <p:spPr bwMode="auto">
            <a:xfrm>
              <a:off x="12680950" y="2393950"/>
              <a:ext cx="163513" cy="12700"/>
            </a:xfrm>
            <a:custGeom>
              <a:avLst/>
              <a:gdLst>
                <a:gd name="T0" fmla="*/ 94 w 94"/>
                <a:gd name="T1" fmla="*/ 0 h 8"/>
                <a:gd name="T2" fmla="*/ 0 w 94"/>
                <a:gd name="T3" fmla="*/ 8 h 8"/>
                <a:gd name="T4" fmla="*/ 94 w 94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8">
                  <a:moveTo>
                    <a:pt x="94" y="0"/>
                  </a:moveTo>
                  <a:cubicBezTo>
                    <a:pt x="54" y="4"/>
                    <a:pt x="22" y="6"/>
                    <a:pt x="0" y="8"/>
                  </a:cubicBezTo>
                  <a:cubicBezTo>
                    <a:pt x="31" y="5"/>
                    <a:pt x="63" y="3"/>
                    <a:pt x="94" y="0"/>
                  </a:cubicBezTo>
                  <a:close/>
                </a:path>
              </a:pathLst>
            </a:custGeom>
            <a:solidFill>
              <a:srgbClr val="FFC6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" name="Freeform 46"/>
            <p:cNvSpPr>
              <a:spLocks/>
            </p:cNvSpPr>
            <p:nvPr userDrawn="1"/>
          </p:nvSpPr>
          <p:spPr bwMode="auto">
            <a:xfrm>
              <a:off x="13123863" y="2359025"/>
              <a:ext cx="228600" cy="12700"/>
            </a:xfrm>
            <a:custGeom>
              <a:avLst/>
              <a:gdLst>
                <a:gd name="T0" fmla="*/ 131 w 131"/>
                <a:gd name="T1" fmla="*/ 0 h 8"/>
                <a:gd name="T2" fmla="*/ 0 w 131"/>
                <a:gd name="T3" fmla="*/ 8 h 8"/>
                <a:gd name="T4" fmla="*/ 131 w 131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1" h="8">
                  <a:moveTo>
                    <a:pt x="131" y="0"/>
                  </a:moveTo>
                  <a:cubicBezTo>
                    <a:pt x="86" y="2"/>
                    <a:pt x="42" y="5"/>
                    <a:pt x="0" y="8"/>
                  </a:cubicBezTo>
                  <a:cubicBezTo>
                    <a:pt x="43" y="5"/>
                    <a:pt x="86" y="2"/>
                    <a:pt x="131" y="0"/>
                  </a:cubicBezTo>
                  <a:close/>
                </a:path>
              </a:pathLst>
            </a:custGeom>
            <a:solidFill>
              <a:srgbClr val="FFC6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Freeform 47"/>
            <p:cNvSpPr>
              <a:spLocks/>
            </p:cNvSpPr>
            <p:nvPr userDrawn="1"/>
          </p:nvSpPr>
          <p:spPr bwMode="auto">
            <a:xfrm>
              <a:off x="12633325" y="450850"/>
              <a:ext cx="1411288" cy="1962150"/>
            </a:xfrm>
            <a:custGeom>
              <a:avLst/>
              <a:gdLst>
                <a:gd name="T0" fmla="*/ 810 w 810"/>
                <a:gd name="T1" fmla="*/ 564 h 1126"/>
                <a:gd name="T2" fmla="*/ 763 w 810"/>
                <a:gd name="T3" fmla="*/ 585 h 1126"/>
                <a:gd name="T4" fmla="*/ 711 w 810"/>
                <a:gd name="T5" fmla="*/ 595 h 1126"/>
                <a:gd name="T6" fmla="*/ 705 w 810"/>
                <a:gd name="T7" fmla="*/ 595 h 1126"/>
                <a:gd name="T8" fmla="*/ 693 w 810"/>
                <a:gd name="T9" fmla="*/ 596 h 1126"/>
                <a:gd name="T10" fmla="*/ 685 w 810"/>
                <a:gd name="T11" fmla="*/ 596 h 1126"/>
                <a:gd name="T12" fmla="*/ 685 w 810"/>
                <a:gd name="T13" fmla="*/ 596 h 1126"/>
                <a:gd name="T14" fmla="*/ 685 w 810"/>
                <a:gd name="T15" fmla="*/ 596 h 1126"/>
                <a:gd name="T16" fmla="*/ 672 w 810"/>
                <a:gd name="T17" fmla="*/ 596 h 1126"/>
                <a:gd name="T18" fmla="*/ 666 w 810"/>
                <a:gd name="T19" fmla="*/ 595 h 1126"/>
                <a:gd name="T20" fmla="*/ 650 w 810"/>
                <a:gd name="T21" fmla="*/ 594 h 1126"/>
                <a:gd name="T22" fmla="*/ 648 w 810"/>
                <a:gd name="T23" fmla="*/ 593 h 1126"/>
                <a:gd name="T24" fmla="*/ 631 w 810"/>
                <a:gd name="T25" fmla="*/ 590 h 1126"/>
                <a:gd name="T26" fmla="*/ 629 w 810"/>
                <a:gd name="T27" fmla="*/ 590 h 1126"/>
                <a:gd name="T28" fmla="*/ 614 w 810"/>
                <a:gd name="T29" fmla="*/ 586 h 1126"/>
                <a:gd name="T30" fmla="*/ 611 w 810"/>
                <a:gd name="T31" fmla="*/ 585 h 1126"/>
                <a:gd name="T32" fmla="*/ 485 w 810"/>
                <a:gd name="T33" fmla="*/ 486 h 1126"/>
                <a:gd name="T34" fmla="*/ 483 w 810"/>
                <a:gd name="T35" fmla="*/ 483 h 1126"/>
                <a:gd name="T36" fmla="*/ 478 w 810"/>
                <a:gd name="T37" fmla="*/ 471 h 1126"/>
                <a:gd name="T38" fmla="*/ 475 w 810"/>
                <a:gd name="T39" fmla="*/ 464 h 1126"/>
                <a:gd name="T40" fmla="*/ 464 w 810"/>
                <a:gd name="T41" fmla="*/ 424 h 1126"/>
                <a:gd name="T42" fmla="*/ 187 w 810"/>
                <a:gd name="T43" fmla="*/ 290 h 1126"/>
                <a:gd name="T44" fmla="*/ 191 w 810"/>
                <a:gd name="T45" fmla="*/ 40 h 1126"/>
                <a:gd name="T46" fmla="*/ 205 w 810"/>
                <a:gd name="T47" fmla="*/ 0 h 1126"/>
                <a:gd name="T48" fmla="*/ 152 w 810"/>
                <a:gd name="T49" fmla="*/ 26 h 1126"/>
                <a:gd name="T50" fmla="*/ 17 w 810"/>
                <a:gd name="T51" fmla="*/ 91 h 1126"/>
                <a:gd name="T52" fmla="*/ 0 w 810"/>
                <a:gd name="T53" fmla="*/ 1126 h 1126"/>
                <a:gd name="T54" fmla="*/ 17 w 810"/>
                <a:gd name="T55" fmla="*/ 1124 h 1126"/>
                <a:gd name="T56" fmla="*/ 28 w 810"/>
                <a:gd name="T57" fmla="*/ 1123 h 1126"/>
                <a:gd name="T58" fmla="*/ 122 w 810"/>
                <a:gd name="T59" fmla="*/ 1115 h 1126"/>
                <a:gd name="T60" fmla="*/ 282 w 810"/>
                <a:gd name="T61" fmla="*/ 1103 h 1126"/>
                <a:gd name="T62" fmla="*/ 413 w 810"/>
                <a:gd name="T63" fmla="*/ 1095 h 1126"/>
                <a:gd name="T64" fmla="*/ 425 w 810"/>
                <a:gd name="T65" fmla="*/ 1094 h 1126"/>
                <a:gd name="T66" fmla="*/ 809 w 810"/>
                <a:gd name="T67" fmla="*/ 1081 h 1126"/>
                <a:gd name="T68" fmla="*/ 810 w 810"/>
                <a:gd name="T69" fmla="*/ 596 h 1126"/>
                <a:gd name="T70" fmla="*/ 810 w 810"/>
                <a:gd name="T71" fmla="*/ 564 h 1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10" h="1126">
                  <a:moveTo>
                    <a:pt x="810" y="564"/>
                  </a:moveTo>
                  <a:cubicBezTo>
                    <a:pt x="796" y="572"/>
                    <a:pt x="780" y="579"/>
                    <a:pt x="763" y="585"/>
                  </a:cubicBezTo>
                  <a:cubicBezTo>
                    <a:pt x="747" y="590"/>
                    <a:pt x="729" y="593"/>
                    <a:pt x="711" y="595"/>
                  </a:cubicBezTo>
                  <a:cubicBezTo>
                    <a:pt x="709" y="595"/>
                    <a:pt x="707" y="595"/>
                    <a:pt x="705" y="595"/>
                  </a:cubicBezTo>
                  <a:cubicBezTo>
                    <a:pt x="701" y="596"/>
                    <a:pt x="697" y="596"/>
                    <a:pt x="693" y="596"/>
                  </a:cubicBezTo>
                  <a:cubicBezTo>
                    <a:pt x="691" y="596"/>
                    <a:pt x="688" y="596"/>
                    <a:pt x="685" y="596"/>
                  </a:cubicBezTo>
                  <a:cubicBezTo>
                    <a:pt x="685" y="596"/>
                    <a:pt x="685" y="596"/>
                    <a:pt x="685" y="596"/>
                  </a:cubicBezTo>
                  <a:cubicBezTo>
                    <a:pt x="685" y="596"/>
                    <a:pt x="685" y="596"/>
                    <a:pt x="685" y="596"/>
                  </a:cubicBezTo>
                  <a:cubicBezTo>
                    <a:pt x="680" y="596"/>
                    <a:pt x="676" y="596"/>
                    <a:pt x="672" y="596"/>
                  </a:cubicBezTo>
                  <a:cubicBezTo>
                    <a:pt x="670" y="595"/>
                    <a:pt x="668" y="595"/>
                    <a:pt x="666" y="595"/>
                  </a:cubicBezTo>
                  <a:cubicBezTo>
                    <a:pt x="661" y="595"/>
                    <a:pt x="656" y="594"/>
                    <a:pt x="650" y="594"/>
                  </a:cubicBezTo>
                  <a:cubicBezTo>
                    <a:pt x="649" y="593"/>
                    <a:pt x="649" y="593"/>
                    <a:pt x="648" y="593"/>
                  </a:cubicBezTo>
                  <a:cubicBezTo>
                    <a:pt x="642" y="592"/>
                    <a:pt x="636" y="591"/>
                    <a:pt x="631" y="590"/>
                  </a:cubicBezTo>
                  <a:cubicBezTo>
                    <a:pt x="630" y="590"/>
                    <a:pt x="630" y="590"/>
                    <a:pt x="629" y="590"/>
                  </a:cubicBezTo>
                  <a:cubicBezTo>
                    <a:pt x="624" y="589"/>
                    <a:pt x="619" y="587"/>
                    <a:pt x="614" y="586"/>
                  </a:cubicBezTo>
                  <a:cubicBezTo>
                    <a:pt x="613" y="586"/>
                    <a:pt x="612" y="585"/>
                    <a:pt x="611" y="585"/>
                  </a:cubicBezTo>
                  <a:cubicBezTo>
                    <a:pt x="559" y="569"/>
                    <a:pt x="513" y="537"/>
                    <a:pt x="485" y="486"/>
                  </a:cubicBezTo>
                  <a:cubicBezTo>
                    <a:pt x="485" y="485"/>
                    <a:pt x="484" y="484"/>
                    <a:pt x="483" y="483"/>
                  </a:cubicBezTo>
                  <a:cubicBezTo>
                    <a:pt x="481" y="479"/>
                    <a:pt x="480" y="475"/>
                    <a:pt x="478" y="471"/>
                  </a:cubicBezTo>
                  <a:cubicBezTo>
                    <a:pt x="477" y="469"/>
                    <a:pt x="476" y="467"/>
                    <a:pt x="475" y="464"/>
                  </a:cubicBezTo>
                  <a:cubicBezTo>
                    <a:pt x="470" y="452"/>
                    <a:pt x="466" y="438"/>
                    <a:pt x="464" y="424"/>
                  </a:cubicBezTo>
                  <a:cubicBezTo>
                    <a:pt x="462" y="415"/>
                    <a:pt x="260" y="423"/>
                    <a:pt x="187" y="290"/>
                  </a:cubicBezTo>
                  <a:cubicBezTo>
                    <a:pt x="124" y="174"/>
                    <a:pt x="160" y="89"/>
                    <a:pt x="191" y="40"/>
                  </a:cubicBezTo>
                  <a:cubicBezTo>
                    <a:pt x="199" y="28"/>
                    <a:pt x="203" y="14"/>
                    <a:pt x="205" y="0"/>
                  </a:cubicBezTo>
                  <a:cubicBezTo>
                    <a:pt x="152" y="26"/>
                    <a:pt x="152" y="26"/>
                    <a:pt x="152" y="26"/>
                  </a:cubicBezTo>
                  <a:cubicBezTo>
                    <a:pt x="17" y="91"/>
                    <a:pt x="17" y="91"/>
                    <a:pt x="17" y="91"/>
                  </a:cubicBezTo>
                  <a:cubicBezTo>
                    <a:pt x="0" y="1126"/>
                    <a:pt x="0" y="1126"/>
                    <a:pt x="0" y="1126"/>
                  </a:cubicBezTo>
                  <a:cubicBezTo>
                    <a:pt x="5" y="1125"/>
                    <a:pt x="11" y="1125"/>
                    <a:pt x="17" y="1124"/>
                  </a:cubicBezTo>
                  <a:cubicBezTo>
                    <a:pt x="21" y="1124"/>
                    <a:pt x="25" y="1124"/>
                    <a:pt x="28" y="1123"/>
                  </a:cubicBezTo>
                  <a:cubicBezTo>
                    <a:pt x="50" y="1121"/>
                    <a:pt x="82" y="1119"/>
                    <a:pt x="122" y="1115"/>
                  </a:cubicBezTo>
                  <a:cubicBezTo>
                    <a:pt x="175" y="1111"/>
                    <a:pt x="228" y="1107"/>
                    <a:pt x="282" y="1103"/>
                  </a:cubicBezTo>
                  <a:cubicBezTo>
                    <a:pt x="324" y="1100"/>
                    <a:pt x="368" y="1097"/>
                    <a:pt x="413" y="1095"/>
                  </a:cubicBezTo>
                  <a:cubicBezTo>
                    <a:pt x="417" y="1095"/>
                    <a:pt x="421" y="1094"/>
                    <a:pt x="425" y="1094"/>
                  </a:cubicBezTo>
                  <a:cubicBezTo>
                    <a:pt x="561" y="1087"/>
                    <a:pt x="716" y="1083"/>
                    <a:pt x="809" y="1081"/>
                  </a:cubicBezTo>
                  <a:cubicBezTo>
                    <a:pt x="810" y="596"/>
                    <a:pt x="810" y="596"/>
                    <a:pt x="810" y="596"/>
                  </a:cubicBezTo>
                  <a:cubicBezTo>
                    <a:pt x="810" y="564"/>
                    <a:pt x="810" y="564"/>
                    <a:pt x="810" y="564"/>
                  </a:cubicBezTo>
                  <a:close/>
                </a:path>
              </a:pathLst>
            </a:custGeom>
            <a:solidFill>
              <a:srgbClr val="FFC6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7" name="Freeform 48"/>
            <p:cNvSpPr>
              <a:spLocks/>
            </p:cNvSpPr>
            <p:nvPr userDrawn="1"/>
          </p:nvSpPr>
          <p:spPr bwMode="auto">
            <a:xfrm>
              <a:off x="12011025" y="2425700"/>
              <a:ext cx="481013" cy="57150"/>
            </a:xfrm>
            <a:custGeom>
              <a:avLst/>
              <a:gdLst>
                <a:gd name="T0" fmla="*/ 0 w 276"/>
                <a:gd name="T1" fmla="*/ 32 h 32"/>
                <a:gd name="T2" fmla="*/ 276 w 276"/>
                <a:gd name="T3" fmla="*/ 0 h 32"/>
                <a:gd name="T4" fmla="*/ 0 w 276"/>
                <a:gd name="T5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6" h="32">
                  <a:moveTo>
                    <a:pt x="0" y="32"/>
                  </a:moveTo>
                  <a:cubicBezTo>
                    <a:pt x="93" y="18"/>
                    <a:pt x="180" y="9"/>
                    <a:pt x="276" y="0"/>
                  </a:cubicBezTo>
                  <a:cubicBezTo>
                    <a:pt x="180" y="9"/>
                    <a:pt x="93" y="18"/>
                    <a:pt x="0" y="32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" name="Freeform 49"/>
            <p:cNvSpPr>
              <a:spLocks/>
            </p:cNvSpPr>
            <p:nvPr userDrawn="1"/>
          </p:nvSpPr>
          <p:spPr bwMode="auto">
            <a:xfrm>
              <a:off x="11763375" y="608013"/>
              <a:ext cx="898525" cy="1874838"/>
            </a:xfrm>
            <a:custGeom>
              <a:avLst/>
              <a:gdLst>
                <a:gd name="T0" fmla="*/ 499 w 516"/>
                <a:gd name="T1" fmla="*/ 1035 h 1075"/>
                <a:gd name="T2" fmla="*/ 516 w 516"/>
                <a:gd name="T3" fmla="*/ 0 h 1075"/>
                <a:gd name="T4" fmla="*/ 0 w 516"/>
                <a:gd name="T5" fmla="*/ 257 h 1075"/>
                <a:gd name="T6" fmla="*/ 0 w 516"/>
                <a:gd name="T7" fmla="*/ 263 h 1075"/>
                <a:gd name="T8" fmla="*/ 1 w 516"/>
                <a:gd name="T9" fmla="*/ 368 h 1075"/>
                <a:gd name="T10" fmla="*/ 141 w 516"/>
                <a:gd name="T11" fmla="*/ 367 h 1075"/>
                <a:gd name="T12" fmla="*/ 142 w 516"/>
                <a:gd name="T13" fmla="*/ 1075 h 1075"/>
                <a:gd name="T14" fmla="*/ 418 w 516"/>
                <a:gd name="T15" fmla="*/ 1043 h 1075"/>
                <a:gd name="T16" fmla="*/ 499 w 516"/>
                <a:gd name="T17" fmla="*/ 1035 h 1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6" h="1075">
                  <a:moveTo>
                    <a:pt x="499" y="1035"/>
                  </a:moveTo>
                  <a:cubicBezTo>
                    <a:pt x="516" y="0"/>
                    <a:pt x="516" y="0"/>
                    <a:pt x="516" y="0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1" y="368"/>
                    <a:pt x="1" y="368"/>
                    <a:pt x="1" y="368"/>
                  </a:cubicBezTo>
                  <a:cubicBezTo>
                    <a:pt x="141" y="367"/>
                    <a:pt x="141" y="367"/>
                    <a:pt x="141" y="367"/>
                  </a:cubicBezTo>
                  <a:cubicBezTo>
                    <a:pt x="142" y="1075"/>
                    <a:pt x="142" y="1075"/>
                    <a:pt x="142" y="1075"/>
                  </a:cubicBezTo>
                  <a:cubicBezTo>
                    <a:pt x="235" y="1061"/>
                    <a:pt x="322" y="1052"/>
                    <a:pt x="418" y="1043"/>
                  </a:cubicBezTo>
                  <a:cubicBezTo>
                    <a:pt x="444" y="1040"/>
                    <a:pt x="471" y="1038"/>
                    <a:pt x="499" y="1035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Freeform 50"/>
            <p:cNvSpPr>
              <a:spLocks/>
            </p:cNvSpPr>
            <p:nvPr userDrawn="1"/>
          </p:nvSpPr>
          <p:spPr bwMode="auto">
            <a:xfrm>
              <a:off x="12849225" y="438150"/>
              <a:ext cx="1431925" cy="1050925"/>
            </a:xfrm>
            <a:custGeom>
              <a:avLst/>
              <a:gdLst>
                <a:gd name="T0" fmla="*/ 581 w 822"/>
                <a:gd name="T1" fmla="*/ 602 h 603"/>
                <a:gd name="T2" fmla="*/ 587 w 822"/>
                <a:gd name="T3" fmla="*/ 602 h 603"/>
                <a:gd name="T4" fmla="*/ 639 w 822"/>
                <a:gd name="T5" fmla="*/ 592 h 603"/>
                <a:gd name="T6" fmla="*/ 686 w 822"/>
                <a:gd name="T7" fmla="*/ 571 h 603"/>
                <a:gd name="T8" fmla="*/ 686 w 822"/>
                <a:gd name="T9" fmla="*/ 571 h 603"/>
                <a:gd name="T10" fmla="*/ 687 w 822"/>
                <a:gd name="T11" fmla="*/ 453 h 603"/>
                <a:gd name="T12" fmla="*/ 819 w 822"/>
                <a:gd name="T13" fmla="*/ 453 h 603"/>
                <a:gd name="T14" fmla="*/ 822 w 822"/>
                <a:gd name="T15" fmla="*/ 343 h 603"/>
                <a:gd name="T16" fmla="*/ 96 w 822"/>
                <a:gd name="T17" fmla="*/ 0 h 603"/>
                <a:gd name="T18" fmla="*/ 81 w 822"/>
                <a:gd name="T19" fmla="*/ 7 h 603"/>
                <a:gd name="T20" fmla="*/ 67 w 822"/>
                <a:gd name="T21" fmla="*/ 47 h 603"/>
                <a:gd name="T22" fmla="*/ 63 w 822"/>
                <a:gd name="T23" fmla="*/ 297 h 603"/>
                <a:gd name="T24" fmla="*/ 340 w 822"/>
                <a:gd name="T25" fmla="*/ 431 h 603"/>
                <a:gd name="T26" fmla="*/ 351 w 822"/>
                <a:gd name="T27" fmla="*/ 471 h 603"/>
                <a:gd name="T28" fmla="*/ 354 w 822"/>
                <a:gd name="T29" fmla="*/ 478 h 603"/>
                <a:gd name="T30" fmla="*/ 359 w 822"/>
                <a:gd name="T31" fmla="*/ 490 h 603"/>
                <a:gd name="T32" fmla="*/ 361 w 822"/>
                <a:gd name="T33" fmla="*/ 493 h 603"/>
                <a:gd name="T34" fmla="*/ 487 w 822"/>
                <a:gd name="T35" fmla="*/ 592 h 603"/>
                <a:gd name="T36" fmla="*/ 490 w 822"/>
                <a:gd name="T37" fmla="*/ 593 h 603"/>
                <a:gd name="T38" fmla="*/ 505 w 822"/>
                <a:gd name="T39" fmla="*/ 597 h 603"/>
                <a:gd name="T40" fmla="*/ 507 w 822"/>
                <a:gd name="T41" fmla="*/ 597 h 603"/>
                <a:gd name="T42" fmla="*/ 524 w 822"/>
                <a:gd name="T43" fmla="*/ 600 h 603"/>
                <a:gd name="T44" fmla="*/ 526 w 822"/>
                <a:gd name="T45" fmla="*/ 601 h 603"/>
                <a:gd name="T46" fmla="*/ 542 w 822"/>
                <a:gd name="T47" fmla="*/ 602 h 603"/>
                <a:gd name="T48" fmla="*/ 548 w 822"/>
                <a:gd name="T49" fmla="*/ 603 h 603"/>
                <a:gd name="T50" fmla="*/ 561 w 822"/>
                <a:gd name="T51" fmla="*/ 603 h 603"/>
                <a:gd name="T52" fmla="*/ 569 w 822"/>
                <a:gd name="T53" fmla="*/ 603 h 603"/>
                <a:gd name="T54" fmla="*/ 581 w 822"/>
                <a:gd name="T55" fmla="*/ 602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22" h="603">
                  <a:moveTo>
                    <a:pt x="581" y="602"/>
                  </a:moveTo>
                  <a:cubicBezTo>
                    <a:pt x="583" y="602"/>
                    <a:pt x="585" y="602"/>
                    <a:pt x="587" y="602"/>
                  </a:cubicBezTo>
                  <a:cubicBezTo>
                    <a:pt x="605" y="600"/>
                    <a:pt x="623" y="597"/>
                    <a:pt x="639" y="592"/>
                  </a:cubicBezTo>
                  <a:cubicBezTo>
                    <a:pt x="656" y="586"/>
                    <a:pt x="672" y="579"/>
                    <a:pt x="686" y="571"/>
                  </a:cubicBezTo>
                  <a:cubicBezTo>
                    <a:pt x="686" y="571"/>
                    <a:pt x="686" y="571"/>
                    <a:pt x="686" y="571"/>
                  </a:cubicBezTo>
                  <a:cubicBezTo>
                    <a:pt x="687" y="453"/>
                    <a:pt x="687" y="453"/>
                    <a:pt x="687" y="453"/>
                  </a:cubicBezTo>
                  <a:cubicBezTo>
                    <a:pt x="819" y="453"/>
                    <a:pt x="819" y="453"/>
                    <a:pt x="819" y="453"/>
                  </a:cubicBezTo>
                  <a:cubicBezTo>
                    <a:pt x="822" y="343"/>
                    <a:pt x="822" y="343"/>
                    <a:pt x="822" y="343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81" y="7"/>
                    <a:pt x="81" y="7"/>
                    <a:pt x="81" y="7"/>
                  </a:cubicBezTo>
                  <a:cubicBezTo>
                    <a:pt x="79" y="21"/>
                    <a:pt x="75" y="35"/>
                    <a:pt x="67" y="47"/>
                  </a:cubicBezTo>
                  <a:cubicBezTo>
                    <a:pt x="36" y="96"/>
                    <a:pt x="0" y="181"/>
                    <a:pt x="63" y="297"/>
                  </a:cubicBezTo>
                  <a:cubicBezTo>
                    <a:pt x="136" y="430"/>
                    <a:pt x="338" y="422"/>
                    <a:pt x="340" y="431"/>
                  </a:cubicBezTo>
                  <a:cubicBezTo>
                    <a:pt x="342" y="445"/>
                    <a:pt x="346" y="459"/>
                    <a:pt x="351" y="471"/>
                  </a:cubicBezTo>
                  <a:cubicBezTo>
                    <a:pt x="352" y="474"/>
                    <a:pt x="353" y="476"/>
                    <a:pt x="354" y="478"/>
                  </a:cubicBezTo>
                  <a:cubicBezTo>
                    <a:pt x="356" y="482"/>
                    <a:pt x="357" y="486"/>
                    <a:pt x="359" y="490"/>
                  </a:cubicBezTo>
                  <a:cubicBezTo>
                    <a:pt x="360" y="491"/>
                    <a:pt x="361" y="492"/>
                    <a:pt x="361" y="493"/>
                  </a:cubicBezTo>
                  <a:cubicBezTo>
                    <a:pt x="389" y="544"/>
                    <a:pt x="435" y="576"/>
                    <a:pt x="487" y="592"/>
                  </a:cubicBezTo>
                  <a:cubicBezTo>
                    <a:pt x="488" y="592"/>
                    <a:pt x="489" y="593"/>
                    <a:pt x="490" y="593"/>
                  </a:cubicBezTo>
                  <a:cubicBezTo>
                    <a:pt x="495" y="594"/>
                    <a:pt x="500" y="596"/>
                    <a:pt x="505" y="597"/>
                  </a:cubicBezTo>
                  <a:cubicBezTo>
                    <a:pt x="506" y="597"/>
                    <a:pt x="506" y="597"/>
                    <a:pt x="507" y="597"/>
                  </a:cubicBezTo>
                  <a:cubicBezTo>
                    <a:pt x="512" y="598"/>
                    <a:pt x="518" y="599"/>
                    <a:pt x="524" y="600"/>
                  </a:cubicBezTo>
                  <a:cubicBezTo>
                    <a:pt x="525" y="600"/>
                    <a:pt x="525" y="600"/>
                    <a:pt x="526" y="601"/>
                  </a:cubicBezTo>
                  <a:cubicBezTo>
                    <a:pt x="532" y="601"/>
                    <a:pt x="537" y="602"/>
                    <a:pt x="542" y="602"/>
                  </a:cubicBezTo>
                  <a:cubicBezTo>
                    <a:pt x="544" y="602"/>
                    <a:pt x="546" y="602"/>
                    <a:pt x="548" y="603"/>
                  </a:cubicBezTo>
                  <a:cubicBezTo>
                    <a:pt x="552" y="603"/>
                    <a:pt x="556" y="603"/>
                    <a:pt x="561" y="603"/>
                  </a:cubicBezTo>
                  <a:cubicBezTo>
                    <a:pt x="564" y="603"/>
                    <a:pt x="566" y="603"/>
                    <a:pt x="569" y="603"/>
                  </a:cubicBezTo>
                  <a:cubicBezTo>
                    <a:pt x="573" y="603"/>
                    <a:pt x="577" y="603"/>
                    <a:pt x="581" y="602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0" name="Freeform 51"/>
            <p:cNvSpPr>
              <a:spLocks/>
            </p:cNvSpPr>
            <p:nvPr userDrawn="1"/>
          </p:nvSpPr>
          <p:spPr bwMode="auto">
            <a:xfrm>
              <a:off x="13871575" y="1470025"/>
              <a:ext cx="90488" cy="17463"/>
            </a:xfrm>
            <a:custGeom>
              <a:avLst/>
              <a:gdLst>
                <a:gd name="T0" fmla="*/ 52 w 52"/>
                <a:gd name="T1" fmla="*/ 0 h 10"/>
                <a:gd name="T2" fmla="*/ 0 w 52"/>
                <a:gd name="T3" fmla="*/ 10 h 10"/>
                <a:gd name="T4" fmla="*/ 52 w 52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10">
                  <a:moveTo>
                    <a:pt x="52" y="0"/>
                  </a:moveTo>
                  <a:cubicBezTo>
                    <a:pt x="36" y="5"/>
                    <a:pt x="18" y="8"/>
                    <a:pt x="0" y="10"/>
                  </a:cubicBezTo>
                  <a:cubicBezTo>
                    <a:pt x="18" y="8"/>
                    <a:pt x="36" y="5"/>
                    <a:pt x="52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1" name="Freeform 52"/>
            <p:cNvSpPr>
              <a:spLocks/>
            </p:cNvSpPr>
            <p:nvPr userDrawn="1"/>
          </p:nvSpPr>
          <p:spPr bwMode="auto">
            <a:xfrm>
              <a:off x="13839825" y="1487488"/>
              <a:ext cx="20638" cy="1588"/>
            </a:xfrm>
            <a:custGeom>
              <a:avLst/>
              <a:gdLst>
                <a:gd name="T0" fmla="*/ 12 w 12"/>
                <a:gd name="T1" fmla="*/ 0 h 1"/>
                <a:gd name="T2" fmla="*/ 0 w 12"/>
                <a:gd name="T3" fmla="*/ 1 h 1"/>
                <a:gd name="T4" fmla="*/ 12 w 1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cubicBezTo>
                    <a:pt x="8" y="1"/>
                    <a:pt x="4" y="1"/>
                    <a:pt x="0" y="1"/>
                  </a:cubicBezTo>
                  <a:cubicBezTo>
                    <a:pt x="4" y="1"/>
                    <a:pt x="8" y="1"/>
                    <a:pt x="12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Freeform 53"/>
            <p:cNvSpPr>
              <a:spLocks/>
            </p:cNvSpPr>
            <p:nvPr userDrawn="1"/>
          </p:nvSpPr>
          <p:spPr bwMode="auto">
            <a:xfrm>
              <a:off x="13696950" y="1470025"/>
              <a:ext cx="6350" cy="1588"/>
            </a:xfrm>
            <a:custGeom>
              <a:avLst/>
              <a:gdLst>
                <a:gd name="T0" fmla="*/ 0 w 3"/>
                <a:gd name="T1" fmla="*/ 0 h 1"/>
                <a:gd name="T2" fmla="*/ 3 w 3"/>
                <a:gd name="T3" fmla="*/ 1 h 1"/>
                <a:gd name="T4" fmla="*/ 0 w 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Freeform 54"/>
            <p:cNvSpPr>
              <a:spLocks/>
            </p:cNvSpPr>
            <p:nvPr userDrawn="1"/>
          </p:nvSpPr>
          <p:spPr bwMode="auto">
            <a:xfrm>
              <a:off x="13793788" y="1487488"/>
              <a:ext cx="9525" cy="1588"/>
            </a:xfrm>
            <a:custGeom>
              <a:avLst/>
              <a:gdLst>
                <a:gd name="T0" fmla="*/ 0 w 6"/>
                <a:gd name="T1" fmla="*/ 0 h 1"/>
                <a:gd name="T2" fmla="*/ 6 w 6"/>
                <a:gd name="T3" fmla="*/ 1 h 1"/>
                <a:gd name="T4" fmla="*/ 0 w 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">
                  <a:moveTo>
                    <a:pt x="0" y="0"/>
                  </a:moveTo>
                  <a:cubicBezTo>
                    <a:pt x="2" y="0"/>
                    <a:pt x="4" y="0"/>
                    <a:pt x="6" y="1"/>
                  </a:cubicBezTo>
                  <a:cubicBezTo>
                    <a:pt x="4" y="0"/>
                    <a:pt x="2" y="0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Freeform 55"/>
            <p:cNvSpPr>
              <a:spLocks/>
            </p:cNvSpPr>
            <p:nvPr userDrawn="1"/>
          </p:nvSpPr>
          <p:spPr bwMode="auto">
            <a:xfrm>
              <a:off x="13474700" y="1292225"/>
              <a:ext cx="3175" cy="4763"/>
            </a:xfrm>
            <a:custGeom>
              <a:avLst/>
              <a:gdLst>
                <a:gd name="T0" fmla="*/ 0 w 2"/>
                <a:gd name="T1" fmla="*/ 0 h 3"/>
                <a:gd name="T2" fmla="*/ 2 w 2"/>
                <a:gd name="T3" fmla="*/ 3 h 3"/>
                <a:gd name="T4" fmla="*/ 0 w 2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cubicBezTo>
                    <a:pt x="1" y="1"/>
                    <a:pt x="2" y="2"/>
                    <a:pt x="2" y="3"/>
                  </a:cubicBezTo>
                  <a:cubicBezTo>
                    <a:pt x="2" y="2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Freeform 56"/>
            <p:cNvSpPr>
              <a:spLocks/>
            </p:cNvSpPr>
            <p:nvPr userDrawn="1"/>
          </p:nvSpPr>
          <p:spPr bwMode="auto">
            <a:xfrm>
              <a:off x="13762038" y="1484313"/>
              <a:ext cx="3175" cy="1588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0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0"/>
                    <a:pt x="1" y="0"/>
                    <a:pt x="2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Freeform 57"/>
            <p:cNvSpPr>
              <a:spLocks/>
            </p:cNvSpPr>
            <p:nvPr userDrawn="1"/>
          </p:nvSpPr>
          <p:spPr bwMode="auto">
            <a:xfrm>
              <a:off x="13728700" y="1477963"/>
              <a:ext cx="3175" cy="0"/>
            </a:xfrm>
            <a:custGeom>
              <a:avLst/>
              <a:gdLst>
                <a:gd name="T0" fmla="*/ 0 w 2"/>
                <a:gd name="T1" fmla="*/ 2 w 2"/>
                <a:gd name="T2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1" y="0"/>
                    <a:pt x="1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" name="Freeform 58"/>
            <p:cNvSpPr>
              <a:spLocks/>
            </p:cNvSpPr>
            <p:nvPr userDrawn="1"/>
          </p:nvSpPr>
          <p:spPr bwMode="auto">
            <a:xfrm>
              <a:off x="13460413" y="1258888"/>
              <a:ext cx="4763" cy="12700"/>
            </a:xfrm>
            <a:custGeom>
              <a:avLst/>
              <a:gdLst>
                <a:gd name="T0" fmla="*/ 0 w 3"/>
                <a:gd name="T1" fmla="*/ 0 h 7"/>
                <a:gd name="T2" fmla="*/ 3 w 3"/>
                <a:gd name="T3" fmla="*/ 7 h 7"/>
                <a:gd name="T4" fmla="*/ 0 w 3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1" y="3"/>
                    <a:pt x="2" y="5"/>
                    <a:pt x="3" y="7"/>
                  </a:cubicBezTo>
                  <a:cubicBezTo>
                    <a:pt x="2" y="5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Freeform 59"/>
            <p:cNvSpPr>
              <a:spLocks/>
            </p:cNvSpPr>
            <p:nvPr userDrawn="1"/>
          </p:nvSpPr>
          <p:spPr bwMode="auto">
            <a:xfrm>
              <a:off x="10287000" y="504825"/>
              <a:ext cx="319088" cy="615950"/>
            </a:xfrm>
            <a:custGeom>
              <a:avLst/>
              <a:gdLst>
                <a:gd name="T0" fmla="*/ 0 w 201"/>
                <a:gd name="T1" fmla="*/ 5 h 388"/>
                <a:gd name="T2" fmla="*/ 4 w 201"/>
                <a:gd name="T3" fmla="*/ 388 h 388"/>
                <a:gd name="T4" fmla="*/ 200 w 201"/>
                <a:gd name="T5" fmla="*/ 387 h 388"/>
                <a:gd name="T6" fmla="*/ 201 w 201"/>
                <a:gd name="T7" fmla="*/ 0 h 388"/>
                <a:gd name="T8" fmla="*/ 0 w 201"/>
                <a:gd name="T9" fmla="*/ 5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388">
                  <a:moveTo>
                    <a:pt x="0" y="5"/>
                  </a:moveTo>
                  <a:lnTo>
                    <a:pt x="4" y="388"/>
                  </a:lnTo>
                  <a:lnTo>
                    <a:pt x="200" y="387"/>
                  </a:lnTo>
                  <a:lnTo>
                    <a:pt x="201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9" name="Freeform 60"/>
            <p:cNvSpPr>
              <a:spLocks/>
            </p:cNvSpPr>
            <p:nvPr userDrawn="1"/>
          </p:nvSpPr>
          <p:spPr bwMode="auto">
            <a:xfrm>
              <a:off x="11068050" y="493713"/>
              <a:ext cx="352425" cy="625475"/>
            </a:xfrm>
            <a:custGeom>
              <a:avLst/>
              <a:gdLst>
                <a:gd name="T0" fmla="*/ 5 w 222"/>
                <a:gd name="T1" fmla="*/ 394 h 394"/>
                <a:gd name="T2" fmla="*/ 222 w 222"/>
                <a:gd name="T3" fmla="*/ 394 h 394"/>
                <a:gd name="T4" fmla="*/ 222 w 222"/>
                <a:gd name="T5" fmla="*/ 0 h 394"/>
                <a:gd name="T6" fmla="*/ 0 w 222"/>
                <a:gd name="T7" fmla="*/ 5 h 394"/>
                <a:gd name="T8" fmla="*/ 5 w 222"/>
                <a:gd name="T9" fmla="*/ 394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394">
                  <a:moveTo>
                    <a:pt x="5" y="394"/>
                  </a:moveTo>
                  <a:lnTo>
                    <a:pt x="222" y="394"/>
                  </a:lnTo>
                  <a:lnTo>
                    <a:pt x="222" y="0"/>
                  </a:lnTo>
                  <a:lnTo>
                    <a:pt x="0" y="5"/>
                  </a:lnTo>
                  <a:lnTo>
                    <a:pt x="5" y="394"/>
                  </a:ln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0" name="Freeform 61"/>
            <p:cNvSpPr>
              <a:spLocks/>
            </p:cNvSpPr>
            <p:nvPr userDrawn="1"/>
          </p:nvSpPr>
          <p:spPr bwMode="auto">
            <a:xfrm>
              <a:off x="11075988" y="493713"/>
              <a:ext cx="344488" cy="625475"/>
            </a:xfrm>
            <a:custGeom>
              <a:avLst/>
              <a:gdLst>
                <a:gd name="T0" fmla="*/ 0 w 217"/>
                <a:gd name="T1" fmla="*/ 394 h 394"/>
                <a:gd name="T2" fmla="*/ 217 w 217"/>
                <a:gd name="T3" fmla="*/ 394 h 394"/>
                <a:gd name="T4" fmla="*/ 217 w 217"/>
                <a:gd name="T5" fmla="*/ 0 h 394"/>
                <a:gd name="T6" fmla="*/ 217 w 217"/>
                <a:gd name="T7" fmla="*/ 394 h 394"/>
                <a:gd name="T8" fmla="*/ 0 w 217"/>
                <a:gd name="T9" fmla="*/ 394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394">
                  <a:moveTo>
                    <a:pt x="0" y="394"/>
                  </a:moveTo>
                  <a:lnTo>
                    <a:pt x="217" y="394"/>
                  </a:lnTo>
                  <a:lnTo>
                    <a:pt x="217" y="0"/>
                  </a:lnTo>
                  <a:lnTo>
                    <a:pt x="217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Rectangle 62"/>
            <p:cNvSpPr>
              <a:spLocks noChangeArrowheads="1"/>
            </p:cNvSpPr>
            <p:nvPr userDrawn="1"/>
          </p:nvSpPr>
          <p:spPr bwMode="auto">
            <a:xfrm>
              <a:off x="11988800" y="3275013"/>
              <a:ext cx="265113" cy="1430338"/>
            </a:xfrm>
            <a:prstGeom prst="rect">
              <a:avLst/>
            </a:pr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2" name="Freeform 63"/>
            <p:cNvSpPr>
              <a:spLocks/>
            </p:cNvSpPr>
            <p:nvPr userDrawn="1"/>
          </p:nvSpPr>
          <p:spPr bwMode="auto">
            <a:xfrm>
              <a:off x="12568238" y="3246438"/>
              <a:ext cx="1103313" cy="1466850"/>
            </a:xfrm>
            <a:custGeom>
              <a:avLst/>
              <a:gdLst>
                <a:gd name="T0" fmla="*/ 309 w 633"/>
                <a:gd name="T1" fmla="*/ 699 h 841"/>
                <a:gd name="T2" fmla="*/ 115 w 633"/>
                <a:gd name="T3" fmla="*/ 605 h 841"/>
                <a:gd name="T4" fmla="*/ 0 w 633"/>
                <a:gd name="T5" fmla="*/ 699 h 841"/>
                <a:gd name="T6" fmla="*/ 309 w 633"/>
                <a:gd name="T7" fmla="*/ 841 h 841"/>
                <a:gd name="T8" fmla="*/ 633 w 633"/>
                <a:gd name="T9" fmla="*/ 589 h 841"/>
                <a:gd name="T10" fmla="*/ 401 w 633"/>
                <a:gd name="T11" fmla="*/ 356 h 841"/>
                <a:gd name="T12" fmla="*/ 196 w 633"/>
                <a:gd name="T13" fmla="*/ 231 h 841"/>
                <a:gd name="T14" fmla="*/ 330 w 633"/>
                <a:gd name="T15" fmla="*/ 142 h 841"/>
                <a:gd name="T16" fmla="*/ 493 w 633"/>
                <a:gd name="T17" fmla="*/ 221 h 841"/>
                <a:gd name="T18" fmla="*/ 612 w 633"/>
                <a:gd name="T19" fmla="*/ 132 h 841"/>
                <a:gd name="T20" fmla="*/ 338 w 633"/>
                <a:gd name="T21" fmla="*/ 0 h 841"/>
                <a:gd name="T22" fmla="*/ 34 w 633"/>
                <a:gd name="T23" fmla="*/ 247 h 841"/>
                <a:gd name="T24" fmla="*/ 279 w 633"/>
                <a:gd name="T25" fmla="*/ 475 h 841"/>
                <a:gd name="T26" fmla="*/ 471 w 633"/>
                <a:gd name="T27" fmla="*/ 598 h 841"/>
                <a:gd name="T28" fmla="*/ 309 w 633"/>
                <a:gd name="T29" fmla="*/ 699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3" h="841">
                  <a:moveTo>
                    <a:pt x="309" y="699"/>
                  </a:moveTo>
                  <a:cubicBezTo>
                    <a:pt x="222" y="699"/>
                    <a:pt x="164" y="654"/>
                    <a:pt x="115" y="605"/>
                  </a:cubicBezTo>
                  <a:cubicBezTo>
                    <a:pt x="0" y="699"/>
                    <a:pt x="0" y="699"/>
                    <a:pt x="0" y="699"/>
                  </a:cubicBezTo>
                  <a:cubicBezTo>
                    <a:pt x="80" y="807"/>
                    <a:pt x="178" y="841"/>
                    <a:pt x="309" y="841"/>
                  </a:cubicBezTo>
                  <a:cubicBezTo>
                    <a:pt x="468" y="841"/>
                    <a:pt x="633" y="770"/>
                    <a:pt x="633" y="589"/>
                  </a:cubicBezTo>
                  <a:cubicBezTo>
                    <a:pt x="633" y="439"/>
                    <a:pt x="532" y="388"/>
                    <a:pt x="401" y="356"/>
                  </a:cubicBezTo>
                  <a:cubicBezTo>
                    <a:pt x="333" y="341"/>
                    <a:pt x="196" y="328"/>
                    <a:pt x="196" y="231"/>
                  </a:cubicBezTo>
                  <a:cubicBezTo>
                    <a:pt x="196" y="174"/>
                    <a:pt x="259" y="142"/>
                    <a:pt x="330" y="142"/>
                  </a:cubicBezTo>
                  <a:cubicBezTo>
                    <a:pt x="406" y="142"/>
                    <a:pt x="458" y="177"/>
                    <a:pt x="493" y="221"/>
                  </a:cubicBezTo>
                  <a:cubicBezTo>
                    <a:pt x="612" y="132"/>
                    <a:pt x="612" y="132"/>
                    <a:pt x="612" y="132"/>
                  </a:cubicBezTo>
                  <a:cubicBezTo>
                    <a:pt x="554" y="37"/>
                    <a:pt x="444" y="0"/>
                    <a:pt x="338" y="0"/>
                  </a:cubicBezTo>
                  <a:cubicBezTo>
                    <a:pt x="188" y="0"/>
                    <a:pt x="34" y="79"/>
                    <a:pt x="34" y="247"/>
                  </a:cubicBezTo>
                  <a:cubicBezTo>
                    <a:pt x="34" y="400"/>
                    <a:pt x="149" y="442"/>
                    <a:pt x="279" y="475"/>
                  </a:cubicBezTo>
                  <a:cubicBezTo>
                    <a:pt x="345" y="490"/>
                    <a:pt x="471" y="507"/>
                    <a:pt x="471" y="598"/>
                  </a:cubicBezTo>
                  <a:cubicBezTo>
                    <a:pt x="471" y="667"/>
                    <a:pt x="387" y="699"/>
                    <a:pt x="309" y="699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3" name="Freeform 64"/>
            <p:cNvSpPr>
              <a:spLocks noEditPoints="1"/>
            </p:cNvSpPr>
            <p:nvPr userDrawn="1"/>
          </p:nvSpPr>
          <p:spPr bwMode="auto">
            <a:xfrm>
              <a:off x="13909675" y="3244850"/>
              <a:ext cx="1268413" cy="1465263"/>
            </a:xfrm>
            <a:custGeom>
              <a:avLst/>
              <a:gdLst>
                <a:gd name="T0" fmla="*/ 589 w 728"/>
                <a:gd name="T1" fmla="*/ 600 h 840"/>
                <a:gd name="T2" fmla="*/ 399 w 728"/>
                <a:gd name="T3" fmla="*/ 705 h 840"/>
                <a:gd name="T4" fmla="*/ 159 w 728"/>
                <a:gd name="T5" fmla="*/ 484 h 840"/>
                <a:gd name="T6" fmla="*/ 728 w 728"/>
                <a:gd name="T7" fmla="*/ 484 h 840"/>
                <a:gd name="T8" fmla="*/ 728 w 728"/>
                <a:gd name="T9" fmla="*/ 429 h 840"/>
                <a:gd name="T10" fmla="*/ 381 w 728"/>
                <a:gd name="T11" fmla="*/ 0 h 840"/>
                <a:gd name="T12" fmla="*/ 0 w 728"/>
                <a:gd name="T13" fmla="*/ 419 h 840"/>
                <a:gd name="T14" fmla="*/ 379 w 728"/>
                <a:gd name="T15" fmla="*/ 840 h 840"/>
                <a:gd name="T16" fmla="*/ 698 w 728"/>
                <a:gd name="T17" fmla="*/ 683 h 840"/>
                <a:gd name="T18" fmla="*/ 589 w 728"/>
                <a:gd name="T19" fmla="*/ 600 h 840"/>
                <a:gd name="T20" fmla="*/ 380 w 728"/>
                <a:gd name="T21" fmla="*/ 136 h 840"/>
                <a:gd name="T22" fmla="*/ 579 w 728"/>
                <a:gd name="T23" fmla="*/ 356 h 840"/>
                <a:gd name="T24" fmla="*/ 159 w 728"/>
                <a:gd name="T25" fmla="*/ 356 h 840"/>
                <a:gd name="T26" fmla="*/ 380 w 728"/>
                <a:gd name="T27" fmla="*/ 136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28" h="840">
                  <a:moveTo>
                    <a:pt x="589" y="600"/>
                  </a:moveTo>
                  <a:cubicBezTo>
                    <a:pt x="538" y="665"/>
                    <a:pt x="487" y="705"/>
                    <a:pt x="399" y="705"/>
                  </a:cubicBezTo>
                  <a:cubicBezTo>
                    <a:pt x="259" y="705"/>
                    <a:pt x="159" y="618"/>
                    <a:pt x="159" y="484"/>
                  </a:cubicBezTo>
                  <a:cubicBezTo>
                    <a:pt x="728" y="484"/>
                    <a:pt x="728" y="484"/>
                    <a:pt x="728" y="484"/>
                  </a:cubicBezTo>
                  <a:cubicBezTo>
                    <a:pt x="728" y="429"/>
                    <a:pt x="728" y="429"/>
                    <a:pt x="728" y="429"/>
                  </a:cubicBezTo>
                  <a:cubicBezTo>
                    <a:pt x="728" y="223"/>
                    <a:pt x="663" y="0"/>
                    <a:pt x="381" y="0"/>
                  </a:cubicBezTo>
                  <a:cubicBezTo>
                    <a:pt x="141" y="0"/>
                    <a:pt x="0" y="179"/>
                    <a:pt x="0" y="419"/>
                  </a:cubicBezTo>
                  <a:cubicBezTo>
                    <a:pt x="0" y="657"/>
                    <a:pt x="125" y="840"/>
                    <a:pt x="379" y="840"/>
                  </a:cubicBezTo>
                  <a:cubicBezTo>
                    <a:pt x="529" y="840"/>
                    <a:pt x="621" y="788"/>
                    <a:pt x="698" y="683"/>
                  </a:cubicBezTo>
                  <a:lnTo>
                    <a:pt x="589" y="600"/>
                  </a:lnTo>
                  <a:close/>
                  <a:moveTo>
                    <a:pt x="380" y="136"/>
                  </a:moveTo>
                  <a:cubicBezTo>
                    <a:pt x="527" y="136"/>
                    <a:pt x="576" y="228"/>
                    <a:pt x="579" y="356"/>
                  </a:cubicBezTo>
                  <a:cubicBezTo>
                    <a:pt x="159" y="356"/>
                    <a:pt x="159" y="356"/>
                    <a:pt x="159" y="356"/>
                  </a:cubicBezTo>
                  <a:cubicBezTo>
                    <a:pt x="159" y="254"/>
                    <a:pt x="236" y="136"/>
                    <a:pt x="380" y="136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Freeform 65"/>
            <p:cNvSpPr>
              <a:spLocks noEditPoints="1"/>
            </p:cNvSpPr>
            <p:nvPr userDrawn="1"/>
          </p:nvSpPr>
          <p:spPr bwMode="auto">
            <a:xfrm>
              <a:off x="10485438" y="3241675"/>
              <a:ext cx="1163638" cy="1463675"/>
            </a:xfrm>
            <a:custGeom>
              <a:avLst/>
              <a:gdLst>
                <a:gd name="T0" fmla="*/ 639 w 668"/>
                <a:gd name="T1" fmla="*/ 274 h 840"/>
                <a:gd name="T2" fmla="*/ 326 w 668"/>
                <a:gd name="T3" fmla="*/ 0 h 840"/>
                <a:gd name="T4" fmla="*/ 111 w 668"/>
                <a:gd name="T5" fmla="*/ 0 h 840"/>
                <a:gd name="T6" fmla="*/ 0 w 668"/>
                <a:gd name="T7" fmla="*/ 44 h 840"/>
                <a:gd name="T8" fmla="*/ 0 w 668"/>
                <a:gd name="T9" fmla="*/ 840 h 840"/>
                <a:gd name="T10" fmla="*/ 150 w 668"/>
                <a:gd name="T11" fmla="*/ 840 h 840"/>
                <a:gd name="T12" fmla="*/ 150 w 668"/>
                <a:gd name="T13" fmla="*/ 527 h 840"/>
                <a:gd name="T14" fmla="*/ 293 w 668"/>
                <a:gd name="T15" fmla="*/ 527 h 840"/>
                <a:gd name="T16" fmla="*/ 487 w 668"/>
                <a:gd name="T17" fmla="*/ 840 h 840"/>
                <a:gd name="T18" fmla="*/ 668 w 668"/>
                <a:gd name="T19" fmla="*/ 840 h 840"/>
                <a:gd name="T20" fmla="*/ 445 w 668"/>
                <a:gd name="T21" fmla="*/ 511 h 840"/>
                <a:gd name="T22" fmla="*/ 639 w 668"/>
                <a:gd name="T23" fmla="*/ 274 h 840"/>
                <a:gd name="T24" fmla="*/ 300 w 668"/>
                <a:gd name="T25" fmla="*/ 399 h 840"/>
                <a:gd name="T26" fmla="*/ 150 w 668"/>
                <a:gd name="T27" fmla="*/ 399 h 840"/>
                <a:gd name="T28" fmla="*/ 150 w 668"/>
                <a:gd name="T29" fmla="*/ 144 h 840"/>
                <a:gd name="T30" fmla="*/ 313 w 668"/>
                <a:gd name="T31" fmla="*/ 144 h 840"/>
                <a:gd name="T32" fmla="*/ 483 w 668"/>
                <a:gd name="T33" fmla="*/ 273 h 840"/>
                <a:gd name="T34" fmla="*/ 300 w 668"/>
                <a:gd name="T35" fmla="*/ 399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8" h="840">
                  <a:moveTo>
                    <a:pt x="639" y="274"/>
                  </a:moveTo>
                  <a:cubicBezTo>
                    <a:pt x="639" y="85"/>
                    <a:pt x="487" y="0"/>
                    <a:pt x="326" y="0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76" y="14"/>
                    <a:pt x="29" y="29"/>
                    <a:pt x="0" y="44"/>
                  </a:cubicBezTo>
                  <a:cubicBezTo>
                    <a:pt x="0" y="840"/>
                    <a:pt x="0" y="840"/>
                    <a:pt x="0" y="840"/>
                  </a:cubicBezTo>
                  <a:cubicBezTo>
                    <a:pt x="150" y="840"/>
                    <a:pt x="150" y="840"/>
                    <a:pt x="150" y="840"/>
                  </a:cubicBezTo>
                  <a:cubicBezTo>
                    <a:pt x="150" y="527"/>
                    <a:pt x="150" y="527"/>
                    <a:pt x="150" y="527"/>
                  </a:cubicBezTo>
                  <a:cubicBezTo>
                    <a:pt x="293" y="527"/>
                    <a:pt x="293" y="527"/>
                    <a:pt x="293" y="527"/>
                  </a:cubicBezTo>
                  <a:cubicBezTo>
                    <a:pt x="487" y="840"/>
                    <a:pt x="487" y="840"/>
                    <a:pt x="487" y="840"/>
                  </a:cubicBezTo>
                  <a:cubicBezTo>
                    <a:pt x="668" y="840"/>
                    <a:pt x="668" y="840"/>
                    <a:pt x="668" y="840"/>
                  </a:cubicBezTo>
                  <a:cubicBezTo>
                    <a:pt x="445" y="511"/>
                    <a:pt x="445" y="511"/>
                    <a:pt x="445" y="511"/>
                  </a:cubicBezTo>
                  <a:cubicBezTo>
                    <a:pt x="569" y="494"/>
                    <a:pt x="639" y="395"/>
                    <a:pt x="639" y="274"/>
                  </a:cubicBezTo>
                  <a:close/>
                  <a:moveTo>
                    <a:pt x="300" y="399"/>
                  </a:moveTo>
                  <a:cubicBezTo>
                    <a:pt x="150" y="399"/>
                    <a:pt x="150" y="399"/>
                    <a:pt x="150" y="399"/>
                  </a:cubicBezTo>
                  <a:cubicBezTo>
                    <a:pt x="150" y="144"/>
                    <a:pt x="150" y="144"/>
                    <a:pt x="150" y="144"/>
                  </a:cubicBezTo>
                  <a:cubicBezTo>
                    <a:pt x="313" y="144"/>
                    <a:pt x="313" y="144"/>
                    <a:pt x="313" y="144"/>
                  </a:cubicBezTo>
                  <a:cubicBezTo>
                    <a:pt x="390" y="144"/>
                    <a:pt x="483" y="173"/>
                    <a:pt x="483" y="273"/>
                  </a:cubicBezTo>
                  <a:cubicBezTo>
                    <a:pt x="483" y="382"/>
                    <a:pt x="384" y="399"/>
                    <a:pt x="300" y="399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Freeform 66"/>
            <p:cNvSpPr>
              <a:spLocks/>
            </p:cNvSpPr>
            <p:nvPr userDrawn="1"/>
          </p:nvSpPr>
          <p:spPr bwMode="auto">
            <a:xfrm>
              <a:off x="10483850" y="5180013"/>
              <a:ext cx="101600" cy="374650"/>
            </a:xfrm>
            <a:custGeom>
              <a:avLst/>
              <a:gdLst>
                <a:gd name="T0" fmla="*/ 53 w 58"/>
                <a:gd name="T1" fmla="*/ 0 h 215"/>
                <a:gd name="T2" fmla="*/ 35 w 58"/>
                <a:gd name="T3" fmla="*/ 0 h 215"/>
                <a:gd name="T4" fmla="*/ 29 w 58"/>
                <a:gd name="T5" fmla="*/ 6 h 215"/>
                <a:gd name="T6" fmla="*/ 0 w 58"/>
                <a:gd name="T7" fmla="*/ 210 h 215"/>
                <a:gd name="T8" fmla="*/ 4 w 58"/>
                <a:gd name="T9" fmla="*/ 215 h 215"/>
                <a:gd name="T10" fmla="*/ 23 w 58"/>
                <a:gd name="T11" fmla="*/ 215 h 215"/>
                <a:gd name="T12" fmla="*/ 29 w 58"/>
                <a:gd name="T13" fmla="*/ 210 h 215"/>
                <a:gd name="T14" fmla="*/ 58 w 58"/>
                <a:gd name="T15" fmla="*/ 6 h 215"/>
                <a:gd name="T16" fmla="*/ 53 w 58"/>
                <a:gd name="T17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215">
                  <a:moveTo>
                    <a:pt x="53" y="0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32" y="0"/>
                    <a:pt x="29" y="3"/>
                    <a:pt x="29" y="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0" y="213"/>
                    <a:pt x="1" y="215"/>
                    <a:pt x="4" y="215"/>
                  </a:cubicBezTo>
                  <a:cubicBezTo>
                    <a:pt x="23" y="215"/>
                    <a:pt x="23" y="215"/>
                    <a:pt x="23" y="215"/>
                  </a:cubicBezTo>
                  <a:cubicBezTo>
                    <a:pt x="26" y="215"/>
                    <a:pt x="29" y="213"/>
                    <a:pt x="29" y="210"/>
                  </a:cubicBezTo>
                  <a:cubicBezTo>
                    <a:pt x="58" y="6"/>
                    <a:pt x="58" y="6"/>
                    <a:pt x="58" y="6"/>
                  </a:cubicBezTo>
                  <a:cubicBezTo>
                    <a:pt x="58" y="3"/>
                    <a:pt x="56" y="0"/>
                    <a:pt x="53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6" name="Freeform 67"/>
            <p:cNvSpPr>
              <a:spLocks/>
            </p:cNvSpPr>
            <p:nvPr userDrawn="1"/>
          </p:nvSpPr>
          <p:spPr bwMode="auto">
            <a:xfrm>
              <a:off x="10648950" y="5192713"/>
              <a:ext cx="61913" cy="61913"/>
            </a:xfrm>
            <a:custGeom>
              <a:avLst/>
              <a:gdLst>
                <a:gd name="T0" fmla="*/ 19 w 35"/>
                <a:gd name="T1" fmla="*/ 0 h 36"/>
                <a:gd name="T2" fmla="*/ 0 w 35"/>
                <a:gd name="T3" fmla="*/ 20 h 36"/>
                <a:gd name="T4" fmla="*/ 14 w 35"/>
                <a:gd name="T5" fmla="*/ 36 h 36"/>
                <a:gd name="T6" fmla="*/ 35 w 35"/>
                <a:gd name="T7" fmla="*/ 16 h 36"/>
                <a:gd name="T8" fmla="*/ 19 w 35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6">
                  <a:moveTo>
                    <a:pt x="19" y="0"/>
                  </a:moveTo>
                  <a:cubicBezTo>
                    <a:pt x="9" y="0"/>
                    <a:pt x="0" y="9"/>
                    <a:pt x="0" y="20"/>
                  </a:cubicBezTo>
                  <a:cubicBezTo>
                    <a:pt x="0" y="29"/>
                    <a:pt x="5" y="36"/>
                    <a:pt x="14" y="36"/>
                  </a:cubicBezTo>
                  <a:cubicBezTo>
                    <a:pt x="25" y="36"/>
                    <a:pt x="35" y="27"/>
                    <a:pt x="35" y="16"/>
                  </a:cubicBezTo>
                  <a:cubicBezTo>
                    <a:pt x="35" y="7"/>
                    <a:pt x="28" y="0"/>
                    <a:pt x="19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Freeform 68"/>
            <p:cNvSpPr>
              <a:spLocks/>
            </p:cNvSpPr>
            <p:nvPr userDrawn="1"/>
          </p:nvSpPr>
          <p:spPr bwMode="auto">
            <a:xfrm>
              <a:off x="10607675" y="5341938"/>
              <a:ext cx="80963" cy="212725"/>
            </a:xfrm>
            <a:custGeom>
              <a:avLst/>
              <a:gdLst>
                <a:gd name="T0" fmla="*/ 41 w 46"/>
                <a:gd name="T1" fmla="*/ 0 h 122"/>
                <a:gd name="T2" fmla="*/ 22 w 46"/>
                <a:gd name="T3" fmla="*/ 0 h 122"/>
                <a:gd name="T4" fmla="*/ 16 w 46"/>
                <a:gd name="T5" fmla="*/ 5 h 122"/>
                <a:gd name="T6" fmla="*/ 1 w 46"/>
                <a:gd name="T7" fmla="*/ 117 h 122"/>
                <a:gd name="T8" fmla="*/ 5 w 46"/>
                <a:gd name="T9" fmla="*/ 122 h 122"/>
                <a:gd name="T10" fmla="*/ 24 w 46"/>
                <a:gd name="T11" fmla="*/ 122 h 122"/>
                <a:gd name="T12" fmla="*/ 30 w 46"/>
                <a:gd name="T13" fmla="*/ 117 h 122"/>
                <a:gd name="T14" fmla="*/ 45 w 46"/>
                <a:gd name="T15" fmla="*/ 5 h 122"/>
                <a:gd name="T16" fmla="*/ 41 w 46"/>
                <a:gd name="T1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22">
                  <a:moveTo>
                    <a:pt x="41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9" y="0"/>
                    <a:pt x="16" y="2"/>
                    <a:pt x="16" y="5"/>
                  </a:cubicBezTo>
                  <a:cubicBezTo>
                    <a:pt x="1" y="117"/>
                    <a:pt x="1" y="117"/>
                    <a:pt x="1" y="117"/>
                  </a:cubicBezTo>
                  <a:cubicBezTo>
                    <a:pt x="0" y="120"/>
                    <a:pt x="2" y="122"/>
                    <a:pt x="5" y="122"/>
                  </a:cubicBezTo>
                  <a:cubicBezTo>
                    <a:pt x="24" y="122"/>
                    <a:pt x="24" y="122"/>
                    <a:pt x="24" y="122"/>
                  </a:cubicBezTo>
                  <a:cubicBezTo>
                    <a:pt x="26" y="122"/>
                    <a:pt x="29" y="120"/>
                    <a:pt x="30" y="117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6" y="2"/>
                    <a:pt x="44" y="0"/>
                    <a:pt x="41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8" name="Freeform 69"/>
            <p:cNvSpPr>
              <a:spLocks/>
            </p:cNvSpPr>
            <p:nvPr userDrawn="1"/>
          </p:nvSpPr>
          <p:spPr bwMode="auto">
            <a:xfrm>
              <a:off x="10726738" y="5175250"/>
              <a:ext cx="215900" cy="539750"/>
            </a:xfrm>
            <a:custGeom>
              <a:avLst/>
              <a:gdLst>
                <a:gd name="T0" fmla="*/ 90 w 124"/>
                <a:gd name="T1" fmla="*/ 28 h 310"/>
                <a:gd name="T2" fmla="*/ 107 w 124"/>
                <a:gd name="T3" fmla="*/ 34 h 310"/>
                <a:gd name="T4" fmla="*/ 114 w 124"/>
                <a:gd name="T5" fmla="*/ 33 h 310"/>
                <a:gd name="T6" fmla="*/ 122 w 124"/>
                <a:gd name="T7" fmla="*/ 20 h 310"/>
                <a:gd name="T8" fmla="*/ 122 w 124"/>
                <a:gd name="T9" fmla="*/ 13 h 310"/>
                <a:gd name="T10" fmla="*/ 92 w 124"/>
                <a:gd name="T11" fmla="*/ 0 h 310"/>
                <a:gd name="T12" fmla="*/ 35 w 124"/>
                <a:gd name="T13" fmla="*/ 58 h 310"/>
                <a:gd name="T14" fmla="*/ 29 w 124"/>
                <a:gd name="T15" fmla="*/ 96 h 310"/>
                <a:gd name="T16" fmla="*/ 15 w 124"/>
                <a:gd name="T17" fmla="*/ 96 h 310"/>
                <a:gd name="T18" fmla="*/ 9 w 124"/>
                <a:gd name="T19" fmla="*/ 101 h 310"/>
                <a:gd name="T20" fmla="*/ 7 w 124"/>
                <a:gd name="T21" fmla="*/ 115 h 310"/>
                <a:gd name="T22" fmla="*/ 12 w 124"/>
                <a:gd name="T23" fmla="*/ 121 h 310"/>
                <a:gd name="T24" fmla="*/ 26 w 124"/>
                <a:gd name="T25" fmla="*/ 121 h 310"/>
                <a:gd name="T26" fmla="*/ 1 w 124"/>
                <a:gd name="T27" fmla="*/ 305 h 310"/>
                <a:gd name="T28" fmla="*/ 5 w 124"/>
                <a:gd name="T29" fmla="*/ 310 h 310"/>
                <a:gd name="T30" fmla="*/ 25 w 124"/>
                <a:gd name="T31" fmla="*/ 310 h 310"/>
                <a:gd name="T32" fmla="*/ 31 w 124"/>
                <a:gd name="T33" fmla="*/ 305 h 310"/>
                <a:gd name="T34" fmla="*/ 56 w 124"/>
                <a:gd name="T35" fmla="*/ 121 h 310"/>
                <a:gd name="T36" fmla="*/ 85 w 124"/>
                <a:gd name="T37" fmla="*/ 121 h 310"/>
                <a:gd name="T38" fmla="*/ 91 w 124"/>
                <a:gd name="T39" fmla="*/ 115 h 310"/>
                <a:gd name="T40" fmla="*/ 93 w 124"/>
                <a:gd name="T41" fmla="*/ 101 h 310"/>
                <a:gd name="T42" fmla="*/ 89 w 124"/>
                <a:gd name="T43" fmla="*/ 96 h 310"/>
                <a:gd name="T44" fmla="*/ 60 w 124"/>
                <a:gd name="T45" fmla="*/ 96 h 310"/>
                <a:gd name="T46" fmla="*/ 65 w 124"/>
                <a:gd name="T47" fmla="*/ 58 h 310"/>
                <a:gd name="T48" fmla="*/ 90 w 124"/>
                <a:gd name="T49" fmla="*/ 28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310">
                  <a:moveTo>
                    <a:pt x="90" y="28"/>
                  </a:moveTo>
                  <a:cubicBezTo>
                    <a:pt x="96" y="28"/>
                    <a:pt x="104" y="31"/>
                    <a:pt x="107" y="34"/>
                  </a:cubicBezTo>
                  <a:cubicBezTo>
                    <a:pt x="110" y="36"/>
                    <a:pt x="112" y="35"/>
                    <a:pt x="114" y="33"/>
                  </a:cubicBezTo>
                  <a:cubicBezTo>
                    <a:pt x="122" y="20"/>
                    <a:pt x="122" y="20"/>
                    <a:pt x="122" y="20"/>
                  </a:cubicBezTo>
                  <a:cubicBezTo>
                    <a:pt x="124" y="18"/>
                    <a:pt x="124" y="15"/>
                    <a:pt x="122" y="13"/>
                  </a:cubicBezTo>
                  <a:cubicBezTo>
                    <a:pt x="118" y="8"/>
                    <a:pt x="107" y="0"/>
                    <a:pt x="92" y="0"/>
                  </a:cubicBezTo>
                  <a:cubicBezTo>
                    <a:pt x="63" y="0"/>
                    <a:pt x="41" y="19"/>
                    <a:pt x="35" y="58"/>
                  </a:cubicBezTo>
                  <a:cubicBezTo>
                    <a:pt x="29" y="96"/>
                    <a:pt x="29" y="96"/>
                    <a:pt x="29" y="96"/>
                  </a:cubicBezTo>
                  <a:cubicBezTo>
                    <a:pt x="15" y="96"/>
                    <a:pt x="15" y="96"/>
                    <a:pt x="15" y="96"/>
                  </a:cubicBezTo>
                  <a:cubicBezTo>
                    <a:pt x="12" y="96"/>
                    <a:pt x="10" y="98"/>
                    <a:pt x="9" y="101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8"/>
                    <a:pt x="9" y="121"/>
                    <a:pt x="12" y="121"/>
                  </a:cubicBezTo>
                  <a:cubicBezTo>
                    <a:pt x="26" y="121"/>
                    <a:pt x="26" y="121"/>
                    <a:pt x="26" y="121"/>
                  </a:cubicBezTo>
                  <a:cubicBezTo>
                    <a:pt x="1" y="305"/>
                    <a:pt x="1" y="305"/>
                    <a:pt x="1" y="305"/>
                  </a:cubicBezTo>
                  <a:cubicBezTo>
                    <a:pt x="0" y="308"/>
                    <a:pt x="2" y="310"/>
                    <a:pt x="5" y="310"/>
                  </a:cubicBezTo>
                  <a:cubicBezTo>
                    <a:pt x="25" y="310"/>
                    <a:pt x="25" y="310"/>
                    <a:pt x="25" y="310"/>
                  </a:cubicBezTo>
                  <a:cubicBezTo>
                    <a:pt x="27" y="310"/>
                    <a:pt x="30" y="308"/>
                    <a:pt x="31" y="305"/>
                  </a:cubicBezTo>
                  <a:cubicBezTo>
                    <a:pt x="56" y="121"/>
                    <a:pt x="56" y="121"/>
                    <a:pt x="56" y="121"/>
                  </a:cubicBezTo>
                  <a:cubicBezTo>
                    <a:pt x="85" y="121"/>
                    <a:pt x="85" y="121"/>
                    <a:pt x="85" y="121"/>
                  </a:cubicBezTo>
                  <a:cubicBezTo>
                    <a:pt x="88" y="121"/>
                    <a:pt x="91" y="118"/>
                    <a:pt x="91" y="115"/>
                  </a:cubicBezTo>
                  <a:cubicBezTo>
                    <a:pt x="93" y="101"/>
                    <a:pt x="93" y="101"/>
                    <a:pt x="93" y="101"/>
                  </a:cubicBezTo>
                  <a:cubicBezTo>
                    <a:pt x="94" y="98"/>
                    <a:pt x="92" y="96"/>
                    <a:pt x="89" y="96"/>
                  </a:cubicBezTo>
                  <a:cubicBezTo>
                    <a:pt x="60" y="96"/>
                    <a:pt x="60" y="96"/>
                    <a:pt x="60" y="96"/>
                  </a:cubicBezTo>
                  <a:cubicBezTo>
                    <a:pt x="65" y="58"/>
                    <a:pt x="65" y="58"/>
                    <a:pt x="65" y="58"/>
                  </a:cubicBezTo>
                  <a:cubicBezTo>
                    <a:pt x="68" y="37"/>
                    <a:pt x="78" y="28"/>
                    <a:pt x="90" y="28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Freeform 70"/>
            <p:cNvSpPr>
              <a:spLocks/>
            </p:cNvSpPr>
            <p:nvPr userDrawn="1"/>
          </p:nvSpPr>
          <p:spPr bwMode="auto">
            <a:xfrm>
              <a:off x="10912475" y="5270500"/>
              <a:ext cx="144463" cy="288925"/>
            </a:xfrm>
            <a:custGeom>
              <a:avLst/>
              <a:gdLst>
                <a:gd name="T0" fmla="*/ 78 w 83"/>
                <a:gd name="T1" fmla="*/ 41 h 166"/>
                <a:gd name="T2" fmla="*/ 51 w 83"/>
                <a:gd name="T3" fmla="*/ 41 h 166"/>
                <a:gd name="T4" fmla="*/ 56 w 83"/>
                <a:gd name="T5" fmla="*/ 6 h 166"/>
                <a:gd name="T6" fmla="*/ 52 w 83"/>
                <a:gd name="T7" fmla="*/ 0 h 166"/>
                <a:gd name="T8" fmla="*/ 33 w 83"/>
                <a:gd name="T9" fmla="*/ 1 h 166"/>
                <a:gd name="T10" fmla="*/ 27 w 83"/>
                <a:gd name="T11" fmla="*/ 7 h 166"/>
                <a:gd name="T12" fmla="*/ 23 w 83"/>
                <a:gd name="T13" fmla="*/ 41 h 166"/>
                <a:gd name="T14" fmla="*/ 9 w 83"/>
                <a:gd name="T15" fmla="*/ 41 h 166"/>
                <a:gd name="T16" fmla="*/ 3 w 83"/>
                <a:gd name="T17" fmla="*/ 46 h 166"/>
                <a:gd name="T18" fmla="*/ 1 w 83"/>
                <a:gd name="T19" fmla="*/ 60 h 166"/>
                <a:gd name="T20" fmla="*/ 5 w 83"/>
                <a:gd name="T21" fmla="*/ 66 h 166"/>
                <a:gd name="T22" fmla="*/ 19 w 83"/>
                <a:gd name="T23" fmla="*/ 66 h 166"/>
                <a:gd name="T24" fmla="*/ 10 w 83"/>
                <a:gd name="T25" fmla="*/ 130 h 166"/>
                <a:gd name="T26" fmla="*/ 34 w 83"/>
                <a:gd name="T27" fmla="*/ 166 h 166"/>
                <a:gd name="T28" fmla="*/ 68 w 83"/>
                <a:gd name="T29" fmla="*/ 157 h 166"/>
                <a:gd name="T30" fmla="*/ 72 w 83"/>
                <a:gd name="T31" fmla="*/ 150 h 166"/>
                <a:gd name="T32" fmla="*/ 68 w 83"/>
                <a:gd name="T33" fmla="*/ 136 h 166"/>
                <a:gd name="T34" fmla="*/ 62 w 83"/>
                <a:gd name="T35" fmla="*/ 133 h 166"/>
                <a:gd name="T36" fmla="*/ 47 w 83"/>
                <a:gd name="T37" fmla="*/ 139 h 166"/>
                <a:gd name="T38" fmla="*/ 39 w 83"/>
                <a:gd name="T39" fmla="*/ 127 h 166"/>
                <a:gd name="T40" fmla="*/ 48 w 83"/>
                <a:gd name="T41" fmla="*/ 66 h 166"/>
                <a:gd name="T42" fmla="*/ 74 w 83"/>
                <a:gd name="T43" fmla="*/ 66 h 166"/>
                <a:gd name="T44" fmla="*/ 80 w 83"/>
                <a:gd name="T45" fmla="*/ 60 h 166"/>
                <a:gd name="T46" fmla="*/ 83 w 83"/>
                <a:gd name="T47" fmla="*/ 46 h 166"/>
                <a:gd name="T48" fmla="*/ 78 w 83"/>
                <a:gd name="T49" fmla="*/ 41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3" h="166">
                  <a:moveTo>
                    <a:pt x="78" y="41"/>
                  </a:moveTo>
                  <a:cubicBezTo>
                    <a:pt x="51" y="41"/>
                    <a:pt x="51" y="41"/>
                    <a:pt x="51" y="41"/>
                  </a:cubicBezTo>
                  <a:cubicBezTo>
                    <a:pt x="56" y="6"/>
                    <a:pt x="56" y="6"/>
                    <a:pt x="56" y="6"/>
                  </a:cubicBezTo>
                  <a:cubicBezTo>
                    <a:pt x="57" y="3"/>
                    <a:pt x="55" y="0"/>
                    <a:pt x="52" y="0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31" y="1"/>
                    <a:pt x="28" y="3"/>
                    <a:pt x="27" y="7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6" y="41"/>
                    <a:pt x="4" y="43"/>
                    <a:pt x="3" y="46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0" y="63"/>
                    <a:pt x="2" y="66"/>
                    <a:pt x="5" y="66"/>
                  </a:cubicBezTo>
                  <a:cubicBezTo>
                    <a:pt x="19" y="66"/>
                    <a:pt x="19" y="66"/>
                    <a:pt x="19" y="66"/>
                  </a:cubicBezTo>
                  <a:cubicBezTo>
                    <a:pt x="10" y="130"/>
                    <a:pt x="10" y="130"/>
                    <a:pt x="10" y="130"/>
                  </a:cubicBezTo>
                  <a:cubicBezTo>
                    <a:pt x="7" y="152"/>
                    <a:pt x="13" y="166"/>
                    <a:pt x="34" y="166"/>
                  </a:cubicBezTo>
                  <a:cubicBezTo>
                    <a:pt x="48" y="166"/>
                    <a:pt x="66" y="159"/>
                    <a:pt x="68" y="157"/>
                  </a:cubicBezTo>
                  <a:cubicBezTo>
                    <a:pt x="71" y="155"/>
                    <a:pt x="73" y="153"/>
                    <a:pt x="72" y="150"/>
                  </a:cubicBezTo>
                  <a:cubicBezTo>
                    <a:pt x="68" y="136"/>
                    <a:pt x="68" y="136"/>
                    <a:pt x="68" y="136"/>
                  </a:cubicBezTo>
                  <a:cubicBezTo>
                    <a:pt x="68" y="133"/>
                    <a:pt x="66" y="131"/>
                    <a:pt x="62" y="133"/>
                  </a:cubicBezTo>
                  <a:cubicBezTo>
                    <a:pt x="59" y="135"/>
                    <a:pt x="52" y="139"/>
                    <a:pt x="47" y="139"/>
                  </a:cubicBezTo>
                  <a:cubicBezTo>
                    <a:pt x="42" y="139"/>
                    <a:pt x="38" y="137"/>
                    <a:pt x="39" y="127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78" y="66"/>
                    <a:pt x="80" y="63"/>
                    <a:pt x="80" y="60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3" y="43"/>
                    <a:pt x="81" y="41"/>
                    <a:pt x="78" y="41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0" name="Freeform 71"/>
            <p:cNvSpPr>
              <a:spLocks/>
            </p:cNvSpPr>
            <p:nvPr userDrawn="1"/>
          </p:nvSpPr>
          <p:spPr bwMode="auto">
            <a:xfrm>
              <a:off x="11129963" y="5192713"/>
              <a:ext cx="61913" cy="61913"/>
            </a:xfrm>
            <a:custGeom>
              <a:avLst/>
              <a:gdLst>
                <a:gd name="T0" fmla="*/ 20 w 35"/>
                <a:gd name="T1" fmla="*/ 0 h 36"/>
                <a:gd name="T2" fmla="*/ 0 w 35"/>
                <a:gd name="T3" fmla="*/ 20 h 36"/>
                <a:gd name="T4" fmla="*/ 15 w 35"/>
                <a:gd name="T5" fmla="*/ 36 h 36"/>
                <a:gd name="T6" fmla="*/ 35 w 35"/>
                <a:gd name="T7" fmla="*/ 16 h 36"/>
                <a:gd name="T8" fmla="*/ 20 w 35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6">
                  <a:moveTo>
                    <a:pt x="20" y="0"/>
                  </a:moveTo>
                  <a:cubicBezTo>
                    <a:pt x="9" y="0"/>
                    <a:pt x="0" y="9"/>
                    <a:pt x="0" y="20"/>
                  </a:cubicBezTo>
                  <a:cubicBezTo>
                    <a:pt x="0" y="29"/>
                    <a:pt x="6" y="36"/>
                    <a:pt x="15" y="36"/>
                  </a:cubicBezTo>
                  <a:cubicBezTo>
                    <a:pt x="25" y="36"/>
                    <a:pt x="35" y="27"/>
                    <a:pt x="35" y="16"/>
                  </a:cubicBezTo>
                  <a:cubicBezTo>
                    <a:pt x="35" y="7"/>
                    <a:pt x="29" y="0"/>
                    <a:pt x="20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Freeform 72"/>
            <p:cNvSpPr>
              <a:spLocks/>
            </p:cNvSpPr>
            <p:nvPr userDrawn="1"/>
          </p:nvSpPr>
          <p:spPr bwMode="auto">
            <a:xfrm>
              <a:off x="11090275" y="5341938"/>
              <a:ext cx="77788" cy="212725"/>
            </a:xfrm>
            <a:custGeom>
              <a:avLst/>
              <a:gdLst>
                <a:gd name="T0" fmla="*/ 41 w 45"/>
                <a:gd name="T1" fmla="*/ 0 h 122"/>
                <a:gd name="T2" fmla="*/ 22 w 45"/>
                <a:gd name="T3" fmla="*/ 0 h 122"/>
                <a:gd name="T4" fmla="*/ 15 w 45"/>
                <a:gd name="T5" fmla="*/ 5 h 122"/>
                <a:gd name="T6" fmla="*/ 0 w 45"/>
                <a:gd name="T7" fmla="*/ 117 h 122"/>
                <a:gd name="T8" fmla="*/ 4 w 45"/>
                <a:gd name="T9" fmla="*/ 122 h 122"/>
                <a:gd name="T10" fmla="*/ 23 w 45"/>
                <a:gd name="T11" fmla="*/ 122 h 122"/>
                <a:gd name="T12" fmla="*/ 29 w 45"/>
                <a:gd name="T13" fmla="*/ 117 h 122"/>
                <a:gd name="T14" fmla="*/ 45 w 45"/>
                <a:gd name="T15" fmla="*/ 5 h 122"/>
                <a:gd name="T16" fmla="*/ 41 w 45"/>
                <a:gd name="T1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122">
                  <a:moveTo>
                    <a:pt x="41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9" y="0"/>
                    <a:pt x="16" y="2"/>
                    <a:pt x="15" y="5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0" y="120"/>
                    <a:pt x="2" y="122"/>
                    <a:pt x="4" y="122"/>
                  </a:cubicBezTo>
                  <a:cubicBezTo>
                    <a:pt x="23" y="122"/>
                    <a:pt x="23" y="122"/>
                    <a:pt x="23" y="122"/>
                  </a:cubicBezTo>
                  <a:cubicBezTo>
                    <a:pt x="26" y="122"/>
                    <a:pt x="29" y="120"/>
                    <a:pt x="29" y="117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5" y="2"/>
                    <a:pt x="43" y="0"/>
                    <a:pt x="41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2" name="Freeform 73"/>
            <p:cNvSpPr>
              <a:spLocks/>
            </p:cNvSpPr>
            <p:nvPr userDrawn="1"/>
          </p:nvSpPr>
          <p:spPr bwMode="auto">
            <a:xfrm>
              <a:off x="11214100" y="5337175"/>
              <a:ext cx="214313" cy="217488"/>
            </a:xfrm>
            <a:custGeom>
              <a:avLst/>
              <a:gdLst>
                <a:gd name="T0" fmla="*/ 79 w 123"/>
                <a:gd name="T1" fmla="*/ 0 h 125"/>
                <a:gd name="T2" fmla="*/ 38 w 123"/>
                <a:gd name="T3" fmla="*/ 17 h 125"/>
                <a:gd name="T4" fmla="*/ 36 w 123"/>
                <a:gd name="T5" fmla="*/ 6 h 125"/>
                <a:gd name="T6" fmla="*/ 32 w 123"/>
                <a:gd name="T7" fmla="*/ 3 h 125"/>
                <a:gd name="T8" fmla="*/ 22 w 123"/>
                <a:gd name="T9" fmla="*/ 3 h 125"/>
                <a:gd name="T10" fmla="*/ 16 w 123"/>
                <a:gd name="T11" fmla="*/ 8 h 125"/>
                <a:gd name="T12" fmla="*/ 1 w 123"/>
                <a:gd name="T13" fmla="*/ 120 h 125"/>
                <a:gd name="T14" fmla="*/ 5 w 123"/>
                <a:gd name="T15" fmla="*/ 125 h 125"/>
                <a:gd name="T16" fmla="*/ 22 w 123"/>
                <a:gd name="T17" fmla="*/ 125 h 125"/>
                <a:gd name="T18" fmla="*/ 30 w 123"/>
                <a:gd name="T19" fmla="*/ 120 h 125"/>
                <a:gd name="T20" fmla="*/ 41 w 123"/>
                <a:gd name="T21" fmla="*/ 44 h 125"/>
                <a:gd name="T22" fmla="*/ 72 w 123"/>
                <a:gd name="T23" fmla="*/ 26 h 125"/>
                <a:gd name="T24" fmla="*/ 89 w 123"/>
                <a:gd name="T25" fmla="*/ 57 h 125"/>
                <a:gd name="T26" fmla="*/ 80 w 123"/>
                <a:gd name="T27" fmla="*/ 120 h 125"/>
                <a:gd name="T28" fmla="*/ 85 w 123"/>
                <a:gd name="T29" fmla="*/ 125 h 125"/>
                <a:gd name="T30" fmla="*/ 104 w 123"/>
                <a:gd name="T31" fmla="*/ 125 h 125"/>
                <a:gd name="T32" fmla="*/ 110 w 123"/>
                <a:gd name="T33" fmla="*/ 120 h 125"/>
                <a:gd name="T34" fmla="*/ 118 w 123"/>
                <a:gd name="T35" fmla="*/ 58 h 125"/>
                <a:gd name="T36" fmla="*/ 79 w 123"/>
                <a:gd name="T3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3" h="125">
                  <a:moveTo>
                    <a:pt x="79" y="0"/>
                  </a:moveTo>
                  <a:cubicBezTo>
                    <a:pt x="57" y="0"/>
                    <a:pt x="41" y="14"/>
                    <a:pt x="38" y="17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35" y="4"/>
                    <a:pt x="34" y="3"/>
                    <a:pt x="3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19" y="3"/>
                    <a:pt x="17" y="5"/>
                    <a:pt x="16" y="8"/>
                  </a:cubicBezTo>
                  <a:cubicBezTo>
                    <a:pt x="1" y="120"/>
                    <a:pt x="1" y="120"/>
                    <a:pt x="1" y="120"/>
                  </a:cubicBezTo>
                  <a:cubicBezTo>
                    <a:pt x="0" y="123"/>
                    <a:pt x="2" y="125"/>
                    <a:pt x="5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8" y="125"/>
                    <a:pt x="29" y="124"/>
                    <a:pt x="30" y="120"/>
                  </a:cubicBezTo>
                  <a:cubicBezTo>
                    <a:pt x="41" y="44"/>
                    <a:pt x="41" y="44"/>
                    <a:pt x="41" y="44"/>
                  </a:cubicBezTo>
                  <a:cubicBezTo>
                    <a:pt x="43" y="40"/>
                    <a:pt x="56" y="26"/>
                    <a:pt x="72" y="26"/>
                  </a:cubicBezTo>
                  <a:cubicBezTo>
                    <a:pt x="86" y="26"/>
                    <a:pt x="92" y="37"/>
                    <a:pt x="89" y="57"/>
                  </a:cubicBezTo>
                  <a:cubicBezTo>
                    <a:pt x="80" y="120"/>
                    <a:pt x="80" y="120"/>
                    <a:pt x="80" y="120"/>
                  </a:cubicBezTo>
                  <a:cubicBezTo>
                    <a:pt x="80" y="123"/>
                    <a:pt x="82" y="125"/>
                    <a:pt x="85" y="125"/>
                  </a:cubicBezTo>
                  <a:cubicBezTo>
                    <a:pt x="104" y="125"/>
                    <a:pt x="104" y="125"/>
                    <a:pt x="104" y="125"/>
                  </a:cubicBezTo>
                  <a:cubicBezTo>
                    <a:pt x="106" y="125"/>
                    <a:pt x="109" y="123"/>
                    <a:pt x="110" y="120"/>
                  </a:cubicBezTo>
                  <a:cubicBezTo>
                    <a:pt x="118" y="58"/>
                    <a:pt x="118" y="58"/>
                    <a:pt x="118" y="58"/>
                  </a:cubicBezTo>
                  <a:cubicBezTo>
                    <a:pt x="123" y="26"/>
                    <a:pt x="113" y="0"/>
                    <a:pt x="79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Freeform 74"/>
            <p:cNvSpPr>
              <a:spLocks noEditPoints="1"/>
            </p:cNvSpPr>
            <p:nvPr userDrawn="1"/>
          </p:nvSpPr>
          <p:spPr bwMode="auto">
            <a:xfrm>
              <a:off x="11461750" y="5337175"/>
              <a:ext cx="219075" cy="357188"/>
            </a:xfrm>
            <a:custGeom>
              <a:avLst/>
              <a:gdLst>
                <a:gd name="T0" fmla="*/ 121 w 126"/>
                <a:gd name="T1" fmla="*/ 3 h 205"/>
                <a:gd name="T2" fmla="*/ 112 w 126"/>
                <a:gd name="T3" fmla="*/ 3 h 205"/>
                <a:gd name="T4" fmla="*/ 106 w 126"/>
                <a:gd name="T5" fmla="*/ 7 h 205"/>
                <a:gd name="T6" fmla="*/ 102 w 126"/>
                <a:gd name="T7" fmla="*/ 15 h 205"/>
                <a:gd name="T8" fmla="*/ 70 w 126"/>
                <a:gd name="T9" fmla="*/ 0 h 205"/>
                <a:gd name="T10" fmla="*/ 7 w 126"/>
                <a:gd name="T11" fmla="*/ 72 h 205"/>
                <a:gd name="T12" fmla="*/ 53 w 126"/>
                <a:gd name="T13" fmla="*/ 128 h 205"/>
                <a:gd name="T14" fmla="*/ 80 w 126"/>
                <a:gd name="T15" fmla="*/ 122 h 205"/>
                <a:gd name="T16" fmla="*/ 78 w 126"/>
                <a:gd name="T17" fmla="*/ 137 h 205"/>
                <a:gd name="T18" fmla="*/ 47 w 126"/>
                <a:gd name="T19" fmla="*/ 178 h 205"/>
                <a:gd name="T20" fmla="*/ 22 w 126"/>
                <a:gd name="T21" fmla="*/ 163 h 205"/>
                <a:gd name="T22" fmla="*/ 15 w 126"/>
                <a:gd name="T23" fmla="*/ 162 h 205"/>
                <a:gd name="T24" fmla="*/ 5 w 126"/>
                <a:gd name="T25" fmla="*/ 171 h 205"/>
                <a:gd name="T26" fmla="*/ 4 w 126"/>
                <a:gd name="T27" fmla="*/ 181 h 205"/>
                <a:gd name="T28" fmla="*/ 48 w 126"/>
                <a:gd name="T29" fmla="*/ 205 h 205"/>
                <a:gd name="T30" fmla="*/ 108 w 126"/>
                <a:gd name="T31" fmla="*/ 137 h 205"/>
                <a:gd name="T32" fmla="*/ 126 w 126"/>
                <a:gd name="T33" fmla="*/ 8 h 205"/>
                <a:gd name="T34" fmla="*/ 121 w 126"/>
                <a:gd name="T35" fmla="*/ 3 h 205"/>
                <a:gd name="T36" fmla="*/ 85 w 126"/>
                <a:gd name="T37" fmla="*/ 93 h 205"/>
                <a:gd name="T38" fmla="*/ 60 w 126"/>
                <a:gd name="T39" fmla="*/ 102 h 205"/>
                <a:gd name="T40" fmla="*/ 36 w 126"/>
                <a:gd name="T41" fmla="*/ 70 h 205"/>
                <a:gd name="T42" fmla="*/ 70 w 126"/>
                <a:gd name="T43" fmla="*/ 26 h 205"/>
                <a:gd name="T44" fmla="*/ 92 w 126"/>
                <a:gd name="T45" fmla="*/ 42 h 205"/>
                <a:gd name="T46" fmla="*/ 85 w 126"/>
                <a:gd name="T47" fmla="*/ 9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6" h="205">
                  <a:moveTo>
                    <a:pt x="121" y="3"/>
                  </a:moveTo>
                  <a:cubicBezTo>
                    <a:pt x="112" y="3"/>
                    <a:pt x="112" y="3"/>
                    <a:pt x="112" y="3"/>
                  </a:cubicBezTo>
                  <a:cubicBezTo>
                    <a:pt x="110" y="3"/>
                    <a:pt x="108" y="4"/>
                    <a:pt x="106" y="7"/>
                  </a:cubicBezTo>
                  <a:cubicBezTo>
                    <a:pt x="102" y="15"/>
                    <a:pt x="102" y="15"/>
                    <a:pt x="102" y="15"/>
                  </a:cubicBezTo>
                  <a:cubicBezTo>
                    <a:pt x="100" y="12"/>
                    <a:pt x="88" y="0"/>
                    <a:pt x="70" y="0"/>
                  </a:cubicBezTo>
                  <a:cubicBezTo>
                    <a:pt x="35" y="0"/>
                    <a:pt x="7" y="34"/>
                    <a:pt x="7" y="72"/>
                  </a:cubicBezTo>
                  <a:cubicBezTo>
                    <a:pt x="7" y="102"/>
                    <a:pt x="26" y="128"/>
                    <a:pt x="53" y="128"/>
                  </a:cubicBezTo>
                  <a:cubicBezTo>
                    <a:pt x="66" y="128"/>
                    <a:pt x="77" y="124"/>
                    <a:pt x="80" y="122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3" y="169"/>
                    <a:pt x="65" y="178"/>
                    <a:pt x="47" y="178"/>
                  </a:cubicBezTo>
                  <a:cubicBezTo>
                    <a:pt x="34" y="178"/>
                    <a:pt x="25" y="166"/>
                    <a:pt x="22" y="163"/>
                  </a:cubicBezTo>
                  <a:cubicBezTo>
                    <a:pt x="19" y="159"/>
                    <a:pt x="16" y="161"/>
                    <a:pt x="15" y="162"/>
                  </a:cubicBezTo>
                  <a:cubicBezTo>
                    <a:pt x="5" y="171"/>
                    <a:pt x="5" y="171"/>
                    <a:pt x="5" y="171"/>
                  </a:cubicBezTo>
                  <a:cubicBezTo>
                    <a:pt x="0" y="175"/>
                    <a:pt x="2" y="179"/>
                    <a:pt x="4" y="181"/>
                  </a:cubicBezTo>
                  <a:cubicBezTo>
                    <a:pt x="5" y="184"/>
                    <a:pt x="18" y="205"/>
                    <a:pt x="48" y="205"/>
                  </a:cubicBezTo>
                  <a:cubicBezTo>
                    <a:pt x="77" y="205"/>
                    <a:pt x="101" y="189"/>
                    <a:pt x="108" y="137"/>
                  </a:cubicBezTo>
                  <a:cubicBezTo>
                    <a:pt x="126" y="8"/>
                    <a:pt x="126" y="8"/>
                    <a:pt x="126" y="8"/>
                  </a:cubicBezTo>
                  <a:cubicBezTo>
                    <a:pt x="126" y="5"/>
                    <a:pt x="124" y="3"/>
                    <a:pt x="121" y="3"/>
                  </a:cubicBezTo>
                  <a:close/>
                  <a:moveTo>
                    <a:pt x="85" y="93"/>
                  </a:moveTo>
                  <a:cubicBezTo>
                    <a:pt x="85" y="93"/>
                    <a:pt x="74" y="102"/>
                    <a:pt x="60" y="102"/>
                  </a:cubicBezTo>
                  <a:cubicBezTo>
                    <a:pt x="45" y="102"/>
                    <a:pt x="36" y="88"/>
                    <a:pt x="36" y="70"/>
                  </a:cubicBezTo>
                  <a:cubicBezTo>
                    <a:pt x="36" y="47"/>
                    <a:pt x="50" y="26"/>
                    <a:pt x="70" y="26"/>
                  </a:cubicBezTo>
                  <a:cubicBezTo>
                    <a:pt x="85" y="26"/>
                    <a:pt x="91" y="40"/>
                    <a:pt x="92" y="42"/>
                  </a:cubicBezTo>
                  <a:lnTo>
                    <a:pt x="85" y="93"/>
                  </a:ln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4" name="Freeform 75"/>
            <p:cNvSpPr>
              <a:spLocks noEditPoints="1"/>
            </p:cNvSpPr>
            <p:nvPr userDrawn="1"/>
          </p:nvSpPr>
          <p:spPr bwMode="auto">
            <a:xfrm>
              <a:off x="11852275" y="5337175"/>
              <a:ext cx="198438" cy="222250"/>
            </a:xfrm>
            <a:custGeom>
              <a:avLst/>
              <a:gdLst>
                <a:gd name="T0" fmla="*/ 66 w 114"/>
                <a:gd name="T1" fmla="*/ 0 h 128"/>
                <a:gd name="T2" fmla="*/ 0 w 114"/>
                <a:gd name="T3" fmla="*/ 72 h 128"/>
                <a:gd name="T4" fmla="*/ 48 w 114"/>
                <a:gd name="T5" fmla="*/ 128 h 128"/>
                <a:gd name="T6" fmla="*/ 114 w 114"/>
                <a:gd name="T7" fmla="*/ 55 h 128"/>
                <a:gd name="T8" fmla="*/ 66 w 114"/>
                <a:gd name="T9" fmla="*/ 0 h 128"/>
                <a:gd name="T10" fmla="*/ 52 w 114"/>
                <a:gd name="T11" fmla="*/ 102 h 128"/>
                <a:gd name="T12" fmla="*/ 28 w 114"/>
                <a:gd name="T13" fmla="*/ 70 h 128"/>
                <a:gd name="T14" fmla="*/ 62 w 114"/>
                <a:gd name="T15" fmla="*/ 26 h 128"/>
                <a:gd name="T16" fmla="*/ 86 w 114"/>
                <a:gd name="T17" fmla="*/ 58 h 128"/>
                <a:gd name="T18" fmla="*/ 52 w 114"/>
                <a:gd name="T19" fmla="*/ 10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4" h="128">
                  <a:moveTo>
                    <a:pt x="66" y="0"/>
                  </a:moveTo>
                  <a:cubicBezTo>
                    <a:pt x="29" y="0"/>
                    <a:pt x="0" y="33"/>
                    <a:pt x="0" y="72"/>
                  </a:cubicBezTo>
                  <a:cubicBezTo>
                    <a:pt x="0" y="103"/>
                    <a:pt x="21" y="128"/>
                    <a:pt x="48" y="128"/>
                  </a:cubicBezTo>
                  <a:cubicBezTo>
                    <a:pt x="85" y="128"/>
                    <a:pt x="114" y="95"/>
                    <a:pt x="114" y="55"/>
                  </a:cubicBezTo>
                  <a:cubicBezTo>
                    <a:pt x="114" y="25"/>
                    <a:pt x="94" y="0"/>
                    <a:pt x="66" y="0"/>
                  </a:cubicBezTo>
                  <a:close/>
                  <a:moveTo>
                    <a:pt x="52" y="102"/>
                  </a:moveTo>
                  <a:cubicBezTo>
                    <a:pt x="37" y="102"/>
                    <a:pt x="28" y="87"/>
                    <a:pt x="28" y="70"/>
                  </a:cubicBezTo>
                  <a:cubicBezTo>
                    <a:pt x="28" y="46"/>
                    <a:pt x="44" y="26"/>
                    <a:pt x="62" y="26"/>
                  </a:cubicBezTo>
                  <a:cubicBezTo>
                    <a:pt x="77" y="26"/>
                    <a:pt x="86" y="41"/>
                    <a:pt x="86" y="58"/>
                  </a:cubicBezTo>
                  <a:cubicBezTo>
                    <a:pt x="86" y="82"/>
                    <a:pt x="70" y="102"/>
                    <a:pt x="52" y="102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" name="Freeform 76"/>
            <p:cNvSpPr>
              <a:spLocks/>
            </p:cNvSpPr>
            <p:nvPr userDrawn="1"/>
          </p:nvSpPr>
          <p:spPr bwMode="auto">
            <a:xfrm>
              <a:off x="12098338" y="5341938"/>
              <a:ext cx="203200" cy="217488"/>
            </a:xfrm>
            <a:custGeom>
              <a:avLst/>
              <a:gdLst>
                <a:gd name="T0" fmla="*/ 113 w 117"/>
                <a:gd name="T1" fmla="*/ 0 h 125"/>
                <a:gd name="T2" fmla="*/ 96 w 117"/>
                <a:gd name="T3" fmla="*/ 0 h 125"/>
                <a:gd name="T4" fmla="*/ 89 w 117"/>
                <a:gd name="T5" fmla="*/ 5 h 125"/>
                <a:gd name="T6" fmla="*/ 78 w 117"/>
                <a:gd name="T7" fmla="*/ 80 h 125"/>
                <a:gd name="T8" fmla="*/ 51 w 117"/>
                <a:gd name="T9" fmla="*/ 99 h 125"/>
                <a:gd name="T10" fmla="*/ 33 w 117"/>
                <a:gd name="T11" fmla="*/ 68 h 125"/>
                <a:gd name="T12" fmla="*/ 42 w 117"/>
                <a:gd name="T13" fmla="*/ 5 h 125"/>
                <a:gd name="T14" fmla="*/ 37 w 117"/>
                <a:gd name="T15" fmla="*/ 0 h 125"/>
                <a:gd name="T16" fmla="*/ 19 w 117"/>
                <a:gd name="T17" fmla="*/ 0 h 125"/>
                <a:gd name="T18" fmla="*/ 12 w 117"/>
                <a:gd name="T19" fmla="*/ 5 h 125"/>
                <a:gd name="T20" fmla="*/ 4 w 117"/>
                <a:gd name="T21" fmla="*/ 67 h 125"/>
                <a:gd name="T22" fmla="*/ 41 w 117"/>
                <a:gd name="T23" fmla="*/ 125 h 125"/>
                <a:gd name="T24" fmla="*/ 80 w 117"/>
                <a:gd name="T25" fmla="*/ 109 h 125"/>
                <a:gd name="T26" fmla="*/ 82 w 117"/>
                <a:gd name="T27" fmla="*/ 117 h 125"/>
                <a:gd name="T28" fmla="*/ 86 w 117"/>
                <a:gd name="T29" fmla="*/ 122 h 125"/>
                <a:gd name="T30" fmla="*/ 95 w 117"/>
                <a:gd name="T31" fmla="*/ 122 h 125"/>
                <a:gd name="T32" fmla="*/ 102 w 117"/>
                <a:gd name="T33" fmla="*/ 117 h 125"/>
                <a:gd name="T34" fmla="*/ 117 w 117"/>
                <a:gd name="T35" fmla="*/ 5 h 125"/>
                <a:gd name="T36" fmla="*/ 113 w 117"/>
                <a:gd name="T3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7" h="125">
                  <a:moveTo>
                    <a:pt x="113" y="0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91" y="0"/>
                    <a:pt x="89" y="0"/>
                    <a:pt x="89" y="5"/>
                  </a:cubicBezTo>
                  <a:cubicBezTo>
                    <a:pt x="78" y="80"/>
                    <a:pt x="78" y="80"/>
                    <a:pt x="78" y="80"/>
                  </a:cubicBezTo>
                  <a:cubicBezTo>
                    <a:pt x="77" y="83"/>
                    <a:pt x="65" y="99"/>
                    <a:pt x="51" y="99"/>
                  </a:cubicBezTo>
                  <a:cubicBezTo>
                    <a:pt x="37" y="99"/>
                    <a:pt x="30" y="88"/>
                    <a:pt x="33" y="68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2" y="2"/>
                    <a:pt x="40" y="0"/>
                    <a:pt x="3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6" y="0"/>
                    <a:pt x="13" y="2"/>
                    <a:pt x="12" y="5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0" y="99"/>
                    <a:pt x="8" y="125"/>
                    <a:pt x="41" y="125"/>
                  </a:cubicBezTo>
                  <a:cubicBezTo>
                    <a:pt x="63" y="125"/>
                    <a:pt x="77" y="112"/>
                    <a:pt x="80" y="109"/>
                  </a:cubicBezTo>
                  <a:cubicBezTo>
                    <a:pt x="82" y="117"/>
                    <a:pt x="82" y="117"/>
                    <a:pt x="82" y="117"/>
                  </a:cubicBezTo>
                  <a:cubicBezTo>
                    <a:pt x="83" y="120"/>
                    <a:pt x="84" y="122"/>
                    <a:pt x="86" y="122"/>
                  </a:cubicBezTo>
                  <a:cubicBezTo>
                    <a:pt x="95" y="122"/>
                    <a:pt x="95" y="122"/>
                    <a:pt x="95" y="122"/>
                  </a:cubicBezTo>
                  <a:cubicBezTo>
                    <a:pt x="98" y="122"/>
                    <a:pt x="101" y="120"/>
                    <a:pt x="102" y="117"/>
                  </a:cubicBezTo>
                  <a:cubicBezTo>
                    <a:pt x="117" y="5"/>
                    <a:pt x="117" y="5"/>
                    <a:pt x="117" y="5"/>
                  </a:cubicBezTo>
                  <a:cubicBezTo>
                    <a:pt x="117" y="2"/>
                    <a:pt x="115" y="0"/>
                    <a:pt x="113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Freeform 77"/>
            <p:cNvSpPr>
              <a:spLocks/>
            </p:cNvSpPr>
            <p:nvPr userDrawn="1"/>
          </p:nvSpPr>
          <p:spPr bwMode="auto">
            <a:xfrm>
              <a:off x="12349163" y="5337175"/>
              <a:ext cx="157163" cy="217488"/>
            </a:xfrm>
            <a:custGeom>
              <a:avLst/>
              <a:gdLst>
                <a:gd name="T0" fmla="*/ 71 w 91"/>
                <a:gd name="T1" fmla="*/ 0 h 125"/>
                <a:gd name="T2" fmla="*/ 37 w 91"/>
                <a:gd name="T3" fmla="*/ 17 h 125"/>
                <a:gd name="T4" fmla="*/ 35 w 91"/>
                <a:gd name="T5" fmla="*/ 7 h 125"/>
                <a:gd name="T6" fmla="*/ 31 w 91"/>
                <a:gd name="T7" fmla="*/ 3 h 125"/>
                <a:gd name="T8" fmla="*/ 21 w 91"/>
                <a:gd name="T9" fmla="*/ 3 h 125"/>
                <a:gd name="T10" fmla="*/ 16 w 91"/>
                <a:gd name="T11" fmla="*/ 8 h 125"/>
                <a:gd name="T12" fmla="*/ 0 w 91"/>
                <a:gd name="T13" fmla="*/ 120 h 125"/>
                <a:gd name="T14" fmla="*/ 4 w 91"/>
                <a:gd name="T15" fmla="*/ 125 h 125"/>
                <a:gd name="T16" fmla="*/ 20 w 91"/>
                <a:gd name="T17" fmla="*/ 125 h 125"/>
                <a:gd name="T18" fmla="*/ 29 w 91"/>
                <a:gd name="T19" fmla="*/ 120 h 125"/>
                <a:gd name="T20" fmla="*/ 40 w 91"/>
                <a:gd name="T21" fmla="*/ 42 h 125"/>
                <a:gd name="T22" fmla="*/ 64 w 91"/>
                <a:gd name="T23" fmla="*/ 27 h 125"/>
                <a:gd name="T24" fmla="*/ 74 w 91"/>
                <a:gd name="T25" fmla="*/ 28 h 125"/>
                <a:gd name="T26" fmla="*/ 81 w 91"/>
                <a:gd name="T27" fmla="*/ 26 h 125"/>
                <a:gd name="T28" fmla="*/ 90 w 91"/>
                <a:gd name="T29" fmla="*/ 11 h 125"/>
                <a:gd name="T30" fmla="*/ 89 w 91"/>
                <a:gd name="T31" fmla="*/ 3 h 125"/>
                <a:gd name="T32" fmla="*/ 71 w 91"/>
                <a:gd name="T33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" h="125">
                  <a:moveTo>
                    <a:pt x="71" y="0"/>
                  </a:moveTo>
                  <a:cubicBezTo>
                    <a:pt x="52" y="0"/>
                    <a:pt x="40" y="14"/>
                    <a:pt x="37" y="17"/>
                  </a:cubicBezTo>
                  <a:cubicBezTo>
                    <a:pt x="35" y="7"/>
                    <a:pt x="35" y="7"/>
                    <a:pt x="35" y="7"/>
                  </a:cubicBezTo>
                  <a:cubicBezTo>
                    <a:pt x="34" y="4"/>
                    <a:pt x="32" y="3"/>
                    <a:pt x="31" y="3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8" y="3"/>
                    <a:pt x="16" y="5"/>
                    <a:pt x="16" y="8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23"/>
                    <a:pt x="2" y="125"/>
                    <a:pt x="4" y="125"/>
                  </a:cubicBezTo>
                  <a:cubicBezTo>
                    <a:pt x="20" y="125"/>
                    <a:pt x="20" y="125"/>
                    <a:pt x="20" y="125"/>
                  </a:cubicBezTo>
                  <a:cubicBezTo>
                    <a:pt x="25" y="125"/>
                    <a:pt x="28" y="125"/>
                    <a:pt x="29" y="120"/>
                  </a:cubicBezTo>
                  <a:cubicBezTo>
                    <a:pt x="40" y="42"/>
                    <a:pt x="40" y="42"/>
                    <a:pt x="40" y="42"/>
                  </a:cubicBezTo>
                  <a:cubicBezTo>
                    <a:pt x="42" y="39"/>
                    <a:pt x="51" y="27"/>
                    <a:pt x="64" y="27"/>
                  </a:cubicBezTo>
                  <a:cubicBezTo>
                    <a:pt x="68" y="27"/>
                    <a:pt x="73" y="28"/>
                    <a:pt x="74" y="28"/>
                  </a:cubicBezTo>
                  <a:cubicBezTo>
                    <a:pt x="76" y="29"/>
                    <a:pt x="79" y="29"/>
                    <a:pt x="81" y="26"/>
                  </a:cubicBezTo>
                  <a:cubicBezTo>
                    <a:pt x="90" y="11"/>
                    <a:pt x="90" y="11"/>
                    <a:pt x="90" y="11"/>
                  </a:cubicBezTo>
                  <a:cubicBezTo>
                    <a:pt x="91" y="8"/>
                    <a:pt x="91" y="5"/>
                    <a:pt x="89" y="3"/>
                  </a:cubicBezTo>
                  <a:cubicBezTo>
                    <a:pt x="85" y="1"/>
                    <a:pt x="79" y="0"/>
                    <a:pt x="71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7" name="Freeform 78"/>
            <p:cNvSpPr>
              <a:spLocks/>
            </p:cNvSpPr>
            <p:nvPr userDrawn="1"/>
          </p:nvSpPr>
          <p:spPr bwMode="auto">
            <a:xfrm>
              <a:off x="12633325" y="5337175"/>
              <a:ext cx="185738" cy="222250"/>
            </a:xfrm>
            <a:custGeom>
              <a:avLst/>
              <a:gdLst>
                <a:gd name="T0" fmla="*/ 68 w 107"/>
                <a:gd name="T1" fmla="*/ 0 h 128"/>
                <a:gd name="T2" fmla="*/ 0 w 107"/>
                <a:gd name="T3" fmla="*/ 73 h 128"/>
                <a:gd name="T4" fmla="*/ 50 w 107"/>
                <a:gd name="T5" fmla="*/ 128 h 128"/>
                <a:gd name="T6" fmla="*/ 97 w 107"/>
                <a:gd name="T7" fmla="*/ 103 h 128"/>
                <a:gd name="T8" fmla="*/ 96 w 107"/>
                <a:gd name="T9" fmla="*/ 94 h 128"/>
                <a:gd name="T10" fmla="*/ 85 w 107"/>
                <a:gd name="T11" fmla="*/ 85 h 128"/>
                <a:gd name="T12" fmla="*/ 78 w 107"/>
                <a:gd name="T13" fmla="*/ 86 h 128"/>
                <a:gd name="T14" fmla="*/ 53 w 107"/>
                <a:gd name="T15" fmla="*/ 102 h 128"/>
                <a:gd name="T16" fmla="*/ 29 w 107"/>
                <a:gd name="T17" fmla="*/ 71 h 128"/>
                <a:gd name="T18" fmla="*/ 66 w 107"/>
                <a:gd name="T19" fmla="*/ 26 h 128"/>
                <a:gd name="T20" fmla="*/ 85 w 107"/>
                <a:gd name="T21" fmla="*/ 36 h 128"/>
                <a:gd name="T22" fmla="*/ 92 w 107"/>
                <a:gd name="T23" fmla="*/ 38 h 128"/>
                <a:gd name="T24" fmla="*/ 103 w 107"/>
                <a:gd name="T25" fmla="*/ 30 h 128"/>
                <a:gd name="T26" fmla="*/ 106 w 107"/>
                <a:gd name="T27" fmla="*/ 21 h 128"/>
                <a:gd name="T28" fmla="*/ 68 w 107"/>
                <a:gd name="T2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7" h="128">
                  <a:moveTo>
                    <a:pt x="68" y="0"/>
                  </a:moveTo>
                  <a:cubicBezTo>
                    <a:pt x="32" y="0"/>
                    <a:pt x="0" y="32"/>
                    <a:pt x="0" y="73"/>
                  </a:cubicBezTo>
                  <a:cubicBezTo>
                    <a:pt x="0" y="105"/>
                    <a:pt x="22" y="128"/>
                    <a:pt x="50" y="128"/>
                  </a:cubicBezTo>
                  <a:cubicBezTo>
                    <a:pt x="69" y="128"/>
                    <a:pt x="85" y="118"/>
                    <a:pt x="97" y="103"/>
                  </a:cubicBezTo>
                  <a:cubicBezTo>
                    <a:pt x="99" y="100"/>
                    <a:pt x="99" y="96"/>
                    <a:pt x="96" y="94"/>
                  </a:cubicBezTo>
                  <a:cubicBezTo>
                    <a:pt x="85" y="85"/>
                    <a:pt x="85" y="85"/>
                    <a:pt x="85" y="85"/>
                  </a:cubicBezTo>
                  <a:cubicBezTo>
                    <a:pt x="83" y="84"/>
                    <a:pt x="80" y="83"/>
                    <a:pt x="78" y="86"/>
                  </a:cubicBezTo>
                  <a:cubicBezTo>
                    <a:pt x="73" y="93"/>
                    <a:pt x="66" y="102"/>
                    <a:pt x="53" y="102"/>
                  </a:cubicBezTo>
                  <a:cubicBezTo>
                    <a:pt x="38" y="102"/>
                    <a:pt x="29" y="89"/>
                    <a:pt x="29" y="71"/>
                  </a:cubicBezTo>
                  <a:cubicBezTo>
                    <a:pt x="29" y="47"/>
                    <a:pt x="48" y="26"/>
                    <a:pt x="66" y="26"/>
                  </a:cubicBezTo>
                  <a:cubicBezTo>
                    <a:pt x="75" y="26"/>
                    <a:pt x="81" y="31"/>
                    <a:pt x="85" y="36"/>
                  </a:cubicBezTo>
                  <a:cubicBezTo>
                    <a:pt x="87" y="38"/>
                    <a:pt x="89" y="40"/>
                    <a:pt x="92" y="38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6" y="28"/>
                    <a:pt x="107" y="24"/>
                    <a:pt x="106" y="21"/>
                  </a:cubicBezTo>
                  <a:cubicBezTo>
                    <a:pt x="99" y="9"/>
                    <a:pt x="85" y="0"/>
                    <a:pt x="68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8" name="Freeform 79"/>
            <p:cNvSpPr>
              <a:spLocks noEditPoints="1"/>
            </p:cNvSpPr>
            <p:nvPr userDrawn="1"/>
          </p:nvSpPr>
          <p:spPr bwMode="auto">
            <a:xfrm>
              <a:off x="12853988" y="5337175"/>
              <a:ext cx="198438" cy="222250"/>
            </a:xfrm>
            <a:custGeom>
              <a:avLst/>
              <a:gdLst>
                <a:gd name="T0" fmla="*/ 66 w 114"/>
                <a:gd name="T1" fmla="*/ 0 h 128"/>
                <a:gd name="T2" fmla="*/ 0 w 114"/>
                <a:gd name="T3" fmla="*/ 72 h 128"/>
                <a:gd name="T4" fmla="*/ 48 w 114"/>
                <a:gd name="T5" fmla="*/ 128 h 128"/>
                <a:gd name="T6" fmla="*/ 114 w 114"/>
                <a:gd name="T7" fmla="*/ 55 h 128"/>
                <a:gd name="T8" fmla="*/ 66 w 114"/>
                <a:gd name="T9" fmla="*/ 0 h 128"/>
                <a:gd name="T10" fmla="*/ 51 w 114"/>
                <a:gd name="T11" fmla="*/ 102 h 128"/>
                <a:gd name="T12" fmla="*/ 27 w 114"/>
                <a:gd name="T13" fmla="*/ 70 h 128"/>
                <a:gd name="T14" fmla="*/ 62 w 114"/>
                <a:gd name="T15" fmla="*/ 26 h 128"/>
                <a:gd name="T16" fmla="*/ 86 w 114"/>
                <a:gd name="T17" fmla="*/ 58 h 128"/>
                <a:gd name="T18" fmla="*/ 51 w 114"/>
                <a:gd name="T19" fmla="*/ 10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4" h="128">
                  <a:moveTo>
                    <a:pt x="66" y="0"/>
                  </a:moveTo>
                  <a:cubicBezTo>
                    <a:pt x="29" y="0"/>
                    <a:pt x="0" y="33"/>
                    <a:pt x="0" y="72"/>
                  </a:cubicBezTo>
                  <a:cubicBezTo>
                    <a:pt x="0" y="103"/>
                    <a:pt x="21" y="128"/>
                    <a:pt x="48" y="128"/>
                  </a:cubicBezTo>
                  <a:cubicBezTo>
                    <a:pt x="85" y="128"/>
                    <a:pt x="114" y="95"/>
                    <a:pt x="114" y="55"/>
                  </a:cubicBezTo>
                  <a:cubicBezTo>
                    <a:pt x="114" y="25"/>
                    <a:pt x="93" y="0"/>
                    <a:pt x="66" y="0"/>
                  </a:cubicBezTo>
                  <a:close/>
                  <a:moveTo>
                    <a:pt x="51" y="102"/>
                  </a:moveTo>
                  <a:cubicBezTo>
                    <a:pt x="37" y="102"/>
                    <a:pt x="27" y="87"/>
                    <a:pt x="27" y="70"/>
                  </a:cubicBezTo>
                  <a:cubicBezTo>
                    <a:pt x="27" y="46"/>
                    <a:pt x="44" y="26"/>
                    <a:pt x="62" y="26"/>
                  </a:cubicBezTo>
                  <a:cubicBezTo>
                    <a:pt x="77" y="26"/>
                    <a:pt x="86" y="41"/>
                    <a:pt x="86" y="58"/>
                  </a:cubicBezTo>
                  <a:cubicBezTo>
                    <a:pt x="86" y="82"/>
                    <a:pt x="69" y="102"/>
                    <a:pt x="51" y="102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Freeform 80"/>
            <p:cNvSpPr>
              <a:spLocks/>
            </p:cNvSpPr>
            <p:nvPr userDrawn="1"/>
          </p:nvSpPr>
          <p:spPr bwMode="auto">
            <a:xfrm>
              <a:off x="13096875" y="5337175"/>
              <a:ext cx="338138" cy="217488"/>
            </a:xfrm>
            <a:custGeom>
              <a:avLst/>
              <a:gdLst>
                <a:gd name="T0" fmla="*/ 151 w 194"/>
                <a:gd name="T1" fmla="*/ 0 h 125"/>
                <a:gd name="T2" fmla="*/ 109 w 194"/>
                <a:gd name="T3" fmla="*/ 19 h 125"/>
                <a:gd name="T4" fmla="*/ 76 w 194"/>
                <a:gd name="T5" fmla="*/ 0 h 125"/>
                <a:gd name="T6" fmla="*/ 37 w 194"/>
                <a:gd name="T7" fmla="*/ 17 h 125"/>
                <a:gd name="T8" fmla="*/ 35 w 194"/>
                <a:gd name="T9" fmla="*/ 6 h 125"/>
                <a:gd name="T10" fmla="*/ 31 w 194"/>
                <a:gd name="T11" fmla="*/ 3 h 125"/>
                <a:gd name="T12" fmla="*/ 22 w 194"/>
                <a:gd name="T13" fmla="*/ 3 h 125"/>
                <a:gd name="T14" fmla="*/ 16 w 194"/>
                <a:gd name="T15" fmla="*/ 8 h 125"/>
                <a:gd name="T16" fmla="*/ 0 w 194"/>
                <a:gd name="T17" fmla="*/ 120 h 125"/>
                <a:gd name="T18" fmla="*/ 5 w 194"/>
                <a:gd name="T19" fmla="*/ 125 h 125"/>
                <a:gd name="T20" fmla="*/ 23 w 194"/>
                <a:gd name="T21" fmla="*/ 125 h 125"/>
                <a:gd name="T22" fmla="*/ 29 w 194"/>
                <a:gd name="T23" fmla="*/ 120 h 125"/>
                <a:gd name="T24" fmla="*/ 40 w 194"/>
                <a:gd name="T25" fmla="*/ 44 h 125"/>
                <a:gd name="T26" fmla="*/ 68 w 194"/>
                <a:gd name="T27" fmla="*/ 26 h 125"/>
                <a:gd name="T28" fmla="*/ 86 w 194"/>
                <a:gd name="T29" fmla="*/ 57 h 125"/>
                <a:gd name="T30" fmla="*/ 77 w 194"/>
                <a:gd name="T31" fmla="*/ 120 h 125"/>
                <a:gd name="T32" fmla="*/ 81 w 194"/>
                <a:gd name="T33" fmla="*/ 125 h 125"/>
                <a:gd name="T34" fmla="*/ 99 w 194"/>
                <a:gd name="T35" fmla="*/ 125 h 125"/>
                <a:gd name="T36" fmla="*/ 105 w 194"/>
                <a:gd name="T37" fmla="*/ 120 h 125"/>
                <a:gd name="T38" fmla="*/ 113 w 194"/>
                <a:gd name="T39" fmla="*/ 56 h 125"/>
                <a:gd name="T40" fmla="*/ 115 w 194"/>
                <a:gd name="T41" fmla="*/ 42 h 125"/>
                <a:gd name="T42" fmla="*/ 144 w 194"/>
                <a:gd name="T43" fmla="*/ 26 h 125"/>
                <a:gd name="T44" fmla="*/ 161 w 194"/>
                <a:gd name="T45" fmla="*/ 57 h 125"/>
                <a:gd name="T46" fmla="*/ 152 w 194"/>
                <a:gd name="T47" fmla="*/ 120 h 125"/>
                <a:gd name="T48" fmla="*/ 157 w 194"/>
                <a:gd name="T49" fmla="*/ 125 h 125"/>
                <a:gd name="T50" fmla="*/ 175 w 194"/>
                <a:gd name="T51" fmla="*/ 125 h 125"/>
                <a:gd name="T52" fmla="*/ 181 w 194"/>
                <a:gd name="T53" fmla="*/ 120 h 125"/>
                <a:gd name="T54" fmla="*/ 190 w 194"/>
                <a:gd name="T55" fmla="*/ 58 h 125"/>
                <a:gd name="T56" fmla="*/ 151 w 194"/>
                <a:gd name="T5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4" h="125">
                  <a:moveTo>
                    <a:pt x="151" y="0"/>
                  </a:moveTo>
                  <a:cubicBezTo>
                    <a:pt x="131" y="0"/>
                    <a:pt x="113" y="16"/>
                    <a:pt x="109" y="19"/>
                  </a:cubicBezTo>
                  <a:cubicBezTo>
                    <a:pt x="102" y="6"/>
                    <a:pt x="92" y="0"/>
                    <a:pt x="76" y="0"/>
                  </a:cubicBezTo>
                  <a:cubicBezTo>
                    <a:pt x="55" y="0"/>
                    <a:pt x="41" y="13"/>
                    <a:pt x="37" y="17"/>
                  </a:cubicBezTo>
                  <a:cubicBezTo>
                    <a:pt x="35" y="6"/>
                    <a:pt x="35" y="6"/>
                    <a:pt x="35" y="6"/>
                  </a:cubicBezTo>
                  <a:cubicBezTo>
                    <a:pt x="35" y="4"/>
                    <a:pt x="33" y="3"/>
                    <a:pt x="31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18" y="3"/>
                    <a:pt x="16" y="5"/>
                    <a:pt x="16" y="8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23"/>
                    <a:pt x="2" y="125"/>
                    <a:pt x="5" y="125"/>
                  </a:cubicBezTo>
                  <a:cubicBezTo>
                    <a:pt x="23" y="125"/>
                    <a:pt x="23" y="125"/>
                    <a:pt x="23" y="125"/>
                  </a:cubicBezTo>
                  <a:cubicBezTo>
                    <a:pt x="26" y="125"/>
                    <a:pt x="29" y="123"/>
                    <a:pt x="29" y="120"/>
                  </a:cubicBezTo>
                  <a:cubicBezTo>
                    <a:pt x="40" y="44"/>
                    <a:pt x="40" y="44"/>
                    <a:pt x="40" y="44"/>
                  </a:cubicBezTo>
                  <a:cubicBezTo>
                    <a:pt x="42" y="40"/>
                    <a:pt x="53" y="26"/>
                    <a:pt x="68" y="26"/>
                  </a:cubicBezTo>
                  <a:cubicBezTo>
                    <a:pt x="83" y="26"/>
                    <a:pt x="89" y="37"/>
                    <a:pt x="86" y="57"/>
                  </a:cubicBezTo>
                  <a:cubicBezTo>
                    <a:pt x="77" y="120"/>
                    <a:pt x="77" y="120"/>
                    <a:pt x="77" y="120"/>
                  </a:cubicBezTo>
                  <a:cubicBezTo>
                    <a:pt x="77" y="123"/>
                    <a:pt x="78" y="125"/>
                    <a:pt x="81" y="125"/>
                  </a:cubicBezTo>
                  <a:cubicBezTo>
                    <a:pt x="99" y="125"/>
                    <a:pt x="99" y="125"/>
                    <a:pt x="99" y="125"/>
                  </a:cubicBezTo>
                  <a:cubicBezTo>
                    <a:pt x="101" y="125"/>
                    <a:pt x="104" y="123"/>
                    <a:pt x="105" y="120"/>
                  </a:cubicBezTo>
                  <a:cubicBezTo>
                    <a:pt x="113" y="56"/>
                    <a:pt x="113" y="56"/>
                    <a:pt x="113" y="56"/>
                  </a:cubicBezTo>
                  <a:cubicBezTo>
                    <a:pt x="114" y="50"/>
                    <a:pt x="115" y="44"/>
                    <a:pt x="115" y="42"/>
                  </a:cubicBezTo>
                  <a:cubicBezTo>
                    <a:pt x="116" y="40"/>
                    <a:pt x="128" y="26"/>
                    <a:pt x="144" y="26"/>
                  </a:cubicBezTo>
                  <a:cubicBezTo>
                    <a:pt x="158" y="26"/>
                    <a:pt x="164" y="38"/>
                    <a:pt x="161" y="57"/>
                  </a:cubicBezTo>
                  <a:cubicBezTo>
                    <a:pt x="152" y="120"/>
                    <a:pt x="152" y="120"/>
                    <a:pt x="152" y="120"/>
                  </a:cubicBezTo>
                  <a:cubicBezTo>
                    <a:pt x="152" y="123"/>
                    <a:pt x="154" y="125"/>
                    <a:pt x="157" y="125"/>
                  </a:cubicBezTo>
                  <a:cubicBezTo>
                    <a:pt x="175" y="125"/>
                    <a:pt x="175" y="125"/>
                    <a:pt x="175" y="125"/>
                  </a:cubicBezTo>
                  <a:cubicBezTo>
                    <a:pt x="178" y="125"/>
                    <a:pt x="181" y="123"/>
                    <a:pt x="181" y="120"/>
                  </a:cubicBezTo>
                  <a:cubicBezTo>
                    <a:pt x="190" y="58"/>
                    <a:pt x="190" y="58"/>
                    <a:pt x="190" y="58"/>
                  </a:cubicBezTo>
                  <a:cubicBezTo>
                    <a:pt x="194" y="26"/>
                    <a:pt x="186" y="0"/>
                    <a:pt x="151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0" name="Freeform 81"/>
            <p:cNvSpPr>
              <a:spLocks/>
            </p:cNvSpPr>
            <p:nvPr userDrawn="1"/>
          </p:nvSpPr>
          <p:spPr bwMode="auto">
            <a:xfrm>
              <a:off x="13482638" y="5337175"/>
              <a:ext cx="338138" cy="217488"/>
            </a:xfrm>
            <a:custGeom>
              <a:avLst/>
              <a:gdLst>
                <a:gd name="T0" fmla="*/ 151 w 194"/>
                <a:gd name="T1" fmla="*/ 0 h 125"/>
                <a:gd name="T2" fmla="*/ 109 w 194"/>
                <a:gd name="T3" fmla="*/ 19 h 125"/>
                <a:gd name="T4" fmla="*/ 76 w 194"/>
                <a:gd name="T5" fmla="*/ 0 h 125"/>
                <a:gd name="T6" fmla="*/ 37 w 194"/>
                <a:gd name="T7" fmla="*/ 17 h 125"/>
                <a:gd name="T8" fmla="*/ 35 w 194"/>
                <a:gd name="T9" fmla="*/ 6 h 125"/>
                <a:gd name="T10" fmla="*/ 31 w 194"/>
                <a:gd name="T11" fmla="*/ 3 h 125"/>
                <a:gd name="T12" fmla="*/ 22 w 194"/>
                <a:gd name="T13" fmla="*/ 3 h 125"/>
                <a:gd name="T14" fmla="*/ 15 w 194"/>
                <a:gd name="T15" fmla="*/ 8 h 125"/>
                <a:gd name="T16" fmla="*/ 0 w 194"/>
                <a:gd name="T17" fmla="*/ 120 h 125"/>
                <a:gd name="T18" fmla="*/ 4 w 194"/>
                <a:gd name="T19" fmla="*/ 125 h 125"/>
                <a:gd name="T20" fmla="*/ 23 w 194"/>
                <a:gd name="T21" fmla="*/ 125 h 125"/>
                <a:gd name="T22" fmla="*/ 29 w 194"/>
                <a:gd name="T23" fmla="*/ 120 h 125"/>
                <a:gd name="T24" fmla="*/ 40 w 194"/>
                <a:gd name="T25" fmla="*/ 44 h 125"/>
                <a:gd name="T26" fmla="*/ 68 w 194"/>
                <a:gd name="T27" fmla="*/ 26 h 125"/>
                <a:gd name="T28" fmla="*/ 85 w 194"/>
                <a:gd name="T29" fmla="*/ 57 h 125"/>
                <a:gd name="T30" fmla="*/ 77 w 194"/>
                <a:gd name="T31" fmla="*/ 120 h 125"/>
                <a:gd name="T32" fmla="*/ 81 w 194"/>
                <a:gd name="T33" fmla="*/ 125 h 125"/>
                <a:gd name="T34" fmla="*/ 98 w 194"/>
                <a:gd name="T35" fmla="*/ 125 h 125"/>
                <a:gd name="T36" fmla="*/ 104 w 194"/>
                <a:gd name="T37" fmla="*/ 120 h 125"/>
                <a:gd name="T38" fmla="*/ 113 w 194"/>
                <a:gd name="T39" fmla="*/ 56 h 125"/>
                <a:gd name="T40" fmla="*/ 114 w 194"/>
                <a:gd name="T41" fmla="*/ 42 h 125"/>
                <a:gd name="T42" fmla="*/ 143 w 194"/>
                <a:gd name="T43" fmla="*/ 26 h 125"/>
                <a:gd name="T44" fmla="*/ 161 w 194"/>
                <a:gd name="T45" fmla="*/ 57 h 125"/>
                <a:gd name="T46" fmla="*/ 152 w 194"/>
                <a:gd name="T47" fmla="*/ 120 h 125"/>
                <a:gd name="T48" fmla="*/ 157 w 194"/>
                <a:gd name="T49" fmla="*/ 125 h 125"/>
                <a:gd name="T50" fmla="*/ 175 w 194"/>
                <a:gd name="T51" fmla="*/ 125 h 125"/>
                <a:gd name="T52" fmla="*/ 181 w 194"/>
                <a:gd name="T53" fmla="*/ 120 h 125"/>
                <a:gd name="T54" fmla="*/ 190 w 194"/>
                <a:gd name="T55" fmla="*/ 58 h 125"/>
                <a:gd name="T56" fmla="*/ 151 w 194"/>
                <a:gd name="T5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4" h="125">
                  <a:moveTo>
                    <a:pt x="151" y="0"/>
                  </a:moveTo>
                  <a:cubicBezTo>
                    <a:pt x="131" y="0"/>
                    <a:pt x="113" y="16"/>
                    <a:pt x="109" y="19"/>
                  </a:cubicBezTo>
                  <a:cubicBezTo>
                    <a:pt x="102" y="6"/>
                    <a:pt x="92" y="0"/>
                    <a:pt x="76" y="0"/>
                  </a:cubicBezTo>
                  <a:cubicBezTo>
                    <a:pt x="55" y="0"/>
                    <a:pt x="41" y="13"/>
                    <a:pt x="37" y="17"/>
                  </a:cubicBezTo>
                  <a:cubicBezTo>
                    <a:pt x="35" y="6"/>
                    <a:pt x="35" y="6"/>
                    <a:pt x="35" y="6"/>
                  </a:cubicBezTo>
                  <a:cubicBezTo>
                    <a:pt x="34" y="4"/>
                    <a:pt x="33" y="3"/>
                    <a:pt x="31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18" y="3"/>
                    <a:pt x="16" y="5"/>
                    <a:pt x="15" y="8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23"/>
                    <a:pt x="2" y="125"/>
                    <a:pt x="4" y="125"/>
                  </a:cubicBezTo>
                  <a:cubicBezTo>
                    <a:pt x="23" y="125"/>
                    <a:pt x="23" y="125"/>
                    <a:pt x="23" y="125"/>
                  </a:cubicBezTo>
                  <a:cubicBezTo>
                    <a:pt x="26" y="125"/>
                    <a:pt x="28" y="123"/>
                    <a:pt x="29" y="120"/>
                  </a:cubicBezTo>
                  <a:cubicBezTo>
                    <a:pt x="40" y="44"/>
                    <a:pt x="40" y="44"/>
                    <a:pt x="40" y="44"/>
                  </a:cubicBezTo>
                  <a:cubicBezTo>
                    <a:pt x="42" y="40"/>
                    <a:pt x="53" y="26"/>
                    <a:pt x="68" y="26"/>
                  </a:cubicBezTo>
                  <a:cubicBezTo>
                    <a:pt x="83" y="26"/>
                    <a:pt x="88" y="37"/>
                    <a:pt x="85" y="57"/>
                  </a:cubicBezTo>
                  <a:cubicBezTo>
                    <a:pt x="77" y="120"/>
                    <a:pt x="77" y="120"/>
                    <a:pt x="77" y="120"/>
                  </a:cubicBezTo>
                  <a:cubicBezTo>
                    <a:pt x="76" y="123"/>
                    <a:pt x="78" y="125"/>
                    <a:pt x="81" y="125"/>
                  </a:cubicBezTo>
                  <a:cubicBezTo>
                    <a:pt x="98" y="125"/>
                    <a:pt x="98" y="125"/>
                    <a:pt x="98" y="125"/>
                  </a:cubicBezTo>
                  <a:cubicBezTo>
                    <a:pt x="101" y="125"/>
                    <a:pt x="104" y="123"/>
                    <a:pt x="104" y="120"/>
                  </a:cubicBezTo>
                  <a:cubicBezTo>
                    <a:pt x="113" y="56"/>
                    <a:pt x="113" y="56"/>
                    <a:pt x="113" y="56"/>
                  </a:cubicBezTo>
                  <a:cubicBezTo>
                    <a:pt x="114" y="50"/>
                    <a:pt x="114" y="44"/>
                    <a:pt x="114" y="42"/>
                  </a:cubicBezTo>
                  <a:cubicBezTo>
                    <a:pt x="116" y="40"/>
                    <a:pt x="127" y="26"/>
                    <a:pt x="143" y="26"/>
                  </a:cubicBezTo>
                  <a:cubicBezTo>
                    <a:pt x="158" y="26"/>
                    <a:pt x="163" y="38"/>
                    <a:pt x="161" y="57"/>
                  </a:cubicBezTo>
                  <a:cubicBezTo>
                    <a:pt x="152" y="120"/>
                    <a:pt x="152" y="120"/>
                    <a:pt x="152" y="120"/>
                  </a:cubicBezTo>
                  <a:cubicBezTo>
                    <a:pt x="152" y="123"/>
                    <a:pt x="153" y="125"/>
                    <a:pt x="157" y="125"/>
                  </a:cubicBezTo>
                  <a:cubicBezTo>
                    <a:pt x="175" y="125"/>
                    <a:pt x="175" y="125"/>
                    <a:pt x="175" y="125"/>
                  </a:cubicBezTo>
                  <a:cubicBezTo>
                    <a:pt x="178" y="125"/>
                    <a:pt x="181" y="123"/>
                    <a:pt x="181" y="120"/>
                  </a:cubicBezTo>
                  <a:cubicBezTo>
                    <a:pt x="190" y="58"/>
                    <a:pt x="190" y="58"/>
                    <a:pt x="190" y="58"/>
                  </a:cubicBezTo>
                  <a:cubicBezTo>
                    <a:pt x="194" y="26"/>
                    <a:pt x="186" y="0"/>
                    <a:pt x="151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1" name="Freeform 82"/>
            <p:cNvSpPr>
              <a:spLocks/>
            </p:cNvSpPr>
            <p:nvPr userDrawn="1"/>
          </p:nvSpPr>
          <p:spPr bwMode="auto">
            <a:xfrm>
              <a:off x="13871575" y="5341938"/>
              <a:ext cx="203200" cy="217488"/>
            </a:xfrm>
            <a:custGeom>
              <a:avLst/>
              <a:gdLst>
                <a:gd name="T0" fmla="*/ 113 w 117"/>
                <a:gd name="T1" fmla="*/ 0 h 125"/>
                <a:gd name="T2" fmla="*/ 96 w 117"/>
                <a:gd name="T3" fmla="*/ 0 h 125"/>
                <a:gd name="T4" fmla="*/ 89 w 117"/>
                <a:gd name="T5" fmla="*/ 5 h 125"/>
                <a:gd name="T6" fmla="*/ 79 w 117"/>
                <a:gd name="T7" fmla="*/ 80 h 125"/>
                <a:gd name="T8" fmla="*/ 51 w 117"/>
                <a:gd name="T9" fmla="*/ 99 h 125"/>
                <a:gd name="T10" fmla="*/ 33 w 117"/>
                <a:gd name="T11" fmla="*/ 68 h 125"/>
                <a:gd name="T12" fmla="*/ 42 w 117"/>
                <a:gd name="T13" fmla="*/ 5 h 125"/>
                <a:gd name="T14" fmla="*/ 37 w 117"/>
                <a:gd name="T15" fmla="*/ 0 h 125"/>
                <a:gd name="T16" fmla="*/ 19 w 117"/>
                <a:gd name="T17" fmla="*/ 0 h 125"/>
                <a:gd name="T18" fmla="*/ 13 w 117"/>
                <a:gd name="T19" fmla="*/ 5 h 125"/>
                <a:gd name="T20" fmla="*/ 4 w 117"/>
                <a:gd name="T21" fmla="*/ 67 h 125"/>
                <a:gd name="T22" fmla="*/ 41 w 117"/>
                <a:gd name="T23" fmla="*/ 125 h 125"/>
                <a:gd name="T24" fmla="*/ 80 w 117"/>
                <a:gd name="T25" fmla="*/ 109 h 125"/>
                <a:gd name="T26" fmla="*/ 82 w 117"/>
                <a:gd name="T27" fmla="*/ 117 h 125"/>
                <a:gd name="T28" fmla="*/ 87 w 117"/>
                <a:gd name="T29" fmla="*/ 122 h 125"/>
                <a:gd name="T30" fmla="*/ 95 w 117"/>
                <a:gd name="T31" fmla="*/ 122 h 125"/>
                <a:gd name="T32" fmla="*/ 101 w 117"/>
                <a:gd name="T33" fmla="*/ 117 h 125"/>
                <a:gd name="T34" fmla="*/ 117 w 117"/>
                <a:gd name="T35" fmla="*/ 5 h 125"/>
                <a:gd name="T36" fmla="*/ 113 w 117"/>
                <a:gd name="T3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7" h="125">
                  <a:moveTo>
                    <a:pt x="113" y="0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91" y="0"/>
                    <a:pt x="89" y="1"/>
                    <a:pt x="89" y="5"/>
                  </a:cubicBezTo>
                  <a:cubicBezTo>
                    <a:pt x="79" y="80"/>
                    <a:pt x="79" y="80"/>
                    <a:pt x="79" y="80"/>
                  </a:cubicBezTo>
                  <a:cubicBezTo>
                    <a:pt x="77" y="83"/>
                    <a:pt x="65" y="99"/>
                    <a:pt x="51" y="99"/>
                  </a:cubicBezTo>
                  <a:cubicBezTo>
                    <a:pt x="37" y="99"/>
                    <a:pt x="30" y="88"/>
                    <a:pt x="33" y="68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2" y="2"/>
                    <a:pt x="40" y="0"/>
                    <a:pt x="3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6" y="0"/>
                    <a:pt x="13" y="2"/>
                    <a:pt x="13" y="5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0" y="99"/>
                    <a:pt x="8" y="125"/>
                    <a:pt x="41" y="125"/>
                  </a:cubicBezTo>
                  <a:cubicBezTo>
                    <a:pt x="64" y="125"/>
                    <a:pt x="77" y="112"/>
                    <a:pt x="80" y="109"/>
                  </a:cubicBezTo>
                  <a:cubicBezTo>
                    <a:pt x="82" y="117"/>
                    <a:pt x="82" y="117"/>
                    <a:pt x="82" y="117"/>
                  </a:cubicBezTo>
                  <a:cubicBezTo>
                    <a:pt x="83" y="120"/>
                    <a:pt x="84" y="122"/>
                    <a:pt x="87" y="122"/>
                  </a:cubicBezTo>
                  <a:cubicBezTo>
                    <a:pt x="95" y="122"/>
                    <a:pt x="95" y="122"/>
                    <a:pt x="95" y="122"/>
                  </a:cubicBezTo>
                  <a:cubicBezTo>
                    <a:pt x="98" y="122"/>
                    <a:pt x="101" y="120"/>
                    <a:pt x="101" y="117"/>
                  </a:cubicBezTo>
                  <a:cubicBezTo>
                    <a:pt x="117" y="5"/>
                    <a:pt x="117" y="5"/>
                    <a:pt x="117" y="5"/>
                  </a:cubicBezTo>
                  <a:cubicBezTo>
                    <a:pt x="117" y="2"/>
                    <a:pt x="115" y="0"/>
                    <a:pt x="113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Freeform 83"/>
            <p:cNvSpPr>
              <a:spLocks/>
            </p:cNvSpPr>
            <p:nvPr userDrawn="1"/>
          </p:nvSpPr>
          <p:spPr bwMode="auto">
            <a:xfrm>
              <a:off x="14122400" y="5337175"/>
              <a:ext cx="212725" cy="217488"/>
            </a:xfrm>
            <a:custGeom>
              <a:avLst/>
              <a:gdLst>
                <a:gd name="T0" fmla="*/ 78 w 122"/>
                <a:gd name="T1" fmla="*/ 0 h 125"/>
                <a:gd name="T2" fmla="*/ 37 w 122"/>
                <a:gd name="T3" fmla="*/ 17 h 125"/>
                <a:gd name="T4" fmla="*/ 35 w 122"/>
                <a:gd name="T5" fmla="*/ 6 h 125"/>
                <a:gd name="T6" fmla="*/ 31 w 122"/>
                <a:gd name="T7" fmla="*/ 3 h 125"/>
                <a:gd name="T8" fmla="*/ 22 w 122"/>
                <a:gd name="T9" fmla="*/ 3 h 125"/>
                <a:gd name="T10" fmla="*/ 16 w 122"/>
                <a:gd name="T11" fmla="*/ 8 h 125"/>
                <a:gd name="T12" fmla="*/ 0 w 122"/>
                <a:gd name="T13" fmla="*/ 120 h 125"/>
                <a:gd name="T14" fmla="*/ 5 w 122"/>
                <a:gd name="T15" fmla="*/ 125 h 125"/>
                <a:gd name="T16" fmla="*/ 21 w 122"/>
                <a:gd name="T17" fmla="*/ 125 h 125"/>
                <a:gd name="T18" fmla="*/ 29 w 122"/>
                <a:gd name="T19" fmla="*/ 120 h 125"/>
                <a:gd name="T20" fmla="*/ 40 w 122"/>
                <a:gd name="T21" fmla="*/ 44 h 125"/>
                <a:gd name="T22" fmla="*/ 71 w 122"/>
                <a:gd name="T23" fmla="*/ 26 h 125"/>
                <a:gd name="T24" fmla="*/ 88 w 122"/>
                <a:gd name="T25" fmla="*/ 57 h 125"/>
                <a:gd name="T26" fmla="*/ 80 w 122"/>
                <a:gd name="T27" fmla="*/ 120 h 125"/>
                <a:gd name="T28" fmla="*/ 84 w 122"/>
                <a:gd name="T29" fmla="*/ 125 h 125"/>
                <a:gd name="T30" fmla="*/ 103 w 122"/>
                <a:gd name="T31" fmla="*/ 125 h 125"/>
                <a:gd name="T32" fmla="*/ 109 w 122"/>
                <a:gd name="T33" fmla="*/ 120 h 125"/>
                <a:gd name="T34" fmla="*/ 118 w 122"/>
                <a:gd name="T35" fmla="*/ 58 h 125"/>
                <a:gd name="T36" fmla="*/ 78 w 122"/>
                <a:gd name="T3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2" h="125">
                  <a:moveTo>
                    <a:pt x="78" y="0"/>
                  </a:moveTo>
                  <a:cubicBezTo>
                    <a:pt x="56" y="0"/>
                    <a:pt x="40" y="14"/>
                    <a:pt x="37" y="17"/>
                  </a:cubicBezTo>
                  <a:cubicBezTo>
                    <a:pt x="35" y="6"/>
                    <a:pt x="35" y="6"/>
                    <a:pt x="35" y="6"/>
                  </a:cubicBezTo>
                  <a:cubicBezTo>
                    <a:pt x="35" y="4"/>
                    <a:pt x="33" y="3"/>
                    <a:pt x="31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18" y="3"/>
                    <a:pt x="16" y="5"/>
                    <a:pt x="16" y="8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23"/>
                    <a:pt x="2" y="125"/>
                    <a:pt x="5" y="125"/>
                  </a:cubicBezTo>
                  <a:cubicBezTo>
                    <a:pt x="21" y="125"/>
                    <a:pt x="21" y="125"/>
                    <a:pt x="21" y="125"/>
                  </a:cubicBezTo>
                  <a:cubicBezTo>
                    <a:pt x="27" y="125"/>
                    <a:pt x="28" y="124"/>
                    <a:pt x="29" y="120"/>
                  </a:cubicBezTo>
                  <a:cubicBezTo>
                    <a:pt x="40" y="44"/>
                    <a:pt x="40" y="44"/>
                    <a:pt x="40" y="44"/>
                  </a:cubicBezTo>
                  <a:cubicBezTo>
                    <a:pt x="42" y="40"/>
                    <a:pt x="55" y="26"/>
                    <a:pt x="71" y="26"/>
                  </a:cubicBezTo>
                  <a:cubicBezTo>
                    <a:pt x="85" y="26"/>
                    <a:pt x="91" y="37"/>
                    <a:pt x="88" y="57"/>
                  </a:cubicBezTo>
                  <a:cubicBezTo>
                    <a:pt x="80" y="120"/>
                    <a:pt x="80" y="120"/>
                    <a:pt x="80" y="120"/>
                  </a:cubicBezTo>
                  <a:cubicBezTo>
                    <a:pt x="79" y="123"/>
                    <a:pt x="81" y="125"/>
                    <a:pt x="84" y="125"/>
                  </a:cubicBezTo>
                  <a:cubicBezTo>
                    <a:pt x="103" y="125"/>
                    <a:pt x="103" y="125"/>
                    <a:pt x="103" y="125"/>
                  </a:cubicBezTo>
                  <a:cubicBezTo>
                    <a:pt x="106" y="125"/>
                    <a:pt x="109" y="123"/>
                    <a:pt x="109" y="120"/>
                  </a:cubicBezTo>
                  <a:cubicBezTo>
                    <a:pt x="118" y="58"/>
                    <a:pt x="118" y="58"/>
                    <a:pt x="118" y="58"/>
                  </a:cubicBezTo>
                  <a:cubicBezTo>
                    <a:pt x="122" y="26"/>
                    <a:pt x="113" y="0"/>
                    <a:pt x="78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3" name="Freeform 84"/>
            <p:cNvSpPr>
              <a:spLocks/>
            </p:cNvSpPr>
            <p:nvPr userDrawn="1"/>
          </p:nvSpPr>
          <p:spPr bwMode="auto">
            <a:xfrm>
              <a:off x="14424025" y="5192713"/>
              <a:ext cx="60325" cy="61913"/>
            </a:xfrm>
            <a:custGeom>
              <a:avLst/>
              <a:gdLst>
                <a:gd name="T0" fmla="*/ 20 w 35"/>
                <a:gd name="T1" fmla="*/ 0 h 36"/>
                <a:gd name="T2" fmla="*/ 0 w 35"/>
                <a:gd name="T3" fmla="*/ 20 h 36"/>
                <a:gd name="T4" fmla="*/ 15 w 35"/>
                <a:gd name="T5" fmla="*/ 36 h 36"/>
                <a:gd name="T6" fmla="*/ 35 w 35"/>
                <a:gd name="T7" fmla="*/ 16 h 36"/>
                <a:gd name="T8" fmla="*/ 20 w 35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6">
                  <a:moveTo>
                    <a:pt x="20" y="0"/>
                  </a:moveTo>
                  <a:cubicBezTo>
                    <a:pt x="9" y="0"/>
                    <a:pt x="0" y="9"/>
                    <a:pt x="0" y="20"/>
                  </a:cubicBezTo>
                  <a:cubicBezTo>
                    <a:pt x="0" y="29"/>
                    <a:pt x="6" y="36"/>
                    <a:pt x="15" y="36"/>
                  </a:cubicBezTo>
                  <a:cubicBezTo>
                    <a:pt x="25" y="36"/>
                    <a:pt x="35" y="27"/>
                    <a:pt x="35" y="16"/>
                  </a:cubicBezTo>
                  <a:cubicBezTo>
                    <a:pt x="35" y="7"/>
                    <a:pt x="29" y="0"/>
                    <a:pt x="20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4" name="Freeform 85"/>
            <p:cNvSpPr>
              <a:spLocks/>
            </p:cNvSpPr>
            <p:nvPr userDrawn="1"/>
          </p:nvSpPr>
          <p:spPr bwMode="auto">
            <a:xfrm>
              <a:off x="14384338" y="5341938"/>
              <a:ext cx="77788" cy="212725"/>
            </a:xfrm>
            <a:custGeom>
              <a:avLst/>
              <a:gdLst>
                <a:gd name="T0" fmla="*/ 41 w 45"/>
                <a:gd name="T1" fmla="*/ 0 h 122"/>
                <a:gd name="T2" fmla="*/ 21 w 45"/>
                <a:gd name="T3" fmla="*/ 0 h 122"/>
                <a:gd name="T4" fmla="*/ 15 w 45"/>
                <a:gd name="T5" fmla="*/ 5 h 122"/>
                <a:gd name="T6" fmla="*/ 0 w 45"/>
                <a:gd name="T7" fmla="*/ 117 h 122"/>
                <a:gd name="T8" fmla="*/ 4 w 45"/>
                <a:gd name="T9" fmla="*/ 122 h 122"/>
                <a:gd name="T10" fmla="*/ 23 w 45"/>
                <a:gd name="T11" fmla="*/ 122 h 122"/>
                <a:gd name="T12" fmla="*/ 29 w 45"/>
                <a:gd name="T13" fmla="*/ 117 h 122"/>
                <a:gd name="T14" fmla="*/ 45 w 45"/>
                <a:gd name="T15" fmla="*/ 5 h 122"/>
                <a:gd name="T16" fmla="*/ 41 w 45"/>
                <a:gd name="T1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122">
                  <a:moveTo>
                    <a:pt x="4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19" y="0"/>
                    <a:pt x="16" y="2"/>
                    <a:pt x="15" y="5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0" y="120"/>
                    <a:pt x="2" y="122"/>
                    <a:pt x="4" y="122"/>
                  </a:cubicBezTo>
                  <a:cubicBezTo>
                    <a:pt x="23" y="122"/>
                    <a:pt x="23" y="122"/>
                    <a:pt x="23" y="122"/>
                  </a:cubicBezTo>
                  <a:cubicBezTo>
                    <a:pt x="26" y="122"/>
                    <a:pt x="29" y="120"/>
                    <a:pt x="29" y="117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5" y="2"/>
                    <a:pt x="43" y="0"/>
                    <a:pt x="41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" name="Freeform 86"/>
            <p:cNvSpPr>
              <a:spLocks/>
            </p:cNvSpPr>
            <p:nvPr userDrawn="1"/>
          </p:nvSpPr>
          <p:spPr bwMode="auto">
            <a:xfrm>
              <a:off x="14511338" y="5270500"/>
              <a:ext cx="144463" cy="288925"/>
            </a:xfrm>
            <a:custGeom>
              <a:avLst/>
              <a:gdLst>
                <a:gd name="T0" fmla="*/ 78 w 83"/>
                <a:gd name="T1" fmla="*/ 41 h 166"/>
                <a:gd name="T2" fmla="*/ 52 w 83"/>
                <a:gd name="T3" fmla="*/ 41 h 166"/>
                <a:gd name="T4" fmla="*/ 57 w 83"/>
                <a:gd name="T5" fmla="*/ 6 h 166"/>
                <a:gd name="T6" fmla="*/ 52 w 83"/>
                <a:gd name="T7" fmla="*/ 0 h 166"/>
                <a:gd name="T8" fmla="*/ 34 w 83"/>
                <a:gd name="T9" fmla="*/ 1 h 166"/>
                <a:gd name="T10" fmla="*/ 27 w 83"/>
                <a:gd name="T11" fmla="*/ 7 h 166"/>
                <a:gd name="T12" fmla="*/ 23 w 83"/>
                <a:gd name="T13" fmla="*/ 41 h 166"/>
                <a:gd name="T14" fmla="*/ 9 w 83"/>
                <a:gd name="T15" fmla="*/ 41 h 166"/>
                <a:gd name="T16" fmla="*/ 3 w 83"/>
                <a:gd name="T17" fmla="*/ 46 h 166"/>
                <a:gd name="T18" fmla="*/ 1 w 83"/>
                <a:gd name="T19" fmla="*/ 60 h 166"/>
                <a:gd name="T20" fmla="*/ 6 w 83"/>
                <a:gd name="T21" fmla="*/ 66 h 166"/>
                <a:gd name="T22" fmla="*/ 19 w 83"/>
                <a:gd name="T23" fmla="*/ 66 h 166"/>
                <a:gd name="T24" fmla="*/ 10 w 83"/>
                <a:gd name="T25" fmla="*/ 130 h 166"/>
                <a:gd name="T26" fmla="*/ 35 w 83"/>
                <a:gd name="T27" fmla="*/ 166 h 166"/>
                <a:gd name="T28" fmla="*/ 68 w 83"/>
                <a:gd name="T29" fmla="*/ 157 h 166"/>
                <a:gd name="T30" fmla="*/ 72 w 83"/>
                <a:gd name="T31" fmla="*/ 150 h 166"/>
                <a:gd name="T32" fmla="*/ 69 w 83"/>
                <a:gd name="T33" fmla="*/ 136 h 166"/>
                <a:gd name="T34" fmla="*/ 63 w 83"/>
                <a:gd name="T35" fmla="*/ 133 h 166"/>
                <a:gd name="T36" fmla="*/ 47 w 83"/>
                <a:gd name="T37" fmla="*/ 139 h 166"/>
                <a:gd name="T38" fmla="*/ 40 w 83"/>
                <a:gd name="T39" fmla="*/ 127 h 166"/>
                <a:gd name="T40" fmla="*/ 48 w 83"/>
                <a:gd name="T41" fmla="*/ 66 h 166"/>
                <a:gd name="T42" fmla="*/ 75 w 83"/>
                <a:gd name="T43" fmla="*/ 66 h 166"/>
                <a:gd name="T44" fmla="*/ 81 w 83"/>
                <a:gd name="T45" fmla="*/ 60 h 166"/>
                <a:gd name="T46" fmla="*/ 83 w 83"/>
                <a:gd name="T47" fmla="*/ 46 h 166"/>
                <a:gd name="T48" fmla="*/ 78 w 83"/>
                <a:gd name="T49" fmla="*/ 41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3" h="166">
                  <a:moveTo>
                    <a:pt x="78" y="41"/>
                  </a:moveTo>
                  <a:cubicBezTo>
                    <a:pt x="52" y="41"/>
                    <a:pt x="52" y="41"/>
                    <a:pt x="52" y="41"/>
                  </a:cubicBezTo>
                  <a:cubicBezTo>
                    <a:pt x="57" y="6"/>
                    <a:pt x="57" y="6"/>
                    <a:pt x="57" y="6"/>
                  </a:cubicBezTo>
                  <a:cubicBezTo>
                    <a:pt x="57" y="3"/>
                    <a:pt x="55" y="0"/>
                    <a:pt x="52" y="0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1" y="1"/>
                    <a:pt x="28" y="3"/>
                    <a:pt x="27" y="7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6" y="41"/>
                    <a:pt x="4" y="43"/>
                    <a:pt x="3" y="46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0" y="63"/>
                    <a:pt x="3" y="66"/>
                    <a:pt x="6" y="66"/>
                  </a:cubicBezTo>
                  <a:cubicBezTo>
                    <a:pt x="19" y="66"/>
                    <a:pt x="19" y="66"/>
                    <a:pt x="19" y="66"/>
                  </a:cubicBezTo>
                  <a:cubicBezTo>
                    <a:pt x="10" y="130"/>
                    <a:pt x="10" y="130"/>
                    <a:pt x="10" y="130"/>
                  </a:cubicBezTo>
                  <a:cubicBezTo>
                    <a:pt x="7" y="152"/>
                    <a:pt x="13" y="166"/>
                    <a:pt x="35" y="166"/>
                  </a:cubicBezTo>
                  <a:cubicBezTo>
                    <a:pt x="48" y="166"/>
                    <a:pt x="66" y="159"/>
                    <a:pt x="68" y="157"/>
                  </a:cubicBezTo>
                  <a:cubicBezTo>
                    <a:pt x="71" y="155"/>
                    <a:pt x="73" y="153"/>
                    <a:pt x="72" y="150"/>
                  </a:cubicBezTo>
                  <a:cubicBezTo>
                    <a:pt x="69" y="136"/>
                    <a:pt x="69" y="136"/>
                    <a:pt x="69" y="136"/>
                  </a:cubicBezTo>
                  <a:cubicBezTo>
                    <a:pt x="68" y="133"/>
                    <a:pt x="66" y="131"/>
                    <a:pt x="63" y="133"/>
                  </a:cubicBezTo>
                  <a:cubicBezTo>
                    <a:pt x="59" y="135"/>
                    <a:pt x="52" y="139"/>
                    <a:pt x="47" y="139"/>
                  </a:cubicBezTo>
                  <a:cubicBezTo>
                    <a:pt x="42" y="139"/>
                    <a:pt x="38" y="137"/>
                    <a:pt x="40" y="127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75" y="66"/>
                    <a:pt x="75" y="66"/>
                    <a:pt x="75" y="66"/>
                  </a:cubicBezTo>
                  <a:cubicBezTo>
                    <a:pt x="78" y="66"/>
                    <a:pt x="80" y="63"/>
                    <a:pt x="81" y="60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3" y="43"/>
                    <a:pt x="81" y="41"/>
                    <a:pt x="78" y="41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" name="Freeform 87"/>
            <p:cNvSpPr>
              <a:spLocks/>
            </p:cNvSpPr>
            <p:nvPr userDrawn="1"/>
          </p:nvSpPr>
          <p:spPr bwMode="auto">
            <a:xfrm>
              <a:off x="14728825" y="5192713"/>
              <a:ext cx="61913" cy="61913"/>
            </a:xfrm>
            <a:custGeom>
              <a:avLst/>
              <a:gdLst>
                <a:gd name="T0" fmla="*/ 20 w 35"/>
                <a:gd name="T1" fmla="*/ 0 h 36"/>
                <a:gd name="T2" fmla="*/ 0 w 35"/>
                <a:gd name="T3" fmla="*/ 20 h 36"/>
                <a:gd name="T4" fmla="*/ 15 w 35"/>
                <a:gd name="T5" fmla="*/ 36 h 36"/>
                <a:gd name="T6" fmla="*/ 35 w 35"/>
                <a:gd name="T7" fmla="*/ 16 h 36"/>
                <a:gd name="T8" fmla="*/ 20 w 35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6">
                  <a:moveTo>
                    <a:pt x="20" y="0"/>
                  </a:moveTo>
                  <a:cubicBezTo>
                    <a:pt x="10" y="0"/>
                    <a:pt x="0" y="9"/>
                    <a:pt x="0" y="20"/>
                  </a:cubicBezTo>
                  <a:cubicBezTo>
                    <a:pt x="0" y="29"/>
                    <a:pt x="6" y="36"/>
                    <a:pt x="15" y="36"/>
                  </a:cubicBezTo>
                  <a:cubicBezTo>
                    <a:pt x="26" y="36"/>
                    <a:pt x="35" y="27"/>
                    <a:pt x="35" y="16"/>
                  </a:cubicBezTo>
                  <a:cubicBezTo>
                    <a:pt x="35" y="7"/>
                    <a:pt x="29" y="0"/>
                    <a:pt x="20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Freeform 88"/>
            <p:cNvSpPr>
              <a:spLocks/>
            </p:cNvSpPr>
            <p:nvPr userDrawn="1"/>
          </p:nvSpPr>
          <p:spPr bwMode="auto">
            <a:xfrm>
              <a:off x="14689138" y="5341938"/>
              <a:ext cx="79375" cy="212725"/>
            </a:xfrm>
            <a:custGeom>
              <a:avLst/>
              <a:gdLst>
                <a:gd name="T0" fmla="*/ 41 w 46"/>
                <a:gd name="T1" fmla="*/ 0 h 122"/>
                <a:gd name="T2" fmla="*/ 22 w 46"/>
                <a:gd name="T3" fmla="*/ 0 h 122"/>
                <a:gd name="T4" fmla="*/ 16 w 46"/>
                <a:gd name="T5" fmla="*/ 5 h 122"/>
                <a:gd name="T6" fmla="*/ 0 w 46"/>
                <a:gd name="T7" fmla="*/ 117 h 122"/>
                <a:gd name="T8" fmla="*/ 5 w 46"/>
                <a:gd name="T9" fmla="*/ 122 h 122"/>
                <a:gd name="T10" fmla="*/ 23 w 46"/>
                <a:gd name="T11" fmla="*/ 122 h 122"/>
                <a:gd name="T12" fmla="*/ 30 w 46"/>
                <a:gd name="T13" fmla="*/ 117 h 122"/>
                <a:gd name="T14" fmla="*/ 45 w 46"/>
                <a:gd name="T15" fmla="*/ 5 h 122"/>
                <a:gd name="T16" fmla="*/ 41 w 46"/>
                <a:gd name="T1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22">
                  <a:moveTo>
                    <a:pt x="41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9" y="0"/>
                    <a:pt x="16" y="2"/>
                    <a:pt x="16" y="5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0" y="120"/>
                    <a:pt x="2" y="122"/>
                    <a:pt x="5" y="122"/>
                  </a:cubicBezTo>
                  <a:cubicBezTo>
                    <a:pt x="23" y="122"/>
                    <a:pt x="23" y="122"/>
                    <a:pt x="23" y="122"/>
                  </a:cubicBezTo>
                  <a:cubicBezTo>
                    <a:pt x="26" y="122"/>
                    <a:pt x="29" y="120"/>
                    <a:pt x="30" y="117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6" y="2"/>
                    <a:pt x="44" y="0"/>
                    <a:pt x="41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8" name="Freeform 89"/>
            <p:cNvSpPr>
              <a:spLocks noEditPoints="1"/>
            </p:cNvSpPr>
            <p:nvPr userDrawn="1"/>
          </p:nvSpPr>
          <p:spPr bwMode="auto">
            <a:xfrm>
              <a:off x="14812963" y="5337175"/>
              <a:ext cx="192088" cy="222250"/>
            </a:xfrm>
            <a:custGeom>
              <a:avLst/>
              <a:gdLst>
                <a:gd name="T0" fmla="*/ 68 w 110"/>
                <a:gd name="T1" fmla="*/ 0 h 128"/>
                <a:gd name="T2" fmla="*/ 0 w 110"/>
                <a:gd name="T3" fmla="*/ 74 h 128"/>
                <a:gd name="T4" fmla="*/ 48 w 110"/>
                <a:gd name="T5" fmla="*/ 128 h 128"/>
                <a:gd name="T6" fmla="*/ 91 w 110"/>
                <a:gd name="T7" fmla="*/ 113 h 128"/>
                <a:gd name="T8" fmla="*/ 93 w 110"/>
                <a:gd name="T9" fmla="*/ 105 h 128"/>
                <a:gd name="T10" fmla="*/ 84 w 110"/>
                <a:gd name="T11" fmla="*/ 94 h 128"/>
                <a:gd name="T12" fmla="*/ 77 w 110"/>
                <a:gd name="T13" fmla="*/ 94 h 128"/>
                <a:gd name="T14" fmla="*/ 52 w 110"/>
                <a:gd name="T15" fmla="*/ 103 h 128"/>
                <a:gd name="T16" fmla="*/ 28 w 110"/>
                <a:gd name="T17" fmla="*/ 71 h 128"/>
                <a:gd name="T18" fmla="*/ 110 w 110"/>
                <a:gd name="T19" fmla="*/ 35 h 128"/>
                <a:gd name="T20" fmla="*/ 68 w 110"/>
                <a:gd name="T21" fmla="*/ 0 h 128"/>
                <a:gd name="T22" fmla="*/ 33 w 110"/>
                <a:gd name="T23" fmla="*/ 50 h 128"/>
                <a:gd name="T24" fmla="*/ 65 w 110"/>
                <a:gd name="T25" fmla="*/ 23 h 128"/>
                <a:gd name="T26" fmla="*/ 82 w 110"/>
                <a:gd name="T27" fmla="*/ 36 h 128"/>
                <a:gd name="T28" fmla="*/ 33 w 110"/>
                <a:gd name="T29" fmla="*/ 5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0" h="128">
                  <a:moveTo>
                    <a:pt x="68" y="0"/>
                  </a:moveTo>
                  <a:cubicBezTo>
                    <a:pt x="27" y="0"/>
                    <a:pt x="0" y="35"/>
                    <a:pt x="0" y="74"/>
                  </a:cubicBezTo>
                  <a:cubicBezTo>
                    <a:pt x="0" y="104"/>
                    <a:pt x="18" y="128"/>
                    <a:pt x="48" y="128"/>
                  </a:cubicBezTo>
                  <a:cubicBezTo>
                    <a:pt x="66" y="128"/>
                    <a:pt x="82" y="121"/>
                    <a:pt x="91" y="113"/>
                  </a:cubicBezTo>
                  <a:cubicBezTo>
                    <a:pt x="95" y="110"/>
                    <a:pt x="95" y="108"/>
                    <a:pt x="93" y="105"/>
                  </a:cubicBezTo>
                  <a:cubicBezTo>
                    <a:pt x="84" y="94"/>
                    <a:pt x="84" y="94"/>
                    <a:pt x="84" y="94"/>
                  </a:cubicBezTo>
                  <a:cubicBezTo>
                    <a:pt x="82" y="91"/>
                    <a:pt x="80" y="92"/>
                    <a:pt x="77" y="94"/>
                  </a:cubicBezTo>
                  <a:cubicBezTo>
                    <a:pt x="71" y="98"/>
                    <a:pt x="61" y="103"/>
                    <a:pt x="52" y="103"/>
                  </a:cubicBezTo>
                  <a:cubicBezTo>
                    <a:pt x="35" y="103"/>
                    <a:pt x="27" y="88"/>
                    <a:pt x="28" y="71"/>
                  </a:cubicBezTo>
                  <a:cubicBezTo>
                    <a:pt x="60" y="75"/>
                    <a:pt x="110" y="70"/>
                    <a:pt x="110" y="35"/>
                  </a:cubicBezTo>
                  <a:cubicBezTo>
                    <a:pt x="110" y="12"/>
                    <a:pt x="91" y="0"/>
                    <a:pt x="68" y="0"/>
                  </a:cubicBezTo>
                  <a:close/>
                  <a:moveTo>
                    <a:pt x="33" y="50"/>
                  </a:moveTo>
                  <a:cubicBezTo>
                    <a:pt x="37" y="35"/>
                    <a:pt x="48" y="23"/>
                    <a:pt x="65" y="23"/>
                  </a:cubicBezTo>
                  <a:cubicBezTo>
                    <a:pt x="74" y="23"/>
                    <a:pt x="82" y="28"/>
                    <a:pt x="82" y="36"/>
                  </a:cubicBezTo>
                  <a:cubicBezTo>
                    <a:pt x="82" y="54"/>
                    <a:pt x="50" y="52"/>
                    <a:pt x="33" y="5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9" name="Freeform 90"/>
            <p:cNvSpPr>
              <a:spLocks/>
            </p:cNvSpPr>
            <p:nvPr userDrawn="1"/>
          </p:nvSpPr>
          <p:spPr bwMode="auto">
            <a:xfrm>
              <a:off x="15028863" y="5337175"/>
              <a:ext cx="158750" cy="222250"/>
            </a:xfrm>
            <a:custGeom>
              <a:avLst/>
              <a:gdLst>
                <a:gd name="T0" fmla="*/ 55 w 91"/>
                <a:gd name="T1" fmla="*/ 0 h 128"/>
                <a:gd name="T2" fmla="*/ 11 w 91"/>
                <a:gd name="T3" fmla="*/ 37 h 128"/>
                <a:gd name="T4" fmla="*/ 38 w 91"/>
                <a:gd name="T5" fmla="*/ 73 h 128"/>
                <a:gd name="T6" fmla="*/ 55 w 91"/>
                <a:gd name="T7" fmla="*/ 91 h 128"/>
                <a:gd name="T8" fmla="*/ 40 w 91"/>
                <a:gd name="T9" fmla="*/ 104 h 128"/>
                <a:gd name="T10" fmla="*/ 16 w 91"/>
                <a:gd name="T11" fmla="*/ 96 h 128"/>
                <a:gd name="T12" fmla="*/ 9 w 91"/>
                <a:gd name="T13" fmla="*/ 98 h 128"/>
                <a:gd name="T14" fmla="*/ 2 w 91"/>
                <a:gd name="T15" fmla="*/ 109 h 128"/>
                <a:gd name="T16" fmla="*/ 2 w 91"/>
                <a:gd name="T17" fmla="*/ 116 h 128"/>
                <a:gd name="T18" fmla="*/ 38 w 91"/>
                <a:gd name="T19" fmla="*/ 128 h 128"/>
                <a:gd name="T20" fmla="*/ 85 w 91"/>
                <a:gd name="T21" fmla="*/ 89 h 128"/>
                <a:gd name="T22" fmla="*/ 54 w 91"/>
                <a:gd name="T23" fmla="*/ 51 h 128"/>
                <a:gd name="T24" fmla="*/ 39 w 91"/>
                <a:gd name="T25" fmla="*/ 35 h 128"/>
                <a:gd name="T26" fmla="*/ 53 w 91"/>
                <a:gd name="T27" fmla="*/ 25 h 128"/>
                <a:gd name="T28" fmla="*/ 76 w 91"/>
                <a:gd name="T29" fmla="*/ 31 h 128"/>
                <a:gd name="T30" fmla="*/ 83 w 91"/>
                <a:gd name="T31" fmla="*/ 28 h 128"/>
                <a:gd name="T32" fmla="*/ 89 w 91"/>
                <a:gd name="T33" fmla="*/ 18 h 128"/>
                <a:gd name="T34" fmla="*/ 88 w 91"/>
                <a:gd name="T35" fmla="*/ 9 h 128"/>
                <a:gd name="T36" fmla="*/ 55 w 91"/>
                <a:gd name="T37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1" h="128">
                  <a:moveTo>
                    <a:pt x="55" y="0"/>
                  </a:moveTo>
                  <a:cubicBezTo>
                    <a:pt x="23" y="0"/>
                    <a:pt x="11" y="19"/>
                    <a:pt x="11" y="37"/>
                  </a:cubicBezTo>
                  <a:cubicBezTo>
                    <a:pt x="11" y="54"/>
                    <a:pt x="23" y="64"/>
                    <a:pt x="38" y="73"/>
                  </a:cubicBezTo>
                  <a:cubicBezTo>
                    <a:pt x="50" y="80"/>
                    <a:pt x="55" y="85"/>
                    <a:pt x="55" y="91"/>
                  </a:cubicBezTo>
                  <a:cubicBezTo>
                    <a:pt x="55" y="99"/>
                    <a:pt x="47" y="104"/>
                    <a:pt x="40" y="104"/>
                  </a:cubicBezTo>
                  <a:cubicBezTo>
                    <a:pt x="26" y="104"/>
                    <a:pt x="19" y="98"/>
                    <a:pt x="16" y="96"/>
                  </a:cubicBezTo>
                  <a:cubicBezTo>
                    <a:pt x="13" y="94"/>
                    <a:pt x="10" y="96"/>
                    <a:pt x="9" y="98"/>
                  </a:cubicBezTo>
                  <a:cubicBezTo>
                    <a:pt x="2" y="109"/>
                    <a:pt x="2" y="109"/>
                    <a:pt x="2" y="109"/>
                  </a:cubicBezTo>
                  <a:cubicBezTo>
                    <a:pt x="0" y="112"/>
                    <a:pt x="1" y="115"/>
                    <a:pt x="2" y="116"/>
                  </a:cubicBezTo>
                  <a:cubicBezTo>
                    <a:pt x="8" y="121"/>
                    <a:pt x="21" y="128"/>
                    <a:pt x="38" y="128"/>
                  </a:cubicBezTo>
                  <a:cubicBezTo>
                    <a:pt x="69" y="128"/>
                    <a:pt x="85" y="111"/>
                    <a:pt x="85" y="89"/>
                  </a:cubicBezTo>
                  <a:cubicBezTo>
                    <a:pt x="85" y="70"/>
                    <a:pt x="71" y="61"/>
                    <a:pt x="54" y="51"/>
                  </a:cubicBezTo>
                  <a:cubicBezTo>
                    <a:pt x="45" y="46"/>
                    <a:pt x="39" y="42"/>
                    <a:pt x="39" y="35"/>
                  </a:cubicBezTo>
                  <a:cubicBezTo>
                    <a:pt x="39" y="30"/>
                    <a:pt x="44" y="25"/>
                    <a:pt x="53" y="25"/>
                  </a:cubicBezTo>
                  <a:cubicBezTo>
                    <a:pt x="65" y="25"/>
                    <a:pt x="73" y="30"/>
                    <a:pt x="76" y="31"/>
                  </a:cubicBezTo>
                  <a:cubicBezTo>
                    <a:pt x="78" y="32"/>
                    <a:pt x="81" y="31"/>
                    <a:pt x="83" y="28"/>
                  </a:cubicBezTo>
                  <a:cubicBezTo>
                    <a:pt x="89" y="18"/>
                    <a:pt x="89" y="18"/>
                    <a:pt x="89" y="18"/>
                  </a:cubicBezTo>
                  <a:cubicBezTo>
                    <a:pt x="91" y="15"/>
                    <a:pt x="91" y="12"/>
                    <a:pt x="88" y="9"/>
                  </a:cubicBezTo>
                  <a:cubicBezTo>
                    <a:pt x="82" y="5"/>
                    <a:pt x="71" y="0"/>
                    <a:pt x="55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9268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3604" y="275772"/>
            <a:ext cx="6945082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856" y="1353462"/>
            <a:ext cx="7315201" cy="4525963"/>
          </a:xfrm>
        </p:spPr>
        <p:txBody>
          <a:bodyPr lIns="0"/>
          <a:lstStyle>
            <a:lvl1pPr marL="0" indent="0">
              <a:spcBef>
                <a:spcPts val="1200"/>
              </a:spcBef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176212" indent="0">
              <a:spcBef>
                <a:spcPts val="1200"/>
              </a:spcBef>
              <a:buNone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346075" indent="0">
              <a:spcBef>
                <a:spcPts val="1200"/>
              </a:spcBef>
              <a:buNone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574675" indent="0">
              <a:spcBef>
                <a:spcPts val="1200"/>
              </a:spcBef>
              <a:buNone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744537" indent="0">
              <a:spcBef>
                <a:spcPts val="1200"/>
              </a:spcBef>
              <a:buNone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5429" y="6264275"/>
            <a:ext cx="2133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6E0D300-583F-4356-ADC6-F76AF3F8DAF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8258628" y="486234"/>
            <a:ext cx="685800" cy="726779"/>
            <a:chOff x="9525000" y="381000"/>
            <a:chExt cx="1503222" cy="1593044"/>
          </a:xfrm>
        </p:grpSpPr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9830740" y="1421293"/>
              <a:ext cx="23319" cy="5614"/>
            </a:xfrm>
            <a:custGeom>
              <a:avLst/>
              <a:gdLst>
                <a:gd name="T0" fmla="*/ 49 w 49"/>
                <a:gd name="T1" fmla="*/ 0 h 12"/>
                <a:gd name="T2" fmla="*/ 0 w 49"/>
                <a:gd name="T3" fmla="*/ 12 h 12"/>
                <a:gd name="T4" fmla="*/ 49 w 49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12">
                  <a:moveTo>
                    <a:pt x="49" y="0"/>
                  </a:moveTo>
                  <a:cubicBezTo>
                    <a:pt x="32" y="4"/>
                    <a:pt x="16" y="8"/>
                    <a:pt x="0" y="12"/>
                  </a:cubicBezTo>
                  <a:cubicBezTo>
                    <a:pt x="16" y="8"/>
                    <a:pt x="32" y="4"/>
                    <a:pt x="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2"/>
            <p:cNvSpPr>
              <a:spLocks/>
            </p:cNvSpPr>
            <p:nvPr userDrawn="1"/>
          </p:nvSpPr>
          <p:spPr bwMode="auto">
            <a:xfrm>
              <a:off x="9575957" y="1432521"/>
              <a:ext cx="233624" cy="82481"/>
            </a:xfrm>
            <a:custGeom>
              <a:avLst/>
              <a:gdLst>
                <a:gd name="T0" fmla="*/ 493 w 493"/>
                <a:gd name="T1" fmla="*/ 0 h 174"/>
                <a:gd name="T2" fmla="*/ 0 w 493"/>
                <a:gd name="T3" fmla="*/ 174 h 174"/>
                <a:gd name="T4" fmla="*/ 0 w 493"/>
                <a:gd name="T5" fmla="*/ 174 h 174"/>
                <a:gd name="T6" fmla="*/ 493 w 493"/>
                <a:gd name="T7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3" h="174">
                  <a:moveTo>
                    <a:pt x="493" y="0"/>
                  </a:moveTo>
                  <a:cubicBezTo>
                    <a:pt x="283" y="54"/>
                    <a:pt x="115" y="114"/>
                    <a:pt x="0" y="174"/>
                  </a:cubicBezTo>
                  <a:cubicBezTo>
                    <a:pt x="0" y="174"/>
                    <a:pt x="0" y="174"/>
                    <a:pt x="0" y="174"/>
                  </a:cubicBezTo>
                  <a:cubicBezTo>
                    <a:pt x="115" y="114"/>
                    <a:pt x="283" y="54"/>
                    <a:pt x="4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3"/>
            <p:cNvSpPr>
              <a:spLocks/>
            </p:cNvSpPr>
            <p:nvPr userDrawn="1"/>
          </p:nvSpPr>
          <p:spPr bwMode="auto">
            <a:xfrm>
              <a:off x="10255235" y="632760"/>
              <a:ext cx="26342" cy="61753"/>
            </a:xfrm>
            <a:custGeom>
              <a:avLst/>
              <a:gdLst>
                <a:gd name="T0" fmla="*/ 56 w 56"/>
                <a:gd name="T1" fmla="*/ 0 h 130"/>
                <a:gd name="T2" fmla="*/ 0 w 56"/>
                <a:gd name="T3" fmla="*/ 130 h 130"/>
                <a:gd name="T4" fmla="*/ 0 w 56"/>
                <a:gd name="T5" fmla="*/ 130 h 130"/>
                <a:gd name="T6" fmla="*/ 56 w 56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30">
                  <a:moveTo>
                    <a:pt x="56" y="0"/>
                  </a:moveTo>
                  <a:cubicBezTo>
                    <a:pt x="34" y="44"/>
                    <a:pt x="15" y="87"/>
                    <a:pt x="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15" y="87"/>
                    <a:pt x="34" y="44"/>
                    <a:pt x="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4"/>
            <p:cNvSpPr>
              <a:spLocks/>
            </p:cNvSpPr>
            <p:nvPr userDrawn="1"/>
          </p:nvSpPr>
          <p:spPr bwMode="auto">
            <a:xfrm>
              <a:off x="9882560" y="826223"/>
              <a:ext cx="95868" cy="170143"/>
            </a:xfrm>
            <a:custGeom>
              <a:avLst/>
              <a:gdLst>
                <a:gd name="T0" fmla="*/ 0 w 222"/>
                <a:gd name="T1" fmla="*/ 5 h 394"/>
                <a:gd name="T2" fmla="*/ 222 w 222"/>
                <a:gd name="T3" fmla="*/ 0 h 394"/>
                <a:gd name="T4" fmla="*/ 0 w 222"/>
                <a:gd name="T5" fmla="*/ 5 h 394"/>
                <a:gd name="T6" fmla="*/ 5 w 222"/>
                <a:gd name="T7" fmla="*/ 394 h 394"/>
                <a:gd name="T8" fmla="*/ 0 w 222"/>
                <a:gd name="T9" fmla="*/ 5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394">
                  <a:moveTo>
                    <a:pt x="0" y="5"/>
                  </a:moveTo>
                  <a:lnTo>
                    <a:pt x="222" y="0"/>
                  </a:lnTo>
                  <a:lnTo>
                    <a:pt x="0" y="5"/>
                  </a:lnTo>
                  <a:lnTo>
                    <a:pt x="5" y="39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5"/>
            <p:cNvSpPr>
              <a:spLocks/>
            </p:cNvSpPr>
            <p:nvPr userDrawn="1"/>
          </p:nvSpPr>
          <p:spPr bwMode="auto">
            <a:xfrm>
              <a:off x="10794598" y="430229"/>
              <a:ext cx="233192" cy="884832"/>
            </a:xfrm>
            <a:custGeom>
              <a:avLst/>
              <a:gdLst>
                <a:gd name="T0" fmla="*/ 492 w 492"/>
                <a:gd name="T1" fmla="*/ 1866 h 1866"/>
                <a:gd name="T2" fmla="*/ 0 w 492"/>
                <a:gd name="T3" fmla="*/ 0 h 1866"/>
                <a:gd name="T4" fmla="*/ 492 w 492"/>
                <a:gd name="T5" fmla="*/ 1866 h 1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2" h="1866">
                  <a:moveTo>
                    <a:pt x="492" y="1866"/>
                  </a:moveTo>
                  <a:cubicBezTo>
                    <a:pt x="488" y="1189"/>
                    <a:pt x="428" y="300"/>
                    <a:pt x="0" y="0"/>
                  </a:cubicBezTo>
                  <a:cubicBezTo>
                    <a:pt x="428" y="300"/>
                    <a:pt x="488" y="1189"/>
                    <a:pt x="492" y="18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6"/>
            <p:cNvSpPr>
              <a:spLocks/>
            </p:cNvSpPr>
            <p:nvPr userDrawn="1"/>
          </p:nvSpPr>
          <p:spPr bwMode="auto">
            <a:xfrm>
              <a:off x="10365785" y="1337085"/>
              <a:ext cx="76003" cy="6046"/>
            </a:xfrm>
            <a:custGeom>
              <a:avLst/>
              <a:gdLst>
                <a:gd name="T0" fmla="*/ 160 w 160"/>
                <a:gd name="T1" fmla="*/ 0 h 12"/>
                <a:gd name="T2" fmla="*/ 0 w 160"/>
                <a:gd name="T3" fmla="*/ 12 h 12"/>
                <a:gd name="T4" fmla="*/ 160 w 160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0" h="12">
                  <a:moveTo>
                    <a:pt x="160" y="0"/>
                  </a:moveTo>
                  <a:cubicBezTo>
                    <a:pt x="106" y="4"/>
                    <a:pt x="53" y="8"/>
                    <a:pt x="0" y="12"/>
                  </a:cubicBezTo>
                  <a:cubicBezTo>
                    <a:pt x="45" y="9"/>
                    <a:pt x="101" y="4"/>
                    <a:pt x="1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7"/>
            <p:cNvSpPr>
              <a:spLocks/>
            </p:cNvSpPr>
            <p:nvPr userDrawn="1"/>
          </p:nvSpPr>
          <p:spPr bwMode="auto">
            <a:xfrm>
              <a:off x="10316124" y="1346586"/>
              <a:ext cx="5182" cy="432"/>
            </a:xfrm>
            <a:custGeom>
              <a:avLst/>
              <a:gdLst>
                <a:gd name="T0" fmla="*/ 0 w 11"/>
                <a:gd name="T1" fmla="*/ 1 h 1"/>
                <a:gd name="T2" fmla="*/ 11 w 11"/>
                <a:gd name="T3" fmla="*/ 0 h 1"/>
                <a:gd name="T4" fmla="*/ 0 w 1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">
                  <a:moveTo>
                    <a:pt x="0" y="1"/>
                  </a:moveTo>
                  <a:cubicBezTo>
                    <a:pt x="3" y="1"/>
                    <a:pt x="7" y="1"/>
                    <a:pt x="11" y="0"/>
                  </a:cubicBezTo>
                  <a:cubicBezTo>
                    <a:pt x="8" y="1"/>
                    <a:pt x="4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8"/>
            <p:cNvSpPr>
              <a:spLocks/>
            </p:cNvSpPr>
            <p:nvPr userDrawn="1"/>
          </p:nvSpPr>
          <p:spPr bwMode="auto">
            <a:xfrm>
              <a:off x="10269918" y="1347018"/>
              <a:ext cx="46207" cy="4750"/>
            </a:xfrm>
            <a:custGeom>
              <a:avLst/>
              <a:gdLst>
                <a:gd name="T0" fmla="*/ 81 w 98"/>
                <a:gd name="T1" fmla="*/ 2 h 10"/>
                <a:gd name="T2" fmla="*/ 0 w 98"/>
                <a:gd name="T3" fmla="*/ 10 h 10"/>
                <a:gd name="T4" fmla="*/ 81 w 98"/>
                <a:gd name="T5" fmla="*/ 2 h 10"/>
                <a:gd name="T6" fmla="*/ 98 w 98"/>
                <a:gd name="T7" fmla="*/ 0 h 10"/>
                <a:gd name="T8" fmla="*/ 98 w 98"/>
                <a:gd name="T9" fmla="*/ 0 h 10"/>
                <a:gd name="T10" fmla="*/ 81 w 98"/>
                <a:gd name="T11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10">
                  <a:moveTo>
                    <a:pt x="81" y="2"/>
                  </a:moveTo>
                  <a:cubicBezTo>
                    <a:pt x="53" y="5"/>
                    <a:pt x="26" y="7"/>
                    <a:pt x="0" y="10"/>
                  </a:cubicBezTo>
                  <a:cubicBezTo>
                    <a:pt x="26" y="7"/>
                    <a:pt x="53" y="5"/>
                    <a:pt x="81" y="2"/>
                  </a:cubicBezTo>
                  <a:cubicBezTo>
                    <a:pt x="81" y="2"/>
                    <a:pt x="87" y="1"/>
                    <a:pt x="98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2" y="1"/>
                    <a:pt x="86" y="1"/>
                    <a:pt x="81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9"/>
            <p:cNvSpPr>
              <a:spLocks/>
            </p:cNvSpPr>
            <p:nvPr userDrawn="1"/>
          </p:nvSpPr>
          <p:spPr bwMode="auto">
            <a:xfrm>
              <a:off x="10308351" y="857315"/>
              <a:ext cx="7773" cy="490998"/>
            </a:xfrm>
            <a:custGeom>
              <a:avLst/>
              <a:gdLst>
                <a:gd name="T0" fmla="*/ 0 w 18"/>
                <a:gd name="T1" fmla="*/ 1137 h 1137"/>
                <a:gd name="T2" fmla="*/ 18 w 18"/>
                <a:gd name="T3" fmla="*/ 0 h 1137"/>
                <a:gd name="T4" fmla="*/ 18 w 18"/>
                <a:gd name="T5" fmla="*/ 0 h 1137"/>
                <a:gd name="T6" fmla="*/ 0 w 18"/>
                <a:gd name="T7" fmla="*/ 1137 h 1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137">
                  <a:moveTo>
                    <a:pt x="0" y="1137"/>
                  </a:moveTo>
                  <a:lnTo>
                    <a:pt x="18" y="0"/>
                  </a:lnTo>
                  <a:lnTo>
                    <a:pt x="18" y="0"/>
                  </a:lnTo>
                  <a:lnTo>
                    <a:pt x="0" y="11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>
              <a:off x="10304896" y="694081"/>
              <a:ext cx="49229" cy="35411"/>
            </a:xfrm>
            <a:custGeom>
              <a:avLst/>
              <a:gdLst>
                <a:gd name="T0" fmla="*/ 0 w 114"/>
                <a:gd name="T1" fmla="*/ 1 h 82"/>
                <a:gd name="T2" fmla="*/ 114 w 114"/>
                <a:gd name="T3" fmla="*/ 0 h 82"/>
                <a:gd name="T4" fmla="*/ 114 w 114"/>
                <a:gd name="T5" fmla="*/ 82 h 82"/>
                <a:gd name="T6" fmla="*/ 114 w 114"/>
                <a:gd name="T7" fmla="*/ 0 h 82"/>
                <a:gd name="T8" fmla="*/ 0 w 114"/>
                <a:gd name="T9" fmla="*/ 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2">
                  <a:moveTo>
                    <a:pt x="0" y="1"/>
                  </a:moveTo>
                  <a:lnTo>
                    <a:pt x="114" y="0"/>
                  </a:lnTo>
                  <a:lnTo>
                    <a:pt x="114" y="82"/>
                  </a:lnTo>
                  <a:lnTo>
                    <a:pt x="114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>
              <a:off x="10025498" y="764470"/>
              <a:ext cx="772987" cy="609753"/>
            </a:xfrm>
            <a:custGeom>
              <a:avLst/>
              <a:gdLst>
                <a:gd name="T0" fmla="*/ 1542 w 1630"/>
                <a:gd name="T1" fmla="*/ 335 h 1286"/>
                <a:gd name="T2" fmla="*/ 1028 w 1630"/>
                <a:gd name="T3" fmla="*/ 98 h 1286"/>
                <a:gd name="T4" fmla="*/ 815 w 1630"/>
                <a:gd name="T5" fmla="*/ 0 h 1286"/>
                <a:gd name="T6" fmla="*/ 794 w 1630"/>
                <a:gd name="T7" fmla="*/ 10 h 1286"/>
                <a:gd name="T8" fmla="*/ 614 w 1630"/>
                <a:gd name="T9" fmla="*/ 96 h 1286"/>
                <a:gd name="T10" fmla="*/ 614 w 1630"/>
                <a:gd name="T11" fmla="*/ 96 h 1286"/>
                <a:gd name="T12" fmla="*/ 456 w 1630"/>
                <a:gd name="T13" fmla="*/ 172 h 1286"/>
                <a:gd name="T14" fmla="*/ 421 w 1630"/>
                <a:gd name="T15" fmla="*/ 189 h 1286"/>
                <a:gd name="T16" fmla="*/ 422 w 1630"/>
                <a:gd name="T17" fmla="*/ 125 h 1286"/>
                <a:gd name="T18" fmla="*/ 215 w 1630"/>
                <a:gd name="T19" fmla="*/ 128 h 1286"/>
                <a:gd name="T20" fmla="*/ 215 w 1630"/>
                <a:gd name="T21" fmla="*/ 196 h 1286"/>
                <a:gd name="T22" fmla="*/ 215 w 1630"/>
                <a:gd name="T23" fmla="*/ 289 h 1286"/>
                <a:gd name="T24" fmla="*/ 97 w 1630"/>
                <a:gd name="T25" fmla="*/ 345 h 1286"/>
                <a:gd name="T26" fmla="*/ 1 w 1630"/>
                <a:gd name="T27" fmla="*/ 392 h 1286"/>
                <a:gd name="T28" fmla="*/ 0 w 1630"/>
                <a:gd name="T29" fmla="*/ 646 h 1286"/>
                <a:gd name="T30" fmla="*/ 97 w 1630"/>
                <a:gd name="T31" fmla="*/ 648 h 1286"/>
                <a:gd name="T32" fmla="*/ 150 w 1630"/>
                <a:gd name="T33" fmla="*/ 649 h 1286"/>
                <a:gd name="T34" fmla="*/ 152 w 1630"/>
                <a:gd name="T35" fmla="*/ 1271 h 1286"/>
                <a:gd name="T36" fmla="*/ 152 w 1630"/>
                <a:gd name="T37" fmla="*/ 1286 h 1286"/>
                <a:gd name="T38" fmla="*/ 239 w 1630"/>
                <a:gd name="T39" fmla="*/ 1271 h 1286"/>
                <a:gd name="T40" fmla="*/ 238 w 1630"/>
                <a:gd name="T41" fmla="*/ 563 h 1286"/>
                <a:gd name="T42" fmla="*/ 98 w 1630"/>
                <a:gd name="T43" fmla="*/ 564 h 1286"/>
                <a:gd name="T44" fmla="*/ 97 w 1630"/>
                <a:gd name="T45" fmla="*/ 459 h 1286"/>
                <a:gd name="T46" fmla="*/ 97 w 1630"/>
                <a:gd name="T47" fmla="*/ 453 h 1286"/>
                <a:gd name="T48" fmla="*/ 613 w 1630"/>
                <a:gd name="T49" fmla="*/ 196 h 1286"/>
                <a:gd name="T50" fmla="*/ 613 w 1630"/>
                <a:gd name="T51" fmla="*/ 196 h 1286"/>
                <a:gd name="T52" fmla="*/ 748 w 1630"/>
                <a:gd name="T53" fmla="*/ 131 h 1286"/>
                <a:gd name="T54" fmla="*/ 801 w 1630"/>
                <a:gd name="T55" fmla="*/ 105 h 1286"/>
                <a:gd name="T56" fmla="*/ 816 w 1630"/>
                <a:gd name="T57" fmla="*/ 98 h 1286"/>
                <a:gd name="T58" fmla="*/ 1542 w 1630"/>
                <a:gd name="T59" fmla="*/ 441 h 1286"/>
                <a:gd name="T60" fmla="*/ 1539 w 1630"/>
                <a:gd name="T61" fmla="*/ 551 h 1286"/>
                <a:gd name="T62" fmla="*/ 1407 w 1630"/>
                <a:gd name="T63" fmla="*/ 551 h 1286"/>
                <a:gd name="T64" fmla="*/ 1406 w 1630"/>
                <a:gd name="T65" fmla="*/ 669 h 1286"/>
                <a:gd name="T66" fmla="*/ 1406 w 1630"/>
                <a:gd name="T67" fmla="*/ 701 h 1286"/>
                <a:gd name="T68" fmla="*/ 1405 w 1630"/>
                <a:gd name="T69" fmla="*/ 1186 h 1286"/>
                <a:gd name="T70" fmla="*/ 1488 w 1630"/>
                <a:gd name="T71" fmla="*/ 1184 h 1286"/>
                <a:gd name="T72" fmla="*/ 1491 w 1630"/>
                <a:gd name="T73" fmla="*/ 701 h 1286"/>
                <a:gd name="T74" fmla="*/ 1491 w 1630"/>
                <a:gd name="T75" fmla="*/ 625 h 1286"/>
                <a:gd name="T76" fmla="*/ 1542 w 1630"/>
                <a:gd name="T77" fmla="*/ 625 h 1286"/>
                <a:gd name="T78" fmla="*/ 1625 w 1630"/>
                <a:gd name="T79" fmla="*/ 625 h 1286"/>
                <a:gd name="T80" fmla="*/ 1626 w 1630"/>
                <a:gd name="T81" fmla="*/ 551 h 1286"/>
                <a:gd name="T82" fmla="*/ 1630 w 1630"/>
                <a:gd name="T83" fmla="*/ 375 h 1286"/>
                <a:gd name="T84" fmla="*/ 1542 w 1630"/>
                <a:gd name="T85" fmla="*/ 335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30" h="1286">
                  <a:moveTo>
                    <a:pt x="1542" y="335"/>
                  </a:moveTo>
                  <a:cubicBezTo>
                    <a:pt x="1028" y="98"/>
                    <a:pt x="1028" y="98"/>
                    <a:pt x="1028" y="98"/>
                  </a:cubicBezTo>
                  <a:cubicBezTo>
                    <a:pt x="815" y="0"/>
                    <a:pt x="815" y="0"/>
                    <a:pt x="815" y="0"/>
                  </a:cubicBezTo>
                  <a:cubicBezTo>
                    <a:pt x="794" y="10"/>
                    <a:pt x="794" y="10"/>
                    <a:pt x="794" y="10"/>
                  </a:cubicBezTo>
                  <a:cubicBezTo>
                    <a:pt x="614" y="96"/>
                    <a:pt x="614" y="96"/>
                    <a:pt x="614" y="96"/>
                  </a:cubicBezTo>
                  <a:cubicBezTo>
                    <a:pt x="614" y="96"/>
                    <a:pt x="614" y="96"/>
                    <a:pt x="614" y="96"/>
                  </a:cubicBezTo>
                  <a:cubicBezTo>
                    <a:pt x="456" y="172"/>
                    <a:pt x="456" y="172"/>
                    <a:pt x="456" y="172"/>
                  </a:cubicBezTo>
                  <a:cubicBezTo>
                    <a:pt x="421" y="189"/>
                    <a:pt x="421" y="189"/>
                    <a:pt x="421" y="189"/>
                  </a:cubicBezTo>
                  <a:cubicBezTo>
                    <a:pt x="422" y="125"/>
                    <a:pt x="422" y="125"/>
                    <a:pt x="422" y="125"/>
                  </a:cubicBezTo>
                  <a:cubicBezTo>
                    <a:pt x="215" y="128"/>
                    <a:pt x="215" y="128"/>
                    <a:pt x="215" y="128"/>
                  </a:cubicBezTo>
                  <a:cubicBezTo>
                    <a:pt x="215" y="196"/>
                    <a:pt x="215" y="196"/>
                    <a:pt x="215" y="196"/>
                  </a:cubicBezTo>
                  <a:cubicBezTo>
                    <a:pt x="215" y="289"/>
                    <a:pt x="215" y="289"/>
                    <a:pt x="215" y="289"/>
                  </a:cubicBezTo>
                  <a:cubicBezTo>
                    <a:pt x="97" y="345"/>
                    <a:pt x="97" y="345"/>
                    <a:pt x="97" y="345"/>
                  </a:cubicBezTo>
                  <a:cubicBezTo>
                    <a:pt x="1" y="392"/>
                    <a:pt x="1" y="392"/>
                    <a:pt x="1" y="392"/>
                  </a:cubicBezTo>
                  <a:cubicBezTo>
                    <a:pt x="0" y="646"/>
                    <a:pt x="0" y="646"/>
                    <a:pt x="0" y="646"/>
                  </a:cubicBezTo>
                  <a:cubicBezTo>
                    <a:pt x="97" y="648"/>
                    <a:pt x="97" y="648"/>
                    <a:pt x="97" y="648"/>
                  </a:cubicBezTo>
                  <a:cubicBezTo>
                    <a:pt x="150" y="649"/>
                    <a:pt x="150" y="649"/>
                    <a:pt x="150" y="649"/>
                  </a:cubicBezTo>
                  <a:cubicBezTo>
                    <a:pt x="152" y="1271"/>
                    <a:pt x="152" y="1271"/>
                    <a:pt x="152" y="1271"/>
                  </a:cubicBezTo>
                  <a:cubicBezTo>
                    <a:pt x="152" y="1286"/>
                    <a:pt x="152" y="1286"/>
                    <a:pt x="152" y="1286"/>
                  </a:cubicBezTo>
                  <a:cubicBezTo>
                    <a:pt x="239" y="1271"/>
                    <a:pt x="239" y="1271"/>
                    <a:pt x="239" y="1271"/>
                  </a:cubicBezTo>
                  <a:cubicBezTo>
                    <a:pt x="238" y="563"/>
                    <a:pt x="238" y="563"/>
                    <a:pt x="238" y="563"/>
                  </a:cubicBezTo>
                  <a:cubicBezTo>
                    <a:pt x="98" y="564"/>
                    <a:pt x="98" y="564"/>
                    <a:pt x="98" y="564"/>
                  </a:cubicBezTo>
                  <a:cubicBezTo>
                    <a:pt x="97" y="459"/>
                    <a:pt x="97" y="459"/>
                    <a:pt x="97" y="459"/>
                  </a:cubicBezTo>
                  <a:cubicBezTo>
                    <a:pt x="97" y="453"/>
                    <a:pt x="97" y="453"/>
                    <a:pt x="97" y="453"/>
                  </a:cubicBezTo>
                  <a:cubicBezTo>
                    <a:pt x="613" y="196"/>
                    <a:pt x="613" y="196"/>
                    <a:pt x="613" y="196"/>
                  </a:cubicBezTo>
                  <a:cubicBezTo>
                    <a:pt x="613" y="196"/>
                    <a:pt x="613" y="196"/>
                    <a:pt x="613" y="196"/>
                  </a:cubicBezTo>
                  <a:cubicBezTo>
                    <a:pt x="748" y="131"/>
                    <a:pt x="748" y="131"/>
                    <a:pt x="748" y="131"/>
                  </a:cubicBezTo>
                  <a:cubicBezTo>
                    <a:pt x="801" y="105"/>
                    <a:pt x="801" y="105"/>
                    <a:pt x="801" y="105"/>
                  </a:cubicBezTo>
                  <a:cubicBezTo>
                    <a:pt x="816" y="98"/>
                    <a:pt x="816" y="98"/>
                    <a:pt x="816" y="98"/>
                  </a:cubicBezTo>
                  <a:cubicBezTo>
                    <a:pt x="1542" y="441"/>
                    <a:pt x="1542" y="441"/>
                    <a:pt x="1542" y="441"/>
                  </a:cubicBezTo>
                  <a:cubicBezTo>
                    <a:pt x="1539" y="551"/>
                    <a:pt x="1539" y="551"/>
                    <a:pt x="1539" y="551"/>
                  </a:cubicBezTo>
                  <a:cubicBezTo>
                    <a:pt x="1407" y="551"/>
                    <a:pt x="1407" y="551"/>
                    <a:pt x="1407" y="551"/>
                  </a:cubicBezTo>
                  <a:cubicBezTo>
                    <a:pt x="1406" y="669"/>
                    <a:pt x="1406" y="669"/>
                    <a:pt x="1406" y="669"/>
                  </a:cubicBezTo>
                  <a:cubicBezTo>
                    <a:pt x="1406" y="701"/>
                    <a:pt x="1406" y="701"/>
                    <a:pt x="1406" y="701"/>
                  </a:cubicBezTo>
                  <a:cubicBezTo>
                    <a:pt x="1405" y="1186"/>
                    <a:pt x="1405" y="1186"/>
                    <a:pt x="1405" y="1186"/>
                  </a:cubicBezTo>
                  <a:cubicBezTo>
                    <a:pt x="1456" y="1185"/>
                    <a:pt x="1488" y="1184"/>
                    <a:pt x="1488" y="1184"/>
                  </a:cubicBezTo>
                  <a:cubicBezTo>
                    <a:pt x="1491" y="701"/>
                    <a:pt x="1491" y="701"/>
                    <a:pt x="1491" y="701"/>
                  </a:cubicBezTo>
                  <a:cubicBezTo>
                    <a:pt x="1491" y="625"/>
                    <a:pt x="1491" y="625"/>
                    <a:pt x="1491" y="625"/>
                  </a:cubicBezTo>
                  <a:cubicBezTo>
                    <a:pt x="1542" y="625"/>
                    <a:pt x="1542" y="625"/>
                    <a:pt x="1542" y="625"/>
                  </a:cubicBezTo>
                  <a:cubicBezTo>
                    <a:pt x="1625" y="625"/>
                    <a:pt x="1625" y="625"/>
                    <a:pt x="1625" y="625"/>
                  </a:cubicBezTo>
                  <a:cubicBezTo>
                    <a:pt x="1626" y="551"/>
                    <a:pt x="1626" y="551"/>
                    <a:pt x="1626" y="551"/>
                  </a:cubicBezTo>
                  <a:cubicBezTo>
                    <a:pt x="1630" y="375"/>
                    <a:pt x="1630" y="375"/>
                    <a:pt x="1630" y="375"/>
                  </a:cubicBezTo>
                  <a:lnTo>
                    <a:pt x="1542" y="3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 userDrawn="1"/>
          </p:nvSpPr>
          <p:spPr bwMode="auto">
            <a:xfrm>
              <a:off x="10534633" y="1037823"/>
              <a:ext cx="2591" cy="5614"/>
            </a:xfrm>
            <a:custGeom>
              <a:avLst/>
              <a:gdLst>
                <a:gd name="T0" fmla="*/ 0 w 5"/>
                <a:gd name="T1" fmla="*/ 0 h 12"/>
                <a:gd name="T2" fmla="*/ 5 w 5"/>
                <a:gd name="T3" fmla="*/ 12 h 12"/>
                <a:gd name="T4" fmla="*/ 0 w 5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2">
                  <a:moveTo>
                    <a:pt x="0" y="0"/>
                  </a:moveTo>
                  <a:cubicBezTo>
                    <a:pt x="2" y="4"/>
                    <a:pt x="3" y="8"/>
                    <a:pt x="5" y="12"/>
                  </a:cubicBezTo>
                  <a:cubicBezTo>
                    <a:pt x="3" y="8"/>
                    <a:pt x="2" y="4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3"/>
            <p:cNvSpPr>
              <a:spLocks/>
            </p:cNvSpPr>
            <p:nvPr userDrawn="1"/>
          </p:nvSpPr>
          <p:spPr bwMode="auto">
            <a:xfrm>
              <a:off x="10528156" y="1015367"/>
              <a:ext cx="5182" cy="19001"/>
            </a:xfrm>
            <a:custGeom>
              <a:avLst/>
              <a:gdLst>
                <a:gd name="T0" fmla="*/ 0 w 11"/>
                <a:gd name="T1" fmla="*/ 0 h 40"/>
                <a:gd name="T2" fmla="*/ 11 w 11"/>
                <a:gd name="T3" fmla="*/ 40 h 40"/>
                <a:gd name="T4" fmla="*/ 0 w 11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40">
                  <a:moveTo>
                    <a:pt x="0" y="0"/>
                  </a:moveTo>
                  <a:cubicBezTo>
                    <a:pt x="2" y="14"/>
                    <a:pt x="6" y="28"/>
                    <a:pt x="11" y="40"/>
                  </a:cubicBezTo>
                  <a:cubicBezTo>
                    <a:pt x="6" y="28"/>
                    <a:pt x="2" y="14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4"/>
            <p:cNvSpPr>
              <a:spLocks/>
            </p:cNvSpPr>
            <p:nvPr userDrawn="1"/>
          </p:nvSpPr>
          <p:spPr bwMode="auto">
            <a:xfrm>
              <a:off x="10599409" y="1092234"/>
              <a:ext cx="6909" cy="1727"/>
            </a:xfrm>
            <a:custGeom>
              <a:avLst/>
              <a:gdLst>
                <a:gd name="T0" fmla="*/ 0 w 15"/>
                <a:gd name="T1" fmla="*/ 0 h 4"/>
                <a:gd name="T2" fmla="*/ 15 w 15"/>
                <a:gd name="T3" fmla="*/ 4 h 4"/>
                <a:gd name="T4" fmla="*/ 0 w 15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4">
                  <a:moveTo>
                    <a:pt x="0" y="0"/>
                  </a:moveTo>
                  <a:cubicBezTo>
                    <a:pt x="5" y="1"/>
                    <a:pt x="10" y="3"/>
                    <a:pt x="15" y="4"/>
                  </a:cubicBezTo>
                  <a:cubicBezTo>
                    <a:pt x="10" y="3"/>
                    <a:pt x="5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5"/>
            <p:cNvSpPr>
              <a:spLocks/>
            </p:cNvSpPr>
            <p:nvPr userDrawn="1"/>
          </p:nvSpPr>
          <p:spPr bwMode="auto">
            <a:xfrm>
              <a:off x="10607182" y="1093962"/>
              <a:ext cx="8205" cy="1727"/>
            </a:xfrm>
            <a:custGeom>
              <a:avLst/>
              <a:gdLst>
                <a:gd name="T0" fmla="*/ 0 w 17"/>
                <a:gd name="T1" fmla="*/ 0 h 3"/>
                <a:gd name="T2" fmla="*/ 17 w 17"/>
                <a:gd name="T3" fmla="*/ 3 h 3"/>
                <a:gd name="T4" fmla="*/ 0 w 17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3">
                  <a:moveTo>
                    <a:pt x="0" y="0"/>
                  </a:moveTo>
                  <a:cubicBezTo>
                    <a:pt x="5" y="1"/>
                    <a:pt x="11" y="2"/>
                    <a:pt x="17" y="3"/>
                  </a:cubicBezTo>
                  <a:cubicBezTo>
                    <a:pt x="11" y="2"/>
                    <a:pt x="5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6"/>
            <p:cNvSpPr>
              <a:spLocks/>
            </p:cNvSpPr>
            <p:nvPr userDrawn="1"/>
          </p:nvSpPr>
          <p:spPr bwMode="auto">
            <a:xfrm>
              <a:off x="10538088" y="1044732"/>
              <a:ext cx="59593" cy="47070"/>
            </a:xfrm>
            <a:custGeom>
              <a:avLst/>
              <a:gdLst>
                <a:gd name="T0" fmla="*/ 126 w 126"/>
                <a:gd name="T1" fmla="*/ 99 h 99"/>
                <a:gd name="T2" fmla="*/ 0 w 126"/>
                <a:gd name="T3" fmla="*/ 0 h 99"/>
                <a:gd name="T4" fmla="*/ 126 w 126"/>
                <a:gd name="T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6" h="99">
                  <a:moveTo>
                    <a:pt x="126" y="99"/>
                  </a:moveTo>
                  <a:cubicBezTo>
                    <a:pt x="74" y="83"/>
                    <a:pt x="28" y="51"/>
                    <a:pt x="0" y="0"/>
                  </a:cubicBezTo>
                  <a:cubicBezTo>
                    <a:pt x="28" y="51"/>
                    <a:pt x="74" y="83"/>
                    <a:pt x="126" y="9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7"/>
            <p:cNvSpPr>
              <a:spLocks/>
            </p:cNvSpPr>
            <p:nvPr userDrawn="1"/>
          </p:nvSpPr>
          <p:spPr bwMode="auto">
            <a:xfrm>
              <a:off x="10616250" y="1096121"/>
              <a:ext cx="7773" cy="432"/>
            </a:xfrm>
            <a:custGeom>
              <a:avLst/>
              <a:gdLst>
                <a:gd name="T0" fmla="*/ 0 w 16"/>
                <a:gd name="T1" fmla="*/ 0 h 1"/>
                <a:gd name="T2" fmla="*/ 16 w 16"/>
                <a:gd name="T3" fmla="*/ 1 h 1"/>
                <a:gd name="T4" fmla="*/ 0 w 1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">
                  <a:moveTo>
                    <a:pt x="0" y="0"/>
                  </a:moveTo>
                  <a:cubicBezTo>
                    <a:pt x="6" y="0"/>
                    <a:pt x="11" y="1"/>
                    <a:pt x="16" y="1"/>
                  </a:cubicBezTo>
                  <a:cubicBezTo>
                    <a:pt x="11" y="1"/>
                    <a:pt x="6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8"/>
            <p:cNvSpPr>
              <a:spLocks/>
            </p:cNvSpPr>
            <p:nvPr userDrawn="1"/>
          </p:nvSpPr>
          <p:spPr bwMode="auto">
            <a:xfrm>
              <a:off x="10626614" y="1096984"/>
              <a:ext cx="6478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8" y="0"/>
                    <a:pt x="4" y="0"/>
                    <a:pt x="0" y="0"/>
                  </a:cubicBezTo>
                  <a:cubicBezTo>
                    <a:pt x="4" y="0"/>
                    <a:pt x="8" y="0"/>
                    <a:pt x="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9"/>
            <p:cNvSpPr>
              <a:spLocks/>
            </p:cNvSpPr>
            <p:nvPr userDrawn="1"/>
          </p:nvSpPr>
          <p:spPr bwMode="auto">
            <a:xfrm>
              <a:off x="10642160" y="1096553"/>
              <a:ext cx="3023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cubicBezTo>
                    <a:pt x="4" y="0"/>
                    <a:pt x="2" y="0"/>
                    <a:pt x="0" y="0"/>
                  </a:cubicBezTo>
                  <a:cubicBezTo>
                    <a:pt x="2" y="0"/>
                    <a:pt x="4" y="0"/>
                    <a:pt x="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0"/>
            <p:cNvSpPr>
              <a:spLocks/>
            </p:cNvSpPr>
            <p:nvPr userDrawn="1"/>
          </p:nvSpPr>
          <p:spPr bwMode="auto">
            <a:xfrm>
              <a:off x="10633092" y="1096984"/>
              <a:ext cx="3455" cy="0"/>
            </a:xfrm>
            <a:custGeom>
              <a:avLst/>
              <a:gdLst>
                <a:gd name="T0" fmla="*/ 0 w 8"/>
                <a:gd name="T1" fmla="*/ 0 w 8"/>
                <a:gd name="T2" fmla="*/ 8 w 8"/>
                <a:gd name="T3" fmla="*/ 0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8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6" y="0"/>
                    <a:pt x="8" y="0"/>
                  </a:cubicBezTo>
                  <a:cubicBezTo>
                    <a:pt x="5" y="0"/>
                    <a:pt x="3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1"/>
            <p:cNvSpPr>
              <a:spLocks/>
            </p:cNvSpPr>
            <p:nvPr userDrawn="1"/>
          </p:nvSpPr>
          <p:spPr bwMode="auto">
            <a:xfrm>
              <a:off x="9670097" y="831405"/>
              <a:ext cx="86367" cy="165393"/>
            </a:xfrm>
            <a:custGeom>
              <a:avLst/>
              <a:gdLst>
                <a:gd name="T0" fmla="*/ 0 w 200"/>
                <a:gd name="T1" fmla="*/ 0 h 383"/>
                <a:gd name="T2" fmla="*/ 4 w 200"/>
                <a:gd name="T3" fmla="*/ 383 h 383"/>
                <a:gd name="T4" fmla="*/ 200 w 200"/>
                <a:gd name="T5" fmla="*/ 382 h 383"/>
                <a:gd name="T6" fmla="*/ 4 w 200"/>
                <a:gd name="T7" fmla="*/ 383 h 383"/>
                <a:gd name="T8" fmla="*/ 0 w 200"/>
                <a:gd name="T9" fmla="*/ 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383">
                  <a:moveTo>
                    <a:pt x="0" y="0"/>
                  </a:moveTo>
                  <a:lnTo>
                    <a:pt x="4" y="383"/>
                  </a:lnTo>
                  <a:lnTo>
                    <a:pt x="200" y="382"/>
                  </a:lnTo>
                  <a:lnTo>
                    <a:pt x="4" y="3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2"/>
            <p:cNvSpPr>
              <a:spLocks/>
            </p:cNvSpPr>
            <p:nvPr userDrawn="1"/>
          </p:nvSpPr>
          <p:spPr bwMode="auto">
            <a:xfrm>
              <a:off x="10309215" y="388341"/>
              <a:ext cx="255215" cy="195190"/>
            </a:xfrm>
            <a:custGeom>
              <a:avLst/>
              <a:gdLst>
                <a:gd name="T0" fmla="*/ 539 w 539"/>
                <a:gd name="T1" fmla="*/ 0 h 412"/>
                <a:gd name="T2" fmla="*/ 0 w 539"/>
                <a:gd name="T3" fmla="*/ 412 h 412"/>
                <a:gd name="T4" fmla="*/ 539 w 539"/>
                <a:gd name="T5" fmla="*/ 0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9" h="412">
                  <a:moveTo>
                    <a:pt x="539" y="0"/>
                  </a:moveTo>
                  <a:cubicBezTo>
                    <a:pt x="309" y="51"/>
                    <a:pt x="122" y="221"/>
                    <a:pt x="0" y="412"/>
                  </a:cubicBezTo>
                  <a:cubicBezTo>
                    <a:pt x="122" y="221"/>
                    <a:pt x="309" y="51"/>
                    <a:pt x="539" y="0"/>
                  </a:cubicBez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3"/>
            <p:cNvSpPr>
              <a:spLocks/>
            </p:cNvSpPr>
            <p:nvPr userDrawn="1"/>
          </p:nvSpPr>
          <p:spPr bwMode="auto">
            <a:xfrm>
              <a:off x="10731119" y="1325857"/>
              <a:ext cx="28501" cy="0"/>
            </a:xfrm>
            <a:custGeom>
              <a:avLst/>
              <a:gdLst>
                <a:gd name="T0" fmla="*/ 0 w 60"/>
                <a:gd name="T1" fmla="*/ 60 w 60"/>
                <a:gd name="T2" fmla="*/ 0 w 6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0">
                  <a:moveTo>
                    <a:pt x="0" y="0"/>
                  </a:moveTo>
                  <a:cubicBezTo>
                    <a:pt x="22" y="0"/>
                    <a:pt x="39" y="0"/>
                    <a:pt x="60" y="0"/>
                  </a:cubicBezTo>
                  <a:cubicBezTo>
                    <a:pt x="39" y="0"/>
                    <a:pt x="22" y="0"/>
                    <a:pt x="0" y="0"/>
                  </a:cubicBez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4"/>
            <p:cNvSpPr>
              <a:spLocks/>
            </p:cNvSpPr>
            <p:nvPr userDrawn="1"/>
          </p:nvSpPr>
          <p:spPr bwMode="auto">
            <a:xfrm>
              <a:off x="10759620" y="1325857"/>
              <a:ext cx="268602" cy="8205"/>
            </a:xfrm>
            <a:custGeom>
              <a:avLst/>
              <a:gdLst>
                <a:gd name="T0" fmla="*/ 567 w 567"/>
                <a:gd name="T1" fmla="*/ 17 h 17"/>
                <a:gd name="T2" fmla="*/ 0 w 567"/>
                <a:gd name="T3" fmla="*/ 0 h 17"/>
                <a:gd name="T4" fmla="*/ 567 w 567"/>
                <a:gd name="T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7" h="17">
                  <a:moveTo>
                    <a:pt x="567" y="17"/>
                  </a:moveTo>
                  <a:cubicBezTo>
                    <a:pt x="384" y="6"/>
                    <a:pt x="195" y="0"/>
                    <a:pt x="0" y="0"/>
                  </a:cubicBezTo>
                  <a:cubicBezTo>
                    <a:pt x="195" y="0"/>
                    <a:pt x="384" y="6"/>
                    <a:pt x="567" y="17"/>
                  </a:cubicBez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5"/>
            <p:cNvSpPr>
              <a:spLocks/>
            </p:cNvSpPr>
            <p:nvPr userDrawn="1"/>
          </p:nvSpPr>
          <p:spPr bwMode="auto">
            <a:xfrm>
              <a:off x="10255235" y="381000"/>
              <a:ext cx="772987" cy="953062"/>
            </a:xfrm>
            <a:custGeom>
              <a:avLst/>
              <a:gdLst>
                <a:gd name="T0" fmla="*/ 1630 w 1631"/>
                <a:gd name="T1" fmla="*/ 1970 h 2010"/>
                <a:gd name="T2" fmla="*/ 1138 w 1631"/>
                <a:gd name="T3" fmla="*/ 104 h 2010"/>
                <a:gd name="T4" fmla="*/ 1048 w 1631"/>
                <a:gd name="T5" fmla="*/ 52 h 2010"/>
                <a:gd name="T6" fmla="*/ 960 w 1631"/>
                <a:gd name="T7" fmla="*/ 20 h 2010"/>
                <a:gd name="T8" fmla="*/ 796 w 1631"/>
                <a:gd name="T9" fmla="*/ 0 h 2010"/>
                <a:gd name="T10" fmla="*/ 723 w 1631"/>
                <a:gd name="T11" fmla="*/ 4 h 2010"/>
                <a:gd name="T12" fmla="*/ 653 w 1631"/>
                <a:gd name="T13" fmla="*/ 15 h 2010"/>
                <a:gd name="T14" fmla="*/ 114 w 1631"/>
                <a:gd name="T15" fmla="*/ 427 h 2010"/>
                <a:gd name="T16" fmla="*/ 56 w 1631"/>
                <a:gd name="T17" fmla="*/ 531 h 2010"/>
                <a:gd name="T18" fmla="*/ 0 w 1631"/>
                <a:gd name="T19" fmla="*/ 661 h 2010"/>
                <a:gd name="T20" fmla="*/ 105 w 1631"/>
                <a:gd name="T21" fmla="*/ 661 h 2010"/>
                <a:gd name="T22" fmla="*/ 209 w 1631"/>
                <a:gd name="T23" fmla="*/ 660 h 2010"/>
                <a:gd name="T24" fmla="*/ 209 w 1631"/>
                <a:gd name="T25" fmla="*/ 735 h 2010"/>
                <a:gd name="T26" fmla="*/ 134 w 1631"/>
                <a:gd name="T27" fmla="*/ 735 h 2010"/>
                <a:gd name="T28" fmla="*/ 132 w 1631"/>
                <a:gd name="T29" fmla="*/ 820 h 2010"/>
                <a:gd name="T30" fmla="*/ 130 w 1631"/>
                <a:gd name="T31" fmla="*/ 905 h 2010"/>
                <a:gd name="T32" fmla="*/ 310 w 1631"/>
                <a:gd name="T33" fmla="*/ 819 h 2010"/>
                <a:gd name="T34" fmla="*/ 299 w 1631"/>
                <a:gd name="T35" fmla="*/ 700 h 2010"/>
                <a:gd name="T36" fmla="*/ 572 w 1631"/>
                <a:gd name="T37" fmla="*/ 523 h 2010"/>
                <a:gd name="T38" fmla="*/ 1022 w 1631"/>
                <a:gd name="T39" fmla="*/ 440 h 2010"/>
                <a:gd name="T40" fmla="*/ 1042 w 1631"/>
                <a:gd name="T41" fmla="*/ 464 h 2010"/>
                <a:gd name="T42" fmla="*/ 1145 w 1631"/>
                <a:gd name="T43" fmla="*/ 665 h 2010"/>
                <a:gd name="T44" fmla="*/ 1272 w 1631"/>
                <a:gd name="T45" fmla="*/ 823 h 2010"/>
                <a:gd name="T46" fmla="*/ 1268 w 1631"/>
                <a:gd name="T47" fmla="*/ 1277 h 2010"/>
                <a:gd name="T48" fmla="*/ 1142 w 1631"/>
                <a:gd name="T49" fmla="*/ 1360 h 2010"/>
                <a:gd name="T50" fmla="*/ 1141 w 1631"/>
                <a:gd name="T51" fmla="*/ 1434 h 2010"/>
                <a:gd name="T52" fmla="*/ 1058 w 1631"/>
                <a:gd name="T53" fmla="*/ 1434 h 2010"/>
                <a:gd name="T54" fmla="*/ 1007 w 1631"/>
                <a:gd name="T55" fmla="*/ 1434 h 2010"/>
                <a:gd name="T56" fmla="*/ 1007 w 1631"/>
                <a:gd name="T57" fmla="*/ 1510 h 2010"/>
                <a:gd name="T58" fmla="*/ 1004 w 1631"/>
                <a:gd name="T59" fmla="*/ 1993 h 2010"/>
                <a:gd name="T60" fmla="*/ 1064 w 1631"/>
                <a:gd name="T61" fmla="*/ 1993 h 2010"/>
                <a:gd name="T62" fmla="*/ 1631 w 1631"/>
                <a:gd name="T63" fmla="*/ 2010 h 2010"/>
                <a:gd name="T64" fmla="*/ 1630 w 1631"/>
                <a:gd name="T65" fmla="*/ 1970 h 2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31" h="2010">
                  <a:moveTo>
                    <a:pt x="1630" y="1970"/>
                  </a:moveTo>
                  <a:cubicBezTo>
                    <a:pt x="1626" y="1293"/>
                    <a:pt x="1566" y="404"/>
                    <a:pt x="1138" y="104"/>
                  </a:cubicBezTo>
                  <a:cubicBezTo>
                    <a:pt x="1110" y="84"/>
                    <a:pt x="1080" y="66"/>
                    <a:pt x="1048" y="52"/>
                  </a:cubicBezTo>
                  <a:cubicBezTo>
                    <a:pt x="1020" y="39"/>
                    <a:pt x="991" y="29"/>
                    <a:pt x="960" y="20"/>
                  </a:cubicBezTo>
                  <a:cubicBezTo>
                    <a:pt x="910" y="7"/>
                    <a:pt x="855" y="0"/>
                    <a:pt x="796" y="0"/>
                  </a:cubicBezTo>
                  <a:cubicBezTo>
                    <a:pt x="771" y="0"/>
                    <a:pt x="747" y="1"/>
                    <a:pt x="723" y="4"/>
                  </a:cubicBezTo>
                  <a:cubicBezTo>
                    <a:pt x="699" y="6"/>
                    <a:pt x="676" y="10"/>
                    <a:pt x="653" y="15"/>
                  </a:cubicBezTo>
                  <a:cubicBezTo>
                    <a:pt x="423" y="66"/>
                    <a:pt x="236" y="236"/>
                    <a:pt x="114" y="427"/>
                  </a:cubicBezTo>
                  <a:cubicBezTo>
                    <a:pt x="93" y="461"/>
                    <a:pt x="73" y="496"/>
                    <a:pt x="56" y="531"/>
                  </a:cubicBezTo>
                  <a:cubicBezTo>
                    <a:pt x="34" y="575"/>
                    <a:pt x="15" y="618"/>
                    <a:pt x="0" y="661"/>
                  </a:cubicBezTo>
                  <a:cubicBezTo>
                    <a:pt x="105" y="661"/>
                    <a:pt x="105" y="661"/>
                    <a:pt x="105" y="661"/>
                  </a:cubicBezTo>
                  <a:cubicBezTo>
                    <a:pt x="209" y="660"/>
                    <a:pt x="209" y="660"/>
                    <a:pt x="209" y="660"/>
                  </a:cubicBezTo>
                  <a:cubicBezTo>
                    <a:pt x="209" y="735"/>
                    <a:pt x="209" y="735"/>
                    <a:pt x="209" y="735"/>
                  </a:cubicBezTo>
                  <a:cubicBezTo>
                    <a:pt x="134" y="735"/>
                    <a:pt x="134" y="735"/>
                    <a:pt x="134" y="735"/>
                  </a:cubicBezTo>
                  <a:cubicBezTo>
                    <a:pt x="132" y="820"/>
                    <a:pt x="132" y="820"/>
                    <a:pt x="132" y="820"/>
                  </a:cubicBezTo>
                  <a:cubicBezTo>
                    <a:pt x="130" y="905"/>
                    <a:pt x="130" y="905"/>
                    <a:pt x="130" y="905"/>
                  </a:cubicBezTo>
                  <a:cubicBezTo>
                    <a:pt x="310" y="819"/>
                    <a:pt x="310" y="819"/>
                    <a:pt x="310" y="819"/>
                  </a:cubicBezTo>
                  <a:cubicBezTo>
                    <a:pt x="300" y="774"/>
                    <a:pt x="287" y="746"/>
                    <a:pt x="299" y="700"/>
                  </a:cubicBezTo>
                  <a:cubicBezTo>
                    <a:pt x="333" y="560"/>
                    <a:pt x="489" y="514"/>
                    <a:pt x="572" y="523"/>
                  </a:cubicBezTo>
                  <a:cubicBezTo>
                    <a:pt x="634" y="311"/>
                    <a:pt x="885" y="291"/>
                    <a:pt x="1022" y="440"/>
                  </a:cubicBezTo>
                  <a:cubicBezTo>
                    <a:pt x="1029" y="448"/>
                    <a:pt x="1035" y="456"/>
                    <a:pt x="1042" y="464"/>
                  </a:cubicBezTo>
                  <a:cubicBezTo>
                    <a:pt x="1087" y="522"/>
                    <a:pt x="1124" y="598"/>
                    <a:pt x="1145" y="665"/>
                  </a:cubicBezTo>
                  <a:cubicBezTo>
                    <a:pt x="1178" y="765"/>
                    <a:pt x="1214" y="736"/>
                    <a:pt x="1272" y="823"/>
                  </a:cubicBezTo>
                  <a:cubicBezTo>
                    <a:pt x="1351" y="940"/>
                    <a:pt x="1344" y="1162"/>
                    <a:pt x="1268" y="1277"/>
                  </a:cubicBezTo>
                  <a:cubicBezTo>
                    <a:pt x="1240" y="1319"/>
                    <a:pt x="1192" y="1347"/>
                    <a:pt x="1142" y="1360"/>
                  </a:cubicBezTo>
                  <a:cubicBezTo>
                    <a:pt x="1141" y="1434"/>
                    <a:pt x="1141" y="1434"/>
                    <a:pt x="1141" y="1434"/>
                  </a:cubicBezTo>
                  <a:cubicBezTo>
                    <a:pt x="1058" y="1434"/>
                    <a:pt x="1058" y="1434"/>
                    <a:pt x="1058" y="1434"/>
                  </a:cubicBezTo>
                  <a:cubicBezTo>
                    <a:pt x="1007" y="1434"/>
                    <a:pt x="1007" y="1434"/>
                    <a:pt x="1007" y="1434"/>
                  </a:cubicBezTo>
                  <a:cubicBezTo>
                    <a:pt x="1007" y="1510"/>
                    <a:pt x="1007" y="1510"/>
                    <a:pt x="1007" y="1510"/>
                  </a:cubicBezTo>
                  <a:cubicBezTo>
                    <a:pt x="1004" y="1993"/>
                    <a:pt x="1004" y="1993"/>
                    <a:pt x="1004" y="1993"/>
                  </a:cubicBezTo>
                  <a:cubicBezTo>
                    <a:pt x="1026" y="1993"/>
                    <a:pt x="1043" y="1993"/>
                    <a:pt x="1064" y="1993"/>
                  </a:cubicBezTo>
                  <a:cubicBezTo>
                    <a:pt x="1259" y="1993"/>
                    <a:pt x="1448" y="1999"/>
                    <a:pt x="1631" y="2010"/>
                  </a:cubicBezTo>
                  <a:cubicBezTo>
                    <a:pt x="1630" y="1997"/>
                    <a:pt x="1630" y="1984"/>
                    <a:pt x="1630" y="1970"/>
                  </a:cubicBez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6"/>
            <p:cNvSpPr>
              <a:spLocks/>
            </p:cNvSpPr>
            <p:nvPr userDrawn="1"/>
          </p:nvSpPr>
          <p:spPr bwMode="auto">
            <a:xfrm>
              <a:off x="10281577" y="583531"/>
              <a:ext cx="27638" cy="49229"/>
            </a:xfrm>
            <a:custGeom>
              <a:avLst/>
              <a:gdLst>
                <a:gd name="T0" fmla="*/ 0 w 58"/>
                <a:gd name="T1" fmla="*/ 104 h 104"/>
                <a:gd name="T2" fmla="*/ 58 w 58"/>
                <a:gd name="T3" fmla="*/ 0 h 104"/>
                <a:gd name="T4" fmla="*/ 0 w 58"/>
                <a:gd name="T5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04">
                  <a:moveTo>
                    <a:pt x="0" y="104"/>
                  </a:moveTo>
                  <a:cubicBezTo>
                    <a:pt x="17" y="69"/>
                    <a:pt x="37" y="34"/>
                    <a:pt x="58" y="0"/>
                  </a:cubicBezTo>
                  <a:cubicBezTo>
                    <a:pt x="37" y="34"/>
                    <a:pt x="17" y="69"/>
                    <a:pt x="0" y="104"/>
                  </a:cubicBez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7"/>
            <p:cNvSpPr>
              <a:spLocks/>
            </p:cNvSpPr>
            <p:nvPr userDrawn="1"/>
          </p:nvSpPr>
          <p:spPr bwMode="auto">
            <a:xfrm>
              <a:off x="9560411" y="735969"/>
              <a:ext cx="15546" cy="779032"/>
            </a:xfrm>
            <a:custGeom>
              <a:avLst/>
              <a:gdLst>
                <a:gd name="T0" fmla="*/ 32 w 32"/>
                <a:gd name="T1" fmla="*/ 1643 h 1643"/>
                <a:gd name="T2" fmla="*/ 32 w 32"/>
                <a:gd name="T3" fmla="*/ 1643 h 1643"/>
                <a:gd name="T4" fmla="*/ 0 w 32"/>
                <a:gd name="T5" fmla="*/ 0 h 1643"/>
                <a:gd name="T6" fmla="*/ 32 w 32"/>
                <a:gd name="T7" fmla="*/ 1643 h 1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643">
                  <a:moveTo>
                    <a:pt x="32" y="1643"/>
                  </a:moveTo>
                  <a:cubicBezTo>
                    <a:pt x="32" y="1643"/>
                    <a:pt x="32" y="1643"/>
                    <a:pt x="32" y="164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2" y="1643"/>
                  </a:ln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8"/>
            <p:cNvSpPr>
              <a:spLocks noEditPoints="1"/>
            </p:cNvSpPr>
            <p:nvPr userDrawn="1"/>
          </p:nvSpPr>
          <p:spPr bwMode="auto">
            <a:xfrm>
              <a:off x="9525000" y="694081"/>
              <a:ext cx="829126" cy="820921"/>
            </a:xfrm>
            <a:custGeom>
              <a:avLst/>
              <a:gdLst>
                <a:gd name="T0" fmla="*/ 1749 w 1749"/>
                <a:gd name="T1" fmla="*/ 0 h 1732"/>
                <a:gd name="T2" fmla="*/ 1645 w 1749"/>
                <a:gd name="T3" fmla="*/ 1 h 1732"/>
                <a:gd name="T4" fmla="*/ 1540 w 1749"/>
                <a:gd name="T5" fmla="*/ 1 h 1732"/>
                <a:gd name="T6" fmla="*/ 1540 w 1749"/>
                <a:gd name="T7" fmla="*/ 1 h 1732"/>
                <a:gd name="T8" fmla="*/ 1540 w 1749"/>
                <a:gd name="T9" fmla="*/ 1 h 1732"/>
                <a:gd name="T10" fmla="*/ 0 w 1749"/>
                <a:gd name="T11" fmla="*/ 14 h 1732"/>
                <a:gd name="T12" fmla="*/ 0 w 1749"/>
                <a:gd name="T13" fmla="*/ 89 h 1732"/>
                <a:gd name="T14" fmla="*/ 75 w 1749"/>
                <a:gd name="T15" fmla="*/ 89 h 1732"/>
                <a:gd name="T16" fmla="*/ 107 w 1749"/>
                <a:gd name="T17" fmla="*/ 1732 h 1732"/>
                <a:gd name="T18" fmla="*/ 600 w 1749"/>
                <a:gd name="T19" fmla="*/ 1558 h 1732"/>
                <a:gd name="T20" fmla="*/ 645 w 1749"/>
                <a:gd name="T21" fmla="*/ 1546 h 1732"/>
                <a:gd name="T22" fmla="*/ 694 w 1749"/>
                <a:gd name="T23" fmla="*/ 1534 h 1732"/>
                <a:gd name="T24" fmla="*/ 939 w 1749"/>
                <a:gd name="T25" fmla="*/ 1482 h 1732"/>
                <a:gd name="T26" fmla="*/ 1208 w 1749"/>
                <a:gd name="T27" fmla="*/ 1435 h 1732"/>
                <a:gd name="T28" fmla="*/ 1208 w 1749"/>
                <a:gd name="T29" fmla="*/ 1420 h 1732"/>
                <a:gd name="T30" fmla="*/ 1206 w 1749"/>
                <a:gd name="T31" fmla="*/ 798 h 1732"/>
                <a:gd name="T32" fmla="*/ 1153 w 1749"/>
                <a:gd name="T33" fmla="*/ 797 h 1732"/>
                <a:gd name="T34" fmla="*/ 1056 w 1749"/>
                <a:gd name="T35" fmla="*/ 795 h 1732"/>
                <a:gd name="T36" fmla="*/ 1057 w 1749"/>
                <a:gd name="T37" fmla="*/ 541 h 1732"/>
                <a:gd name="T38" fmla="*/ 1153 w 1749"/>
                <a:gd name="T39" fmla="*/ 494 h 1732"/>
                <a:gd name="T40" fmla="*/ 1271 w 1749"/>
                <a:gd name="T41" fmla="*/ 438 h 1732"/>
                <a:gd name="T42" fmla="*/ 1271 w 1749"/>
                <a:gd name="T43" fmla="*/ 345 h 1732"/>
                <a:gd name="T44" fmla="*/ 1271 w 1749"/>
                <a:gd name="T45" fmla="*/ 277 h 1732"/>
                <a:gd name="T46" fmla="*/ 1478 w 1749"/>
                <a:gd name="T47" fmla="*/ 274 h 1732"/>
                <a:gd name="T48" fmla="*/ 1477 w 1749"/>
                <a:gd name="T49" fmla="*/ 338 h 1732"/>
                <a:gd name="T50" fmla="*/ 1512 w 1749"/>
                <a:gd name="T51" fmla="*/ 321 h 1732"/>
                <a:gd name="T52" fmla="*/ 1670 w 1749"/>
                <a:gd name="T53" fmla="*/ 245 h 1732"/>
                <a:gd name="T54" fmla="*/ 1672 w 1749"/>
                <a:gd name="T55" fmla="*/ 160 h 1732"/>
                <a:gd name="T56" fmla="*/ 1674 w 1749"/>
                <a:gd name="T57" fmla="*/ 75 h 1732"/>
                <a:gd name="T58" fmla="*/ 1749 w 1749"/>
                <a:gd name="T59" fmla="*/ 75 h 1732"/>
                <a:gd name="T60" fmla="*/ 1749 w 1749"/>
                <a:gd name="T61" fmla="*/ 0 h 1732"/>
                <a:gd name="T62" fmla="*/ 488 w 1749"/>
                <a:gd name="T63" fmla="*/ 638 h 1732"/>
                <a:gd name="T64" fmla="*/ 310 w 1749"/>
                <a:gd name="T65" fmla="*/ 639 h 1732"/>
                <a:gd name="T66" fmla="*/ 306 w 1749"/>
                <a:gd name="T67" fmla="*/ 290 h 1732"/>
                <a:gd name="T68" fmla="*/ 489 w 1749"/>
                <a:gd name="T69" fmla="*/ 285 h 1732"/>
                <a:gd name="T70" fmla="*/ 488 w 1749"/>
                <a:gd name="T71" fmla="*/ 638 h 1732"/>
                <a:gd name="T72" fmla="*/ 956 w 1749"/>
                <a:gd name="T73" fmla="*/ 638 h 1732"/>
                <a:gd name="T74" fmla="*/ 759 w 1749"/>
                <a:gd name="T75" fmla="*/ 638 h 1732"/>
                <a:gd name="T76" fmla="*/ 754 w 1749"/>
                <a:gd name="T77" fmla="*/ 284 h 1732"/>
                <a:gd name="T78" fmla="*/ 956 w 1749"/>
                <a:gd name="T79" fmla="*/ 279 h 1732"/>
                <a:gd name="T80" fmla="*/ 956 w 1749"/>
                <a:gd name="T81" fmla="*/ 638 h 1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49" h="1732">
                  <a:moveTo>
                    <a:pt x="1749" y="0"/>
                  </a:moveTo>
                  <a:cubicBezTo>
                    <a:pt x="1645" y="1"/>
                    <a:pt x="1645" y="1"/>
                    <a:pt x="1645" y="1"/>
                  </a:cubicBezTo>
                  <a:cubicBezTo>
                    <a:pt x="1540" y="1"/>
                    <a:pt x="1540" y="1"/>
                    <a:pt x="1540" y="1"/>
                  </a:cubicBezTo>
                  <a:cubicBezTo>
                    <a:pt x="1540" y="1"/>
                    <a:pt x="1540" y="1"/>
                    <a:pt x="1540" y="1"/>
                  </a:cubicBezTo>
                  <a:cubicBezTo>
                    <a:pt x="1540" y="1"/>
                    <a:pt x="1540" y="1"/>
                    <a:pt x="1540" y="1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75" y="89"/>
                    <a:pt x="75" y="89"/>
                    <a:pt x="75" y="89"/>
                  </a:cubicBezTo>
                  <a:cubicBezTo>
                    <a:pt x="107" y="1732"/>
                    <a:pt x="107" y="1732"/>
                    <a:pt x="107" y="1732"/>
                  </a:cubicBezTo>
                  <a:cubicBezTo>
                    <a:pt x="222" y="1672"/>
                    <a:pt x="390" y="1612"/>
                    <a:pt x="600" y="1558"/>
                  </a:cubicBezTo>
                  <a:cubicBezTo>
                    <a:pt x="615" y="1554"/>
                    <a:pt x="630" y="1550"/>
                    <a:pt x="645" y="1546"/>
                  </a:cubicBezTo>
                  <a:cubicBezTo>
                    <a:pt x="661" y="1542"/>
                    <a:pt x="677" y="1538"/>
                    <a:pt x="694" y="1534"/>
                  </a:cubicBezTo>
                  <a:cubicBezTo>
                    <a:pt x="771" y="1516"/>
                    <a:pt x="853" y="1498"/>
                    <a:pt x="939" y="1482"/>
                  </a:cubicBezTo>
                  <a:cubicBezTo>
                    <a:pt x="1025" y="1465"/>
                    <a:pt x="1115" y="1450"/>
                    <a:pt x="1208" y="1435"/>
                  </a:cubicBezTo>
                  <a:cubicBezTo>
                    <a:pt x="1208" y="1420"/>
                    <a:pt x="1208" y="1420"/>
                    <a:pt x="1208" y="1420"/>
                  </a:cubicBezTo>
                  <a:cubicBezTo>
                    <a:pt x="1206" y="798"/>
                    <a:pt x="1206" y="798"/>
                    <a:pt x="1206" y="798"/>
                  </a:cubicBezTo>
                  <a:cubicBezTo>
                    <a:pt x="1153" y="797"/>
                    <a:pt x="1153" y="797"/>
                    <a:pt x="1153" y="797"/>
                  </a:cubicBezTo>
                  <a:cubicBezTo>
                    <a:pt x="1056" y="795"/>
                    <a:pt x="1056" y="795"/>
                    <a:pt x="1056" y="795"/>
                  </a:cubicBezTo>
                  <a:cubicBezTo>
                    <a:pt x="1057" y="541"/>
                    <a:pt x="1057" y="541"/>
                    <a:pt x="1057" y="541"/>
                  </a:cubicBezTo>
                  <a:cubicBezTo>
                    <a:pt x="1153" y="494"/>
                    <a:pt x="1153" y="494"/>
                    <a:pt x="1153" y="494"/>
                  </a:cubicBezTo>
                  <a:cubicBezTo>
                    <a:pt x="1271" y="438"/>
                    <a:pt x="1271" y="438"/>
                    <a:pt x="1271" y="438"/>
                  </a:cubicBezTo>
                  <a:cubicBezTo>
                    <a:pt x="1271" y="345"/>
                    <a:pt x="1271" y="345"/>
                    <a:pt x="1271" y="345"/>
                  </a:cubicBezTo>
                  <a:cubicBezTo>
                    <a:pt x="1271" y="277"/>
                    <a:pt x="1271" y="277"/>
                    <a:pt x="1271" y="277"/>
                  </a:cubicBezTo>
                  <a:cubicBezTo>
                    <a:pt x="1478" y="274"/>
                    <a:pt x="1478" y="274"/>
                    <a:pt x="1478" y="274"/>
                  </a:cubicBezTo>
                  <a:cubicBezTo>
                    <a:pt x="1477" y="338"/>
                    <a:pt x="1477" y="338"/>
                    <a:pt x="1477" y="338"/>
                  </a:cubicBezTo>
                  <a:cubicBezTo>
                    <a:pt x="1512" y="321"/>
                    <a:pt x="1512" y="321"/>
                    <a:pt x="1512" y="321"/>
                  </a:cubicBezTo>
                  <a:cubicBezTo>
                    <a:pt x="1670" y="245"/>
                    <a:pt x="1670" y="245"/>
                    <a:pt x="1670" y="245"/>
                  </a:cubicBezTo>
                  <a:cubicBezTo>
                    <a:pt x="1672" y="160"/>
                    <a:pt x="1672" y="160"/>
                    <a:pt x="1672" y="160"/>
                  </a:cubicBezTo>
                  <a:cubicBezTo>
                    <a:pt x="1674" y="75"/>
                    <a:pt x="1674" y="75"/>
                    <a:pt x="1674" y="75"/>
                  </a:cubicBezTo>
                  <a:cubicBezTo>
                    <a:pt x="1749" y="75"/>
                    <a:pt x="1749" y="75"/>
                    <a:pt x="1749" y="75"/>
                  </a:cubicBezTo>
                  <a:lnTo>
                    <a:pt x="1749" y="0"/>
                  </a:lnTo>
                  <a:close/>
                  <a:moveTo>
                    <a:pt x="488" y="638"/>
                  </a:moveTo>
                  <a:cubicBezTo>
                    <a:pt x="310" y="639"/>
                    <a:pt x="310" y="639"/>
                    <a:pt x="310" y="639"/>
                  </a:cubicBezTo>
                  <a:cubicBezTo>
                    <a:pt x="306" y="290"/>
                    <a:pt x="306" y="290"/>
                    <a:pt x="306" y="290"/>
                  </a:cubicBezTo>
                  <a:cubicBezTo>
                    <a:pt x="489" y="285"/>
                    <a:pt x="489" y="285"/>
                    <a:pt x="489" y="285"/>
                  </a:cubicBezTo>
                  <a:lnTo>
                    <a:pt x="488" y="638"/>
                  </a:lnTo>
                  <a:close/>
                  <a:moveTo>
                    <a:pt x="956" y="638"/>
                  </a:moveTo>
                  <a:cubicBezTo>
                    <a:pt x="759" y="638"/>
                    <a:pt x="759" y="638"/>
                    <a:pt x="759" y="638"/>
                  </a:cubicBezTo>
                  <a:cubicBezTo>
                    <a:pt x="754" y="284"/>
                    <a:pt x="754" y="284"/>
                    <a:pt x="754" y="284"/>
                  </a:cubicBezTo>
                  <a:cubicBezTo>
                    <a:pt x="956" y="279"/>
                    <a:pt x="956" y="279"/>
                    <a:pt x="956" y="279"/>
                  </a:cubicBezTo>
                  <a:lnTo>
                    <a:pt x="956" y="638"/>
                  </a:ln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9"/>
            <p:cNvSpPr>
              <a:spLocks/>
            </p:cNvSpPr>
            <p:nvPr userDrawn="1"/>
          </p:nvSpPr>
          <p:spPr bwMode="auto">
            <a:xfrm>
              <a:off x="9854059" y="1396679"/>
              <a:ext cx="116164" cy="24615"/>
            </a:xfrm>
            <a:custGeom>
              <a:avLst/>
              <a:gdLst>
                <a:gd name="T0" fmla="*/ 245 w 245"/>
                <a:gd name="T1" fmla="*/ 0 h 52"/>
                <a:gd name="T2" fmla="*/ 0 w 245"/>
                <a:gd name="T3" fmla="*/ 52 h 52"/>
                <a:gd name="T4" fmla="*/ 245 w 245"/>
                <a:gd name="T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52">
                  <a:moveTo>
                    <a:pt x="245" y="0"/>
                  </a:moveTo>
                  <a:cubicBezTo>
                    <a:pt x="159" y="16"/>
                    <a:pt x="77" y="34"/>
                    <a:pt x="0" y="52"/>
                  </a:cubicBezTo>
                  <a:cubicBezTo>
                    <a:pt x="77" y="34"/>
                    <a:pt x="159" y="16"/>
                    <a:pt x="245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0"/>
            <p:cNvSpPr>
              <a:spLocks/>
            </p:cNvSpPr>
            <p:nvPr userDrawn="1"/>
          </p:nvSpPr>
          <p:spPr bwMode="auto">
            <a:xfrm>
              <a:off x="9809580" y="1426907"/>
              <a:ext cx="21160" cy="5614"/>
            </a:xfrm>
            <a:custGeom>
              <a:avLst/>
              <a:gdLst>
                <a:gd name="T0" fmla="*/ 45 w 45"/>
                <a:gd name="T1" fmla="*/ 0 h 12"/>
                <a:gd name="T2" fmla="*/ 0 w 45"/>
                <a:gd name="T3" fmla="*/ 12 h 12"/>
                <a:gd name="T4" fmla="*/ 45 w 45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2">
                  <a:moveTo>
                    <a:pt x="45" y="0"/>
                  </a:moveTo>
                  <a:cubicBezTo>
                    <a:pt x="30" y="4"/>
                    <a:pt x="15" y="8"/>
                    <a:pt x="0" y="12"/>
                  </a:cubicBezTo>
                  <a:cubicBezTo>
                    <a:pt x="15" y="8"/>
                    <a:pt x="30" y="4"/>
                    <a:pt x="45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1"/>
            <p:cNvSpPr>
              <a:spLocks/>
            </p:cNvSpPr>
            <p:nvPr userDrawn="1"/>
          </p:nvSpPr>
          <p:spPr bwMode="auto">
            <a:xfrm>
              <a:off x="10317420" y="729492"/>
              <a:ext cx="36706" cy="40161"/>
            </a:xfrm>
            <a:custGeom>
              <a:avLst/>
              <a:gdLst>
                <a:gd name="T0" fmla="*/ 85 w 85"/>
                <a:gd name="T1" fmla="*/ 0 h 93"/>
                <a:gd name="T2" fmla="*/ 3 w 85"/>
                <a:gd name="T3" fmla="*/ 0 h 93"/>
                <a:gd name="T4" fmla="*/ 0 w 85"/>
                <a:gd name="T5" fmla="*/ 93 h 93"/>
                <a:gd name="T6" fmla="*/ 3 w 85"/>
                <a:gd name="T7" fmla="*/ 0 h 93"/>
                <a:gd name="T8" fmla="*/ 85 w 85"/>
                <a:gd name="T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93">
                  <a:moveTo>
                    <a:pt x="85" y="0"/>
                  </a:moveTo>
                  <a:lnTo>
                    <a:pt x="3" y="0"/>
                  </a:lnTo>
                  <a:lnTo>
                    <a:pt x="0" y="93"/>
                  </a:lnTo>
                  <a:lnTo>
                    <a:pt x="3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2"/>
            <p:cNvSpPr>
              <a:spLocks/>
            </p:cNvSpPr>
            <p:nvPr userDrawn="1"/>
          </p:nvSpPr>
          <p:spPr bwMode="auto">
            <a:xfrm>
              <a:off x="10255235" y="694513"/>
              <a:ext cx="49661" cy="0"/>
            </a:xfrm>
            <a:custGeom>
              <a:avLst/>
              <a:gdLst>
                <a:gd name="T0" fmla="*/ 0 w 105"/>
                <a:gd name="T1" fmla="*/ 105 w 105"/>
                <a:gd name="T2" fmla="*/ 0 w 105"/>
                <a:gd name="T3" fmla="*/ 0 w 10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5">
                  <a:moveTo>
                    <a:pt x="0" y="0"/>
                  </a:moveTo>
                  <a:cubicBezTo>
                    <a:pt x="105" y="0"/>
                    <a:pt x="105" y="0"/>
                    <a:pt x="10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3"/>
            <p:cNvSpPr>
              <a:spLocks/>
            </p:cNvSpPr>
            <p:nvPr userDrawn="1"/>
          </p:nvSpPr>
          <p:spPr bwMode="auto">
            <a:xfrm>
              <a:off x="10391263" y="519188"/>
              <a:ext cx="504385" cy="506544"/>
            </a:xfrm>
            <a:custGeom>
              <a:avLst/>
              <a:gdLst>
                <a:gd name="T0" fmla="*/ 985 w 1064"/>
                <a:gd name="T1" fmla="*/ 532 h 1069"/>
                <a:gd name="T2" fmla="*/ 858 w 1064"/>
                <a:gd name="T3" fmla="*/ 374 h 1069"/>
                <a:gd name="T4" fmla="*/ 755 w 1064"/>
                <a:gd name="T5" fmla="*/ 173 h 1069"/>
                <a:gd name="T6" fmla="*/ 735 w 1064"/>
                <a:gd name="T7" fmla="*/ 149 h 1069"/>
                <a:gd name="T8" fmla="*/ 285 w 1064"/>
                <a:gd name="T9" fmla="*/ 232 h 1069"/>
                <a:gd name="T10" fmla="*/ 12 w 1064"/>
                <a:gd name="T11" fmla="*/ 409 h 1069"/>
                <a:gd name="T12" fmla="*/ 23 w 1064"/>
                <a:gd name="T13" fmla="*/ 528 h 1069"/>
                <a:gd name="T14" fmla="*/ 44 w 1064"/>
                <a:gd name="T15" fmla="*/ 518 h 1069"/>
                <a:gd name="T16" fmla="*/ 257 w 1064"/>
                <a:gd name="T17" fmla="*/ 616 h 1069"/>
                <a:gd name="T18" fmla="*/ 771 w 1064"/>
                <a:gd name="T19" fmla="*/ 853 h 1069"/>
                <a:gd name="T20" fmla="*/ 859 w 1064"/>
                <a:gd name="T21" fmla="*/ 893 h 1069"/>
                <a:gd name="T22" fmla="*/ 855 w 1064"/>
                <a:gd name="T23" fmla="*/ 1069 h 1069"/>
                <a:gd name="T24" fmla="*/ 981 w 1064"/>
                <a:gd name="T25" fmla="*/ 986 h 1069"/>
                <a:gd name="T26" fmla="*/ 985 w 1064"/>
                <a:gd name="T27" fmla="*/ 532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64" h="1069">
                  <a:moveTo>
                    <a:pt x="985" y="532"/>
                  </a:moveTo>
                  <a:cubicBezTo>
                    <a:pt x="927" y="445"/>
                    <a:pt x="891" y="474"/>
                    <a:pt x="858" y="374"/>
                  </a:cubicBezTo>
                  <a:cubicBezTo>
                    <a:pt x="837" y="307"/>
                    <a:pt x="800" y="231"/>
                    <a:pt x="755" y="173"/>
                  </a:cubicBezTo>
                  <a:cubicBezTo>
                    <a:pt x="748" y="165"/>
                    <a:pt x="742" y="157"/>
                    <a:pt x="735" y="149"/>
                  </a:cubicBezTo>
                  <a:cubicBezTo>
                    <a:pt x="598" y="0"/>
                    <a:pt x="347" y="20"/>
                    <a:pt x="285" y="232"/>
                  </a:cubicBezTo>
                  <a:cubicBezTo>
                    <a:pt x="202" y="223"/>
                    <a:pt x="46" y="269"/>
                    <a:pt x="12" y="409"/>
                  </a:cubicBezTo>
                  <a:cubicBezTo>
                    <a:pt x="0" y="455"/>
                    <a:pt x="13" y="483"/>
                    <a:pt x="23" y="528"/>
                  </a:cubicBezTo>
                  <a:cubicBezTo>
                    <a:pt x="44" y="518"/>
                    <a:pt x="44" y="518"/>
                    <a:pt x="44" y="518"/>
                  </a:cubicBezTo>
                  <a:cubicBezTo>
                    <a:pt x="257" y="616"/>
                    <a:pt x="257" y="616"/>
                    <a:pt x="257" y="616"/>
                  </a:cubicBezTo>
                  <a:cubicBezTo>
                    <a:pt x="771" y="853"/>
                    <a:pt x="771" y="853"/>
                    <a:pt x="771" y="853"/>
                  </a:cubicBezTo>
                  <a:cubicBezTo>
                    <a:pt x="859" y="893"/>
                    <a:pt x="859" y="893"/>
                    <a:pt x="859" y="893"/>
                  </a:cubicBezTo>
                  <a:cubicBezTo>
                    <a:pt x="855" y="1069"/>
                    <a:pt x="855" y="1069"/>
                    <a:pt x="855" y="1069"/>
                  </a:cubicBezTo>
                  <a:cubicBezTo>
                    <a:pt x="905" y="1056"/>
                    <a:pt x="953" y="1028"/>
                    <a:pt x="981" y="986"/>
                  </a:cubicBezTo>
                  <a:cubicBezTo>
                    <a:pt x="1057" y="871"/>
                    <a:pt x="1064" y="649"/>
                    <a:pt x="985" y="532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4"/>
            <p:cNvSpPr>
              <a:spLocks/>
            </p:cNvSpPr>
            <p:nvPr userDrawn="1"/>
          </p:nvSpPr>
          <p:spPr bwMode="auto">
            <a:xfrm>
              <a:off x="10503973" y="1326721"/>
              <a:ext cx="187849" cy="6909"/>
            </a:xfrm>
            <a:custGeom>
              <a:avLst/>
              <a:gdLst>
                <a:gd name="T0" fmla="*/ 0 w 396"/>
                <a:gd name="T1" fmla="*/ 14 h 14"/>
                <a:gd name="T2" fmla="*/ 396 w 396"/>
                <a:gd name="T3" fmla="*/ 1 h 14"/>
                <a:gd name="T4" fmla="*/ 396 w 396"/>
                <a:gd name="T5" fmla="*/ 0 h 14"/>
                <a:gd name="T6" fmla="*/ 12 w 396"/>
                <a:gd name="T7" fmla="*/ 13 h 14"/>
                <a:gd name="T8" fmla="*/ 0 w 396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6" h="14">
                  <a:moveTo>
                    <a:pt x="0" y="14"/>
                  </a:moveTo>
                  <a:cubicBezTo>
                    <a:pt x="128" y="7"/>
                    <a:pt x="259" y="3"/>
                    <a:pt x="396" y="1"/>
                  </a:cubicBezTo>
                  <a:cubicBezTo>
                    <a:pt x="396" y="0"/>
                    <a:pt x="396" y="0"/>
                    <a:pt x="396" y="0"/>
                  </a:cubicBezTo>
                  <a:cubicBezTo>
                    <a:pt x="303" y="2"/>
                    <a:pt x="148" y="6"/>
                    <a:pt x="12" y="13"/>
                  </a:cubicBezTo>
                  <a:cubicBezTo>
                    <a:pt x="8" y="13"/>
                    <a:pt x="4" y="14"/>
                    <a:pt x="0" y="14"/>
                  </a:cubicBezTo>
                  <a:close/>
                </a:path>
              </a:pathLst>
            </a:custGeom>
            <a:solidFill>
              <a:srgbClr val="FFC6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5"/>
            <p:cNvSpPr>
              <a:spLocks/>
            </p:cNvSpPr>
            <p:nvPr userDrawn="1"/>
          </p:nvSpPr>
          <p:spPr bwMode="auto">
            <a:xfrm>
              <a:off x="10321306" y="1343131"/>
              <a:ext cx="44479" cy="3455"/>
            </a:xfrm>
            <a:custGeom>
              <a:avLst/>
              <a:gdLst>
                <a:gd name="T0" fmla="*/ 94 w 94"/>
                <a:gd name="T1" fmla="*/ 0 h 8"/>
                <a:gd name="T2" fmla="*/ 0 w 94"/>
                <a:gd name="T3" fmla="*/ 8 h 8"/>
                <a:gd name="T4" fmla="*/ 94 w 94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8">
                  <a:moveTo>
                    <a:pt x="94" y="0"/>
                  </a:moveTo>
                  <a:cubicBezTo>
                    <a:pt x="54" y="4"/>
                    <a:pt x="22" y="6"/>
                    <a:pt x="0" y="8"/>
                  </a:cubicBezTo>
                  <a:cubicBezTo>
                    <a:pt x="31" y="5"/>
                    <a:pt x="63" y="3"/>
                    <a:pt x="94" y="0"/>
                  </a:cubicBezTo>
                  <a:close/>
                </a:path>
              </a:pathLst>
            </a:custGeom>
            <a:solidFill>
              <a:srgbClr val="FFC6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6"/>
            <p:cNvSpPr>
              <a:spLocks/>
            </p:cNvSpPr>
            <p:nvPr userDrawn="1"/>
          </p:nvSpPr>
          <p:spPr bwMode="auto">
            <a:xfrm>
              <a:off x="10441788" y="1333630"/>
              <a:ext cx="62184" cy="3455"/>
            </a:xfrm>
            <a:custGeom>
              <a:avLst/>
              <a:gdLst>
                <a:gd name="T0" fmla="*/ 131 w 131"/>
                <a:gd name="T1" fmla="*/ 0 h 8"/>
                <a:gd name="T2" fmla="*/ 0 w 131"/>
                <a:gd name="T3" fmla="*/ 8 h 8"/>
                <a:gd name="T4" fmla="*/ 131 w 131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1" h="8">
                  <a:moveTo>
                    <a:pt x="131" y="0"/>
                  </a:moveTo>
                  <a:cubicBezTo>
                    <a:pt x="86" y="2"/>
                    <a:pt x="42" y="5"/>
                    <a:pt x="0" y="8"/>
                  </a:cubicBezTo>
                  <a:cubicBezTo>
                    <a:pt x="43" y="5"/>
                    <a:pt x="86" y="2"/>
                    <a:pt x="131" y="0"/>
                  </a:cubicBezTo>
                  <a:close/>
                </a:path>
              </a:pathLst>
            </a:custGeom>
            <a:solidFill>
              <a:srgbClr val="FFC6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7"/>
            <p:cNvSpPr>
              <a:spLocks/>
            </p:cNvSpPr>
            <p:nvPr userDrawn="1"/>
          </p:nvSpPr>
          <p:spPr bwMode="auto">
            <a:xfrm>
              <a:off x="10308351" y="814563"/>
              <a:ext cx="383903" cy="533749"/>
            </a:xfrm>
            <a:custGeom>
              <a:avLst/>
              <a:gdLst>
                <a:gd name="T0" fmla="*/ 810 w 810"/>
                <a:gd name="T1" fmla="*/ 564 h 1126"/>
                <a:gd name="T2" fmla="*/ 763 w 810"/>
                <a:gd name="T3" fmla="*/ 585 h 1126"/>
                <a:gd name="T4" fmla="*/ 711 w 810"/>
                <a:gd name="T5" fmla="*/ 595 h 1126"/>
                <a:gd name="T6" fmla="*/ 705 w 810"/>
                <a:gd name="T7" fmla="*/ 595 h 1126"/>
                <a:gd name="T8" fmla="*/ 693 w 810"/>
                <a:gd name="T9" fmla="*/ 596 h 1126"/>
                <a:gd name="T10" fmla="*/ 685 w 810"/>
                <a:gd name="T11" fmla="*/ 596 h 1126"/>
                <a:gd name="T12" fmla="*/ 685 w 810"/>
                <a:gd name="T13" fmla="*/ 596 h 1126"/>
                <a:gd name="T14" fmla="*/ 685 w 810"/>
                <a:gd name="T15" fmla="*/ 596 h 1126"/>
                <a:gd name="T16" fmla="*/ 672 w 810"/>
                <a:gd name="T17" fmla="*/ 596 h 1126"/>
                <a:gd name="T18" fmla="*/ 666 w 810"/>
                <a:gd name="T19" fmla="*/ 595 h 1126"/>
                <a:gd name="T20" fmla="*/ 650 w 810"/>
                <a:gd name="T21" fmla="*/ 594 h 1126"/>
                <a:gd name="T22" fmla="*/ 648 w 810"/>
                <a:gd name="T23" fmla="*/ 593 h 1126"/>
                <a:gd name="T24" fmla="*/ 631 w 810"/>
                <a:gd name="T25" fmla="*/ 590 h 1126"/>
                <a:gd name="T26" fmla="*/ 629 w 810"/>
                <a:gd name="T27" fmla="*/ 590 h 1126"/>
                <a:gd name="T28" fmla="*/ 614 w 810"/>
                <a:gd name="T29" fmla="*/ 586 h 1126"/>
                <a:gd name="T30" fmla="*/ 611 w 810"/>
                <a:gd name="T31" fmla="*/ 585 h 1126"/>
                <a:gd name="T32" fmla="*/ 485 w 810"/>
                <a:gd name="T33" fmla="*/ 486 h 1126"/>
                <a:gd name="T34" fmla="*/ 483 w 810"/>
                <a:gd name="T35" fmla="*/ 483 h 1126"/>
                <a:gd name="T36" fmla="*/ 478 w 810"/>
                <a:gd name="T37" fmla="*/ 471 h 1126"/>
                <a:gd name="T38" fmla="*/ 475 w 810"/>
                <a:gd name="T39" fmla="*/ 464 h 1126"/>
                <a:gd name="T40" fmla="*/ 464 w 810"/>
                <a:gd name="T41" fmla="*/ 424 h 1126"/>
                <a:gd name="T42" fmla="*/ 187 w 810"/>
                <a:gd name="T43" fmla="*/ 290 h 1126"/>
                <a:gd name="T44" fmla="*/ 191 w 810"/>
                <a:gd name="T45" fmla="*/ 40 h 1126"/>
                <a:gd name="T46" fmla="*/ 205 w 810"/>
                <a:gd name="T47" fmla="*/ 0 h 1126"/>
                <a:gd name="T48" fmla="*/ 152 w 810"/>
                <a:gd name="T49" fmla="*/ 26 h 1126"/>
                <a:gd name="T50" fmla="*/ 17 w 810"/>
                <a:gd name="T51" fmla="*/ 91 h 1126"/>
                <a:gd name="T52" fmla="*/ 0 w 810"/>
                <a:gd name="T53" fmla="*/ 1126 h 1126"/>
                <a:gd name="T54" fmla="*/ 17 w 810"/>
                <a:gd name="T55" fmla="*/ 1124 h 1126"/>
                <a:gd name="T56" fmla="*/ 28 w 810"/>
                <a:gd name="T57" fmla="*/ 1123 h 1126"/>
                <a:gd name="T58" fmla="*/ 122 w 810"/>
                <a:gd name="T59" fmla="*/ 1115 h 1126"/>
                <a:gd name="T60" fmla="*/ 282 w 810"/>
                <a:gd name="T61" fmla="*/ 1103 h 1126"/>
                <a:gd name="T62" fmla="*/ 413 w 810"/>
                <a:gd name="T63" fmla="*/ 1095 h 1126"/>
                <a:gd name="T64" fmla="*/ 425 w 810"/>
                <a:gd name="T65" fmla="*/ 1094 h 1126"/>
                <a:gd name="T66" fmla="*/ 809 w 810"/>
                <a:gd name="T67" fmla="*/ 1081 h 1126"/>
                <a:gd name="T68" fmla="*/ 810 w 810"/>
                <a:gd name="T69" fmla="*/ 596 h 1126"/>
                <a:gd name="T70" fmla="*/ 810 w 810"/>
                <a:gd name="T71" fmla="*/ 564 h 1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10" h="1126">
                  <a:moveTo>
                    <a:pt x="810" y="564"/>
                  </a:moveTo>
                  <a:cubicBezTo>
                    <a:pt x="796" y="572"/>
                    <a:pt x="780" y="579"/>
                    <a:pt x="763" y="585"/>
                  </a:cubicBezTo>
                  <a:cubicBezTo>
                    <a:pt x="747" y="590"/>
                    <a:pt x="729" y="593"/>
                    <a:pt x="711" y="595"/>
                  </a:cubicBezTo>
                  <a:cubicBezTo>
                    <a:pt x="709" y="595"/>
                    <a:pt x="707" y="595"/>
                    <a:pt x="705" y="595"/>
                  </a:cubicBezTo>
                  <a:cubicBezTo>
                    <a:pt x="701" y="596"/>
                    <a:pt x="697" y="596"/>
                    <a:pt x="693" y="596"/>
                  </a:cubicBezTo>
                  <a:cubicBezTo>
                    <a:pt x="691" y="596"/>
                    <a:pt x="688" y="596"/>
                    <a:pt x="685" y="596"/>
                  </a:cubicBezTo>
                  <a:cubicBezTo>
                    <a:pt x="685" y="596"/>
                    <a:pt x="685" y="596"/>
                    <a:pt x="685" y="596"/>
                  </a:cubicBezTo>
                  <a:cubicBezTo>
                    <a:pt x="685" y="596"/>
                    <a:pt x="685" y="596"/>
                    <a:pt x="685" y="596"/>
                  </a:cubicBezTo>
                  <a:cubicBezTo>
                    <a:pt x="680" y="596"/>
                    <a:pt x="676" y="596"/>
                    <a:pt x="672" y="596"/>
                  </a:cubicBezTo>
                  <a:cubicBezTo>
                    <a:pt x="670" y="595"/>
                    <a:pt x="668" y="595"/>
                    <a:pt x="666" y="595"/>
                  </a:cubicBezTo>
                  <a:cubicBezTo>
                    <a:pt x="661" y="595"/>
                    <a:pt x="656" y="594"/>
                    <a:pt x="650" y="594"/>
                  </a:cubicBezTo>
                  <a:cubicBezTo>
                    <a:pt x="649" y="593"/>
                    <a:pt x="649" y="593"/>
                    <a:pt x="648" y="593"/>
                  </a:cubicBezTo>
                  <a:cubicBezTo>
                    <a:pt x="642" y="592"/>
                    <a:pt x="636" y="591"/>
                    <a:pt x="631" y="590"/>
                  </a:cubicBezTo>
                  <a:cubicBezTo>
                    <a:pt x="630" y="590"/>
                    <a:pt x="630" y="590"/>
                    <a:pt x="629" y="590"/>
                  </a:cubicBezTo>
                  <a:cubicBezTo>
                    <a:pt x="624" y="589"/>
                    <a:pt x="619" y="587"/>
                    <a:pt x="614" y="586"/>
                  </a:cubicBezTo>
                  <a:cubicBezTo>
                    <a:pt x="613" y="586"/>
                    <a:pt x="612" y="585"/>
                    <a:pt x="611" y="585"/>
                  </a:cubicBezTo>
                  <a:cubicBezTo>
                    <a:pt x="559" y="569"/>
                    <a:pt x="513" y="537"/>
                    <a:pt x="485" y="486"/>
                  </a:cubicBezTo>
                  <a:cubicBezTo>
                    <a:pt x="485" y="485"/>
                    <a:pt x="484" y="484"/>
                    <a:pt x="483" y="483"/>
                  </a:cubicBezTo>
                  <a:cubicBezTo>
                    <a:pt x="481" y="479"/>
                    <a:pt x="480" y="475"/>
                    <a:pt x="478" y="471"/>
                  </a:cubicBezTo>
                  <a:cubicBezTo>
                    <a:pt x="477" y="469"/>
                    <a:pt x="476" y="467"/>
                    <a:pt x="475" y="464"/>
                  </a:cubicBezTo>
                  <a:cubicBezTo>
                    <a:pt x="470" y="452"/>
                    <a:pt x="466" y="438"/>
                    <a:pt x="464" y="424"/>
                  </a:cubicBezTo>
                  <a:cubicBezTo>
                    <a:pt x="462" y="415"/>
                    <a:pt x="260" y="423"/>
                    <a:pt x="187" y="290"/>
                  </a:cubicBezTo>
                  <a:cubicBezTo>
                    <a:pt x="124" y="174"/>
                    <a:pt x="160" y="89"/>
                    <a:pt x="191" y="40"/>
                  </a:cubicBezTo>
                  <a:cubicBezTo>
                    <a:pt x="199" y="28"/>
                    <a:pt x="203" y="14"/>
                    <a:pt x="205" y="0"/>
                  </a:cubicBezTo>
                  <a:cubicBezTo>
                    <a:pt x="152" y="26"/>
                    <a:pt x="152" y="26"/>
                    <a:pt x="152" y="26"/>
                  </a:cubicBezTo>
                  <a:cubicBezTo>
                    <a:pt x="17" y="91"/>
                    <a:pt x="17" y="91"/>
                    <a:pt x="17" y="91"/>
                  </a:cubicBezTo>
                  <a:cubicBezTo>
                    <a:pt x="0" y="1126"/>
                    <a:pt x="0" y="1126"/>
                    <a:pt x="0" y="1126"/>
                  </a:cubicBezTo>
                  <a:cubicBezTo>
                    <a:pt x="5" y="1125"/>
                    <a:pt x="11" y="1125"/>
                    <a:pt x="17" y="1124"/>
                  </a:cubicBezTo>
                  <a:cubicBezTo>
                    <a:pt x="21" y="1124"/>
                    <a:pt x="25" y="1124"/>
                    <a:pt x="28" y="1123"/>
                  </a:cubicBezTo>
                  <a:cubicBezTo>
                    <a:pt x="50" y="1121"/>
                    <a:pt x="82" y="1119"/>
                    <a:pt x="122" y="1115"/>
                  </a:cubicBezTo>
                  <a:cubicBezTo>
                    <a:pt x="175" y="1111"/>
                    <a:pt x="228" y="1107"/>
                    <a:pt x="282" y="1103"/>
                  </a:cubicBezTo>
                  <a:cubicBezTo>
                    <a:pt x="324" y="1100"/>
                    <a:pt x="368" y="1097"/>
                    <a:pt x="413" y="1095"/>
                  </a:cubicBezTo>
                  <a:cubicBezTo>
                    <a:pt x="417" y="1095"/>
                    <a:pt x="421" y="1094"/>
                    <a:pt x="425" y="1094"/>
                  </a:cubicBezTo>
                  <a:cubicBezTo>
                    <a:pt x="561" y="1087"/>
                    <a:pt x="716" y="1083"/>
                    <a:pt x="809" y="1081"/>
                  </a:cubicBezTo>
                  <a:cubicBezTo>
                    <a:pt x="810" y="596"/>
                    <a:pt x="810" y="596"/>
                    <a:pt x="810" y="596"/>
                  </a:cubicBezTo>
                  <a:cubicBezTo>
                    <a:pt x="810" y="564"/>
                    <a:pt x="810" y="564"/>
                    <a:pt x="810" y="564"/>
                  </a:cubicBezTo>
                  <a:close/>
                </a:path>
              </a:pathLst>
            </a:custGeom>
            <a:solidFill>
              <a:srgbClr val="FFC6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8"/>
            <p:cNvSpPr>
              <a:spLocks/>
            </p:cNvSpPr>
            <p:nvPr userDrawn="1"/>
          </p:nvSpPr>
          <p:spPr bwMode="auto">
            <a:xfrm>
              <a:off x="10139071" y="1351768"/>
              <a:ext cx="130847" cy="15546"/>
            </a:xfrm>
            <a:custGeom>
              <a:avLst/>
              <a:gdLst>
                <a:gd name="T0" fmla="*/ 0 w 276"/>
                <a:gd name="T1" fmla="*/ 32 h 32"/>
                <a:gd name="T2" fmla="*/ 276 w 276"/>
                <a:gd name="T3" fmla="*/ 0 h 32"/>
                <a:gd name="T4" fmla="*/ 0 w 276"/>
                <a:gd name="T5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6" h="32">
                  <a:moveTo>
                    <a:pt x="0" y="32"/>
                  </a:moveTo>
                  <a:cubicBezTo>
                    <a:pt x="93" y="18"/>
                    <a:pt x="180" y="9"/>
                    <a:pt x="276" y="0"/>
                  </a:cubicBezTo>
                  <a:cubicBezTo>
                    <a:pt x="180" y="9"/>
                    <a:pt x="93" y="18"/>
                    <a:pt x="0" y="32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9"/>
            <p:cNvSpPr>
              <a:spLocks/>
            </p:cNvSpPr>
            <p:nvPr userDrawn="1"/>
          </p:nvSpPr>
          <p:spPr bwMode="auto">
            <a:xfrm>
              <a:off x="10071705" y="857315"/>
              <a:ext cx="244419" cy="509999"/>
            </a:xfrm>
            <a:custGeom>
              <a:avLst/>
              <a:gdLst>
                <a:gd name="T0" fmla="*/ 499 w 516"/>
                <a:gd name="T1" fmla="*/ 1035 h 1075"/>
                <a:gd name="T2" fmla="*/ 516 w 516"/>
                <a:gd name="T3" fmla="*/ 0 h 1075"/>
                <a:gd name="T4" fmla="*/ 0 w 516"/>
                <a:gd name="T5" fmla="*/ 257 h 1075"/>
                <a:gd name="T6" fmla="*/ 0 w 516"/>
                <a:gd name="T7" fmla="*/ 263 h 1075"/>
                <a:gd name="T8" fmla="*/ 1 w 516"/>
                <a:gd name="T9" fmla="*/ 368 h 1075"/>
                <a:gd name="T10" fmla="*/ 141 w 516"/>
                <a:gd name="T11" fmla="*/ 367 h 1075"/>
                <a:gd name="T12" fmla="*/ 142 w 516"/>
                <a:gd name="T13" fmla="*/ 1075 h 1075"/>
                <a:gd name="T14" fmla="*/ 418 w 516"/>
                <a:gd name="T15" fmla="*/ 1043 h 1075"/>
                <a:gd name="T16" fmla="*/ 499 w 516"/>
                <a:gd name="T17" fmla="*/ 1035 h 1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6" h="1075">
                  <a:moveTo>
                    <a:pt x="499" y="1035"/>
                  </a:moveTo>
                  <a:cubicBezTo>
                    <a:pt x="516" y="0"/>
                    <a:pt x="516" y="0"/>
                    <a:pt x="516" y="0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1" y="368"/>
                    <a:pt x="1" y="368"/>
                    <a:pt x="1" y="368"/>
                  </a:cubicBezTo>
                  <a:cubicBezTo>
                    <a:pt x="141" y="367"/>
                    <a:pt x="141" y="367"/>
                    <a:pt x="141" y="367"/>
                  </a:cubicBezTo>
                  <a:cubicBezTo>
                    <a:pt x="142" y="1075"/>
                    <a:pt x="142" y="1075"/>
                    <a:pt x="142" y="1075"/>
                  </a:cubicBezTo>
                  <a:cubicBezTo>
                    <a:pt x="235" y="1061"/>
                    <a:pt x="322" y="1052"/>
                    <a:pt x="418" y="1043"/>
                  </a:cubicBezTo>
                  <a:cubicBezTo>
                    <a:pt x="444" y="1040"/>
                    <a:pt x="471" y="1038"/>
                    <a:pt x="499" y="1035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50"/>
            <p:cNvSpPr>
              <a:spLocks/>
            </p:cNvSpPr>
            <p:nvPr userDrawn="1"/>
          </p:nvSpPr>
          <p:spPr bwMode="auto">
            <a:xfrm>
              <a:off x="10367081" y="811109"/>
              <a:ext cx="389516" cy="285876"/>
            </a:xfrm>
            <a:custGeom>
              <a:avLst/>
              <a:gdLst>
                <a:gd name="T0" fmla="*/ 581 w 822"/>
                <a:gd name="T1" fmla="*/ 602 h 603"/>
                <a:gd name="T2" fmla="*/ 587 w 822"/>
                <a:gd name="T3" fmla="*/ 602 h 603"/>
                <a:gd name="T4" fmla="*/ 639 w 822"/>
                <a:gd name="T5" fmla="*/ 592 h 603"/>
                <a:gd name="T6" fmla="*/ 686 w 822"/>
                <a:gd name="T7" fmla="*/ 571 h 603"/>
                <a:gd name="T8" fmla="*/ 686 w 822"/>
                <a:gd name="T9" fmla="*/ 571 h 603"/>
                <a:gd name="T10" fmla="*/ 687 w 822"/>
                <a:gd name="T11" fmla="*/ 453 h 603"/>
                <a:gd name="T12" fmla="*/ 819 w 822"/>
                <a:gd name="T13" fmla="*/ 453 h 603"/>
                <a:gd name="T14" fmla="*/ 822 w 822"/>
                <a:gd name="T15" fmla="*/ 343 h 603"/>
                <a:gd name="T16" fmla="*/ 96 w 822"/>
                <a:gd name="T17" fmla="*/ 0 h 603"/>
                <a:gd name="T18" fmla="*/ 81 w 822"/>
                <a:gd name="T19" fmla="*/ 7 h 603"/>
                <a:gd name="T20" fmla="*/ 67 w 822"/>
                <a:gd name="T21" fmla="*/ 47 h 603"/>
                <a:gd name="T22" fmla="*/ 63 w 822"/>
                <a:gd name="T23" fmla="*/ 297 h 603"/>
                <a:gd name="T24" fmla="*/ 340 w 822"/>
                <a:gd name="T25" fmla="*/ 431 h 603"/>
                <a:gd name="T26" fmla="*/ 351 w 822"/>
                <a:gd name="T27" fmla="*/ 471 h 603"/>
                <a:gd name="T28" fmla="*/ 354 w 822"/>
                <a:gd name="T29" fmla="*/ 478 h 603"/>
                <a:gd name="T30" fmla="*/ 359 w 822"/>
                <a:gd name="T31" fmla="*/ 490 h 603"/>
                <a:gd name="T32" fmla="*/ 361 w 822"/>
                <a:gd name="T33" fmla="*/ 493 h 603"/>
                <a:gd name="T34" fmla="*/ 487 w 822"/>
                <a:gd name="T35" fmla="*/ 592 h 603"/>
                <a:gd name="T36" fmla="*/ 490 w 822"/>
                <a:gd name="T37" fmla="*/ 593 h 603"/>
                <a:gd name="T38" fmla="*/ 505 w 822"/>
                <a:gd name="T39" fmla="*/ 597 h 603"/>
                <a:gd name="T40" fmla="*/ 507 w 822"/>
                <a:gd name="T41" fmla="*/ 597 h 603"/>
                <a:gd name="T42" fmla="*/ 524 w 822"/>
                <a:gd name="T43" fmla="*/ 600 h 603"/>
                <a:gd name="T44" fmla="*/ 526 w 822"/>
                <a:gd name="T45" fmla="*/ 601 h 603"/>
                <a:gd name="T46" fmla="*/ 542 w 822"/>
                <a:gd name="T47" fmla="*/ 602 h 603"/>
                <a:gd name="T48" fmla="*/ 548 w 822"/>
                <a:gd name="T49" fmla="*/ 603 h 603"/>
                <a:gd name="T50" fmla="*/ 561 w 822"/>
                <a:gd name="T51" fmla="*/ 603 h 603"/>
                <a:gd name="T52" fmla="*/ 569 w 822"/>
                <a:gd name="T53" fmla="*/ 603 h 603"/>
                <a:gd name="T54" fmla="*/ 581 w 822"/>
                <a:gd name="T55" fmla="*/ 602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22" h="603">
                  <a:moveTo>
                    <a:pt x="581" y="602"/>
                  </a:moveTo>
                  <a:cubicBezTo>
                    <a:pt x="583" y="602"/>
                    <a:pt x="585" y="602"/>
                    <a:pt x="587" y="602"/>
                  </a:cubicBezTo>
                  <a:cubicBezTo>
                    <a:pt x="605" y="600"/>
                    <a:pt x="623" y="597"/>
                    <a:pt x="639" y="592"/>
                  </a:cubicBezTo>
                  <a:cubicBezTo>
                    <a:pt x="656" y="586"/>
                    <a:pt x="672" y="579"/>
                    <a:pt x="686" y="571"/>
                  </a:cubicBezTo>
                  <a:cubicBezTo>
                    <a:pt x="686" y="571"/>
                    <a:pt x="686" y="571"/>
                    <a:pt x="686" y="571"/>
                  </a:cubicBezTo>
                  <a:cubicBezTo>
                    <a:pt x="687" y="453"/>
                    <a:pt x="687" y="453"/>
                    <a:pt x="687" y="453"/>
                  </a:cubicBezTo>
                  <a:cubicBezTo>
                    <a:pt x="819" y="453"/>
                    <a:pt x="819" y="453"/>
                    <a:pt x="819" y="453"/>
                  </a:cubicBezTo>
                  <a:cubicBezTo>
                    <a:pt x="822" y="343"/>
                    <a:pt x="822" y="343"/>
                    <a:pt x="822" y="343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81" y="7"/>
                    <a:pt x="81" y="7"/>
                    <a:pt x="81" y="7"/>
                  </a:cubicBezTo>
                  <a:cubicBezTo>
                    <a:pt x="79" y="21"/>
                    <a:pt x="75" y="35"/>
                    <a:pt x="67" y="47"/>
                  </a:cubicBezTo>
                  <a:cubicBezTo>
                    <a:pt x="36" y="96"/>
                    <a:pt x="0" y="181"/>
                    <a:pt x="63" y="297"/>
                  </a:cubicBezTo>
                  <a:cubicBezTo>
                    <a:pt x="136" y="430"/>
                    <a:pt x="338" y="422"/>
                    <a:pt x="340" y="431"/>
                  </a:cubicBezTo>
                  <a:cubicBezTo>
                    <a:pt x="342" y="445"/>
                    <a:pt x="346" y="459"/>
                    <a:pt x="351" y="471"/>
                  </a:cubicBezTo>
                  <a:cubicBezTo>
                    <a:pt x="352" y="474"/>
                    <a:pt x="353" y="476"/>
                    <a:pt x="354" y="478"/>
                  </a:cubicBezTo>
                  <a:cubicBezTo>
                    <a:pt x="356" y="482"/>
                    <a:pt x="357" y="486"/>
                    <a:pt x="359" y="490"/>
                  </a:cubicBezTo>
                  <a:cubicBezTo>
                    <a:pt x="360" y="491"/>
                    <a:pt x="361" y="492"/>
                    <a:pt x="361" y="493"/>
                  </a:cubicBezTo>
                  <a:cubicBezTo>
                    <a:pt x="389" y="544"/>
                    <a:pt x="435" y="576"/>
                    <a:pt x="487" y="592"/>
                  </a:cubicBezTo>
                  <a:cubicBezTo>
                    <a:pt x="488" y="592"/>
                    <a:pt x="489" y="593"/>
                    <a:pt x="490" y="593"/>
                  </a:cubicBezTo>
                  <a:cubicBezTo>
                    <a:pt x="495" y="594"/>
                    <a:pt x="500" y="596"/>
                    <a:pt x="505" y="597"/>
                  </a:cubicBezTo>
                  <a:cubicBezTo>
                    <a:pt x="506" y="597"/>
                    <a:pt x="506" y="597"/>
                    <a:pt x="507" y="597"/>
                  </a:cubicBezTo>
                  <a:cubicBezTo>
                    <a:pt x="512" y="598"/>
                    <a:pt x="518" y="599"/>
                    <a:pt x="524" y="600"/>
                  </a:cubicBezTo>
                  <a:cubicBezTo>
                    <a:pt x="525" y="600"/>
                    <a:pt x="525" y="600"/>
                    <a:pt x="526" y="601"/>
                  </a:cubicBezTo>
                  <a:cubicBezTo>
                    <a:pt x="532" y="601"/>
                    <a:pt x="537" y="602"/>
                    <a:pt x="542" y="602"/>
                  </a:cubicBezTo>
                  <a:cubicBezTo>
                    <a:pt x="544" y="602"/>
                    <a:pt x="546" y="602"/>
                    <a:pt x="548" y="603"/>
                  </a:cubicBezTo>
                  <a:cubicBezTo>
                    <a:pt x="552" y="603"/>
                    <a:pt x="556" y="603"/>
                    <a:pt x="561" y="603"/>
                  </a:cubicBezTo>
                  <a:cubicBezTo>
                    <a:pt x="564" y="603"/>
                    <a:pt x="566" y="603"/>
                    <a:pt x="569" y="603"/>
                  </a:cubicBezTo>
                  <a:cubicBezTo>
                    <a:pt x="573" y="603"/>
                    <a:pt x="577" y="603"/>
                    <a:pt x="581" y="602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51"/>
            <p:cNvSpPr>
              <a:spLocks/>
            </p:cNvSpPr>
            <p:nvPr userDrawn="1"/>
          </p:nvSpPr>
          <p:spPr bwMode="auto">
            <a:xfrm>
              <a:off x="10645183" y="1091802"/>
              <a:ext cx="24615" cy="4750"/>
            </a:xfrm>
            <a:custGeom>
              <a:avLst/>
              <a:gdLst>
                <a:gd name="T0" fmla="*/ 52 w 52"/>
                <a:gd name="T1" fmla="*/ 0 h 10"/>
                <a:gd name="T2" fmla="*/ 0 w 52"/>
                <a:gd name="T3" fmla="*/ 10 h 10"/>
                <a:gd name="T4" fmla="*/ 52 w 52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10">
                  <a:moveTo>
                    <a:pt x="52" y="0"/>
                  </a:moveTo>
                  <a:cubicBezTo>
                    <a:pt x="36" y="5"/>
                    <a:pt x="18" y="8"/>
                    <a:pt x="0" y="10"/>
                  </a:cubicBezTo>
                  <a:cubicBezTo>
                    <a:pt x="18" y="8"/>
                    <a:pt x="36" y="5"/>
                    <a:pt x="52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52"/>
            <p:cNvSpPr>
              <a:spLocks/>
            </p:cNvSpPr>
            <p:nvPr userDrawn="1"/>
          </p:nvSpPr>
          <p:spPr bwMode="auto">
            <a:xfrm>
              <a:off x="10636546" y="1096553"/>
              <a:ext cx="5614" cy="432"/>
            </a:xfrm>
            <a:custGeom>
              <a:avLst/>
              <a:gdLst>
                <a:gd name="T0" fmla="*/ 12 w 12"/>
                <a:gd name="T1" fmla="*/ 0 h 1"/>
                <a:gd name="T2" fmla="*/ 0 w 12"/>
                <a:gd name="T3" fmla="*/ 1 h 1"/>
                <a:gd name="T4" fmla="*/ 12 w 1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cubicBezTo>
                    <a:pt x="8" y="1"/>
                    <a:pt x="4" y="1"/>
                    <a:pt x="0" y="1"/>
                  </a:cubicBezTo>
                  <a:cubicBezTo>
                    <a:pt x="4" y="1"/>
                    <a:pt x="8" y="1"/>
                    <a:pt x="12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3"/>
            <p:cNvSpPr>
              <a:spLocks/>
            </p:cNvSpPr>
            <p:nvPr userDrawn="1"/>
          </p:nvSpPr>
          <p:spPr bwMode="auto">
            <a:xfrm>
              <a:off x="10597681" y="1091802"/>
              <a:ext cx="1727" cy="432"/>
            </a:xfrm>
            <a:custGeom>
              <a:avLst/>
              <a:gdLst>
                <a:gd name="T0" fmla="*/ 0 w 3"/>
                <a:gd name="T1" fmla="*/ 0 h 1"/>
                <a:gd name="T2" fmla="*/ 3 w 3"/>
                <a:gd name="T3" fmla="*/ 1 h 1"/>
                <a:gd name="T4" fmla="*/ 0 w 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4"/>
            <p:cNvSpPr>
              <a:spLocks/>
            </p:cNvSpPr>
            <p:nvPr userDrawn="1"/>
          </p:nvSpPr>
          <p:spPr bwMode="auto">
            <a:xfrm>
              <a:off x="10624023" y="1096553"/>
              <a:ext cx="2591" cy="432"/>
            </a:xfrm>
            <a:custGeom>
              <a:avLst/>
              <a:gdLst>
                <a:gd name="T0" fmla="*/ 0 w 6"/>
                <a:gd name="T1" fmla="*/ 0 h 1"/>
                <a:gd name="T2" fmla="*/ 6 w 6"/>
                <a:gd name="T3" fmla="*/ 1 h 1"/>
                <a:gd name="T4" fmla="*/ 0 w 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">
                  <a:moveTo>
                    <a:pt x="0" y="0"/>
                  </a:moveTo>
                  <a:cubicBezTo>
                    <a:pt x="2" y="0"/>
                    <a:pt x="4" y="0"/>
                    <a:pt x="6" y="1"/>
                  </a:cubicBezTo>
                  <a:cubicBezTo>
                    <a:pt x="4" y="0"/>
                    <a:pt x="2" y="0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5"/>
            <p:cNvSpPr>
              <a:spLocks/>
            </p:cNvSpPr>
            <p:nvPr userDrawn="1"/>
          </p:nvSpPr>
          <p:spPr bwMode="auto">
            <a:xfrm>
              <a:off x="10537224" y="1043437"/>
              <a:ext cx="864" cy="1296"/>
            </a:xfrm>
            <a:custGeom>
              <a:avLst/>
              <a:gdLst>
                <a:gd name="T0" fmla="*/ 0 w 2"/>
                <a:gd name="T1" fmla="*/ 0 h 3"/>
                <a:gd name="T2" fmla="*/ 2 w 2"/>
                <a:gd name="T3" fmla="*/ 3 h 3"/>
                <a:gd name="T4" fmla="*/ 0 w 2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cubicBezTo>
                    <a:pt x="1" y="1"/>
                    <a:pt x="2" y="2"/>
                    <a:pt x="2" y="3"/>
                  </a:cubicBezTo>
                  <a:cubicBezTo>
                    <a:pt x="2" y="2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6"/>
            <p:cNvSpPr>
              <a:spLocks/>
            </p:cNvSpPr>
            <p:nvPr userDrawn="1"/>
          </p:nvSpPr>
          <p:spPr bwMode="auto">
            <a:xfrm>
              <a:off x="10615387" y="1095689"/>
              <a:ext cx="864" cy="432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0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0"/>
                    <a:pt x="1" y="0"/>
                    <a:pt x="2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7"/>
            <p:cNvSpPr>
              <a:spLocks/>
            </p:cNvSpPr>
            <p:nvPr userDrawn="1"/>
          </p:nvSpPr>
          <p:spPr bwMode="auto">
            <a:xfrm>
              <a:off x="10606318" y="1093962"/>
              <a:ext cx="864" cy="0"/>
            </a:xfrm>
            <a:custGeom>
              <a:avLst/>
              <a:gdLst>
                <a:gd name="T0" fmla="*/ 0 w 2"/>
                <a:gd name="T1" fmla="*/ 2 w 2"/>
                <a:gd name="T2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1" y="0"/>
                    <a:pt x="1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8"/>
            <p:cNvSpPr>
              <a:spLocks/>
            </p:cNvSpPr>
            <p:nvPr userDrawn="1"/>
          </p:nvSpPr>
          <p:spPr bwMode="auto">
            <a:xfrm>
              <a:off x="10533338" y="1034368"/>
              <a:ext cx="1296" cy="3455"/>
            </a:xfrm>
            <a:custGeom>
              <a:avLst/>
              <a:gdLst>
                <a:gd name="T0" fmla="*/ 0 w 3"/>
                <a:gd name="T1" fmla="*/ 0 h 7"/>
                <a:gd name="T2" fmla="*/ 3 w 3"/>
                <a:gd name="T3" fmla="*/ 7 h 7"/>
                <a:gd name="T4" fmla="*/ 0 w 3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1" y="3"/>
                    <a:pt x="2" y="5"/>
                    <a:pt x="3" y="7"/>
                  </a:cubicBezTo>
                  <a:cubicBezTo>
                    <a:pt x="2" y="5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9"/>
            <p:cNvSpPr>
              <a:spLocks/>
            </p:cNvSpPr>
            <p:nvPr userDrawn="1"/>
          </p:nvSpPr>
          <p:spPr bwMode="auto">
            <a:xfrm>
              <a:off x="9670097" y="829246"/>
              <a:ext cx="86799" cy="167552"/>
            </a:xfrm>
            <a:custGeom>
              <a:avLst/>
              <a:gdLst>
                <a:gd name="T0" fmla="*/ 0 w 201"/>
                <a:gd name="T1" fmla="*/ 5 h 388"/>
                <a:gd name="T2" fmla="*/ 4 w 201"/>
                <a:gd name="T3" fmla="*/ 388 h 388"/>
                <a:gd name="T4" fmla="*/ 200 w 201"/>
                <a:gd name="T5" fmla="*/ 387 h 388"/>
                <a:gd name="T6" fmla="*/ 201 w 201"/>
                <a:gd name="T7" fmla="*/ 0 h 388"/>
                <a:gd name="T8" fmla="*/ 0 w 201"/>
                <a:gd name="T9" fmla="*/ 5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388">
                  <a:moveTo>
                    <a:pt x="0" y="5"/>
                  </a:moveTo>
                  <a:lnTo>
                    <a:pt x="4" y="388"/>
                  </a:lnTo>
                  <a:lnTo>
                    <a:pt x="200" y="387"/>
                  </a:lnTo>
                  <a:lnTo>
                    <a:pt x="201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0"/>
            <p:cNvSpPr>
              <a:spLocks/>
            </p:cNvSpPr>
            <p:nvPr userDrawn="1"/>
          </p:nvSpPr>
          <p:spPr bwMode="auto">
            <a:xfrm>
              <a:off x="9882560" y="826223"/>
              <a:ext cx="95868" cy="170143"/>
            </a:xfrm>
            <a:custGeom>
              <a:avLst/>
              <a:gdLst>
                <a:gd name="T0" fmla="*/ 5 w 222"/>
                <a:gd name="T1" fmla="*/ 394 h 394"/>
                <a:gd name="T2" fmla="*/ 222 w 222"/>
                <a:gd name="T3" fmla="*/ 394 h 394"/>
                <a:gd name="T4" fmla="*/ 222 w 222"/>
                <a:gd name="T5" fmla="*/ 0 h 394"/>
                <a:gd name="T6" fmla="*/ 0 w 222"/>
                <a:gd name="T7" fmla="*/ 5 h 394"/>
                <a:gd name="T8" fmla="*/ 5 w 222"/>
                <a:gd name="T9" fmla="*/ 394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394">
                  <a:moveTo>
                    <a:pt x="5" y="394"/>
                  </a:moveTo>
                  <a:lnTo>
                    <a:pt x="222" y="394"/>
                  </a:lnTo>
                  <a:lnTo>
                    <a:pt x="222" y="0"/>
                  </a:lnTo>
                  <a:lnTo>
                    <a:pt x="0" y="5"/>
                  </a:lnTo>
                  <a:lnTo>
                    <a:pt x="5" y="394"/>
                  </a:ln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61"/>
            <p:cNvSpPr>
              <a:spLocks/>
            </p:cNvSpPr>
            <p:nvPr userDrawn="1"/>
          </p:nvSpPr>
          <p:spPr bwMode="auto">
            <a:xfrm>
              <a:off x="9884720" y="826223"/>
              <a:ext cx="93709" cy="170143"/>
            </a:xfrm>
            <a:custGeom>
              <a:avLst/>
              <a:gdLst>
                <a:gd name="T0" fmla="*/ 0 w 217"/>
                <a:gd name="T1" fmla="*/ 394 h 394"/>
                <a:gd name="T2" fmla="*/ 217 w 217"/>
                <a:gd name="T3" fmla="*/ 394 h 394"/>
                <a:gd name="T4" fmla="*/ 217 w 217"/>
                <a:gd name="T5" fmla="*/ 0 h 394"/>
                <a:gd name="T6" fmla="*/ 217 w 217"/>
                <a:gd name="T7" fmla="*/ 394 h 394"/>
                <a:gd name="T8" fmla="*/ 0 w 217"/>
                <a:gd name="T9" fmla="*/ 394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394">
                  <a:moveTo>
                    <a:pt x="0" y="394"/>
                  </a:moveTo>
                  <a:lnTo>
                    <a:pt x="217" y="394"/>
                  </a:lnTo>
                  <a:lnTo>
                    <a:pt x="217" y="0"/>
                  </a:lnTo>
                  <a:lnTo>
                    <a:pt x="217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62"/>
            <p:cNvSpPr>
              <a:spLocks noChangeArrowheads="1"/>
            </p:cNvSpPr>
            <p:nvPr userDrawn="1"/>
          </p:nvSpPr>
          <p:spPr bwMode="auto">
            <a:xfrm>
              <a:off x="10133025" y="1582800"/>
              <a:ext cx="72117" cy="389084"/>
            </a:xfrm>
            <a:prstGeom prst="rect">
              <a:avLst/>
            </a:pr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63"/>
            <p:cNvSpPr>
              <a:spLocks/>
            </p:cNvSpPr>
            <p:nvPr userDrawn="1"/>
          </p:nvSpPr>
          <p:spPr bwMode="auto">
            <a:xfrm>
              <a:off x="10290646" y="1575027"/>
              <a:ext cx="300126" cy="399017"/>
            </a:xfrm>
            <a:custGeom>
              <a:avLst/>
              <a:gdLst>
                <a:gd name="T0" fmla="*/ 309 w 633"/>
                <a:gd name="T1" fmla="*/ 699 h 841"/>
                <a:gd name="T2" fmla="*/ 115 w 633"/>
                <a:gd name="T3" fmla="*/ 605 h 841"/>
                <a:gd name="T4" fmla="*/ 0 w 633"/>
                <a:gd name="T5" fmla="*/ 699 h 841"/>
                <a:gd name="T6" fmla="*/ 309 w 633"/>
                <a:gd name="T7" fmla="*/ 841 h 841"/>
                <a:gd name="T8" fmla="*/ 633 w 633"/>
                <a:gd name="T9" fmla="*/ 589 h 841"/>
                <a:gd name="T10" fmla="*/ 401 w 633"/>
                <a:gd name="T11" fmla="*/ 356 h 841"/>
                <a:gd name="T12" fmla="*/ 196 w 633"/>
                <a:gd name="T13" fmla="*/ 231 h 841"/>
                <a:gd name="T14" fmla="*/ 330 w 633"/>
                <a:gd name="T15" fmla="*/ 142 h 841"/>
                <a:gd name="T16" fmla="*/ 493 w 633"/>
                <a:gd name="T17" fmla="*/ 221 h 841"/>
                <a:gd name="T18" fmla="*/ 612 w 633"/>
                <a:gd name="T19" fmla="*/ 132 h 841"/>
                <a:gd name="T20" fmla="*/ 338 w 633"/>
                <a:gd name="T21" fmla="*/ 0 h 841"/>
                <a:gd name="T22" fmla="*/ 34 w 633"/>
                <a:gd name="T23" fmla="*/ 247 h 841"/>
                <a:gd name="T24" fmla="*/ 279 w 633"/>
                <a:gd name="T25" fmla="*/ 475 h 841"/>
                <a:gd name="T26" fmla="*/ 471 w 633"/>
                <a:gd name="T27" fmla="*/ 598 h 841"/>
                <a:gd name="T28" fmla="*/ 309 w 633"/>
                <a:gd name="T29" fmla="*/ 699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3" h="841">
                  <a:moveTo>
                    <a:pt x="309" y="699"/>
                  </a:moveTo>
                  <a:cubicBezTo>
                    <a:pt x="222" y="699"/>
                    <a:pt x="164" y="654"/>
                    <a:pt x="115" y="605"/>
                  </a:cubicBezTo>
                  <a:cubicBezTo>
                    <a:pt x="0" y="699"/>
                    <a:pt x="0" y="699"/>
                    <a:pt x="0" y="699"/>
                  </a:cubicBezTo>
                  <a:cubicBezTo>
                    <a:pt x="80" y="807"/>
                    <a:pt x="178" y="841"/>
                    <a:pt x="309" y="841"/>
                  </a:cubicBezTo>
                  <a:cubicBezTo>
                    <a:pt x="468" y="841"/>
                    <a:pt x="633" y="770"/>
                    <a:pt x="633" y="589"/>
                  </a:cubicBezTo>
                  <a:cubicBezTo>
                    <a:pt x="633" y="439"/>
                    <a:pt x="532" y="388"/>
                    <a:pt x="401" y="356"/>
                  </a:cubicBezTo>
                  <a:cubicBezTo>
                    <a:pt x="333" y="341"/>
                    <a:pt x="196" y="328"/>
                    <a:pt x="196" y="231"/>
                  </a:cubicBezTo>
                  <a:cubicBezTo>
                    <a:pt x="196" y="174"/>
                    <a:pt x="259" y="142"/>
                    <a:pt x="330" y="142"/>
                  </a:cubicBezTo>
                  <a:cubicBezTo>
                    <a:pt x="406" y="142"/>
                    <a:pt x="458" y="177"/>
                    <a:pt x="493" y="221"/>
                  </a:cubicBezTo>
                  <a:cubicBezTo>
                    <a:pt x="612" y="132"/>
                    <a:pt x="612" y="132"/>
                    <a:pt x="612" y="132"/>
                  </a:cubicBezTo>
                  <a:cubicBezTo>
                    <a:pt x="554" y="37"/>
                    <a:pt x="444" y="0"/>
                    <a:pt x="338" y="0"/>
                  </a:cubicBezTo>
                  <a:cubicBezTo>
                    <a:pt x="188" y="0"/>
                    <a:pt x="34" y="79"/>
                    <a:pt x="34" y="247"/>
                  </a:cubicBezTo>
                  <a:cubicBezTo>
                    <a:pt x="34" y="400"/>
                    <a:pt x="149" y="442"/>
                    <a:pt x="279" y="475"/>
                  </a:cubicBezTo>
                  <a:cubicBezTo>
                    <a:pt x="345" y="490"/>
                    <a:pt x="471" y="507"/>
                    <a:pt x="471" y="598"/>
                  </a:cubicBezTo>
                  <a:cubicBezTo>
                    <a:pt x="471" y="667"/>
                    <a:pt x="387" y="699"/>
                    <a:pt x="309" y="699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4"/>
            <p:cNvSpPr>
              <a:spLocks noEditPoints="1"/>
            </p:cNvSpPr>
            <p:nvPr userDrawn="1"/>
          </p:nvSpPr>
          <p:spPr bwMode="auto">
            <a:xfrm>
              <a:off x="10655547" y="1574595"/>
              <a:ext cx="345037" cy="398585"/>
            </a:xfrm>
            <a:custGeom>
              <a:avLst/>
              <a:gdLst>
                <a:gd name="T0" fmla="*/ 589 w 728"/>
                <a:gd name="T1" fmla="*/ 600 h 840"/>
                <a:gd name="T2" fmla="*/ 399 w 728"/>
                <a:gd name="T3" fmla="*/ 705 h 840"/>
                <a:gd name="T4" fmla="*/ 159 w 728"/>
                <a:gd name="T5" fmla="*/ 484 h 840"/>
                <a:gd name="T6" fmla="*/ 728 w 728"/>
                <a:gd name="T7" fmla="*/ 484 h 840"/>
                <a:gd name="T8" fmla="*/ 728 w 728"/>
                <a:gd name="T9" fmla="*/ 429 h 840"/>
                <a:gd name="T10" fmla="*/ 381 w 728"/>
                <a:gd name="T11" fmla="*/ 0 h 840"/>
                <a:gd name="T12" fmla="*/ 0 w 728"/>
                <a:gd name="T13" fmla="*/ 419 h 840"/>
                <a:gd name="T14" fmla="*/ 379 w 728"/>
                <a:gd name="T15" fmla="*/ 840 h 840"/>
                <a:gd name="T16" fmla="*/ 698 w 728"/>
                <a:gd name="T17" fmla="*/ 683 h 840"/>
                <a:gd name="T18" fmla="*/ 589 w 728"/>
                <a:gd name="T19" fmla="*/ 600 h 840"/>
                <a:gd name="T20" fmla="*/ 380 w 728"/>
                <a:gd name="T21" fmla="*/ 136 h 840"/>
                <a:gd name="T22" fmla="*/ 579 w 728"/>
                <a:gd name="T23" fmla="*/ 356 h 840"/>
                <a:gd name="T24" fmla="*/ 159 w 728"/>
                <a:gd name="T25" fmla="*/ 356 h 840"/>
                <a:gd name="T26" fmla="*/ 380 w 728"/>
                <a:gd name="T27" fmla="*/ 136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28" h="840">
                  <a:moveTo>
                    <a:pt x="589" y="600"/>
                  </a:moveTo>
                  <a:cubicBezTo>
                    <a:pt x="538" y="665"/>
                    <a:pt x="487" y="705"/>
                    <a:pt x="399" y="705"/>
                  </a:cubicBezTo>
                  <a:cubicBezTo>
                    <a:pt x="259" y="705"/>
                    <a:pt x="159" y="618"/>
                    <a:pt x="159" y="484"/>
                  </a:cubicBezTo>
                  <a:cubicBezTo>
                    <a:pt x="728" y="484"/>
                    <a:pt x="728" y="484"/>
                    <a:pt x="728" y="484"/>
                  </a:cubicBezTo>
                  <a:cubicBezTo>
                    <a:pt x="728" y="429"/>
                    <a:pt x="728" y="429"/>
                    <a:pt x="728" y="429"/>
                  </a:cubicBezTo>
                  <a:cubicBezTo>
                    <a:pt x="728" y="223"/>
                    <a:pt x="663" y="0"/>
                    <a:pt x="381" y="0"/>
                  </a:cubicBezTo>
                  <a:cubicBezTo>
                    <a:pt x="141" y="0"/>
                    <a:pt x="0" y="179"/>
                    <a:pt x="0" y="419"/>
                  </a:cubicBezTo>
                  <a:cubicBezTo>
                    <a:pt x="0" y="657"/>
                    <a:pt x="125" y="840"/>
                    <a:pt x="379" y="840"/>
                  </a:cubicBezTo>
                  <a:cubicBezTo>
                    <a:pt x="529" y="840"/>
                    <a:pt x="621" y="788"/>
                    <a:pt x="698" y="683"/>
                  </a:cubicBezTo>
                  <a:lnTo>
                    <a:pt x="589" y="600"/>
                  </a:lnTo>
                  <a:close/>
                  <a:moveTo>
                    <a:pt x="380" y="136"/>
                  </a:moveTo>
                  <a:cubicBezTo>
                    <a:pt x="527" y="136"/>
                    <a:pt x="576" y="228"/>
                    <a:pt x="579" y="356"/>
                  </a:cubicBezTo>
                  <a:cubicBezTo>
                    <a:pt x="159" y="356"/>
                    <a:pt x="159" y="356"/>
                    <a:pt x="159" y="356"/>
                  </a:cubicBezTo>
                  <a:cubicBezTo>
                    <a:pt x="159" y="254"/>
                    <a:pt x="236" y="136"/>
                    <a:pt x="380" y="136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5"/>
            <p:cNvSpPr>
              <a:spLocks noEditPoints="1"/>
            </p:cNvSpPr>
            <p:nvPr userDrawn="1"/>
          </p:nvSpPr>
          <p:spPr bwMode="auto">
            <a:xfrm>
              <a:off x="9724077" y="1573731"/>
              <a:ext cx="316536" cy="398153"/>
            </a:xfrm>
            <a:custGeom>
              <a:avLst/>
              <a:gdLst>
                <a:gd name="T0" fmla="*/ 639 w 668"/>
                <a:gd name="T1" fmla="*/ 274 h 840"/>
                <a:gd name="T2" fmla="*/ 326 w 668"/>
                <a:gd name="T3" fmla="*/ 0 h 840"/>
                <a:gd name="T4" fmla="*/ 111 w 668"/>
                <a:gd name="T5" fmla="*/ 0 h 840"/>
                <a:gd name="T6" fmla="*/ 0 w 668"/>
                <a:gd name="T7" fmla="*/ 44 h 840"/>
                <a:gd name="T8" fmla="*/ 0 w 668"/>
                <a:gd name="T9" fmla="*/ 840 h 840"/>
                <a:gd name="T10" fmla="*/ 150 w 668"/>
                <a:gd name="T11" fmla="*/ 840 h 840"/>
                <a:gd name="T12" fmla="*/ 150 w 668"/>
                <a:gd name="T13" fmla="*/ 527 h 840"/>
                <a:gd name="T14" fmla="*/ 293 w 668"/>
                <a:gd name="T15" fmla="*/ 527 h 840"/>
                <a:gd name="T16" fmla="*/ 487 w 668"/>
                <a:gd name="T17" fmla="*/ 840 h 840"/>
                <a:gd name="T18" fmla="*/ 668 w 668"/>
                <a:gd name="T19" fmla="*/ 840 h 840"/>
                <a:gd name="T20" fmla="*/ 445 w 668"/>
                <a:gd name="T21" fmla="*/ 511 h 840"/>
                <a:gd name="T22" fmla="*/ 639 w 668"/>
                <a:gd name="T23" fmla="*/ 274 h 840"/>
                <a:gd name="T24" fmla="*/ 300 w 668"/>
                <a:gd name="T25" fmla="*/ 399 h 840"/>
                <a:gd name="T26" fmla="*/ 150 w 668"/>
                <a:gd name="T27" fmla="*/ 399 h 840"/>
                <a:gd name="T28" fmla="*/ 150 w 668"/>
                <a:gd name="T29" fmla="*/ 144 h 840"/>
                <a:gd name="T30" fmla="*/ 313 w 668"/>
                <a:gd name="T31" fmla="*/ 144 h 840"/>
                <a:gd name="T32" fmla="*/ 483 w 668"/>
                <a:gd name="T33" fmla="*/ 273 h 840"/>
                <a:gd name="T34" fmla="*/ 300 w 668"/>
                <a:gd name="T35" fmla="*/ 399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8" h="840">
                  <a:moveTo>
                    <a:pt x="639" y="274"/>
                  </a:moveTo>
                  <a:cubicBezTo>
                    <a:pt x="639" y="85"/>
                    <a:pt x="487" y="0"/>
                    <a:pt x="326" y="0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76" y="14"/>
                    <a:pt x="29" y="29"/>
                    <a:pt x="0" y="44"/>
                  </a:cubicBezTo>
                  <a:cubicBezTo>
                    <a:pt x="0" y="840"/>
                    <a:pt x="0" y="840"/>
                    <a:pt x="0" y="840"/>
                  </a:cubicBezTo>
                  <a:cubicBezTo>
                    <a:pt x="150" y="840"/>
                    <a:pt x="150" y="840"/>
                    <a:pt x="150" y="840"/>
                  </a:cubicBezTo>
                  <a:cubicBezTo>
                    <a:pt x="150" y="527"/>
                    <a:pt x="150" y="527"/>
                    <a:pt x="150" y="527"/>
                  </a:cubicBezTo>
                  <a:cubicBezTo>
                    <a:pt x="293" y="527"/>
                    <a:pt x="293" y="527"/>
                    <a:pt x="293" y="527"/>
                  </a:cubicBezTo>
                  <a:cubicBezTo>
                    <a:pt x="487" y="840"/>
                    <a:pt x="487" y="840"/>
                    <a:pt x="487" y="840"/>
                  </a:cubicBezTo>
                  <a:cubicBezTo>
                    <a:pt x="668" y="840"/>
                    <a:pt x="668" y="840"/>
                    <a:pt x="668" y="840"/>
                  </a:cubicBezTo>
                  <a:cubicBezTo>
                    <a:pt x="445" y="511"/>
                    <a:pt x="445" y="511"/>
                    <a:pt x="445" y="511"/>
                  </a:cubicBezTo>
                  <a:cubicBezTo>
                    <a:pt x="569" y="494"/>
                    <a:pt x="639" y="395"/>
                    <a:pt x="639" y="274"/>
                  </a:cubicBezTo>
                  <a:close/>
                  <a:moveTo>
                    <a:pt x="300" y="399"/>
                  </a:moveTo>
                  <a:cubicBezTo>
                    <a:pt x="150" y="399"/>
                    <a:pt x="150" y="399"/>
                    <a:pt x="150" y="399"/>
                  </a:cubicBezTo>
                  <a:cubicBezTo>
                    <a:pt x="150" y="144"/>
                    <a:pt x="150" y="144"/>
                    <a:pt x="150" y="144"/>
                  </a:cubicBezTo>
                  <a:cubicBezTo>
                    <a:pt x="313" y="144"/>
                    <a:pt x="313" y="144"/>
                    <a:pt x="313" y="144"/>
                  </a:cubicBezTo>
                  <a:cubicBezTo>
                    <a:pt x="390" y="144"/>
                    <a:pt x="483" y="173"/>
                    <a:pt x="483" y="273"/>
                  </a:cubicBezTo>
                  <a:cubicBezTo>
                    <a:pt x="483" y="382"/>
                    <a:pt x="384" y="399"/>
                    <a:pt x="300" y="399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56" name="Group 2055"/>
          <p:cNvGrpSpPr/>
          <p:nvPr userDrawn="1"/>
        </p:nvGrpSpPr>
        <p:grpSpPr>
          <a:xfrm>
            <a:off x="0" y="381000"/>
            <a:ext cx="697441" cy="6477000"/>
            <a:chOff x="-2667000" y="-985838"/>
            <a:chExt cx="830262" cy="7710488"/>
          </a:xfrm>
        </p:grpSpPr>
        <p:sp>
          <p:nvSpPr>
            <p:cNvPr id="2051" name="Rectangle 6"/>
            <p:cNvSpPr>
              <a:spLocks noChangeArrowheads="1"/>
            </p:cNvSpPr>
            <p:nvPr userDrawn="1"/>
          </p:nvSpPr>
          <p:spPr bwMode="auto">
            <a:xfrm>
              <a:off x="-2667000" y="-985838"/>
              <a:ext cx="690562" cy="771048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2" name="Freeform 7"/>
            <p:cNvSpPr>
              <a:spLocks/>
            </p:cNvSpPr>
            <p:nvPr userDrawn="1"/>
          </p:nvSpPr>
          <p:spPr bwMode="auto">
            <a:xfrm>
              <a:off x="-2667000" y="-514350"/>
              <a:ext cx="134937" cy="263525"/>
            </a:xfrm>
            <a:custGeom>
              <a:avLst/>
              <a:gdLst>
                <a:gd name="T0" fmla="*/ 2 w 85"/>
                <a:gd name="T1" fmla="*/ 166 h 166"/>
                <a:gd name="T2" fmla="*/ 85 w 85"/>
                <a:gd name="T3" fmla="*/ 163 h 166"/>
                <a:gd name="T4" fmla="*/ 85 w 85"/>
                <a:gd name="T5" fmla="*/ 0 h 166"/>
                <a:gd name="T6" fmla="*/ 0 w 85"/>
                <a:gd name="T7" fmla="*/ 3 h 166"/>
                <a:gd name="T8" fmla="*/ 2 w 85"/>
                <a:gd name="T9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66">
                  <a:moveTo>
                    <a:pt x="2" y="166"/>
                  </a:moveTo>
                  <a:lnTo>
                    <a:pt x="85" y="163"/>
                  </a:lnTo>
                  <a:lnTo>
                    <a:pt x="85" y="0"/>
                  </a:lnTo>
                  <a:lnTo>
                    <a:pt x="0" y="3"/>
                  </a:lnTo>
                  <a:lnTo>
                    <a:pt x="2" y="1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3" name="Freeform 8"/>
            <p:cNvSpPr>
              <a:spLocks/>
            </p:cNvSpPr>
            <p:nvPr userDrawn="1"/>
          </p:nvSpPr>
          <p:spPr bwMode="auto">
            <a:xfrm>
              <a:off x="-2336800" y="-517525"/>
              <a:ext cx="150812" cy="261938"/>
            </a:xfrm>
            <a:custGeom>
              <a:avLst/>
              <a:gdLst>
                <a:gd name="T0" fmla="*/ 95 w 95"/>
                <a:gd name="T1" fmla="*/ 0 h 165"/>
                <a:gd name="T2" fmla="*/ 0 w 95"/>
                <a:gd name="T3" fmla="*/ 2 h 165"/>
                <a:gd name="T4" fmla="*/ 2 w 95"/>
                <a:gd name="T5" fmla="*/ 165 h 165"/>
                <a:gd name="T6" fmla="*/ 95 w 95"/>
                <a:gd name="T7" fmla="*/ 165 h 165"/>
                <a:gd name="T8" fmla="*/ 95 w 95"/>
                <a:gd name="T9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165">
                  <a:moveTo>
                    <a:pt x="95" y="0"/>
                  </a:moveTo>
                  <a:lnTo>
                    <a:pt x="0" y="2"/>
                  </a:lnTo>
                  <a:lnTo>
                    <a:pt x="2" y="165"/>
                  </a:lnTo>
                  <a:lnTo>
                    <a:pt x="95" y="165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4" name="Freeform 9"/>
            <p:cNvSpPr>
              <a:spLocks/>
            </p:cNvSpPr>
            <p:nvPr userDrawn="1"/>
          </p:nvSpPr>
          <p:spPr bwMode="auto">
            <a:xfrm>
              <a:off x="-2336800" y="-517525"/>
              <a:ext cx="150812" cy="261938"/>
            </a:xfrm>
            <a:custGeom>
              <a:avLst/>
              <a:gdLst>
                <a:gd name="T0" fmla="*/ 95 w 95"/>
                <a:gd name="T1" fmla="*/ 0 h 165"/>
                <a:gd name="T2" fmla="*/ 0 w 95"/>
                <a:gd name="T3" fmla="*/ 2 h 165"/>
                <a:gd name="T4" fmla="*/ 2 w 95"/>
                <a:gd name="T5" fmla="*/ 165 h 165"/>
                <a:gd name="T6" fmla="*/ 95 w 95"/>
                <a:gd name="T7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" h="165">
                  <a:moveTo>
                    <a:pt x="95" y="0"/>
                  </a:moveTo>
                  <a:lnTo>
                    <a:pt x="0" y="2"/>
                  </a:lnTo>
                  <a:lnTo>
                    <a:pt x="2" y="165"/>
                  </a:lnTo>
                  <a:lnTo>
                    <a:pt x="95" y="16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5" name="Rectangle 10"/>
            <p:cNvSpPr>
              <a:spLocks noChangeArrowheads="1"/>
            </p:cNvSpPr>
            <p:nvPr userDrawn="1"/>
          </p:nvSpPr>
          <p:spPr bwMode="auto">
            <a:xfrm>
              <a:off x="-1976438" y="-985838"/>
              <a:ext cx="139700" cy="1571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67" name="Picture 6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628" y="6082873"/>
            <a:ext cx="1648149" cy="54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410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943" y="2184408"/>
            <a:ext cx="5479143" cy="1524000"/>
          </a:xfrm>
        </p:spPr>
        <p:txBody>
          <a:bodyPr anchor="b">
            <a:normAutofit/>
          </a:bodyPr>
          <a:lstStyle>
            <a:lvl1pPr algn="l">
              <a:defRPr sz="3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942" y="3795493"/>
            <a:ext cx="5479143" cy="747486"/>
          </a:xfrm>
        </p:spPr>
        <p:txBody>
          <a:bodyPr lIns="0" rIns="0" anchor="t"/>
          <a:lstStyle>
            <a:lvl1pPr marL="0" indent="0">
              <a:buNone/>
              <a:defRPr sz="2000" i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08037" y="2391658"/>
            <a:ext cx="1746477" cy="4466341"/>
            <a:chOff x="-4881563" y="-125413"/>
            <a:chExt cx="2270125" cy="5805488"/>
          </a:xfrm>
        </p:grpSpPr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-3332163" y="3238500"/>
              <a:ext cx="153988" cy="2425700"/>
            </a:xfrm>
            <a:custGeom>
              <a:avLst/>
              <a:gdLst>
                <a:gd name="T0" fmla="*/ 9 w 97"/>
                <a:gd name="T1" fmla="*/ 1528 h 1528"/>
                <a:gd name="T2" fmla="*/ 9 w 97"/>
                <a:gd name="T3" fmla="*/ 38 h 1528"/>
                <a:gd name="T4" fmla="*/ 9 w 97"/>
                <a:gd name="T5" fmla="*/ 38 h 1528"/>
                <a:gd name="T6" fmla="*/ 9 w 97"/>
                <a:gd name="T7" fmla="*/ 38 h 1528"/>
                <a:gd name="T8" fmla="*/ 9 w 97"/>
                <a:gd name="T9" fmla="*/ 31 h 1528"/>
                <a:gd name="T10" fmla="*/ 0 w 97"/>
                <a:gd name="T11" fmla="*/ 31 h 1528"/>
                <a:gd name="T12" fmla="*/ 0 w 97"/>
                <a:gd name="T13" fmla="*/ 23 h 1528"/>
                <a:gd name="T14" fmla="*/ 50 w 97"/>
                <a:gd name="T15" fmla="*/ 0 h 1528"/>
                <a:gd name="T16" fmla="*/ 50 w 97"/>
                <a:gd name="T17" fmla="*/ 0 h 1528"/>
                <a:gd name="T18" fmla="*/ 64 w 97"/>
                <a:gd name="T19" fmla="*/ 7 h 1528"/>
                <a:gd name="T20" fmla="*/ 97 w 97"/>
                <a:gd name="T21" fmla="*/ 23 h 1528"/>
                <a:gd name="T22" fmla="*/ 97 w 97"/>
                <a:gd name="T23" fmla="*/ 31 h 1528"/>
                <a:gd name="T24" fmla="*/ 87 w 97"/>
                <a:gd name="T25" fmla="*/ 31 h 1528"/>
                <a:gd name="T26" fmla="*/ 87 w 97"/>
                <a:gd name="T27" fmla="*/ 1528 h 1528"/>
                <a:gd name="T28" fmla="*/ 9 w 97"/>
                <a:gd name="T29" fmla="*/ 1528 h 1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" h="1528">
                  <a:moveTo>
                    <a:pt x="9" y="1528"/>
                  </a:moveTo>
                  <a:lnTo>
                    <a:pt x="9" y="38"/>
                  </a:lnTo>
                  <a:lnTo>
                    <a:pt x="9" y="38"/>
                  </a:lnTo>
                  <a:lnTo>
                    <a:pt x="9" y="38"/>
                  </a:lnTo>
                  <a:lnTo>
                    <a:pt x="9" y="31"/>
                  </a:lnTo>
                  <a:lnTo>
                    <a:pt x="0" y="31"/>
                  </a:lnTo>
                  <a:lnTo>
                    <a:pt x="0" y="23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64" y="7"/>
                  </a:lnTo>
                  <a:lnTo>
                    <a:pt x="97" y="23"/>
                  </a:lnTo>
                  <a:lnTo>
                    <a:pt x="97" y="31"/>
                  </a:lnTo>
                  <a:lnTo>
                    <a:pt x="87" y="31"/>
                  </a:lnTo>
                  <a:lnTo>
                    <a:pt x="87" y="1528"/>
                  </a:lnTo>
                  <a:lnTo>
                    <a:pt x="9" y="15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9"/>
            <p:cNvSpPr>
              <a:spLocks/>
            </p:cNvSpPr>
            <p:nvPr userDrawn="1"/>
          </p:nvSpPr>
          <p:spPr bwMode="auto">
            <a:xfrm>
              <a:off x="-3332163" y="3238500"/>
              <a:ext cx="153988" cy="2425700"/>
            </a:xfrm>
            <a:custGeom>
              <a:avLst/>
              <a:gdLst>
                <a:gd name="T0" fmla="*/ 9 w 97"/>
                <a:gd name="T1" fmla="*/ 1528 h 1528"/>
                <a:gd name="T2" fmla="*/ 9 w 97"/>
                <a:gd name="T3" fmla="*/ 38 h 1528"/>
                <a:gd name="T4" fmla="*/ 9 w 97"/>
                <a:gd name="T5" fmla="*/ 38 h 1528"/>
                <a:gd name="T6" fmla="*/ 9 w 97"/>
                <a:gd name="T7" fmla="*/ 38 h 1528"/>
                <a:gd name="T8" fmla="*/ 9 w 97"/>
                <a:gd name="T9" fmla="*/ 31 h 1528"/>
                <a:gd name="T10" fmla="*/ 0 w 97"/>
                <a:gd name="T11" fmla="*/ 31 h 1528"/>
                <a:gd name="T12" fmla="*/ 0 w 97"/>
                <a:gd name="T13" fmla="*/ 23 h 1528"/>
                <a:gd name="T14" fmla="*/ 50 w 97"/>
                <a:gd name="T15" fmla="*/ 0 h 1528"/>
                <a:gd name="T16" fmla="*/ 50 w 97"/>
                <a:gd name="T17" fmla="*/ 0 h 1528"/>
                <a:gd name="T18" fmla="*/ 64 w 97"/>
                <a:gd name="T19" fmla="*/ 7 h 1528"/>
                <a:gd name="T20" fmla="*/ 97 w 97"/>
                <a:gd name="T21" fmla="*/ 23 h 1528"/>
                <a:gd name="T22" fmla="*/ 97 w 97"/>
                <a:gd name="T23" fmla="*/ 31 h 1528"/>
                <a:gd name="T24" fmla="*/ 87 w 97"/>
                <a:gd name="T25" fmla="*/ 31 h 1528"/>
                <a:gd name="T26" fmla="*/ 87 w 97"/>
                <a:gd name="T27" fmla="*/ 1528 h 1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" h="1528">
                  <a:moveTo>
                    <a:pt x="9" y="1528"/>
                  </a:moveTo>
                  <a:lnTo>
                    <a:pt x="9" y="38"/>
                  </a:lnTo>
                  <a:lnTo>
                    <a:pt x="9" y="38"/>
                  </a:lnTo>
                  <a:lnTo>
                    <a:pt x="9" y="38"/>
                  </a:lnTo>
                  <a:lnTo>
                    <a:pt x="9" y="31"/>
                  </a:lnTo>
                  <a:lnTo>
                    <a:pt x="0" y="31"/>
                  </a:lnTo>
                  <a:lnTo>
                    <a:pt x="0" y="23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64" y="7"/>
                  </a:lnTo>
                  <a:lnTo>
                    <a:pt x="97" y="23"/>
                  </a:lnTo>
                  <a:lnTo>
                    <a:pt x="97" y="31"/>
                  </a:lnTo>
                  <a:lnTo>
                    <a:pt x="87" y="31"/>
                  </a:lnTo>
                  <a:lnTo>
                    <a:pt x="87" y="1528"/>
                  </a:ln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-3598863" y="5375275"/>
              <a:ext cx="327025" cy="304800"/>
            </a:xfrm>
            <a:custGeom>
              <a:avLst/>
              <a:gdLst>
                <a:gd name="T0" fmla="*/ 21 w 206"/>
                <a:gd name="T1" fmla="*/ 192 h 192"/>
                <a:gd name="T2" fmla="*/ 21 w 206"/>
                <a:gd name="T3" fmla="*/ 81 h 192"/>
                <a:gd name="T4" fmla="*/ 21 w 206"/>
                <a:gd name="T5" fmla="*/ 81 h 192"/>
                <a:gd name="T6" fmla="*/ 21 w 206"/>
                <a:gd name="T7" fmla="*/ 81 h 192"/>
                <a:gd name="T8" fmla="*/ 19 w 206"/>
                <a:gd name="T9" fmla="*/ 64 h 192"/>
                <a:gd name="T10" fmla="*/ 3 w 206"/>
                <a:gd name="T11" fmla="*/ 64 h 192"/>
                <a:gd name="T12" fmla="*/ 0 w 206"/>
                <a:gd name="T13" fmla="*/ 48 h 192"/>
                <a:gd name="T14" fmla="*/ 104 w 206"/>
                <a:gd name="T15" fmla="*/ 0 h 192"/>
                <a:gd name="T16" fmla="*/ 106 w 206"/>
                <a:gd name="T17" fmla="*/ 0 h 192"/>
                <a:gd name="T18" fmla="*/ 132 w 206"/>
                <a:gd name="T19" fmla="*/ 15 h 192"/>
                <a:gd name="T20" fmla="*/ 206 w 206"/>
                <a:gd name="T21" fmla="*/ 50 h 192"/>
                <a:gd name="T22" fmla="*/ 206 w 206"/>
                <a:gd name="T23" fmla="*/ 67 h 192"/>
                <a:gd name="T24" fmla="*/ 187 w 206"/>
                <a:gd name="T25" fmla="*/ 67 h 192"/>
                <a:gd name="T26" fmla="*/ 187 w 206"/>
                <a:gd name="T27" fmla="*/ 192 h 192"/>
                <a:gd name="T28" fmla="*/ 21 w 206"/>
                <a:gd name="T29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6" h="192">
                  <a:moveTo>
                    <a:pt x="21" y="192"/>
                  </a:moveTo>
                  <a:lnTo>
                    <a:pt x="21" y="81"/>
                  </a:lnTo>
                  <a:lnTo>
                    <a:pt x="21" y="81"/>
                  </a:lnTo>
                  <a:lnTo>
                    <a:pt x="21" y="81"/>
                  </a:lnTo>
                  <a:lnTo>
                    <a:pt x="19" y="64"/>
                  </a:lnTo>
                  <a:lnTo>
                    <a:pt x="3" y="64"/>
                  </a:lnTo>
                  <a:lnTo>
                    <a:pt x="0" y="48"/>
                  </a:lnTo>
                  <a:lnTo>
                    <a:pt x="104" y="0"/>
                  </a:lnTo>
                  <a:lnTo>
                    <a:pt x="106" y="0"/>
                  </a:lnTo>
                  <a:lnTo>
                    <a:pt x="132" y="15"/>
                  </a:lnTo>
                  <a:lnTo>
                    <a:pt x="206" y="50"/>
                  </a:lnTo>
                  <a:lnTo>
                    <a:pt x="206" y="67"/>
                  </a:lnTo>
                  <a:lnTo>
                    <a:pt x="187" y="67"/>
                  </a:lnTo>
                  <a:lnTo>
                    <a:pt x="187" y="192"/>
                  </a:lnTo>
                  <a:lnTo>
                    <a:pt x="21" y="192"/>
                  </a:lnTo>
                  <a:close/>
                </a:path>
              </a:pathLst>
            </a:custGeom>
            <a:solidFill>
              <a:srgbClr val="B2E0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1"/>
            <p:cNvSpPr>
              <a:spLocks/>
            </p:cNvSpPr>
            <p:nvPr userDrawn="1"/>
          </p:nvSpPr>
          <p:spPr bwMode="auto">
            <a:xfrm>
              <a:off x="-3598863" y="5375275"/>
              <a:ext cx="327025" cy="304800"/>
            </a:xfrm>
            <a:custGeom>
              <a:avLst/>
              <a:gdLst>
                <a:gd name="T0" fmla="*/ 21 w 206"/>
                <a:gd name="T1" fmla="*/ 192 h 192"/>
                <a:gd name="T2" fmla="*/ 21 w 206"/>
                <a:gd name="T3" fmla="*/ 81 h 192"/>
                <a:gd name="T4" fmla="*/ 21 w 206"/>
                <a:gd name="T5" fmla="*/ 81 h 192"/>
                <a:gd name="T6" fmla="*/ 21 w 206"/>
                <a:gd name="T7" fmla="*/ 81 h 192"/>
                <a:gd name="T8" fmla="*/ 19 w 206"/>
                <a:gd name="T9" fmla="*/ 64 h 192"/>
                <a:gd name="T10" fmla="*/ 3 w 206"/>
                <a:gd name="T11" fmla="*/ 64 h 192"/>
                <a:gd name="T12" fmla="*/ 0 w 206"/>
                <a:gd name="T13" fmla="*/ 48 h 192"/>
                <a:gd name="T14" fmla="*/ 104 w 206"/>
                <a:gd name="T15" fmla="*/ 0 h 192"/>
                <a:gd name="T16" fmla="*/ 106 w 206"/>
                <a:gd name="T17" fmla="*/ 0 h 192"/>
                <a:gd name="T18" fmla="*/ 132 w 206"/>
                <a:gd name="T19" fmla="*/ 15 h 192"/>
                <a:gd name="T20" fmla="*/ 206 w 206"/>
                <a:gd name="T21" fmla="*/ 50 h 192"/>
                <a:gd name="T22" fmla="*/ 206 w 206"/>
                <a:gd name="T23" fmla="*/ 67 h 192"/>
                <a:gd name="T24" fmla="*/ 187 w 206"/>
                <a:gd name="T25" fmla="*/ 67 h 192"/>
                <a:gd name="T26" fmla="*/ 187 w 206"/>
                <a:gd name="T2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6" h="192">
                  <a:moveTo>
                    <a:pt x="21" y="192"/>
                  </a:moveTo>
                  <a:lnTo>
                    <a:pt x="21" y="81"/>
                  </a:lnTo>
                  <a:lnTo>
                    <a:pt x="21" y="81"/>
                  </a:lnTo>
                  <a:lnTo>
                    <a:pt x="21" y="81"/>
                  </a:lnTo>
                  <a:lnTo>
                    <a:pt x="19" y="64"/>
                  </a:lnTo>
                  <a:lnTo>
                    <a:pt x="3" y="64"/>
                  </a:lnTo>
                  <a:lnTo>
                    <a:pt x="0" y="48"/>
                  </a:lnTo>
                  <a:lnTo>
                    <a:pt x="104" y="0"/>
                  </a:lnTo>
                  <a:lnTo>
                    <a:pt x="106" y="0"/>
                  </a:lnTo>
                  <a:lnTo>
                    <a:pt x="132" y="15"/>
                  </a:lnTo>
                  <a:lnTo>
                    <a:pt x="206" y="50"/>
                  </a:lnTo>
                  <a:lnTo>
                    <a:pt x="206" y="67"/>
                  </a:lnTo>
                  <a:lnTo>
                    <a:pt x="187" y="67"/>
                  </a:lnTo>
                  <a:lnTo>
                    <a:pt x="187" y="192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2"/>
            <p:cNvSpPr>
              <a:spLocks/>
            </p:cNvSpPr>
            <p:nvPr userDrawn="1"/>
          </p:nvSpPr>
          <p:spPr bwMode="auto">
            <a:xfrm>
              <a:off x="-4251326" y="-125413"/>
              <a:ext cx="300038" cy="5789613"/>
            </a:xfrm>
            <a:custGeom>
              <a:avLst/>
              <a:gdLst>
                <a:gd name="T0" fmla="*/ 17 w 189"/>
                <a:gd name="T1" fmla="*/ 3647 h 3647"/>
                <a:gd name="T2" fmla="*/ 17 w 189"/>
                <a:gd name="T3" fmla="*/ 75 h 3647"/>
                <a:gd name="T4" fmla="*/ 17 w 189"/>
                <a:gd name="T5" fmla="*/ 75 h 3647"/>
                <a:gd name="T6" fmla="*/ 17 w 189"/>
                <a:gd name="T7" fmla="*/ 75 h 3647"/>
                <a:gd name="T8" fmla="*/ 17 w 189"/>
                <a:gd name="T9" fmla="*/ 59 h 3647"/>
                <a:gd name="T10" fmla="*/ 0 w 189"/>
                <a:gd name="T11" fmla="*/ 59 h 3647"/>
                <a:gd name="T12" fmla="*/ 0 w 189"/>
                <a:gd name="T13" fmla="*/ 45 h 3647"/>
                <a:gd name="T14" fmla="*/ 95 w 189"/>
                <a:gd name="T15" fmla="*/ 0 h 3647"/>
                <a:gd name="T16" fmla="*/ 97 w 189"/>
                <a:gd name="T17" fmla="*/ 2 h 3647"/>
                <a:gd name="T18" fmla="*/ 121 w 189"/>
                <a:gd name="T19" fmla="*/ 14 h 3647"/>
                <a:gd name="T20" fmla="*/ 189 w 189"/>
                <a:gd name="T21" fmla="*/ 47 h 3647"/>
                <a:gd name="T22" fmla="*/ 189 w 189"/>
                <a:gd name="T23" fmla="*/ 61 h 3647"/>
                <a:gd name="T24" fmla="*/ 170 w 189"/>
                <a:gd name="T25" fmla="*/ 61 h 3647"/>
                <a:gd name="T26" fmla="*/ 170 w 189"/>
                <a:gd name="T27" fmla="*/ 3647 h 3647"/>
                <a:gd name="T28" fmla="*/ 17 w 189"/>
                <a:gd name="T29" fmla="*/ 3647 h 3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9" h="3647">
                  <a:moveTo>
                    <a:pt x="17" y="3647"/>
                  </a:moveTo>
                  <a:lnTo>
                    <a:pt x="17" y="75"/>
                  </a:lnTo>
                  <a:lnTo>
                    <a:pt x="17" y="75"/>
                  </a:lnTo>
                  <a:lnTo>
                    <a:pt x="17" y="75"/>
                  </a:lnTo>
                  <a:lnTo>
                    <a:pt x="17" y="59"/>
                  </a:lnTo>
                  <a:lnTo>
                    <a:pt x="0" y="59"/>
                  </a:lnTo>
                  <a:lnTo>
                    <a:pt x="0" y="45"/>
                  </a:lnTo>
                  <a:lnTo>
                    <a:pt x="95" y="0"/>
                  </a:lnTo>
                  <a:lnTo>
                    <a:pt x="97" y="2"/>
                  </a:lnTo>
                  <a:lnTo>
                    <a:pt x="121" y="14"/>
                  </a:lnTo>
                  <a:lnTo>
                    <a:pt x="189" y="47"/>
                  </a:lnTo>
                  <a:lnTo>
                    <a:pt x="189" y="61"/>
                  </a:lnTo>
                  <a:lnTo>
                    <a:pt x="170" y="61"/>
                  </a:lnTo>
                  <a:lnTo>
                    <a:pt x="170" y="3647"/>
                  </a:lnTo>
                  <a:lnTo>
                    <a:pt x="17" y="364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3"/>
            <p:cNvSpPr>
              <a:spLocks/>
            </p:cNvSpPr>
            <p:nvPr userDrawn="1"/>
          </p:nvSpPr>
          <p:spPr bwMode="auto">
            <a:xfrm>
              <a:off x="-4251326" y="-125413"/>
              <a:ext cx="300038" cy="5789613"/>
            </a:xfrm>
            <a:custGeom>
              <a:avLst/>
              <a:gdLst>
                <a:gd name="T0" fmla="*/ 17 w 189"/>
                <a:gd name="T1" fmla="*/ 3647 h 3647"/>
                <a:gd name="T2" fmla="*/ 17 w 189"/>
                <a:gd name="T3" fmla="*/ 75 h 3647"/>
                <a:gd name="T4" fmla="*/ 17 w 189"/>
                <a:gd name="T5" fmla="*/ 75 h 3647"/>
                <a:gd name="T6" fmla="*/ 17 w 189"/>
                <a:gd name="T7" fmla="*/ 75 h 3647"/>
                <a:gd name="T8" fmla="*/ 17 w 189"/>
                <a:gd name="T9" fmla="*/ 59 h 3647"/>
                <a:gd name="T10" fmla="*/ 0 w 189"/>
                <a:gd name="T11" fmla="*/ 59 h 3647"/>
                <a:gd name="T12" fmla="*/ 0 w 189"/>
                <a:gd name="T13" fmla="*/ 45 h 3647"/>
                <a:gd name="T14" fmla="*/ 95 w 189"/>
                <a:gd name="T15" fmla="*/ 0 h 3647"/>
                <a:gd name="T16" fmla="*/ 97 w 189"/>
                <a:gd name="T17" fmla="*/ 2 h 3647"/>
                <a:gd name="T18" fmla="*/ 121 w 189"/>
                <a:gd name="T19" fmla="*/ 14 h 3647"/>
                <a:gd name="T20" fmla="*/ 189 w 189"/>
                <a:gd name="T21" fmla="*/ 47 h 3647"/>
                <a:gd name="T22" fmla="*/ 189 w 189"/>
                <a:gd name="T23" fmla="*/ 61 h 3647"/>
                <a:gd name="T24" fmla="*/ 170 w 189"/>
                <a:gd name="T25" fmla="*/ 61 h 3647"/>
                <a:gd name="T26" fmla="*/ 170 w 189"/>
                <a:gd name="T27" fmla="*/ 3647 h 3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9" h="3647">
                  <a:moveTo>
                    <a:pt x="17" y="3647"/>
                  </a:moveTo>
                  <a:lnTo>
                    <a:pt x="17" y="75"/>
                  </a:lnTo>
                  <a:lnTo>
                    <a:pt x="17" y="75"/>
                  </a:lnTo>
                  <a:lnTo>
                    <a:pt x="17" y="75"/>
                  </a:lnTo>
                  <a:lnTo>
                    <a:pt x="17" y="59"/>
                  </a:lnTo>
                  <a:lnTo>
                    <a:pt x="0" y="59"/>
                  </a:lnTo>
                  <a:lnTo>
                    <a:pt x="0" y="45"/>
                  </a:lnTo>
                  <a:lnTo>
                    <a:pt x="95" y="0"/>
                  </a:lnTo>
                  <a:lnTo>
                    <a:pt x="97" y="2"/>
                  </a:lnTo>
                  <a:lnTo>
                    <a:pt x="121" y="14"/>
                  </a:lnTo>
                  <a:lnTo>
                    <a:pt x="189" y="47"/>
                  </a:lnTo>
                  <a:lnTo>
                    <a:pt x="189" y="61"/>
                  </a:lnTo>
                  <a:lnTo>
                    <a:pt x="170" y="61"/>
                  </a:lnTo>
                  <a:lnTo>
                    <a:pt x="170" y="36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4"/>
            <p:cNvSpPr>
              <a:spLocks/>
            </p:cNvSpPr>
            <p:nvPr userDrawn="1"/>
          </p:nvSpPr>
          <p:spPr bwMode="auto">
            <a:xfrm>
              <a:off x="-3051176" y="4438650"/>
              <a:ext cx="439738" cy="1233488"/>
            </a:xfrm>
            <a:custGeom>
              <a:avLst/>
              <a:gdLst>
                <a:gd name="T0" fmla="*/ 26 w 277"/>
                <a:gd name="T1" fmla="*/ 777 h 777"/>
                <a:gd name="T2" fmla="*/ 26 w 277"/>
                <a:gd name="T3" fmla="*/ 108 h 777"/>
                <a:gd name="T4" fmla="*/ 26 w 277"/>
                <a:gd name="T5" fmla="*/ 108 h 777"/>
                <a:gd name="T6" fmla="*/ 26 w 277"/>
                <a:gd name="T7" fmla="*/ 108 h 777"/>
                <a:gd name="T8" fmla="*/ 26 w 277"/>
                <a:gd name="T9" fmla="*/ 85 h 777"/>
                <a:gd name="T10" fmla="*/ 0 w 277"/>
                <a:gd name="T11" fmla="*/ 85 h 777"/>
                <a:gd name="T12" fmla="*/ 0 w 277"/>
                <a:gd name="T13" fmla="*/ 66 h 777"/>
                <a:gd name="T14" fmla="*/ 140 w 277"/>
                <a:gd name="T15" fmla="*/ 0 h 777"/>
                <a:gd name="T16" fmla="*/ 142 w 277"/>
                <a:gd name="T17" fmla="*/ 0 h 777"/>
                <a:gd name="T18" fmla="*/ 177 w 277"/>
                <a:gd name="T19" fmla="*/ 19 h 777"/>
                <a:gd name="T20" fmla="*/ 277 w 277"/>
                <a:gd name="T21" fmla="*/ 68 h 777"/>
                <a:gd name="T22" fmla="*/ 277 w 277"/>
                <a:gd name="T23" fmla="*/ 87 h 777"/>
                <a:gd name="T24" fmla="*/ 248 w 277"/>
                <a:gd name="T25" fmla="*/ 87 h 777"/>
                <a:gd name="T26" fmla="*/ 248 w 277"/>
                <a:gd name="T27" fmla="*/ 777 h 777"/>
                <a:gd name="T28" fmla="*/ 26 w 277"/>
                <a:gd name="T29" fmla="*/ 777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7" h="777">
                  <a:moveTo>
                    <a:pt x="26" y="777"/>
                  </a:moveTo>
                  <a:lnTo>
                    <a:pt x="26" y="108"/>
                  </a:lnTo>
                  <a:lnTo>
                    <a:pt x="26" y="108"/>
                  </a:lnTo>
                  <a:lnTo>
                    <a:pt x="26" y="108"/>
                  </a:lnTo>
                  <a:lnTo>
                    <a:pt x="26" y="85"/>
                  </a:lnTo>
                  <a:lnTo>
                    <a:pt x="0" y="85"/>
                  </a:lnTo>
                  <a:lnTo>
                    <a:pt x="0" y="66"/>
                  </a:lnTo>
                  <a:lnTo>
                    <a:pt x="140" y="0"/>
                  </a:lnTo>
                  <a:lnTo>
                    <a:pt x="142" y="0"/>
                  </a:lnTo>
                  <a:lnTo>
                    <a:pt x="177" y="19"/>
                  </a:lnTo>
                  <a:lnTo>
                    <a:pt x="277" y="68"/>
                  </a:lnTo>
                  <a:lnTo>
                    <a:pt x="277" y="87"/>
                  </a:lnTo>
                  <a:lnTo>
                    <a:pt x="248" y="87"/>
                  </a:lnTo>
                  <a:lnTo>
                    <a:pt x="248" y="777"/>
                  </a:lnTo>
                  <a:lnTo>
                    <a:pt x="26" y="77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5"/>
            <p:cNvSpPr>
              <a:spLocks/>
            </p:cNvSpPr>
            <p:nvPr userDrawn="1"/>
          </p:nvSpPr>
          <p:spPr bwMode="auto">
            <a:xfrm>
              <a:off x="-3051176" y="4438650"/>
              <a:ext cx="439738" cy="1233488"/>
            </a:xfrm>
            <a:custGeom>
              <a:avLst/>
              <a:gdLst>
                <a:gd name="T0" fmla="*/ 26 w 277"/>
                <a:gd name="T1" fmla="*/ 777 h 777"/>
                <a:gd name="T2" fmla="*/ 26 w 277"/>
                <a:gd name="T3" fmla="*/ 108 h 777"/>
                <a:gd name="T4" fmla="*/ 26 w 277"/>
                <a:gd name="T5" fmla="*/ 108 h 777"/>
                <a:gd name="T6" fmla="*/ 26 w 277"/>
                <a:gd name="T7" fmla="*/ 108 h 777"/>
                <a:gd name="T8" fmla="*/ 26 w 277"/>
                <a:gd name="T9" fmla="*/ 85 h 777"/>
                <a:gd name="T10" fmla="*/ 0 w 277"/>
                <a:gd name="T11" fmla="*/ 85 h 777"/>
                <a:gd name="T12" fmla="*/ 0 w 277"/>
                <a:gd name="T13" fmla="*/ 66 h 777"/>
                <a:gd name="T14" fmla="*/ 140 w 277"/>
                <a:gd name="T15" fmla="*/ 0 h 777"/>
                <a:gd name="T16" fmla="*/ 142 w 277"/>
                <a:gd name="T17" fmla="*/ 0 h 777"/>
                <a:gd name="T18" fmla="*/ 177 w 277"/>
                <a:gd name="T19" fmla="*/ 19 h 777"/>
                <a:gd name="T20" fmla="*/ 277 w 277"/>
                <a:gd name="T21" fmla="*/ 68 h 777"/>
                <a:gd name="T22" fmla="*/ 277 w 277"/>
                <a:gd name="T23" fmla="*/ 87 h 777"/>
                <a:gd name="T24" fmla="*/ 248 w 277"/>
                <a:gd name="T25" fmla="*/ 87 h 777"/>
                <a:gd name="T26" fmla="*/ 248 w 277"/>
                <a:gd name="T27" fmla="*/ 777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777">
                  <a:moveTo>
                    <a:pt x="26" y="777"/>
                  </a:moveTo>
                  <a:lnTo>
                    <a:pt x="26" y="108"/>
                  </a:lnTo>
                  <a:lnTo>
                    <a:pt x="26" y="108"/>
                  </a:lnTo>
                  <a:lnTo>
                    <a:pt x="26" y="108"/>
                  </a:lnTo>
                  <a:lnTo>
                    <a:pt x="26" y="85"/>
                  </a:lnTo>
                  <a:lnTo>
                    <a:pt x="0" y="85"/>
                  </a:lnTo>
                  <a:lnTo>
                    <a:pt x="0" y="66"/>
                  </a:lnTo>
                  <a:lnTo>
                    <a:pt x="140" y="0"/>
                  </a:lnTo>
                  <a:lnTo>
                    <a:pt x="142" y="0"/>
                  </a:lnTo>
                  <a:lnTo>
                    <a:pt x="177" y="19"/>
                  </a:lnTo>
                  <a:lnTo>
                    <a:pt x="277" y="68"/>
                  </a:lnTo>
                  <a:lnTo>
                    <a:pt x="277" y="87"/>
                  </a:lnTo>
                  <a:lnTo>
                    <a:pt x="248" y="87"/>
                  </a:lnTo>
                  <a:lnTo>
                    <a:pt x="248" y="77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6"/>
            <p:cNvSpPr>
              <a:spLocks/>
            </p:cNvSpPr>
            <p:nvPr userDrawn="1"/>
          </p:nvSpPr>
          <p:spPr bwMode="auto">
            <a:xfrm>
              <a:off x="-4881563" y="3673475"/>
              <a:ext cx="781050" cy="2006600"/>
            </a:xfrm>
            <a:custGeom>
              <a:avLst/>
              <a:gdLst>
                <a:gd name="T0" fmla="*/ 45 w 492"/>
                <a:gd name="T1" fmla="*/ 1264 h 1264"/>
                <a:gd name="T2" fmla="*/ 45 w 492"/>
                <a:gd name="T3" fmla="*/ 196 h 1264"/>
                <a:gd name="T4" fmla="*/ 45 w 492"/>
                <a:gd name="T5" fmla="*/ 196 h 1264"/>
                <a:gd name="T6" fmla="*/ 45 w 492"/>
                <a:gd name="T7" fmla="*/ 196 h 1264"/>
                <a:gd name="T8" fmla="*/ 45 w 492"/>
                <a:gd name="T9" fmla="*/ 156 h 1264"/>
                <a:gd name="T10" fmla="*/ 0 w 492"/>
                <a:gd name="T11" fmla="*/ 156 h 1264"/>
                <a:gd name="T12" fmla="*/ 0 w 492"/>
                <a:gd name="T13" fmla="*/ 118 h 1264"/>
                <a:gd name="T14" fmla="*/ 246 w 492"/>
                <a:gd name="T15" fmla="*/ 0 h 1264"/>
                <a:gd name="T16" fmla="*/ 251 w 492"/>
                <a:gd name="T17" fmla="*/ 2 h 1264"/>
                <a:gd name="T18" fmla="*/ 314 w 492"/>
                <a:gd name="T19" fmla="*/ 33 h 1264"/>
                <a:gd name="T20" fmla="*/ 492 w 492"/>
                <a:gd name="T21" fmla="*/ 123 h 1264"/>
                <a:gd name="T22" fmla="*/ 492 w 492"/>
                <a:gd name="T23" fmla="*/ 161 h 1264"/>
                <a:gd name="T24" fmla="*/ 442 w 492"/>
                <a:gd name="T25" fmla="*/ 158 h 1264"/>
                <a:gd name="T26" fmla="*/ 442 w 492"/>
                <a:gd name="T27" fmla="*/ 1264 h 1264"/>
                <a:gd name="T28" fmla="*/ 45 w 492"/>
                <a:gd name="T29" fmla="*/ 1264 h 1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2" h="1264">
                  <a:moveTo>
                    <a:pt x="45" y="1264"/>
                  </a:moveTo>
                  <a:lnTo>
                    <a:pt x="45" y="196"/>
                  </a:lnTo>
                  <a:lnTo>
                    <a:pt x="45" y="196"/>
                  </a:lnTo>
                  <a:lnTo>
                    <a:pt x="45" y="196"/>
                  </a:lnTo>
                  <a:lnTo>
                    <a:pt x="45" y="156"/>
                  </a:lnTo>
                  <a:lnTo>
                    <a:pt x="0" y="156"/>
                  </a:lnTo>
                  <a:lnTo>
                    <a:pt x="0" y="118"/>
                  </a:lnTo>
                  <a:lnTo>
                    <a:pt x="246" y="0"/>
                  </a:lnTo>
                  <a:lnTo>
                    <a:pt x="251" y="2"/>
                  </a:lnTo>
                  <a:lnTo>
                    <a:pt x="314" y="33"/>
                  </a:lnTo>
                  <a:lnTo>
                    <a:pt x="492" y="123"/>
                  </a:lnTo>
                  <a:lnTo>
                    <a:pt x="492" y="161"/>
                  </a:lnTo>
                  <a:lnTo>
                    <a:pt x="442" y="158"/>
                  </a:lnTo>
                  <a:lnTo>
                    <a:pt x="442" y="1264"/>
                  </a:lnTo>
                  <a:lnTo>
                    <a:pt x="45" y="12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-4881563" y="3673475"/>
              <a:ext cx="781050" cy="2006600"/>
            </a:xfrm>
            <a:custGeom>
              <a:avLst/>
              <a:gdLst>
                <a:gd name="T0" fmla="*/ 45 w 492"/>
                <a:gd name="T1" fmla="*/ 1264 h 1264"/>
                <a:gd name="T2" fmla="*/ 45 w 492"/>
                <a:gd name="T3" fmla="*/ 196 h 1264"/>
                <a:gd name="T4" fmla="*/ 45 w 492"/>
                <a:gd name="T5" fmla="*/ 196 h 1264"/>
                <a:gd name="T6" fmla="*/ 45 w 492"/>
                <a:gd name="T7" fmla="*/ 196 h 1264"/>
                <a:gd name="T8" fmla="*/ 45 w 492"/>
                <a:gd name="T9" fmla="*/ 156 h 1264"/>
                <a:gd name="T10" fmla="*/ 0 w 492"/>
                <a:gd name="T11" fmla="*/ 156 h 1264"/>
                <a:gd name="T12" fmla="*/ 0 w 492"/>
                <a:gd name="T13" fmla="*/ 118 h 1264"/>
                <a:gd name="T14" fmla="*/ 246 w 492"/>
                <a:gd name="T15" fmla="*/ 0 h 1264"/>
                <a:gd name="T16" fmla="*/ 251 w 492"/>
                <a:gd name="T17" fmla="*/ 2 h 1264"/>
                <a:gd name="T18" fmla="*/ 314 w 492"/>
                <a:gd name="T19" fmla="*/ 33 h 1264"/>
                <a:gd name="T20" fmla="*/ 492 w 492"/>
                <a:gd name="T21" fmla="*/ 123 h 1264"/>
                <a:gd name="T22" fmla="*/ 492 w 492"/>
                <a:gd name="T23" fmla="*/ 161 h 1264"/>
                <a:gd name="T24" fmla="*/ 442 w 492"/>
                <a:gd name="T25" fmla="*/ 158 h 1264"/>
                <a:gd name="T26" fmla="*/ 442 w 492"/>
                <a:gd name="T27" fmla="*/ 1264 h 1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92" h="1264">
                  <a:moveTo>
                    <a:pt x="45" y="1264"/>
                  </a:moveTo>
                  <a:lnTo>
                    <a:pt x="45" y="196"/>
                  </a:lnTo>
                  <a:lnTo>
                    <a:pt x="45" y="196"/>
                  </a:lnTo>
                  <a:lnTo>
                    <a:pt x="45" y="196"/>
                  </a:lnTo>
                  <a:lnTo>
                    <a:pt x="45" y="156"/>
                  </a:lnTo>
                  <a:lnTo>
                    <a:pt x="0" y="156"/>
                  </a:lnTo>
                  <a:lnTo>
                    <a:pt x="0" y="118"/>
                  </a:lnTo>
                  <a:lnTo>
                    <a:pt x="246" y="0"/>
                  </a:lnTo>
                  <a:lnTo>
                    <a:pt x="251" y="2"/>
                  </a:lnTo>
                  <a:lnTo>
                    <a:pt x="314" y="33"/>
                  </a:lnTo>
                  <a:lnTo>
                    <a:pt x="492" y="123"/>
                  </a:lnTo>
                  <a:lnTo>
                    <a:pt x="492" y="161"/>
                  </a:lnTo>
                  <a:lnTo>
                    <a:pt x="442" y="158"/>
                  </a:lnTo>
                  <a:lnTo>
                    <a:pt x="442" y="126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5877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830" y="274638"/>
            <a:ext cx="7242628" cy="10207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342" y="1407886"/>
            <a:ext cx="7242629" cy="445702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64275"/>
            <a:ext cx="2133600" cy="365125"/>
          </a:xfrm>
          <a:prstGeom prst="rect">
            <a:avLst/>
          </a:prstGeom>
        </p:spPr>
        <p:txBody>
          <a:bodyPr vert="horz" lIns="91440" tIns="45720" rIns="0" bIns="45720" rtlCol="0" anchor="b"/>
          <a:lstStyle>
            <a:lvl1pPr algn="r">
              <a:defRPr sz="10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86E0D300-583F-4356-ADC6-F76AF3F8DAF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8258628" y="486234"/>
            <a:ext cx="685800" cy="726779"/>
            <a:chOff x="9525000" y="381000"/>
            <a:chExt cx="1503222" cy="1593044"/>
          </a:xfrm>
        </p:grpSpPr>
        <p:sp>
          <p:nvSpPr>
            <p:cNvPr id="11" name="Freeform 11"/>
            <p:cNvSpPr>
              <a:spLocks/>
            </p:cNvSpPr>
            <p:nvPr userDrawn="1"/>
          </p:nvSpPr>
          <p:spPr bwMode="auto">
            <a:xfrm>
              <a:off x="9830740" y="1421293"/>
              <a:ext cx="23319" cy="5614"/>
            </a:xfrm>
            <a:custGeom>
              <a:avLst/>
              <a:gdLst>
                <a:gd name="T0" fmla="*/ 49 w 49"/>
                <a:gd name="T1" fmla="*/ 0 h 12"/>
                <a:gd name="T2" fmla="*/ 0 w 49"/>
                <a:gd name="T3" fmla="*/ 12 h 12"/>
                <a:gd name="T4" fmla="*/ 49 w 49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12">
                  <a:moveTo>
                    <a:pt x="49" y="0"/>
                  </a:moveTo>
                  <a:cubicBezTo>
                    <a:pt x="32" y="4"/>
                    <a:pt x="16" y="8"/>
                    <a:pt x="0" y="12"/>
                  </a:cubicBezTo>
                  <a:cubicBezTo>
                    <a:pt x="16" y="8"/>
                    <a:pt x="32" y="4"/>
                    <a:pt x="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>
              <a:off x="9575957" y="1432521"/>
              <a:ext cx="233624" cy="82481"/>
            </a:xfrm>
            <a:custGeom>
              <a:avLst/>
              <a:gdLst>
                <a:gd name="T0" fmla="*/ 493 w 493"/>
                <a:gd name="T1" fmla="*/ 0 h 174"/>
                <a:gd name="T2" fmla="*/ 0 w 493"/>
                <a:gd name="T3" fmla="*/ 174 h 174"/>
                <a:gd name="T4" fmla="*/ 0 w 493"/>
                <a:gd name="T5" fmla="*/ 174 h 174"/>
                <a:gd name="T6" fmla="*/ 493 w 493"/>
                <a:gd name="T7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3" h="174">
                  <a:moveTo>
                    <a:pt x="493" y="0"/>
                  </a:moveTo>
                  <a:cubicBezTo>
                    <a:pt x="283" y="54"/>
                    <a:pt x="115" y="114"/>
                    <a:pt x="0" y="174"/>
                  </a:cubicBezTo>
                  <a:cubicBezTo>
                    <a:pt x="0" y="174"/>
                    <a:pt x="0" y="174"/>
                    <a:pt x="0" y="174"/>
                  </a:cubicBezTo>
                  <a:cubicBezTo>
                    <a:pt x="115" y="114"/>
                    <a:pt x="283" y="54"/>
                    <a:pt x="4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10255235" y="632760"/>
              <a:ext cx="26342" cy="61753"/>
            </a:xfrm>
            <a:custGeom>
              <a:avLst/>
              <a:gdLst>
                <a:gd name="T0" fmla="*/ 56 w 56"/>
                <a:gd name="T1" fmla="*/ 0 h 130"/>
                <a:gd name="T2" fmla="*/ 0 w 56"/>
                <a:gd name="T3" fmla="*/ 130 h 130"/>
                <a:gd name="T4" fmla="*/ 0 w 56"/>
                <a:gd name="T5" fmla="*/ 130 h 130"/>
                <a:gd name="T6" fmla="*/ 56 w 56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30">
                  <a:moveTo>
                    <a:pt x="56" y="0"/>
                  </a:moveTo>
                  <a:cubicBezTo>
                    <a:pt x="34" y="44"/>
                    <a:pt x="15" y="87"/>
                    <a:pt x="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15" y="87"/>
                    <a:pt x="34" y="44"/>
                    <a:pt x="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auto">
            <a:xfrm>
              <a:off x="9882560" y="826223"/>
              <a:ext cx="95868" cy="170143"/>
            </a:xfrm>
            <a:custGeom>
              <a:avLst/>
              <a:gdLst>
                <a:gd name="T0" fmla="*/ 0 w 222"/>
                <a:gd name="T1" fmla="*/ 5 h 394"/>
                <a:gd name="T2" fmla="*/ 222 w 222"/>
                <a:gd name="T3" fmla="*/ 0 h 394"/>
                <a:gd name="T4" fmla="*/ 0 w 222"/>
                <a:gd name="T5" fmla="*/ 5 h 394"/>
                <a:gd name="T6" fmla="*/ 5 w 222"/>
                <a:gd name="T7" fmla="*/ 394 h 394"/>
                <a:gd name="T8" fmla="*/ 0 w 222"/>
                <a:gd name="T9" fmla="*/ 5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394">
                  <a:moveTo>
                    <a:pt x="0" y="5"/>
                  </a:moveTo>
                  <a:lnTo>
                    <a:pt x="222" y="0"/>
                  </a:lnTo>
                  <a:lnTo>
                    <a:pt x="0" y="5"/>
                  </a:lnTo>
                  <a:lnTo>
                    <a:pt x="5" y="39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auto">
            <a:xfrm>
              <a:off x="10794598" y="430229"/>
              <a:ext cx="233192" cy="884832"/>
            </a:xfrm>
            <a:custGeom>
              <a:avLst/>
              <a:gdLst>
                <a:gd name="T0" fmla="*/ 492 w 492"/>
                <a:gd name="T1" fmla="*/ 1866 h 1866"/>
                <a:gd name="T2" fmla="*/ 0 w 492"/>
                <a:gd name="T3" fmla="*/ 0 h 1866"/>
                <a:gd name="T4" fmla="*/ 492 w 492"/>
                <a:gd name="T5" fmla="*/ 1866 h 1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2" h="1866">
                  <a:moveTo>
                    <a:pt x="492" y="1866"/>
                  </a:moveTo>
                  <a:cubicBezTo>
                    <a:pt x="488" y="1189"/>
                    <a:pt x="428" y="300"/>
                    <a:pt x="0" y="0"/>
                  </a:cubicBezTo>
                  <a:cubicBezTo>
                    <a:pt x="428" y="300"/>
                    <a:pt x="488" y="1189"/>
                    <a:pt x="492" y="18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0365785" y="1337085"/>
              <a:ext cx="76003" cy="6046"/>
            </a:xfrm>
            <a:custGeom>
              <a:avLst/>
              <a:gdLst>
                <a:gd name="T0" fmla="*/ 160 w 160"/>
                <a:gd name="T1" fmla="*/ 0 h 12"/>
                <a:gd name="T2" fmla="*/ 0 w 160"/>
                <a:gd name="T3" fmla="*/ 12 h 12"/>
                <a:gd name="T4" fmla="*/ 160 w 160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0" h="12">
                  <a:moveTo>
                    <a:pt x="160" y="0"/>
                  </a:moveTo>
                  <a:cubicBezTo>
                    <a:pt x="106" y="4"/>
                    <a:pt x="53" y="8"/>
                    <a:pt x="0" y="12"/>
                  </a:cubicBezTo>
                  <a:cubicBezTo>
                    <a:pt x="45" y="9"/>
                    <a:pt x="101" y="4"/>
                    <a:pt x="1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0316124" y="1346586"/>
              <a:ext cx="5182" cy="432"/>
            </a:xfrm>
            <a:custGeom>
              <a:avLst/>
              <a:gdLst>
                <a:gd name="T0" fmla="*/ 0 w 11"/>
                <a:gd name="T1" fmla="*/ 1 h 1"/>
                <a:gd name="T2" fmla="*/ 11 w 11"/>
                <a:gd name="T3" fmla="*/ 0 h 1"/>
                <a:gd name="T4" fmla="*/ 0 w 1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">
                  <a:moveTo>
                    <a:pt x="0" y="1"/>
                  </a:moveTo>
                  <a:cubicBezTo>
                    <a:pt x="3" y="1"/>
                    <a:pt x="7" y="1"/>
                    <a:pt x="11" y="0"/>
                  </a:cubicBezTo>
                  <a:cubicBezTo>
                    <a:pt x="8" y="1"/>
                    <a:pt x="4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0269918" y="1347018"/>
              <a:ext cx="46207" cy="4750"/>
            </a:xfrm>
            <a:custGeom>
              <a:avLst/>
              <a:gdLst>
                <a:gd name="T0" fmla="*/ 81 w 98"/>
                <a:gd name="T1" fmla="*/ 2 h 10"/>
                <a:gd name="T2" fmla="*/ 0 w 98"/>
                <a:gd name="T3" fmla="*/ 10 h 10"/>
                <a:gd name="T4" fmla="*/ 81 w 98"/>
                <a:gd name="T5" fmla="*/ 2 h 10"/>
                <a:gd name="T6" fmla="*/ 98 w 98"/>
                <a:gd name="T7" fmla="*/ 0 h 10"/>
                <a:gd name="T8" fmla="*/ 98 w 98"/>
                <a:gd name="T9" fmla="*/ 0 h 10"/>
                <a:gd name="T10" fmla="*/ 81 w 98"/>
                <a:gd name="T11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10">
                  <a:moveTo>
                    <a:pt x="81" y="2"/>
                  </a:moveTo>
                  <a:cubicBezTo>
                    <a:pt x="53" y="5"/>
                    <a:pt x="26" y="7"/>
                    <a:pt x="0" y="10"/>
                  </a:cubicBezTo>
                  <a:cubicBezTo>
                    <a:pt x="26" y="7"/>
                    <a:pt x="53" y="5"/>
                    <a:pt x="81" y="2"/>
                  </a:cubicBezTo>
                  <a:cubicBezTo>
                    <a:pt x="81" y="2"/>
                    <a:pt x="87" y="1"/>
                    <a:pt x="98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2" y="1"/>
                    <a:pt x="86" y="1"/>
                    <a:pt x="81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10308351" y="857315"/>
              <a:ext cx="7773" cy="490998"/>
            </a:xfrm>
            <a:custGeom>
              <a:avLst/>
              <a:gdLst>
                <a:gd name="T0" fmla="*/ 0 w 18"/>
                <a:gd name="T1" fmla="*/ 1137 h 1137"/>
                <a:gd name="T2" fmla="*/ 18 w 18"/>
                <a:gd name="T3" fmla="*/ 0 h 1137"/>
                <a:gd name="T4" fmla="*/ 18 w 18"/>
                <a:gd name="T5" fmla="*/ 0 h 1137"/>
                <a:gd name="T6" fmla="*/ 0 w 18"/>
                <a:gd name="T7" fmla="*/ 1137 h 1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137">
                  <a:moveTo>
                    <a:pt x="0" y="1137"/>
                  </a:moveTo>
                  <a:lnTo>
                    <a:pt x="18" y="0"/>
                  </a:lnTo>
                  <a:lnTo>
                    <a:pt x="18" y="0"/>
                  </a:lnTo>
                  <a:lnTo>
                    <a:pt x="0" y="11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10304896" y="694081"/>
              <a:ext cx="49229" cy="35411"/>
            </a:xfrm>
            <a:custGeom>
              <a:avLst/>
              <a:gdLst>
                <a:gd name="T0" fmla="*/ 0 w 114"/>
                <a:gd name="T1" fmla="*/ 1 h 82"/>
                <a:gd name="T2" fmla="*/ 114 w 114"/>
                <a:gd name="T3" fmla="*/ 0 h 82"/>
                <a:gd name="T4" fmla="*/ 114 w 114"/>
                <a:gd name="T5" fmla="*/ 82 h 82"/>
                <a:gd name="T6" fmla="*/ 114 w 114"/>
                <a:gd name="T7" fmla="*/ 0 h 82"/>
                <a:gd name="T8" fmla="*/ 0 w 114"/>
                <a:gd name="T9" fmla="*/ 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2">
                  <a:moveTo>
                    <a:pt x="0" y="1"/>
                  </a:moveTo>
                  <a:lnTo>
                    <a:pt x="114" y="0"/>
                  </a:lnTo>
                  <a:lnTo>
                    <a:pt x="114" y="82"/>
                  </a:lnTo>
                  <a:lnTo>
                    <a:pt x="114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10025498" y="764470"/>
              <a:ext cx="772987" cy="609753"/>
            </a:xfrm>
            <a:custGeom>
              <a:avLst/>
              <a:gdLst>
                <a:gd name="T0" fmla="*/ 1542 w 1630"/>
                <a:gd name="T1" fmla="*/ 335 h 1286"/>
                <a:gd name="T2" fmla="*/ 1028 w 1630"/>
                <a:gd name="T3" fmla="*/ 98 h 1286"/>
                <a:gd name="T4" fmla="*/ 815 w 1630"/>
                <a:gd name="T5" fmla="*/ 0 h 1286"/>
                <a:gd name="T6" fmla="*/ 794 w 1630"/>
                <a:gd name="T7" fmla="*/ 10 h 1286"/>
                <a:gd name="T8" fmla="*/ 614 w 1630"/>
                <a:gd name="T9" fmla="*/ 96 h 1286"/>
                <a:gd name="T10" fmla="*/ 614 w 1630"/>
                <a:gd name="T11" fmla="*/ 96 h 1286"/>
                <a:gd name="T12" fmla="*/ 456 w 1630"/>
                <a:gd name="T13" fmla="*/ 172 h 1286"/>
                <a:gd name="T14" fmla="*/ 421 w 1630"/>
                <a:gd name="T15" fmla="*/ 189 h 1286"/>
                <a:gd name="T16" fmla="*/ 422 w 1630"/>
                <a:gd name="T17" fmla="*/ 125 h 1286"/>
                <a:gd name="T18" fmla="*/ 215 w 1630"/>
                <a:gd name="T19" fmla="*/ 128 h 1286"/>
                <a:gd name="T20" fmla="*/ 215 w 1630"/>
                <a:gd name="T21" fmla="*/ 196 h 1286"/>
                <a:gd name="T22" fmla="*/ 215 w 1630"/>
                <a:gd name="T23" fmla="*/ 289 h 1286"/>
                <a:gd name="T24" fmla="*/ 97 w 1630"/>
                <a:gd name="T25" fmla="*/ 345 h 1286"/>
                <a:gd name="T26" fmla="*/ 1 w 1630"/>
                <a:gd name="T27" fmla="*/ 392 h 1286"/>
                <a:gd name="T28" fmla="*/ 0 w 1630"/>
                <a:gd name="T29" fmla="*/ 646 h 1286"/>
                <a:gd name="T30" fmla="*/ 97 w 1630"/>
                <a:gd name="T31" fmla="*/ 648 h 1286"/>
                <a:gd name="T32" fmla="*/ 150 w 1630"/>
                <a:gd name="T33" fmla="*/ 649 h 1286"/>
                <a:gd name="T34" fmla="*/ 152 w 1630"/>
                <a:gd name="T35" fmla="*/ 1271 h 1286"/>
                <a:gd name="T36" fmla="*/ 152 w 1630"/>
                <a:gd name="T37" fmla="*/ 1286 h 1286"/>
                <a:gd name="T38" fmla="*/ 239 w 1630"/>
                <a:gd name="T39" fmla="*/ 1271 h 1286"/>
                <a:gd name="T40" fmla="*/ 238 w 1630"/>
                <a:gd name="T41" fmla="*/ 563 h 1286"/>
                <a:gd name="T42" fmla="*/ 98 w 1630"/>
                <a:gd name="T43" fmla="*/ 564 h 1286"/>
                <a:gd name="T44" fmla="*/ 97 w 1630"/>
                <a:gd name="T45" fmla="*/ 459 h 1286"/>
                <a:gd name="T46" fmla="*/ 97 w 1630"/>
                <a:gd name="T47" fmla="*/ 453 h 1286"/>
                <a:gd name="T48" fmla="*/ 613 w 1630"/>
                <a:gd name="T49" fmla="*/ 196 h 1286"/>
                <a:gd name="T50" fmla="*/ 613 w 1630"/>
                <a:gd name="T51" fmla="*/ 196 h 1286"/>
                <a:gd name="T52" fmla="*/ 748 w 1630"/>
                <a:gd name="T53" fmla="*/ 131 h 1286"/>
                <a:gd name="T54" fmla="*/ 801 w 1630"/>
                <a:gd name="T55" fmla="*/ 105 h 1286"/>
                <a:gd name="T56" fmla="*/ 816 w 1630"/>
                <a:gd name="T57" fmla="*/ 98 h 1286"/>
                <a:gd name="T58" fmla="*/ 1542 w 1630"/>
                <a:gd name="T59" fmla="*/ 441 h 1286"/>
                <a:gd name="T60" fmla="*/ 1539 w 1630"/>
                <a:gd name="T61" fmla="*/ 551 h 1286"/>
                <a:gd name="T62" fmla="*/ 1407 w 1630"/>
                <a:gd name="T63" fmla="*/ 551 h 1286"/>
                <a:gd name="T64" fmla="*/ 1406 w 1630"/>
                <a:gd name="T65" fmla="*/ 669 h 1286"/>
                <a:gd name="T66" fmla="*/ 1406 w 1630"/>
                <a:gd name="T67" fmla="*/ 701 h 1286"/>
                <a:gd name="T68" fmla="*/ 1405 w 1630"/>
                <a:gd name="T69" fmla="*/ 1186 h 1286"/>
                <a:gd name="T70" fmla="*/ 1488 w 1630"/>
                <a:gd name="T71" fmla="*/ 1184 h 1286"/>
                <a:gd name="T72" fmla="*/ 1491 w 1630"/>
                <a:gd name="T73" fmla="*/ 701 h 1286"/>
                <a:gd name="T74" fmla="*/ 1491 w 1630"/>
                <a:gd name="T75" fmla="*/ 625 h 1286"/>
                <a:gd name="T76" fmla="*/ 1542 w 1630"/>
                <a:gd name="T77" fmla="*/ 625 h 1286"/>
                <a:gd name="T78" fmla="*/ 1625 w 1630"/>
                <a:gd name="T79" fmla="*/ 625 h 1286"/>
                <a:gd name="T80" fmla="*/ 1626 w 1630"/>
                <a:gd name="T81" fmla="*/ 551 h 1286"/>
                <a:gd name="T82" fmla="*/ 1630 w 1630"/>
                <a:gd name="T83" fmla="*/ 375 h 1286"/>
                <a:gd name="T84" fmla="*/ 1542 w 1630"/>
                <a:gd name="T85" fmla="*/ 335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30" h="1286">
                  <a:moveTo>
                    <a:pt x="1542" y="335"/>
                  </a:moveTo>
                  <a:cubicBezTo>
                    <a:pt x="1028" y="98"/>
                    <a:pt x="1028" y="98"/>
                    <a:pt x="1028" y="98"/>
                  </a:cubicBezTo>
                  <a:cubicBezTo>
                    <a:pt x="815" y="0"/>
                    <a:pt x="815" y="0"/>
                    <a:pt x="815" y="0"/>
                  </a:cubicBezTo>
                  <a:cubicBezTo>
                    <a:pt x="794" y="10"/>
                    <a:pt x="794" y="10"/>
                    <a:pt x="794" y="10"/>
                  </a:cubicBezTo>
                  <a:cubicBezTo>
                    <a:pt x="614" y="96"/>
                    <a:pt x="614" y="96"/>
                    <a:pt x="614" y="96"/>
                  </a:cubicBezTo>
                  <a:cubicBezTo>
                    <a:pt x="614" y="96"/>
                    <a:pt x="614" y="96"/>
                    <a:pt x="614" y="96"/>
                  </a:cubicBezTo>
                  <a:cubicBezTo>
                    <a:pt x="456" y="172"/>
                    <a:pt x="456" y="172"/>
                    <a:pt x="456" y="172"/>
                  </a:cubicBezTo>
                  <a:cubicBezTo>
                    <a:pt x="421" y="189"/>
                    <a:pt x="421" y="189"/>
                    <a:pt x="421" y="189"/>
                  </a:cubicBezTo>
                  <a:cubicBezTo>
                    <a:pt x="422" y="125"/>
                    <a:pt x="422" y="125"/>
                    <a:pt x="422" y="125"/>
                  </a:cubicBezTo>
                  <a:cubicBezTo>
                    <a:pt x="215" y="128"/>
                    <a:pt x="215" y="128"/>
                    <a:pt x="215" y="128"/>
                  </a:cubicBezTo>
                  <a:cubicBezTo>
                    <a:pt x="215" y="196"/>
                    <a:pt x="215" y="196"/>
                    <a:pt x="215" y="196"/>
                  </a:cubicBezTo>
                  <a:cubicBezTo>
                    <a:pt x="215" y="289"/>
                    <a:pt x="215" y="289"/>
                    <a:pt x="215" y="289"/>
                  </a:cubicBezTo>
                  <a:cubicBezTo>
                    <a:pt x="97" y="345"/>
                    <a:pt x="97" y="345"/>
                    <a:pt x="97" y="345"/>
                  </a:cubicBezTo>
                  <a:cubicBezTo>
                    <a:pt x="1" y="392"/>
                    <a:pt x="1" y="392"/>
                    <a:pt x="1" y="392"/>
                  </a:cubicBezTo>
                  <a:cubicBezTo>
                    <a:pt x="0" y="646"/>
                    <a:pt x="0" y="646"/>
                    <a:pt x="0" y="646"/>
                  </a:cubicBezTo>
                  <a:cubicBezTo>
                    <a:pt x="97" y="648"/>
                    <a:pt x="97" y="648"/>
                    <a:pt x="97" y="648"/>
                  </a:cubicBezTo>
                  <a:cubicBezTo>
                    <a:pt x="150" y="649"/>
                    <a:pt x="150" y="649"/>
                    <a:pt x="150" y="649"/>
                  </a:cubicBezTo>
                  <a:cubicBezTo>
                    <a:pt x="152" y="1271"/>
                    <a:pt x="152" y="1271"/>
                    <a:pt x="152" y="1271"/>
                  </a:cubicBezTo>
                  <a:cubicBezTo>
                    <a:pt x="152" y="1286"/>
                    <a:pt x="152" y="1286"/>
                    <a:pt x="152" y="1286"/>
                  </a:cubicBezTo>
                  <a:cubicBezTo>
                    <a:pt x="239" y="1271"/>
                    <a:pt x="239" y="1271"/>
                    <a:pt x="239" y="1271"/>
                  </a:cubicBezTo>
                  <a:cubicBezTo>
                    <a:pt x="238" y="563"/>
                    <a:pt x="238" y="563"/>
                    <a:pt x="238" y="563"/>
                  </a:cubicBezTo>
                  <a:cubicBezTo>
                    <a:pt x="98" y="564"/>
                    <a:pt x="98" y="564"/>
                    <a:pt x="98" y="564"/>
                  </a:cubicBezTo>
                  <a:cubicBezTo>
                    <a:pt x="97" y="459"/>
                    <a:pt x="97" y="459"/>
                    <a:pt x="97" y="459"/>
                  </a:cubicBezTo>
                  <a:cubicBezTo>
                    <a:pt x="97" y="453"/>
                    <a:pt x="97" y="453"/>
                    <a:pt x="97" y="453"/>
                  </a:cubicBezTo>
                  <a:cubicBezTo>
                    <a:pt x="613" y="196"/>
                    <a:pt x="613" y="196"/>
                    <a:pt x="613" y="196"/>
                  </a:cubicBezTo>
                  <a:cubicBezTo>
                    <a:pt x="613" y="196"/>
                    <a:pt x="613" y="196"/>
                    <a:pt x="613" y="196"/>
                  </a:cubicBezTo>
                  <a:cubicBezTo>
                    <a:pt x="748" y="131"/>
                    <a:pt x="748" y="131"/>
                    <a:pt x="748" y="131"/>
                  </a:cubicBezTo>
                  <a:cubicBezTo>
                    <a:pt x="801" y="105"/>
                    <a:pt x="801" y="105"/>
                    <a:pt x="801" y="105"/>
                  </a:cubicBezTo>
                  <a:cubicBezTo>
                    <a:pt x="816" y="98"/>
                    <a:pt x="816" y="98"/>
                    <a:pt x="816" y="98"/>
                  </a:cubicBezTo>
                  <a:cubicBezTo>
                    <a:pt x="1542" y="441"/>
                    <a:pt x="1542" y="441"/>
                    <a:pt x="1542" y="441"/>
                  </a:cubicBezTo>
                  <a:cubicBezTo>
                    <a:pt x="1539" y="551"/>
                    <a:pt x="1539" y="551"/>
                    <a:pt x="1539" y="551"/>
                  </a:cubicBezTo>
                  <a:cubicBezTo>
                    <a:pt x="1407" y="551"/>
                    <a:pt x="1407" y="551"/>
                    <a:pt x="1407" y="551"/>
                  </a:cubicBezTo>
                  <a:cubicBezTo>
                    <a:pt x="1406" y="669"/>
                    <a:pt x="1406" y="669"/>
                    <a:pt x="1406" y="669"/>
                  </a:cubicBezTo>
                  <a:cubicBezTo>
                    <a:pt x="1406" y="701"/>
                    <a:pt x="1406" y="701"/>
                    <a:pt x="1406" y="701"/>
                  </a:cubicBezTo>
                  <a:cubicBezTo>
                    <a:pt x="1405" y="1186"/>
                    <a:pt x="1405" y="1186"/>
                    <a:pt x="1405" y="1186"/>
                  </a:cubicBezTo>
                  <a:cubicBezTo>
                    <a:pt x="1456" y="1185"/>
                    <a:pt x="1488" y="1184"/>
                    <a:pt x="1488" y="1184"/>
                  </a:cubicBezTo>
                  <a:cubicBezTo>
                    <a:pt x="1491" y="701"/>
                    <a:pt x="1491" y="701"/>
                    <a:pt x="1491" y="701"/>
                  </a:cubicBezTo>
                  <a:cubicBezTo>
                    <a:pt x="1491" y="625"/>
                    <a:pt x="1491" y="625"/>
                    <a:pt x="1491" y="625"/>
                  </a:cubicBezTo>
                  <a:cubicBezTo>
                    <a:pt x="1542" y="625"/>
                    <a:pt x="1542" y="625"/>
                    <a:pt x="1542" y="625"/>
                  </a:cubicBezTo>
                  <a:cubicBezTo>
                    <a:pt x="1625" y="625"/>
                    <a:pt x="1625" y="625"/>
                    <a:pt x="1625" y="625"/>
                  </a:cubicBezTo>
                  <a:cubicBezTo>
                    <a:pt x="1626" y="551"/>
                    <a:pt x="1626" y="551"/>
                    <a:pt x="1626" y="551"/>
                  </a:cubicBezTo>
                  <a:cubicBezTo>
                    <a:pt x="1630" y="375"/>
                    <a:pt x="1630" y="375"/>
                    <a:pt x="1630" y="375"/>
                  </a:cubicBezTo>
                  <a:lnTo>
                    <a:pt x="1542" y="3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auto">
            <a:xfrm>
              <a:off x="10534633" y="1037823"/>
              <a:ext cx="2591" cy="5614"/>
            </a:xfrm>
            <a:custGeom>
              <a:avLst/>
              <a:gdLst>
                <a:gd name="T0" fmla="*/ 0 w 5"/>
                <a:gd name="T1" fmla="*/ 0 h 12"/>
                <a:gd name="T2" fmla="*/ 5 w 5"/>
                <a:gd name="T3" fmla="*/ 12 h 12"/>
                <a:gd name="T4" fmla="*/ 0 w 5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2">
                  <a:moveTo>
                    <a:pt x="0" y="0"/>
                  </a:moveTo>
                  <a:cubicBezTo>
                    <a:pt x="2" y="4"/>
                    <a:pt x="3" y="8"/>
                    <a:pt x="5" y="12"/>
                  </a:cubicBezTo>
                  <a:cubicBezTo>
                    <a:pt x="3" y="8"/>
                    <a:pt x="2" y="4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auto">
            <a:xfrm>
              <a:off x="10528156" y="1015367"/>
              <a:ext cx="5182" cy="19001"/>
            </a:xfrm>
            <a:custGeom>
              <a:avLst/>
              <a:gdLst>
                <a:gd name="T0" fmla="*/ 0 w 11"/>
                <a:gd name="T1" fmla="*/ 0 h 40"/>
                <a:gd name="T2" fmla="*/ 11 w 11"/>
                <a:gd name="T3" fmla="*/ 40 h 40"/>
                <a:gd name="T4" fmla="*/ 0 w 11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40">
                  <a:moveTo>
                    <a:pt x="0" y="0"/>
                  </a:moveTo>
                  <a:cubicBezTo>
                    <a:pt x="2" y="14"/>
                    <a:pt x="6" y="28"/>
                    <a:pt x="11" y="40"/>
                  </a:cubicBezTo>
                  <a:cubicBezTo>
                    <a:pt x="6" y="28"/>
                    <a:pt x="2" y="14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 userDrawn="1"/>
          </p:nvSpPr>
          <p:spPr bwMode="auto">
            <a:xfrm>
              <a:off x="10599409" y="1092234"/>
              <a:ext cx="6909" cy="1727"/>
            </a:xfrm>
            <a:custGeom>
              <a:avLst/>
              <a:gdLst>
                <a:gd name="T0" fmla="*/ 0 w 15"/>
                <a:gd name="T1" fmla="*/ 0 h 4"/>
                <a:gd name="T2" fmla="*/ 15 w 15"/>
                <a:gd name="T3" fmla="*/ 4 h 4"/>
                <a:gd name="T4" fmla="*/ 0 w 15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4">
                  <a:moveTo>
                    <a:pt x="0" y="0"/>
                  </a:moveTo>
                  <a:cubicBezTo>
                    <a:pt x="5" y="1"/>
                    <a:pt x="10" y="3"/>
                    <a:pt x="15" y="4"/>
                  </a:cubicBezTo>
                  <a:cubicBezTo>
                    <a:pt x="10" y="3"/>
                    <a:pt x="5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 userDrawn="1"/>
          </p:nvSpPr>
          <p:spPr bwMode="auto">
            <a:xfrm>
              <a:off x="10607182" y="1093962"/>
              <a:ext cx="8205" cy="1727"/>
            </a:xfrm>
            <a:custGeom>
              <a:avLst/>
              <a:gdLst>
                <a:gd name="T0" fmla="*/ 0 w 17"/>
                <a:gd name="T1" fmla="*/ 0 h 3"/>
                <a:gd name="T2" fmla="*/ 17 w 17"/>
                <a:gd name="T3" fmla="*/ 3 h 3"/>
                <a:gd name="T4" fmla="*/ 0 w 17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3">
                  <a:moveTo>
                    <a:pt x="0" y="0"/>
                  </a:moveTo>
                  <a:cubicBezTo>
                    <a:pt x="5" y="1"/>
                    <a:pt x="11" y="2"/>
                    <a:pt x="17" y="3"/>
                  </a:cubicBezTo>
                  <a:cubicBezTo>
                    <a:pt x="11" y="2"/>
                    <a:pt x="5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 userDrawn="1"/>
          </p:nvSpPr>
          <p:spPr bwMode="auto">
            <a:xfrm>
              <a:off x="10538088" y="1044732"/>
              <a:ext cx="59593" cy="47070"/>
            </a:xfrm>
            <a:custGeom>
              <a:avLst/>
              <a:gdLst>
                <a:gd name="T0" fmla="*/ 126 w 126"/>
                <a:gd name="T1" fmla="*/ 99 h 99"/>
                <a:gd name="T2" fmla="*/ 0 w 126"/>
                <a:gd name="T3" fmla="*/ 0 h 99"/>
                <a:gd name="T4" fmla="*/ 126 w 126"/>
                <a:gd name="T5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6" h="99">
                  <a:moveTo>
                    <a:pt x="126" y="99"/>
                  </a:moveTo>
                  <a:cubicBezTo>
                    <a:pt x="74" y="83"/>
                    <a:pt x="28" y="51"/>
                    <a:pt x="0" y="0"/>
                  </a:cubicBezTo>
                  <a:cubicBezTo>
                    <a:pt x="28" y="51"/>
                    <a:pt x="74" y="83"/>
                    <a:pt x="126" y="9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 userDrawn="1"/>
          </p:nvSpPr>
          <p:spPr bwMode="auto">
            <a:xfrm>
              <a:off x="10616250" y="1096121"/>
              <a:ext cx="7773" cy="432"/>
            </a:xfrm>
            <a:custGeom>
              <a:avLst/>
              <a:gdLst>
                <a:gd name="T0" fmla="*/ 0 w 16"/>
                <a:gd name="T1" fmla="*/ 0 h 1"/>
                <a:gd name="T2" fmla="*/ 16 w 16"/>
                <a:gd name="T3" fmla="*/ 1 h 1"/>
                <a:gd name="T4" fmla="*/ 0 w 1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">
                  <a:moveTo>
                    <a:pt x="0" y="0"/>
                  </a:moveTo>
                  <a:cubicBezTo>
                    <a:pt x="6" y="0"/>
                    <a:pt x="11" y="1"/>
                    <a:pt x="16" y="1"/>
                  </a:cubicBezTo>
                  <a:cubicBezTo>
                    <a:pt x="11" y="1"/>
                    <a:pt x="6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 userDrawn="1"/>
          </p:nvSpPr>
          <p:spPr bwMode="auto">
            <a:xfrm>
              <a:off x="10626614" y="1096984"/>
              <a:ext cx="6478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8" y="0"/>
                    <a:pt x="4" y="0"/>
                    <a:pt x="0" y="0"/>
                  </a:cubicBezTo>
                  <a:cubicBezTo>
                    <a:pt x="4" y="0"/>
                    <a:pt x="8" y="0"/>
                    <a:pt x="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 userDrawn="1"/>
          </p:nvSpPr>
          <p:spPr bwMode="auto">
            <a:xfrm>
              <a:off x="10642160" y="1096553"/>
              <a:ext cx="3023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cubicBezTo>
                    <a:pt x="4" y="0"/>
                    <a:pt x="2" y="0"/>
                    <a:pt x="0" y="0"/>
                  </a:cubicBezTo>
                  <a:cubicBezTo>
                    <a:pt x="2" y="0"/>
                    <a:pt x="4" y="0"/>
                    <a:pt x="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 userDrawn="1"/>
          </p:nvSpPr>
          <p:spPr bwMode="auto">
            <a:xfrm>
              <a:off x="10633092" y="1096984"/>
              <a:ext cx="3455" cy="0"/>
            </a:xfrm>
            <a:custGeom>
              <a:avLst/>
              <a:gdLst>
                <a:gd name="T0" fmla="*/ 0 w 8"/>
                <a:gd name="T1" fmla="*/ 0 w 8"/>
                <a:gd name="T2" fmla="*/ 8 w 8"/>
                <a:gd name="T3" fmla="*/ 0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8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6" y="0"/>
                    <a:pt x="8" y="0"/>
                  </a:cubicBezTo>
                  <a:cubicBezTo>
                    <a:pt x="5" y="0"/>
                    <a:pt x="3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 userDrawn="1"/>
          </p:nvSpPr>
          <p:spPr bwMode="auto">
            <a:xfrm>
              <a:off x="9670097" y="831405"/>
              <a:ext cx="86367" cy="165393"/>
            </a:xfrm>
            <a:custGeom>
              <a:avLst/>
              <a:gdLst>
                <a:gd name="T0" fmla="*/ 0 w 200"/>
                <a:gd name="T1" fmla="*/ 0 h 383"/>
                <a:gd name="T2" fmla="*/ 4 w 200"/>
                <a:gd name="T3" fmla="*/ 383 h 383"/>
                <a:gd name="T4" fmla="*/ 200 w 200"/>
                <a:gd name="T5" fmla="*/ 382 h 383"/>
                <a:gd name="T6" fmla="*/ 4 w 200"/>
                <a:gd name="T7" fmla="*/ 383 h 383"/>
                <a:gd name="T8" fmla="*/ 0 w 200"/>
                <a:gd name="T9" fmla="*/ 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383">
                  <a:moveTo>
                    <a:pt x="0" y="0"/>
                  </a:moveTo>
                  <a:lnTo>
                    <a:pt x="4" y="383"/>
                  </a:lnTo>
                  <a:lnTo>
                    <a:pt x="200" y="382"/>
                  </a:lnTo>
                  <a:lnTo>
                    <a:pt x="4" y="3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 userDrawn="1"/>
          </p:nvSpPr>
          <p:spPr bwMode="auto">
            <a:xfrm>
              <a:off x="10309215" y="388341"/>
              <a:ext cx="255215" cy="195190"/>
            </a:xfrm>
            <a:custGeom>
              <a:avLst/>
              <a:gdLst>
                <a:gd name="T0" fmla="*/ 539 w 539"/>
                <a:gd name="T1" fmla="*/ 0 h 412"/>
                <a:gd name="T2" fmla="*/ 0 w 539"/>
                <a:gd name="T3" fmla="*/ 412 h 412"/>
                <a:gd name="T4" fmla="*/ 539 w 539"/>
                <a:gd name="T5" fmla="*/ 0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9" h="412">
                  <a:moveTo>
                    <a:pt x="539" y="0"/>
                  </a:moveTo>
                  <a:cubicBezTo>
                    <a:pt x="309" y="51"/>
                    <a:pt x="122" y="221"/>
                    <a:pt x="0" y="412"/>
                  </a:cubicBezTo>
                  <a:cubicBezTo>
                    <a:pt x="122" y="221"/>
                    <a:pt x="309" y="51"/>
                    <a:pt x="539" y="0"/>
                  </a:cubicBez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 userDrawn="1"/>
          </p:nvSpPr>
          <p:spPr bwMode="auto">
            <a:xfrm>
              <a:off x="10731119" y="1325857"/>
              <a:ext cx="28501" cy="0"/>
            </a:xfrm>
            <a:custGeom>
              <a:avLst/>
              <a:gdLst>
                <a:gd name="T0" fmla="*/ 0 w 60"/>
                <a:gd name="T1" fmla="*/ 60 w 60"/>
                <a:gd name="T2" fmla="*/ 0 w 6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0">
                  <a:moveTo>
                    <a:pt x="0" y="0"/>
                  </a:moveTo>
                  <a:cubicBezTo>
                    <a:pt x="22" y="0"/>
                    <a:pt x="39" y="0"/>
                    <a:pt x="60" y="0"/>
                  </a:cubicBezTo>
                  <a:cubicBezTo>
                    <a:pt x="39" y="0"/>
                    <a:pt x="22" y="0"/>
                    <a:pt x="0" y="0"/>
                  </a:cubicBez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 userDrawn="1"/>
          </p:nvSpPr>
          <p:spPr bwMode="auto">
            <a:xfrm>
              <a:off x="10759620" y="1325857"/>
              <a:ext cx="268602" cy="8205"/>
            </a:xfrm>
            <a:custGeom>
              <a:avLst/>
              <a:gdLst>
                <a:gd name="T0" fmla="*/ 567 w 567"/>
                <a:gd name="T1" fmla="*/ 17 h 17"/>
                <a:gd name="T2" fmla="*/ 0 w 567"/>
                <a:gd name="T3" fmla="*/ 0 h 17"/>
                <a:gd name="T4" fmla="*/ 567 w 567"/>
                <a:gd name="T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7" h="17">
                  <a:moveTo>
                    <a:pt x="567" y="17"/>
                  </a:moveTo>
                  <a:cubicBezTo>
                    <a:pt x="384" y="6"/>
                    <a:pt x="195" y="0"/>
                    <a:pt x="0" y="0"/>
                  </a:cubicBezTo>
                  <a:cubicBezTo>
                    <a:pt x="195" y="0"/>
                    <a:pt x="384" y="6"/>
                    <a:pt x="567" y="17"/>
                  </a:cubicBez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 userDrawn="1"/>
          </p:nvSpPr>
          <p:spPr bwMode="auto">
            <a:xfrm>
              <a:off x="10255235" y="381000"/>
              <a:ext cx="772987" cy="953062"/>
            </a:xfrm>
            <a:custGeom>
              <a:avLst/>
              <a:gdLst>
                <a:gd name="T0" fmla="*/ 1630 w 1631"/>
                <a:gd name="T1" fmla="*/ 1970 h 2010"/>
                <a:gd name="T2" fmla="*/ 1138 w 1631"/>
                <a:gd name="T3" fmla="*/ 104 h 2010"/>
                <a:gd name="T4" fmla="*/ 1048 w 1631"/>
                <a:gd name="T5" fmla="*/ 52 h 2010"/>
                <a:gd name="T6" fmla="*/ 960 w 1631"/>
                <a:gd name="T7" fmla="*/ 20 h 2010"/>
                <a:gd name="T8" fmla="*/ 796 w 1631"/>
                <a:gd name="T9" fmla="*/ 0 h 2010"/>
                <a:gd name="T10" fmla="*/ 723 w 1631"/>
                <a:gd name="T11" fmla="*/ 4 h 2010"/>
                <a:gd name="T12" fmla="*/ 653 w 1631"/>
                <a:gd name="T13" fmla="*/ 15 h 2010"/>
                <a:gd name="T14" fmla="*/ 114 w 1631"/>
                <a:gd name="T15" fmla="*/ 427 h 2010"/>
                <a:gd name="T16" fmla="*/ 56 w 1631"/>
                <a:gd name="T17" fmla="*/ 531 h 2010"/>
                <a:gd name="T18" fmla="*/ 0 w 1631"/>
                <a:gd name="T19" fmla="*/ 661 h 2010"/>
                <a:gd name="T20" fmla="*/ 105 w 1631"/>
                <a:gd name="T21" fmla="*/ 661 h 2010"/>
                <a:gd name="T22" fmla="*/ 209 w 1631"/>
                <a:gd name="T23" fmla="*/ 660 h 2010"/>
                <a:gd name="T24" fmla="*/ 209 w 1631"/>
                <a:gd name="T25" fmla="*/ 735 h 2010"/>
                <a:gd name="T26" fmla="*/ 134 w 1631"/>
                <a:gd name="T27" fmla="*/ 735 h 2010"/>
                <a:gd name="T28" fmla="*/ 132 w 1631"/>
                <a:gd name="T29" fmla="*/ 820 h 2010"/>
                <a:gd name="T30" fmla="*/ 130 w 1631"/>
                <a:gd name="T31" fmla="*/ 905 h 2010"/>
                <a:gd name="T32" fmla="*/ 310 w 1631"/>
                <a:gd name="T33" fmla="*/ 819 h 2010"/>
                <a:gd name="T34" fmla="*/ 299 w 1631"/>
                <a:gd name="T35" fmla="*/ 700 h 2010"/>
                <a:gd name="T36" fmla="*/ 572 w 1631"/>
                <a:gd name="T37" fmla="*/ 523 h 2010"/>
                <a:gd name="T38" fmla="*/ 1022 w 1631"/>
                <a:gd name="T39" fmla="*/ 440 h 2010"/>
                <a:gd name="T40" fmla="*/ 1042 w 1631"/>
                <a:gd name="T41" fmla="*/ 464 h 2010"/>
                <a:gd name="T42" fmla="*/ 1145 w 1631"/>
                <a:gd name="T43" fmla="*/ 665 h 2010"/>
                <a:gd name="T44" fmla="*/ 1272 w 1631"/>
                <a:gd name="T45" fmla="*/ 823 h 2010"/>
                <a:gd name="T46" fmla="*/ 1268 w 1631"/>
                <a:gd name="T47" fmla="*/ 1277 h 2010"/>
                <a:gd name="T48" fmla="*/ 1142 w 1631"/>
                <a:gd name="T49" fmla="*/ 1360 h 2010"/>
                <a:gd name="T50" fmla="*/ 1141 w 1631"/>
                <a:gd name="T51" fmla="*/ 1434 h 2010"/>
                <a:gd name="T52" fmla="*/ 1058 w 1631"/>
                <a:gd name="T53" fmla="*/ 1434 h 2010"/>
                <a:gd name="T54" fmla="*/ 1007 w 1631"/>
                <a:gd name="T55" fmla="*/ 1434 h 2010"/>
                <a:gd name="T56" fmla="*/ 1007 w 1631"/>
                <a:gd name="T57" fmla="*/ 1510 h 2010"/>
                <a:gd name="T58" fmla="*/ 1004 w 1631"/>
                <a:gd name="T59" fmla="*/ 1993 h 2010"/>
                <a:gd name="T60" fmla="*/ 1064 w 1631"/>
                <a:gd name="T61" fmla="*/ 1993 h 2010"/>
                <a:gd name="T62" fmla="*/ 1631 w 1631"/>
                <a:gd name="T63" fmla="*/ 2010 h 2010"/>
                <a:gd name="T64" fmla="*/ 1630 w 1631"/>
                <a:gd name="T65" fmla="*/ 1970 h 2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31" h="2010">
                  <a:moveTo>
                    <a:pt x="1630" y="1970"/>
                  </a:moveTo>
                  <a:cubicBezTo>
                    <a:pt x="1626" y="1293"/>
                    <a:pt x="1566" y="404"/>
                    <a:pt x="1138" y="104"/>
                  </a:cubicBezTo>
                  <a:cubicBezTo>
                    <a:pt x="1110" y="84"/>
                    <a:pt x="1080" y="66"/>
                    <a:pt x="1048" y="52"/>
                  </a:cubicBezTo>
                  <a:cubicBezTo>
                    <a:pt x="1020" y="39"/>
                    <a:pt x="991" y="29"/>
                    <a:pt x="960" y="20"/>
                  </a:cubicBezTo>
                  <a:cubicBezTo>
                    <a:pt x="910" y="7"/>
                    <a:pt x="855" y="0"/>
                    <a:pt x="796" y="0"/>
                  </a:cubicBezTo>
                  <a:cubicBezTo>
                    <a:pt x="771" y="0"/>
                    <a:pt x="747" y="1"/>
                    <a:pt x="723" y="4"/>
                  </a:cubicBezTo>
                  <a:cubicBezTo>
                    <a:pt x="699" y="6"/>
                    <a:pt x="676" y="10"/>
                    <a:pt x="653" y="15"/>
                  </a:cubicBezTo>
                  <a:cubicBezTo>
                    <a:pt x="423" y="66"/>
                    <a:pt x="236" y="236"/>
                    <a:pt x="114" y="427"/>
                  </a:cubicBezTo>
                  <a:cubicBezTo>
                    <a:pt x="93" y="461"/>
                    <a:pt x="73" y="496"/>
                    <a:pt x="56" y="531"/>
                  </a:cubicBezTo>
                  <a:cubicBezTo>
                    <a:pt x="34" y="575"/>
                    <a:pt x="15" y="618"/>
                    <a:pt x="0" y="661"/>
                  </a:cubicBezTo>
                  <a:cubicBezTo>
                    <a:pt x="105" y="661"/>
                    <a:pt x="105" y="661"/>
                    <a:pt x="105" y="661"/>
                  </a:cubicBezTo>
                  <a:cubicBezTo>
                    <a:pt x="209" y="660"/>
                    <a:pt x="209" y="660"/>
                    <a:pt x="209" y="660"/>
                  </a:cubicBezTo>
                  <a:cubicBezTo>
                    <a:pt x="209" y="735"/>
                    <a:pt x="209" y="735"/>
                    <a:pt x="209" y="735"/>
                  </a:cubicBezTo>
                  <a:cubicBezTo>
                    <a:pt x="134" y="735"/>
                    <a:pt x="134" y="735"/>
                    <a:pt x="134" y="735"/>
                  </a:cubicBezTo>
                  <a:cubicBezTo>
                    <a:pt x="132" y="820"/>
                    <a:pt x="132" y="820"/>
                    <a:pt x="132" y="820"/>
                  </a:cubicBezTo>
                  <a:cubicBezTo>
                    <a:pt x="130" y="905"/>
                    <a:pt x="130" y="905"/>
                    <a:pt x="130" y="905"/>
                  </a:cubicBezTo>
                  <a:cubicBezTo>
                    <a:pt x="310" y="819"/>
                    <a:pt x="310" y="819"/>
                    <a:pt x="310" y="819"/>
                  </a:cubicBezTo>
                  <a:cubicBezTo>
                    <a:pt x="300" y="774"/>
                    <a:pt x="287" y="746"/>
                    <a:pt x="299" y="700"/>
                  </a:cubicBezTo>
                  <a:cubicBezTo>
                    <a:pt x="333" y="560"/>
                    <a:pt x="489" y="514"/>
                    <a:pt x="572" y="523"/>
                  </a:cubicBezTo>
                  <a:cubicBezTo>
                    <a:pt x="634" y="311"/>
                    <a:pt x="885" y="291"/>
                    <a:pt x="1022" y="440"/>
                  </a:cubicBezTo>
                  <a:cubicBezTo>
                    <a:pt x="1029" y="448"/>
                    <a:pt x="1035" y="456"/>
                    <a:pt x="1042" y="464"/>
                  </a:cubicBezTo>
                  <a:cubicBezTo>
                    <a:pt x="1087" y="522"/>
                    <a:pt x="1124" y="598"/>
                    <a:pt x="1145" y="665"/>
                  </a:cubicBezTo>
                  <a:cubicBezTo>
                    <a:pt x="1178" y="765"/>
                    <a:pt x="1214" y="736"/>
                    <a:pt x="1272" y="823"/>
                  </a:cubicBezTo>
                  <a:cubicBezTo>
                    <a:pt x="1351" y="940"/>
                    <a:pt x="1344" y="1162"/>
                    <a:pt x="1268" y="1277"/>
                  </a:cubicBezTo>
                  <a:cubicBezTo>
                    <a:pt x="1240" y="1319"/>
                    <a:pt x="1192" y="1347"/>
                    <a:pt x="1142" y="1360"/>
                  </a:cubicBezTo>
                  <a:cubicBezTo>
                    <a:pt x="1141" y="1434"/>
                    <a:pt x="1141" y="1434"/>
                    <a:pt x="1141" y="1434"/>
                  </a:cubicBezTo>
                  <a:cubicBezTo>
                    <a:pt x="1058" y="1434"/>
                    <a:pt x="1058" y="1434"/>
                    <a:pt x="1058" y="1434"/>
                  </a:cubicBezTo>
                  <a:cubicBezTo>
                    <a:pt x="1007" y="1434"/>
                    <a:pt x="1007" y="1434"/>
                    <a:pt x="1007" y="1434"/>
                  </a:cubicBezTo>
                  <a:cubicBezTo>
                    <a:pt x="1007" y="1510"/>
                    <a:pt x="1007" y="1510"/>
                    <a:pt x="1007" y="1510"/>
                  </a:cubicBezTo>
                  <a:cubicBezTo>
                    <a:pt x="1004" y="1993"/>
                    <a:pt x="1004" y="1993"/>
                    <a:pt x="1004" y="1993"/>
                  </a:cubicBezTo>
                  <a:cubicBezTo>
                    <a:pt x="1026" y="1993"/>
                    <a:pt x="1043" y="1993"/>
                    <a:pt x="1064" y="1993"/>
                  </a:cubicBezTo>
                  <a:cubicBezTo>
                    <a:pt x="1259" y="1993"/>
                    <a:pt x="1448" y="1999"/>
                    <a:pt x="1631" y="2010"/>
                  </a:cubicBezTo>
                  <a:cubicBezTo>
                    <a:pt x="1630" y="1997"/>
                    <a:pt x="1630" y="1984"/>
                    <a:pt x="1630" y="1970"/>
                  </a:cubicBez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 userDrawn="1"/>
          </p:nvSpPr>
          <p:spPr bwMode="auto">
            <a:xfrm>
              <a:off x="10281577" y="583531"/>
              <a:ext cx="27638" cy="49229"/>
            </a:xfrm>
            <a:custGeom>
              <a:avLst/>
              <a:gdLst>
                <a:gd name="T0" fmla="*/ 0 w 58"/>
                <a:gd name="T1" fmla="*/ 104 h 104"/>
                <a:gd name="T2" fmla="*/ 58 w 58"/>
                <a:gd name="T3" fmla="*/ 0 h 104"/>
                <a:gd name="T4" fmla="*/ 0 w 58"/>
                <a:gd name="T5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04">
                  <a:moveTo>
                    <a:pt x="0" y="104"/>
                  </a:moveTo>
                  <a:cubicBezTo>
                    <a:pt x="17" y="69"/>
                    <a:pt x="37" y="34"/>
                    <a:pt x="58" y="0"/>
                  </a:cubicBezTo>
                  <a:cubicBezTo>
                    <a:pt x="37" y="34"/>
                    <a:pt x="17" y="69"/>
                    <a:pt x="0" y="104"/>
                  </a:cubicBez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 userDrawn="1"/>
          </p:nvSpPr>
          <p:spPr bwMode="auto">
            <a:xfrm>
              <a:off x="9560411" y="735969"/>
              <a:ext cx="15546" cy="779032"/>
            </a:xfrm>
            <a:custGeom>
              <a:avLst/>
              <a:gdLst>
                <a:gd name="T0" fmla="*/ 32 w 32"/>
                <a:gd name="T1" fmla="*/ 1643 h 1643"/>
                <a:gd name="T2" fmla="*/ 32 w 32"/>
                <a:gd name="T3" fmla="*/ 1643 h 1643"/>
                <a:gd name="T4" fmla="*/ 0 w 32"/>
                <a:gd name="T5" fmla="*/ 0 h 1643"/>
                <a:gd name="T6" fmla="*/ 32 w 32"/>
                <a:gd name="T7" fmla="*/ 1643 h 1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643">
                  <a:moveTo>
                    <a:pt x="32" y="1643"/>
                  </a:moveTo>
                  <a:cubicBezTo>
                    <a:pt x="32" y="1643"/>
                    <a:pt x="32" y="1643"/>
                    <a:pt x="32" y="164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2" y="1643"/>
                  </a:ln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 noEditPoints="1"/>
            </p:cNvSpPr>
            <p:nvPr userDrawn="1"/>
          </p:nvSpPr>
          <p:spPr bwMode="auto">
            <a:xfrm>
              <a:off x="9525000" y="694081"/>
              <a:ext cx="829126" cy="820921"/>
            </a:xfrm>
            <a:custGeom>
              <a:avLst/>
              <a:gdLst>
                <a:gd name="T0" fmla="*/ 1749 w 1749"/>
                <a:gd name="T1" fmla="*/ 0 h 1732"/>
                <a:gd name="T2" fmla="*/ 1645 w 1749"/>
                <a:gd name="T3" fmla="*/ 1 h 1732"/>
                <a:gd name="T4" fmla="*/ 1540 w 1749"/>
                <a:gd name="T5" fmla="*/ 1 h 1732"/>
                <a:gd name="T6" fmla="*/ 1540 w 1749"/>
                <a:gd name="T7" fmla="*/ 1 h 1732"/>
                <a:gd name="T8" fmla="*/ 1540 w 1749"/>
                <a:gd name="T9" fmla="*/ 1 h 1732"/>
                <a:gd name="T10" fmla="*/ 0 w 1749"/>
                <a:gd name="T11" fmla="*/ 14 h 1732"/>
                <a:gd name="T12" fmla="*/ 0 w 1749"/>
                <a:gd name="T13" fmla="*/ 89 h 1732"/>
                <a:gd name="T14" fmla="*/ 75 w 1749"/>
                <a:gd name="T15" fmla="*/ 89 h 1732"/>
                <a:gd name="T16" fmla="*/ 107 w 1749"/>
                <a:gd name="T17" fmla="*/ 1732 h 1732"/>
                <a:gd name="T18" fmla="*/ 600 w 1749"/>
                <a:gd name="T19" fmla="*/ 1558 h 1732"/>
                <a:gd name="T20" fmla="*/ 645 w 1749"/>
                <a:gd name="T21" fmla="*/ 1546 h 1732"/>
                <a:gd name="T22" fmla="*/ 694 w 1749"/>
                <a:gd name="T23" fmla="*/ 1534 h 1732"/>
                <a:gd name="T24" fmla="*/ 939 w 1749"/>
                <a:gd name="T25" fmla="*/ 1482 h 1732"/>
                <a:gd name="T26" fmla="*/ 1208 w 1749"/>
                <a:gd name="T27" fmla="*/ 1435 h 1732"/>
                <a:gd name="T28" fmla="*/ 1208 w 1749"/>
                <a:gd name="T29" fmla="*/ 1420 h 1732"/>
                <a:gd name="T30" fmla="*/ 1206 w 1749"/>
                <a:gd name="T31" fmla="*/ 798 h 1732"/>
                <a:gd name="T32" fmla="*/ 1153 w 1749"/>
                <a:gd name="T33" fmla="*/ 797 h 1732"/>
                <a:gd name="T34" fmla="*/ 1056 w 1749"/>
                <a:gd name="T35" fmla="*/ 795 h 1732"/>
                <a:gd name="T36" fmla="*/ 1057 w 1749"/>
                <a:gd name="T37" fmla="*/ 541 h 1732"/>
                <a:gd name="T38" fmla="*/ 1153 w 1749"/>
                <a:gd name="T39" fmla="*/ 494 h 1732"/>
                <a:gd name="T40" fmla="*/ 1271 w 1749"/>
                <a:gd name="T41" fmla="*/ 438 h 1732"/>
                <a:gd name="T42" fmla="*/ 1271 w 1749"/>
                <a:gd name="T43" fmla="*/ 345 h 1732"/>
                <a:gd name="T44" fmla="*/ 1271 w 1749"/>
                <a:gd name="T45" fmla="*/ 277 h 1732"/>
                <a:gd name="T46" fmla="*/ 1478 w 1749"/>
                <a:gd name="T47" fmla="*/ 274 h 1732"/>
                <a:gd name="T48" fmla="*/ 1477 w 1749"/>
                <a:gd name="T49" fmla="*/ 338 h 1732"/>
                <a:gd name="T50" fmla="*/ 1512 w 1749"/>
                <a:gd name="T51" fmla="*/ 321 h 1732"/>
                <a:gd name="T52" fmla="*/ 1670 w 1749"/>
                <a:gd name="T53" fmla="*/ 245 h 1732"/>
                <a:gd name="T54" fmla="*/ 1672 w 1749"/>
                <a:gd name="T55" fmla="*/ 160 h 1732"/>
                <a:gd name="T56" fmla="*/ 1674 w 1749"/>
                <a:gd name="T57" fmla="*/ 75 h 1732"/>
                <a:gd name="T58" fmla="*/ 1749 w 1749"/>
                <a:gd name="T59" fmla="*/ 75 h 1732"/>
                <a:gd name="T60" fmla="*/ 1749 w 1749"/>
                <a:gd name="T61" fmla="*/ 0 h 1732"/>
                <a:gd name="T62" fmla="*/ 488 w 1749"/>
                <a:gd name="T63" fmla="*/ 638 h 1732"/>
                <a:gd name="T64" fmla="*/ 310 w 1749"/>
                <a:gd name="T65" fmla="*/ 639 h 1732"/>
                <a:gd name="T66" fmla="*/ 306 w 1749"/>
                <a:gd name="T67" fmla="*/ 290 h 1732"/>
                <a:gd name="T68" fmla="*/ 489 w 1749"/>
                <a:gd name="T69" fmla="*/ 285 h 1732"/>
                <a:gd name="T70" fmla="*/ 488 w 1749"/>
                <a:gd name="T71" fmla="*/ 638 h 1732"/>
                <a:gd name="T72" fmla="*/ 956 w 1749"/>
                <a:gd name="T73" fmla="*/ 638 h 1732"/>
                <a:gd name="T74" fmla="*/ 759 w 1749"/>
                <a:gd name="T75" fmla="*/ 638 h 1732"/>
                <a:gd name="T76" fmla="*/ 754 w 1749"/>
                <a:gd name="T77" fmla="*/ 284 h 1732"/>
                <a:gd name="T78" fmla="*/ 956 w 1749"/>
                <a:gd name="T79" fmla="*/ 279 h 1732"/>
                <a:gd name="T80" fmla="*/ 956 w 1749"/>
                <a:gd name="T81" fmla="*/ 638 h 1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49" h="1732">
                  <a:moveTo>
                    <a:pt x="1749" y="0"/>
                  </a:moveTo>
                  <a:cubicBezTo>
                    <a:pt x="1645" y="1"/>
                    <a:pt x="1645" y="1"/>
                    <a:pt x="1645" y="1"/>
                  </a:cubicBezTo>
                  <a:cubicBezTo>
                    <a:pt x="1540" y="1"/>
                    <a:pt x="1540" y="1"/>
                    <a:pt x="1540" y="1"/>
                  </a:cubicBezTo>
                  <a:cubicBezTo>
                    <a:pt x="1540" y="1"/>
                    <a:pt x="1540" y="1"/>
                    <a:pt x="1540" y="1"/>
                  </a:cubicBezTo>
                  <a:cubicBezTo>
                    <a:pt x="1540" y="1"/>
                    <a:pt x="1540" y="1"/>
                    <a:pt x="1540" y="1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75" y="89"/>
                    <a:pt x="75" y="89"/>
                    <a:pt x="75" y="89"/>
                  </a:cubicBezTo>
                  <a:cubicBezTo>
                    <a:pt x="107" y="1732"/>
                    <a:pt x="107" y="1732"/>
                    <a:pt x="107" y="1732"/>
                  </a:cubicBezTo>
                  <a:cubicBezTo>
                    <a:pt x="222" y="1672"/>
                    <a:pt x="390" y="1612"/>
                    <a:pt x="600" y="1558"/>
                  </a:cubicBezTo>
                  <a:cubicBezTo>
                    <a:pt x="615" y="1554"/>
                    <a:pt x="630" y="1550"/>
                    <a:pt x="645" y="1546"/>
                  </a:cubicBezTo>
                  <a:cubicBezTo>
                    <a:pt x="661" y="1542"/>
                    <a:pt x="677" y="1538"/>
                    <a:pt x="694" y="1534"/>
                  </a:cubicBezTo>
                  <a:cubicBezTo>
                    <a:pt x="771" y="1516"/>
                    <a:pt x="853" y="1498"/>
                    <a:pt x="939" y="1482"/>
                  </a:cubicBezTo>
                  <a:cubicBezTo>
                    <a:pt x="1025" y="1465"/>
                    <a:pt x="1115" y="1450"/>
                    <a:pt x="1208" y="1435"/>
                  </a:cubicBezTo>
                  <a:cubicBezTo>
                    <a:pt x="1208" y="1420"/>
                    <a:pt x="1208" y="1420"/>
                    <a:pt x="1208" y="1420"/>
                  </a:cubicBezTo>
                  <a:cubicBezTo>
                    <a:pt x="1206" y="798"/>
                    <a:pt x="1206" y="798"/>
                    <a:pt x="1206" y="798"/>
                  </a:cubicBezTo>
                  <a:cubicBezTo>
                    <a:pt x="1153" y="797"/>
                    <a:pt x="1153" y="797"/>
                    <a:pt x="1153" y="797"/>
                  </a:cubicBezTo>
                  <a:cubicBezTo>
                    <a:pt x="1056" y="795"/>
                    <a:pt x="1056" y="795"/>
                    <a:pt x="1056" y="795"/>
                  </a:cubicBezTo>
                  <a:cubicBezTo>
                    <a:pt x="1057" y="541"/>
                    <a:pt x="1057" y="541"/>
                    <a:pt x="1057" y="541"/>
                  </a:cubicBezTo>
                  <a:cubicBezTo>
                    <a:pt x="1153" y="494"/>
                    <a:pt x="1153" y="494"/>
                    <a:pt x="1153" y="494"/>
                  </a:cubicBezTo>
                  <a:cubicBezTo>
                    <a:pt x="1271" y="438"/>
                    <a:pt x="1271" y="438"/>
                    <a:pt x="1271" y="438"/>
                  </a:cubicBezTo>
                  <a:cubicBezTo>
                    <a:pt x="1271" y="345"/>
                    <a:pt x="1271" y="345"/>
                    <a:pt x="1271" y="345"/>
                  </a:cubicBezTo>
                  <a:cubicBezTo>
                    <a:pt x="1271" y="277"/>
                    <a:pt x="1271" y="277"/>
                    <a:pt x="1271" y="277"/>
                  </a:cubicBezTo>
                  <a:cubicBezTo>
                    <a:pt x="1478" y="274"/>
                    <a:pt x="1478" y="274"/>
                    <a:pt x="1478" y="274"/>
                  </a:cubicBezTo>
                  <a:cubicBezTo>
                    <a:pt x="1477" y="338"/>
                    <a:pt x="1477" y="338"/>
                    <a:pt x="1477" y="338"/>
                  </a:cubicBezTo>
                  <a:cubicBezTo>
                    <a:pt x="1512" y="321"/>
                    <a:pt x="1512" y="321"/>
                    <a:pt x="1512" y="321"/>
                  </a:cubicBezTo>
                  <a:cubicBezTo>
                    <a:pt x="1670" y="245"/>
                    <a:pt x="1670" y="245"/>
                    <a:pt x="1670" y="245"/>
                  </a:cubicBezTo>
                  <a:cubicBezTo>
                    <a:pt x="1672" y="160"/>
                    <a:pt x="1672" y="160"/>
                    <a:pt x="1672" y="160"/>
                  </a:cubicBezTo>
                  <a:cubicBezTo>
                    <a:pt x="1674" y="75"/>
                    <a:pt x="1674" y="75"/>
                    <a:pt x="1674" y="75"/>
                  </a:cubicBezTo>
                  <a:cubicBezTo>
                    <a:pt x="1749" y="75"/>
                    <a:pt x="1749" y="75"/>
                    <a:pt x="1749" y="75"/>
                  </a:cubicBezTo>
                  <a:lnTo>
                    <a:pt x="1749" y="0"/>
                  </a:lnTo>
                  <a:close/>
                  <a:moveTo>
                    <a:pt x="488" y="638"/>
                  </a:moveTo>
                  <a:cubicBezTo>
                    <a:pt x="310" y="639"/>
                    <a:pt x="310" y="639"/>
                    <a:pt x="310" y="639"/>
                  </a:cubicBezTo>
                  <a:cubicBezTo>
                    <a:pt x="306" y="290"/>
                    <a:pt x="306" y="290"/>
                    <a:pt x="306" y="290"/>
                  </a:cubicBezTo>
                  <a:cubicBezTo>
                    <a:pt x="489" y="285"/>
                    <a:pt x="489" y="285"/>
                    <a:pt x="489" y="285"/>
                  </a:cubicBezTo>
                  <a:lnTo>
                    <a:pt x="488" y="638"/>
                  </a:lnTo>
                  <a:close/>
                  <a:moveTo>
                    <a:pt x="956" y="638"/>
                  </a:moveTo>
                  <a:cubicBezTo>
                    <a:pt x="759" y="638"/>
                    <a:pt x="759" y="638"/>
                    <a:pt x="759" y="638"/>
                  </a:cubicBezTo>
                  <a:cubicBezTo>
                    <a:pt x="754" y="284"/>
                    <a:pt x="754" y="284"/>
                    <a:pt x="754" y="284"/>
                  </a:cubicBezTo>
                  <a:cubicBezTo>
                    <a:pt x="956" y="279"/>
                    <a:pt x="956" y="279"/>
                    <a:pt x="956" y="279"/>
                  </a:cubicBezTo>
                  <a:lnTo>
                    <a:pt x="956" y="638"/>
                  </a:ln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 userDrawn="1"/>
          </p:nvSpPr>
          <p:spPr bwMode="auto">
            <a:xfrm>
              <a:off x="9854059" y="1396679"/>
              <a:ext cx="116164" cy="24615"/>
            </a:xfrm>
            <a:custGeom>
              <a:avLst/>
              <a:gdLst>
                <a:gd name="T0" fmla="*/ 245 w 245"/>
                <a:gd name="T1" fmla="*/ 0 h 52"/>
                <a:gd name="T2" fmla="*/ 0 w 245"/>
                <a:gd name="T3" fmla="*/ 52 h 52"/>
                <a:gd name="T4" fmla="*/ 245 w 245"/>
                <a:gd name="T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" h="52">
                  <a:moveTo>
                    <a:pt x="245" y="0"/>
                  </a:moveTo>
                  <a:cubicBezTo>
                    <a:pt x="159" y="16"/>
                    <a:pt x="77" y="34"/>
                    <a:pt x="0" y="52"/>
                  </a:cubicBezTo>
                  <a:cubicBezTo>
                    <a:pt x="77" y="34"/>
                    <a:pt x="159" y="16"/>
                    <a:pt x="245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 userDrawn="1"/>
          </p:nvSpPr>
          <p:spPr bwMode="auto">
            <a:xfrm>
              <a:off x="9809580" y="1426907"/>
              <a:ext cx="21160" cy="5614"/>
            </a:xfrm>
            <a:custGeom>
              <a:avLst/>
              <a:gdLst>
                <a:gd name="T0" fmla="*/ 45 w 45"/>
                <a:gd name="T1" fmla="*/ 0 h 12"/>
                <a:gd name="T2" fmla="*/ 0 w 45"/>
                <a:gd name="T3" fmla="*/ 12 h 12"/>
                <a:gd name="T4" fmla="*/ 45 w 45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2">
                  <a:moveTo>
                    <a:pt x="45" y="0"/>
                  </a:moveTo>
                  <a:cubicBezTo>
                    <a:pt x="30" y="4"/>
                    <a:pt x="15" y="8"/>
                    <a:pt x="0" y="12"/>
                  </a:cubicBezTo>
                  <a:cubicBezTo>
                    <a:pt x="15" y="8"/>
                    <a:pt x="30" y="4"/>
                    <a:pt x="45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 userDrawn="1"/>
          </p:nvSpPr>
          <p:spPr bwMode="auto">
            <a:xfrm>
              <a:off x="10317420" y="729492"/>
              <a:ext cx="36706" cy="40161"/>
            </a:xfrm>
            <a:custGeom>
              <a:avLst/>
              <a:gdLst>
                <a:gd name="T0" fmla="*/ 85 w 85"/>
                <a:gd name="T1" fmla="*/ 0 h 93"/>
                <a:gd name="T2" fmla="*/ 3 w 85"/>
                <a:gd name="T3" fmla="*/ 0 h 93"/>
                <a:gd name="T4" fmla="*/ 0 w 85"/>
                <a:gd name="T5" fmla="*/ 93 h 93"/>
                <a:gd name="T6" fmla="*/ 3 w 85"/>
                <a:gd name="T7" fmla="*/ 0 h 93"/>
                <a:gd name="T8" fmla="*/ 85 w 85"/>
                <a:gd name="T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93">
                  <a:moveTo>
                    <a:pt x="85" y="0"/>
                  </a:moveTo>
                  <a:lnTo>
                    <a:pt x="3" y="0"/>
                  </a:lnTo>
                  <a:lnTo>
                    <a:pt x="0" y="93"/>
                  </a:lnTo>
                  <a:lnTo>
                    <a:pt x="3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 userDrawn="1"/>
          </p:nvSpPr>
          <p:spPr bwMode="auto">
            <a:xfrm>
              <a:off x="10255235" y="694513"/>
              <a:ext cx="49661" cy="0"/>
            </a:xfrm>
            <a:custGeom>
              <a:avLst/>
              <a:gdLst>
                <a:gd name="T0" fmla="*/ 0 w 105"/>
                <a:gd name="T1" fmla="*/ 105 w 105"/>
                <a:gd name="T2" fmla="*/ 0 w 105"/>
                <a:gd name="T3" fmla="*/ 0 w 10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5">
                  <a:moveTo>
                    <a:pt x="0" y="0"/>
                  </a:moveTo>
                  <a:cubicBezTo>
                    <a:pt x="105" y="0"/>
                    <a:pt x="105" y="0"/>
                    <a:pt x="10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/>
            <p:cNvSpPr>
              <a:spLocks/>
            </p:cNvSpPr>
            <p:nvPr userDrawn="1"/>
          </p:nvSpPr>
          <p:spPr bwMode="auto">
            <a:xfrm>
              <a:off x="10391263" y="519188"/>
              <a:ext cx="504385" cy="506544"/>
            </a:xfrm>
            <a:custGeom>
              <a:avLst/>
              <a:gdLst>
                <a:gd name="T0" fmla="*/ 985 w 1064"/>
                <a:gd name="T1" fmla="*/ 532 h 1069"/>
                <a:gd name="T2" fmla="*/ 858 w 1064"/>
                <a:gd name="T3" fmla="*/ 374 h 1069"/>
                <a:gd name="T4" fmla="*/ 755 w 1064"/>
                <a:gd name="T5" fmla="*/ 173 h 1069"/>
                <a:gd name="T6" fmla="*/ 735 w 1064"/>
                <a:gd name="T7" fmla="*/ 149 h 1069"/>
                <a:gd name="T8" fmla="*/ 285 w 1064"/>
                <a:gd name="T9" fmla="*/ 232 h 1069"/>
                <a:gd name="T10" fmla="*/ 12 w 1064"/>
                <a:gd name="T11" fmla="*/ 409 h 1069"/>
                <a:gd name="T12" fmla="*/ 23 w 1064"/>
                <a:gd name="T13" fmla="*/ 528 h 1069"/>
                <a:gd name="T14" fmla="*/ 44 w 1064"/>
                <a:gd name="T15" fmla="*/ 518 h 1069"/>
                <a:gd name="T16" fmla="*/ 257 w 1064"/>
                <a:gd name="T17" fmla="*/ 616 h 1069"/>
                <a:gd name="T18" fmla="*/ 771 w 1064"/>
                <a:gd name="T19" fmla="*/ 853 h 1069"/>
                <a:gd name="T20" fmla="*/ 859 w 1064"/>
                <a:gd name="T21" fmla="*/ 893 h 1069"/>
                <a:gd name="T22" fmla="*/ 855 w 1064"/>
                <a:gd name="T23" fmla="*/ 1069 h 1069"/>
                <a:gd name="T24" fmla="*/ 981 w 1064"/>
                <a:gd name="T25" fmla="*/ 986 h 1069"/>
                <a:gd name="T26" fmla="*/ 985 w 1064"/>
                <a:gd name="T27" fmla="*/ 532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64" h="1069">
                  <a:moveTo>
                    <a:pt x="985" y="532"/>
                  </a:moveTo>
                  <a:cubicBezTo>
                    <a:pt x="927" y="445"/>
                    <a:pt x="891" y="474"/>
                    <a:pt x="858" y="374"/>
                  </a:cubicBezTo>
                  <a:cubicBezTo>
                    <a:pt x="837" y="307"/>
                    <a:pt x="800" y="231"/>
                    <a:pt x="755" y="173"/>
                  </a:cubicBezTo>
                  <a:cubicBezTo>
                    <a:pt x="748" y="165"/>
                    <a:pt x="742" y="157"/>
                    <a:pt x="735" y="149"/>
                  </a:cubicBezTo>
                  <a:cubicBezTo>
                    <a:pt x="598" y="0"/>
                    <a:pt x="347" y="20"/>
                    <a:pt x="285" y="232"/>
                  </a:cubicBezTo>
                  <a:cubicBezTo>
                    <a:pt x="202" y="223"/>
                    <a:pt x="46" y="269"/>
                    <a:pt x="12" y="409"/>
                  </a:cubicBezTo>
                  <a:cubicBezTo>
                    <a:pt x="0" y="455"/>
                    <a:pt x="13" y="483"/>
                    <a:pt x="23" y="528"/>
                  </a:cubicBezTo>
                  <a:cubicBezTo>
                    <a:pt x="44" y="518"/>
                    <a:pt x="44" y="518"/>
                    <a:pt x="44" y="518"/>
                  </a:cubicBezTo>
                  <a:cubicBezTo>
                    <a:pt x="257" y="616"/>
                    <a:pt x="257" y="616"/>
                    <a:pt x="257" y="616"/>
                  </a:cubicBezTo>
                  <a:cubicBezTo>
                    <a:pt x="771" y="853"/>
                    <a:pt x="771" y="853"/>
                    <a:pt x="771" y="853"/>
                  </a:cubicBezTo>
                  <a:cubicBezTo>
                    <a:pt x="859" y="893"/>
                    <a:pt x="859" y="893"/>
                    <a:pt x="859" y="893"/>
                  </a:cubicBezTo>
                  <a:cubicBezTo>
                    <a:pt x="855" y="1069"/>
                    <a:pt x="855" y="1069"/>
                    <a:pt x="855" y="1069"/>
                  </a:cubicBezTo>
                  <a:cubicBezTo>
                    <a:pt x="905" y="1056"/>
                    <a:pt x="953" y="1028"/>
                    <a:pt x="981" y="986"/>
                  </a:cubicBezTo>
                  <a:cubicBezTo>
                    <a:pt x="1057" y="871"/>
                    <a:pt x="1064" y="649"/>
                    <a:pt x="985" y="532"/>
                  </a:cubicBezTo>
                  <a:close/>
                </a:path>
              </a:pathLst>
            </a:custGeom>
            <a:solidFill>
              <a:srgbClr val="26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 userDrawn="1"/>
          </p:nvSpPr>
          <p:spPr bwMode="auto">
            <a:xfrm>
              <a:off x="10503973" y="1326721"/>
              <a:ext cx="187849" cy="6909"/>
            </a:xfrm>
            <a:custGeom>
              <a:avLst/>
              <a:gdLst>
                <a:gd name="T0" fmla="*/ 0 w 396"/>
                <a:gd name="T1" fmla="*/ 14 h 14"/>
                <a:gd name="T2" fmla="*/ 396 w 396"/>
                <a:gd name="T3" fmla="*/ 1 h 14"/>
                <a:gd name="T4" fmla="*/ 396 w 396"/>
                <a:gd name="T5" fmla="*/ 0 h 14"/>
                <a:gd name="T6" fmla="*/ 12 w 396"/>
                <a:gd name="T7" fmla="*/ 13 h 14"/>
                <a:gd name="T8" fmla="*/ 0 w 396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6" h="14">
                  <a:moveTo>
                    <a:pt x="0" y="14"/>
                  </a:moveTo>
                  <a:cubicBezTo>
                    <a:pt x="128" y="7"/>
                    <a:pt x="259" y="3"/>
                    <a:pt x="396" y="1"/>
                  </a:cubicBezTo>
                  <a:cubicBezTo>
                    <a:pt x="396" y="0"/>
                    <a:pt x="396" y="0"/>
                    <a:pt x="396" y="0"/>
                  </a:cubicBezTo>
                  <a:cubicBezTo>
                    <a:pt x="303" y="2"/>
                    <a:pt x="148" y="6"/>
                    <a:pt x="12" y="13"/>
                  </a:cubicBezTo>
                  <a:cubicBezTo>
                    <a:pt x="8" y="13"/>
                    <a:pt x="4" y="14"/>
                    <a:pt x="0" y="14"/>
                  </a:cubicBezTo>
                  <a:close/>
                </a:path>
              </a:pathLst>
            </a:custGeom>
            <a:solidFill>
              <a:srgbClr val="FFC6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 userDrawn="1"/>
          </p:nvSpPr>
          <p:spPr bwMode="auto">
            <a:xfrm>
              <a:off x="10321306" y="1343131"/>
              <a:ext cx="44479" cy="3455"/>
            </a:xfrm>
            <a:custGeom>
              <a:avLst/>
              <a:gdLst>
                <a:gd name="T0" fmla="*/ 94 w 94"/>
                <a:gd name="T1" fmla="*/ 0 h 8"/>
                <a:gd name="T2" fmla="*/ 0 w 94"/>
                <a:gd name="T3" fmla="*/ 8 h 8"/>
                <a:gd name="T4" fmla="*/ 94 w 94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8">
                  <a:moveTo>
                    <a:pt x="94" y="0"/>
                  </a:moveTo>
                  <a:cubicBezTo>
                    <a:pt x="54" y="4"/>
                    <a:pt x="22" y="6"/>
                    <a:pt x="0" y="8"/>
                  </a:cubicBezTo>
                  <a:cubicBezTo>
                    <a:pt x="31" y="5"/>
                    <a:pt x="63" y="3"/>
                    <a:pt x="94" y="0"/>
                  </a:cubicBezTo>
                  <a:close/>
                </a:path>
              </a:pathLst>
            </a:custGeom>
            <a:solidFill>
              <a:srgbClr val="FFC6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 userDrawn="1"/>
          </p:nvSpPr>
          <p:spPr bwMode="auto">
            <a:xfrm>
              <a:off x="10441788" y="1333630"/>
              <a:ext cx="62184" cy="3455"/>
            </a:xfrm>
            <a:custGeom>
              <a:avLst/>
              <a:gdLst>
                <a:gd name="T0" fmla="*/ 131 w 131"/>
                <a:gd name="T1" fmla="*/ 0 h 8"/>
                <a:gd name="T2" fmla="*/ 0 w 131"/>
                <a:gd name="T3" fmla="*/ 8 h 8"/>
                <a:gd name="T4" fmla="*/ 131 w 131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1" h="8">
                  <a:moveTo>
                    <a:pt x="131" y="0"/>
                  </a:moveTo>
                  <a:cubicBezTo>
                    <a:pt x="86" y="2"/>
                    <a:pt x="42" y="5"/>
                    <a:pt x="0" y="8"/>
                  </a:cubicBezTo>
                  <a:cubicBezTo>
                    <a:pt x="43" y="5"/>
                    <a:pt x="86" y="2"/>
                    <a:pt x="131" y="0"/>
                  </a:cubicBezTo>
                  <a:close/>
                </a:path>
              </a:pathLst>
            </a:custGeom>
            <a:solidFill>
              <a:srgbClr val="FFC6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/>
            <p:cNvSpPr>
              <a:spLocks/>
            </p:cNvSpPr>
            <p:nvPr userDrawn="1"/>
          </p:nvSpPr>
          <p:spPr bwMode="auto">
            <a:xfrm>
              <a:off x="10308351" y="814563"/>
              <a:ext cx="383903" cy="533749"/>
            </a:xfrm>
            <a:custGeom>
              <a:avLst/>
              <a:gdLst>
                <a:gd name="T0" fmla="*/ 810 w 810"/>
                <a:gd name="T1" fmla="*/ 564 h 1126"/>
                <a:gd name="T2" fmla="*/ 763 w 810"/>
                <a:gd name="T3" fmla="*/ 585 h 1126"/>
                <a:gd name="T4" fmla="*/ 711 w 810"/>
                <a:gd name="T5" fmla="*/ 595 h 1126"/>
                <a:gd name="T6" fmla="*/ 705 w 810"/>
                <a:gd name="T7" fmla="*/ 595 h 1126"/>
                <a:gd name="T8" fmla="*/ 693 w 810"/>
                <a:gd name="T9" fmla="*/ 596 h 1126"/>
                <a:gd name="T10" fmla="*/ 685 w 810"/>
                <a:gd name="T11" fmla="*/ 596 h 1126"/>
                <a:gd name="T12" fmla="*/ 685 w 810"/>
                <a:gd name="T13" fmla="*/ 596 h 1126"/>
                <a:gd name="T14" fmla="*/ 685 w 810"/>
                <a:gd name="T15" fmla="*/ 596 h 1126"/>
                <a:gd name="T16" fmla="*/ 672 w 810"/>
                <a:gd name="T17" fmla="*/ 596 h 1126"/>
                <a:gd name="T18" fmla="*/ 666 w 810"/>
                <a:gd name="T19" fmla="*/ 595 h 1126"/>
                <a:gd name="T20" fmla="*/ 650 w 810"/>
                <a:gd name="T21" fmla="*/ 594 h 1126"/>
                <a:gd name="T22" fmla="*/ 648 w 810"/>
                <a:gd name="T23" fmla="*/ 593 h 1126"/>
                <a:gd name="T24" fmla="*/ 631 w 810"/>
                <a:gd name="T25" fmla="*/ 590 h 1126"/>
                <a:gd name="T26" fmla="*/ 629 w 810"/>
                <a:gd name="T27" fmla="*/ 590 h 1126"/>
                <a:gd name="T28" fmla="*/ 614 w 810"/>
                <a:gd name="T29" fmla="*/ 586 h 1126"/>
                <a:gd name="T30" fmla="*/ 611 w 810"/>
                <a:gd name="T31" fmla="*/ 585 h 1126"/>
                <a:gd name="T32" fmla="*/ 485 w 810"/>
                <a:gd name="T33" fmla="*/ 486 h 1126"/>
                <a:gd name="T34" fmla="*/ 483 w 810"/>
                <a:gd name="T35" fmla="*/ 483 h 1126"/>
                <a:gd name="T36" fmla="*/ 478 w 810"/>
                <a:gd name="T37" fmla="*/ 471 h 1126"/>
                <a:gd name="T38" fmla="*/ 475 w 810"/>
                <a:gd name="T39" fmla="*/ 464 h 1126"/>
                <a:gd name="T40" fmla="*/ 464 w 810"/>
                <a:gd name="T41" fmla="*/ 424 h 1126"/>
                <a:gd name="T42" fmla="*/ 187 w 810"/>
                <a:gd name="T43" fmla="*/ 290 h 1126"/>
                <a:gd name="T44" fmla="*/ 191 w 810"/>
                <a:gd name="T45" fmla="*/ 40 h 1126"/>
                <a:gd name="T46" fmla="*/ 205 w 810"/>
                <a:gd name="T47" fmla="*/ 0 h 1126"/>
                <a:gd name="T48" fmla="*/ 152 w 810"/>
                <a:gd name="T49" fmla="*/ 26 h 1126"/>
                <a:gd name="T50" fmla="*/ 17 w 810"/>
                <a:gd name="T51" fmla="*/ 91 h 1126"/>
                <a:gd name="T52" fmla="*/ 0 w 810"/>
                <a:gd name="T53" fmla="*/ 1126 h 1126"/>
                <a:gd name="T54" fmla="*/ 17 w 810"/>
                <a:gd name="T55" fmla="*/ 1124 h 1126"/>
                <a:gd name="T56" fmla="*/ 28 w 810"/>
                <a:gd name="T57" fmla="*/ 1123 h 1126"/>
                <a:gd name="T58" fmla="*/ 122 w 810"/>
                <a:gd name="T59" fmla="*/ 1115 h 1126"/>
                <a:gd name="T60" fmla="*/ 282 w 810"/>
                <a:gd name="T61" fmla="*/ 1103 h 1126"/>
                <a:gd name="T62" fmla="*/ 413 w 810"/>
                <a:gd name="T63" fmla="*/ 1095 h 1126"/>
                <a:gd name="T64" fmla="*/ 425 w 810"/>
                <a:gd name="T65" fmla="*/ 1094 h 1126"/>
                <a:gd name="T66" fmla="*/ 809 w 810"/>
                <a:gd name="T67" fmla="*/ 1081 h 1126"/>
                <a:gd name="T68" fmla="*/ 810 w 810"/>
                <a:gd name="T69" fmla="*/ 596 h 1126"/>
                <a:gd name="T70" fmla="*/ 810 w 810"/>
                <a:gd name="T71" fmla="*/ 564 h 1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10" h="1126">
                  <a:moveTo>
                    <a:pt x="810" y="564"/>
                  </a:moveTo>
                  <a:cubicBezTo>
                    <a:pt x="796" y="572"/>
                    <a:pt x="780" y="579"/>
                    <a:pt x="763" y="585"/>
                  </a:cubicBezTo>
                  <a:cubicBezTo>
                    <a:pt x="747" y="590"/>
                    <a:pt x="729" y="593"/>
                    <a:pt x="711" y="595"/>
                  </a:cubicBezTo>
                  <a:cubicBezTo>
                    <a:pt x="709" y="595"/>
                    <a:pt x="707" y="595"/>
                    <a:pt x="705" y="595"/>
                  </a:cubicBezTo>
                  <a:cubicBezTo>
                    <a:pt x="701" y="596"/>
                    <a:pt x="697" y="596"/>
                    <a:pt x="693" y="596"/>
                  </a:cubicBezTo>
                  <a:cubicBezTo>
                    <a:pt x="691" y="596"/>
                    <a:pt x="688" y="596"/>
                    <a:pt x="685" y="596"/>
                  </a:cubicBezTo>
                  <a:cubicBezTo>
                    <a:pt x="685" y="596"/>
                    <a:pt x="685" y="596"/>
                    <a:pt x="685" y="596"/>
                  </a:cubicBezTo>
                  <a:cubicBezTo>
                    <a:pt x="685" y="596"/>
                    <a:pt x="685" y="596"/>
                    <a:pt x="685" y="596"/>
                  </a:cubicBezTo>
                  <a:cubicBezTo>
                    <a:pt x="680" y="596"/>
                    <a:pt x="676" y="596"/>
                    <a:pt x="672" y="596"/>
                  </a:cubicBezTo>
                  <a:cubicBezTo>
                    <a:pt x="670" y="595"/>
                    <a:pt x="668" y="595"/>
                    <a:pt x="666" y="595"/>
                  </a:cubicBezTo>
                  <a:cubicBezTo>
                    <a:pt x="661" y="595"/>
                    <a:pt x="656" y="594"/>
                    <a:pt x="650" y="594"/>
                  </a:cubicBezTo>
                  <a:cubicBezTo>
                    <a:pt x="649" y="593"/>
                    <a:pt x="649" y="593"/>
                    <a:pt x="648" y="593"/>
                  </a:cubicBezTo>
                  <a:cubicBezTo>
                    <a:pt x="642" y="592"/>
                    <a:pt x="636" y="591"/>
                    <a:pt x="631" y="590"/>
                  </a:cubicBezTo>
                  <a:cubicBezTo>
                    <a:pt x="630" y="590"/>
                    <a:pt x="630" y="590"/>
                    <a:pt x="629" y="590"/>
                  </a:cubicBezTo>
                  <a:cubicBezTo>
                    <a:pt x="624" y="589"/>
                    <a:pt x="619" y="587"/>
                    <a:pt x="614" y="586"/>
                  </a:cubicBezTo>
                  <a:cubicBezTo>
                    <a:pt x="613" y="586"/>
                    <a:pt x="612" y="585"/>
                    <a:pt x="611" y="585"/>
                  </a:cubicBezTo>
                  <a:cubicBezTo>
                    <a:pt x="559" y="569"/>
                    <a:pt x="513" y="537"/>
                    <a:pt x="485" y="486"/>
                  </a:cubicBezTo>
                  <a:cubicBezTo>
                    <a:pt x="485" y="485"/>
                    <a:pt x="484" y="484"/>
                    <a:pt x="483" y="483"/>
                  </a:cubicBezTo>
                  <a:cubicBezTo>
                    <a:pt x="481" y="479"/>
                    <a:pt x="480" y="475"/>
                    <a:pt x="478" y="471"/>
                  </a:cubicBezTo>
                  <a:cubicBezTo>
                    <a:pt x="477" y="469"/>
                    <a:pt x="476" y="467"/>
                    <a:pt x="475" y="464"/>
                  </a:cubicBezTo>
                  <a:cubicBezTo>
                    <a:pt x="470" y="452"/>
                    <a:pt x="466" y="438"/>
                    <a:pt x="464" y="424"/>
                  </a:cubicBezTo>
                  <a:cubicBezTo>
                    <a:pt x="462" y="415"/>
                    <a:pt x="260" y="423"/>
                    <a:pt x="187" y="290"/>
                  </a:cubicBezTo>
                  <a:cubicBezTo>
                    <a:pt x="124" y="174"/>
                    <a:pt x="160" y="89"/>
                    <a:pt x="191" y="40"/>
                  </a:cubicBezTo>
                  <a:cubicBezTo>
                    <a:pt x="199" y="28"/>
                    <a:pt x="203" y="14"/>
                    <a:pt x="205" y="0"/>
                  </a:cubicBezTo>
                  <a:cubicBezTo>
                    <a:pt x="152" y="26"/>
                    <a:pt x="152" y="26"/>
                    <a:pt x="152" y="26"/>
                  </a:cubicBezTo>
                  <a:cubicBezTo>
                    <a:pt x="17" y="91"/>
                    <a:pt x="17" y="91"/>
                    <a:pt x="17" y="91"/>
                  </a:cubicBezTo>
                  <a:cubicBezTo>
                    <a:pt x="0" y="1126"/>
                    <a:pt x="0" y="1126"/>
                    <a:pt x="0" y="1126"/>
                  </a:cubicBezTo>
                  <a:cubicBezTo>
                    <a:pt x="5" y="1125"/>
                    <a:pt x="11" y="1125"/>
                    <a:pt x="17" y="1124"/>
                  </a:cubicBezTo>
                  <a:cubicBezTo>
                    <a:pt x="21" y="1124"/>
                    <a:pt x="25" y="1124"/>
                    <a:pt x="28" y="1123"/>
                  </a:cubicBezTo>
                  <a:cubicBezTo>
                    <a:pt x="50" y="1121"/>
                    <a:pt x="82" y="1119"/>
                    <a:pt x="122" y="1115"/>
                  </a:cubicBezTo>
                  <a:cubicBezTo>
                    <a:pt x="175" y="1111"/>
                    <a:pt x="228" y="1107"/>
                    <a:pt x="282" y="1103"/>
                  </a:cubicBezTo>
                  <a:cubicBezTo>
                    <a:pt x="324" y="1100"/>
                    <a:pt x="368" y="1097"/>
                    <a:pt x="413" y="1095"/>
                  </a:cubicBezTo>
                  <a:cubicBezTo>
                    <a:pt x="417" y="1095"/>
                    <a:pt x="421" y="1094"/>
                    <a:pt x="425" y="1094"/>
                  </a:cubicBezTo>
                  <a:cubicBezTo>
                    <a:pt x="561" y="1087"/>
                    <a:pt x="716" y="1083"/>
                    <a:pt x="809" y="1081"/>
                  </a:cubicBezTo>
                  <a:cubicBezTo>
                    <a:pt x="810" y="596"/>
                    <a:pt x="810" y="596"/>
                    <a:pt x="810" y="596"/>
                  </a:cubicBezTo>
                  <a:cubicBezTo>
                    <a:pt x="810" y="564"/>
                    <a:pt x="810" y="564"/>
                    <a:pt x="810" y="564"/>
                  </a:cubicBezTo>
                  <a:close/>
                </a:path>
              </a:pathLst>
            </a:custGeom>
            <a:solidFill>
              <a:srgbClr val="FFC6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 userDrawn="1"/>
          </p:nvSpPr>
          <p:spPr bwMode="auto">
            <a:xfrm>
              <a:off x="10139071" y="1351768"/>
              <a:ext cx="130847" cy="15546"/>
            </a:xfrm>
            <a:custGeom>
              <a:avLst/>
              <a:gdLst>
                <a:gd name="T0" fmla="*/ 0 w 276"/>
                <a:gd name="T1" fmla="*/ 32 h 32"/>
                <a:gd name="T2" fmla="*/ 276 w 276"/>
                <a:gd name="T3" fmla="*/ 0 h 32"/>
                <a:gd name="T4" fmla="*/ 0 w 276"/>
                <a:gd name="T5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6" h="32">
                  <a:moveTo>
                    <a:pt x="0" y="32"/>
                  </a:moveTo>
                  <a:cubicBezTo>
                    <a:pt x="93" y="18"/>
                    <a:pt x="180" y="9"/>
                    <a:pt x="276" y="0"/>
                  </a:cubicBezTo>
                  <a:cubicBezTo>
                    <a:pt x="180" y="9"/>
                    <a:pt x="93" y="18"/>
                    <a:pt x="0" y="32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/>
            <p:cNvSpPr>
              <a:spLocks/>
            </p:cNvSpPr>
            <p:nvPr userDrawn="1"/>
          </p:nvSpPr>
          <p:spPr bwMode="auto">
            <a:xfrm>
              <a:off x="10071705" y="857315"/>
              <a:ext cx="244419" cy="509999"/>
            </a:xfrm>
            <a:custGeom>
              <a:avLst/>
              <a:gdLst>
                <a:gd name="T0" fmla="*/ 499 w 516"/>
                <a:gd name="T1" fmla="*/ 1035 h 1075"/>
                <a:gd name="T2" fmla="*/ 516 w 516"/>
                <a:gd name="T3" fmla="*/ 0 h 1075"/>
                <a:gd name="T4" fmla="*/ 0 w 516"/>
                <a:gd name="T5" fmla="*/ 257 h 1075"/>
                <a:gd name="T6" fmla="*/ 0 w 516"/>
                <a:gd name="T7" fmla="*/ 263 h 1075"/>
                <a:gd name="T8" fmla="*/ 1 w 516"/>
                <a:gd name="T9" fmla="*/ 368 h 1075"/>
                <a:gd name="T10" fmla="*/ 141 w 516"/>
                <a:gd name="T11" fmla="*/ 367 h 1075"/>
                <a:gd name="T12" fmla="*/ 142 w 516"/>
                <a:gd name="T13" fmla="*/ 1075 h 1075"/>
                <a:gd name="T14" fmla="*/ 418 w 516"/>
                <a:gd name="T15" fmla="*/ 1043 h 1075"/>
                <a:gd name="T16" fmla="*/ 499 w 516"/>
                <a:gd name="T17" fmla="*/ 1035 h 1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6" h="1075">
                  <a:moveTo>
                    <a:pt x="499" y="1035"/>
                  </a:moveTo>
                  <a:cubicBezTo>
                    <a:pt x="516" y="0"/>
                    <a:pt x="516" y="0"/>
                    <a:pt x="516" y="0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1" y="368"/>
                    <a:pt x="1" y="368"/>
                    <a:pt x="1" y="368"/>
                  </a:cubicBezTo>
                  <a:cubicBezTo>
                    <a:pt x="141" y="367"/>
                    <a:pt x="141" y="367"/>
                    <a:pt x="141" y="367"/>
                  </a:cubicBezTo>
                  <a:cubicBezTo>
                    <a:pt x="142" y="1075"/>
                    <a:pt x="142" y="1075"/>
                    <a:pt x="142" y="1075"/>
                  </a:cubicBezTo>
                  <a:cubicBezTo>
                    <a:pt x="235" y="1061"/>
                    <a:pt x="322" y="1052"/>
                    <a:pt x="418" y="1043"/>
                  </a:cubicBezTo>
                  <a:cubicBezTo>
                    <a:pt x="444" y="1040"/>
                    <a:pt x="471" y="1038"/>
                    <a:pt x="499" y="1035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/>
            <p:cNvSpPr>
              <a:spLocks/>
            </p:cNvSpPr>
            <p:nvPr userDrawn="1"/>
          </p:nvSpPr>
          <p:spPr bwMode="auto">
            <a:xfrm>
              <a:off x="10367081" y="811109"/>
              <a:ext cx="389516" cy="285876"/>
            </a:xfrm>
            <a:custGeom>
              <a:avLst/>
              <a:gdLst>
                <a:gd name="T0" fmla="*/ 581 w 822"/>
                <a:gd name="T1" fmla="*/ 602 h 603"/>
                <a:gd name="T2" fmla="*/ 587 w 822"/>
                <a:gd name="T3" fmla="*/ 602 h 603"/>
                <a:gd name="T4" fmla="*/ 639 w 822"/>
                <a:gd name="T5" fmla="*/ 592 h 603"/>
                <a:gd name="T6" fmla="*/ 686 w 822"/>
                <a:gd name="T7" fmla="*/ 571 h 603"/>
                <a:gd name="T8" fmla="*/ 686 w 822"/>
                <a:gd name="T9" fmla="*/ 571 h 603"/>
                <a:gd name="T10" fmla="*/ 687 w 822"/>
                <a:gd name="T11" fmla="*/ 453 h 603"/>
                <a:gd name="T12" fmla="*/ 819 w 822"/>
                <a:gd name="T13" fmla="*/ 453 h 603"/>
                <a:gd name="T14" fmla="*/ 822 w 822"/>
                <a:gd name="T15" fmla="*/ 343 h 603"/>
                <a:gd name="T16" fmla="*/ 96 w 822"/>
                <a:gd name="T17" fmla="*/ 0 h 603"/>
                <a:gd name="T18" fmla="*/ 81 w 822"/>
                <a:gd name="T19" fmla="*/ 7 h 603"/>
                <a:gd name="T20" fmla="*/ 67 w 822"/>
                <a:gd name="T21" fmla="*/ 47 h 603"/>
                <a:gd name="T22" fmla="*/ 63 w 822"/>
                <a:gd name="T23" fmla="*/ 297 h 603"/>
                <a:gd name="T24" fmla="*/ 340 w 822"/>
                <a:gd name="T25" fmla="*/ 431 h 603"/>
                <a:gd name="T26" fmla="*/ 351 w 822"/>
                <a:gd name="T27" fmla="*/ 471 h 603"/>
                <a:gd name="T28" fmla="*/ 354 w 822"/>
                <a:gd name="T29" fmla="*/ 478 h 603"/>
                <a:gd name="T30" fmla="*/ 359 w 822"/>
                <a:gd name="T31" fmla="*/ 490 h 603"/>
                <a:gd name="T32" fmla="*/ 361 w 822"/>
                <a:gd name="T33" fmla="*/ 493 h 603"/>
                <a:gd name="T34" fmla="*/ 487 w 822"/>
                <a:gd name="T35" fmla="*/ 592 h 603"/>
                <a:gd name="T36" fmla="*/ 490 w 822"/>
                <a:gd name="T37" fmla="*/ 593 h 603"/>
                <a:gd name="T38" fmla="*/ 505 w 822"/>
                <a:gd name="T39" fmla="*/ 597 h 603"/>
                <a:gd name="T40" fmla="*/ 507 w 822"/>
                <a:gd name="T41" fmla="*/ 597 h 603"/>
                <a:gd name="T42" fmla="*/ 524 w 822"/>
                <a:gd name="T43" fmla="*/ 600 h 603"/>
                <a:gd name="T44" fmla="*/ 526 w 822"/>
                <a:gd name="T45" fmla="*/ 601 h 603"/>
                <a:gd name="T46" fmla="*/ 542 w 822"/>
                <a:gd name="T47" fmla="*/ 602 h 603"/>
                <a:gd name="T48" fmla="*/ 548 w 822"/>
                <a:gd name="T49" fmla="*/ 603 h 603"/>
                <a:gd name="T50" fmla="*/ 561 w 822"/>
                <a:gd name="T51" fmla="*/ 603 h 603"/>
                <a:gd name="T52" fmla="*/ 569 w 822"/>
                <a:gd name="T53" fmla="*/ 603 h 603"/>
                <a:gd name="T54" fmla="*/ 581 w 822"/>
                <a:gd name="T55" fmla="*/ 602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22" h="603">
                  <a:moveTo>
                    <a:pt x="581" y="602"/>
                  </a:moveTo>
                  <a:cubicBezTo>
                    <a:pt x="583" y="602"/>
                    <a:pt x="585" y="602"/>
                    <a:pt x="587" y="602"/>
                  </a:cubicBezTo>
                  <a:cubicBezTo>
                    <a:pt x="605" y="600"/>
                    <a:pt x="623" y="597"/>
                    <a:pt x="639" y="592"/>
                  </a:cubicBezTo>
                  <a:cubicBezTo>
                    <a:pt x="656" y="586"/>
                    <a:pt x="672" y="579"/>
                    <a:pt x="686" y="571"/>
                  </a:cubicBezTo>
                  <a:cubicBezTo>
                    <a:pt x="686" y="571"/>
                    <a:pt x="686" y="571"/>
                    <a:pt x="686" y="571"/>
                  </a:cubicBezTo>
                  <a:cubicBezTo>
                    <a:pt x="687" y="453"/>
                    <a:pt x="687" y="453"/>
                    <a:pt x="687" y="453"/>
                  </a:cubicBezTo>
                  <a:cubicBezTo>
                    <a:pt x="819" y="453"/>
                    <a:pt x="819" y="453"/>
                    <a:pt x="819" y="453"/>
                  </a:cubicBezTo>
                  <a:cubicBezTo>
                    <a:pt x="822" y="343"/>
                    <a:pt x="822" y="343"/>
                    <a:pt x="822" y="343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81" y="7"/>
                    <a:pt x="81" y="7"/>
                    <a:pt x="81" y="7"/>
                  </a:cubicBezTo>
                  <a:cubicBezTo>
                    <a:pt x="79" y="21"/>
                    <a:pt x="75" y="35"/>
                    <a:pt x="67" y="47"/>
                  </a:cubicBezTo>
                  <a:cubicBezTo>
                    <a:pt x="36" y="96"/>
                    <a:pt x="0" y="181"/>
                    <a:pt x="63" y="297"/>
                  </a:cubicBezTo>
                  <a:cubicBezTo>
                    <a:pt x="136" y="430"/>
                    <a:pt x="338" y="422"/>
                    <a:pt x="340" y="431"/>
                  </a:cubicBezTo>
                  <a:cubicBezTo>
                    <a:pt x="342" y="445"/>
                    <a:pt x="346" y="459"/>
                    <a:pt x="351" y="471"/>
                  </a:cubicBezTo>
                  <a:cubicBezTo>
                    <a:pt x="352" y="474"/>
                    <a:pt x="353" y="476"/>
                    <a:pt x="354" y="478"/>
                  </a:cubicBezTo>
                  <a:cubicBezTo>
                    <a:pt x="356" y="482"/>
                    <a:pt x="357" y="486"/>
                    <a:pt x="359" y="490"/>
                  </a:cubicBezTo>
                  <a:cubicBezTo>
                    <a:pt x="360" y="491"/>
                    <a:pt x="361" y="492"/>
                    <a:pt x="361" y="493"/>
                  </a:cubicBezTo>
                  <a:cubicBezTo>
                    <a:pt x="389" y="544"/>
                    <a:pt x="435" y="576"/>
                    <a:pt x="487" y="592"/>
                  </a:cubicBezTo>
                  <a:cubicBezTo>
                    <a:pt x="488" y="592"/>
                    <a:pt x="489" y="593"/>
                    <a:pt x="490" y="593"/>
                  </a:cubicBezTo>
                  <a:cubicBezTo>
                    <a:pt x="495" y="594"/>
                    <a:pt x="500" y="596"/>
                    <a:pt x="505" y="597"/>
                  </a:cubicBezTo>
                  <a:cubicBezTo>
                    <a:pt x="506" y="597"/>
                    <a:pt x="506" y="597"/>
                    <a:pt x="507" y="597"/>
                  </a:cubicBezTo>
                  <a:cubicBezTo>
                    <a:pt x="512" y="598"/>
                    <a:pt x="518" y="599"/>
                    <a:pt x="524" y="600"/>
                  </a:cubicBezTo>
                  <a:cubicBezTo>
                    <a:pt x="525" y="600"/>
                    <a:pt x="525" y="600"/>
                    <a:pt x="526" y="601"/>
                  </a:cubicBezTo>
                  <a:cubicBezTo>
                    <a:pt x="532" y="601"/>
                    <a:pt x="537" y="602"/>
                    <a:pt x="542" y="602"/>
                  </a:cubicBezTo>
                  <a:cubicBezTo>
                    <a:pt x="544" y="602"/>
                    <a:pt x="546" y="602"/>
                    <a:pt x="548" y="603"/>
                  </a:cubicBezTo>
                  <a:cubicBezTo>
                    <a:pt x="552" y="603"/>
                    <a:pt x="556" y="603"/>
                    <a:pt x="561" y="603"/>
                  </a:cubicBezTo>
                  <a:cubicBezTo>
                    <a:pt x="564" y="603"/>
                    <a:pt x="566" y="603"/>
                    <a:pt x="569" y="603"/>
                  </a:cubicBezTo>
                  <a:cubicBezTo>
                    <a:pt x="573" y="603"/>
                    <a:pt x="577" y="603"/>
                    <a:pt x="581" y="602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 userDrawn="1"/>
          </p:nvSpPr>
          <p:spPr bwMode="auto">
            <a:xfrm>
              <a:off x="10645183" y="1091802"/>
              <a:ext cx="24615" cy="4750"/>
            </a:xfrm>
            <a:custGeom>
              <a:avLst/>
              <a:gdLst>
                <a:gd name="T0" fmla="*/ 52 w 52"/>
                <a:gd name="T1" fmla="*/ 0 h 10"/>
                <a:gd name="T2" fmla="*/ 0 w 52"/>
                <a:gd name="T3" fmla="*/ 10 h 10"/>
                <a:gd name="T4" fmla="*/ 52 w 52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10">
                  <a:moveTo>
                    <a:pt x="52" y="0"/>
                  </a:moveTo>
                  <a:cubicBezTo>
                    <a:pt x="36" y="5"/>
                    <a:pt x="18" y="8"/>
                    <a:pt x="0" y="10"/>
                  </a:cubicBezTo>
                  <a:cubicBezTo>
                    <a:pt x="18" y="8"/>
                    <a:pt x="36" y="5"/>
                    <a:pt x="52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 userDrawn="1"/>
          </p:nvSpPr>
          <p:spPr bwMode="auto">
            <a:xfrm>
              <a:off x="10636546" y="1096553"/>
              <a:ext cx="5614" cy="432"/>
            </a:xfrm>
            <a:custGeom>
              <a:avLst/>
              <a:gdLst>
                <a:gd name="T0" fmla="*/ 12 w 12"/>
                <a:gd name="T1" fmla="*/ 0 h 1"/>
                <a:gd name="T2" fmla="*/ 0 w 12"/>
                <a:gd name="T3" fmla="*/ 1 h 1"/>
                <a:gd name="T4" fmla="*/ 12 w 1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cubicBezTo>
                    <a:pt x="8" y="1"/>
                    <a:pt x="4" y="1"/>
                    <a:pt x="0" y="1"/>
                  </a:cubicBezTo>
                  <a:cubicBezTo>
                    <a:pt x="4" y="1"/>
                    <a:pt x="8" y="1"/>
                    <a:pt x="12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 userDrawn="1"/>
          </p:nvSpPr>
          <p:spPr bwMode="auto">
            <a:xfrm>
              <a:off x="10597681" y="1091802"/>
              <a:ext cx="1727" cy="432"/>
            </a:xfrm>
            <a:custGeom>
              <a:avLst/>
              <a:gdLst>
                <a:gd name="T0" fmla="*/ 0 w 3"/>
                <a:gd name="T1" fmla="*/ 0 h 1"/>
                <a:gd name="T2" fmla="*/ 3 w 3"/>
                <a:gd name="T3" fmla="*/ 1 h 1"/>
                <a:gd name="T4" fmla="*/ 0 w 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 userDrawn="1"/>
          </p:nvSpPr>
          <p:spPr bwMode="auto">
            <a:xfrm>
              <a:off x="10624023" y="1096553"/>
              <a:ext cx="2591" cy="432"/>
            </a:xfrm>
            <a:custGeom>
              <a:avLst/>
              <a:gdLst>
                <a:gd name="T0" fmla="*/ 0 w 6"/>
                <a:gd name="T1" fmla="*/ 0 h 1"/>
                <a:gd name="T2" fmla="*/ 6 w 6"/>
                <a:gd name="T3" fmla="*/ 1 h 1"/>
                <a:gd name="T4" fmla="*/ 0 w 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">
                  <a:moveTo>
                    <a:pt x="0" y="0"/>
                  </a:moveTo>
                  <a:cubicBezTo>
                    <a:pt x="2" y="0"/>
                    <a:pt x="4" y="0"/>
                    <a:pt x="6" y="1"/>
                  </a:cubicBezTo>
                  <a:cubicBezTo>
                    <a:pt x="4" y="0"/>
                    <a:pt x="2" y="0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 userDrawn="1"/>
          </p:nvSpPr>
          <p:spPr bwMode="auto">
            <a:xfrm>
              <a:off x="10537224" y="1043437"/>
              <a:ext cx="864" cy="1296"/>
            </a:xfrm>
            <a:custGeom>
              <a:avLst/>
              <a:gdLst>
                <a:gd name="T0" fmla="*/ 0 w 2"/>
                <a:gd name="T1" fmla="*/ 0 h 3"/>
                <a:gd name="T2" fmla="*/ 2 w 2"/>
                <a:gd name="T3" fmla="*/ 3 h 3"/>
                <a:gd name="T4" fmla="*/ 0 w 2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cubicBezTo>
                    <a:pt x="1" y="1"/>
                    <a:pt x="2" y="2"/>
                    <a:pt x="2" y="3"/>
                  </a:cubicBezTo>
                  <a:cubicBezTo>
                    <a:pt x="2" y="2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 userDrawn="1"/>
          </p:nvSpPr>
          <p:spPr bwMode="auto">
            <a:xfrm>
              <a:off x="10615387" y="1095689"/>
              <a:ext cx="864" cy="432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0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0"/>
                    <a:pt x="1" y="0"/>
                    <a:pt x="2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 userDrawn="1"/>
          </p:nvSpPr>
          <p:spPr bwMode="auto">
            <a:xfrm>
              <a:off x="10606318" y="1093962"/>
              <a:ext cx="864" cy="0"/>
            </a:xfrm>
            <a:custGeom>
              <a:avLst/>
              <a:gdLst>
                <a:gd name="T0" fmla="*/ 0 w 2"/>
                <a:gd name="T1" fmla="*/ 2 w 2"/>
                <a:gd name="T2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1" y="0"/>
                    <a:pt x="1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 userDrawn="1"/>
          </p:nvSpPr>
          <p:spPr bwMode="auto">
            <a:xfrm>
              <a:off x="10533338" y="1034368"/>
              <a:ext cx="1296" cy="3455"/>
            </a:xfrm>
            <a:custGeom>
              <a:avLst/>
              <a:gdLst>
                <a:gd name="T0" fmla="*/ 0 w 3"/>
                <a:gd name="T1" fmla="*/ 0 h 7"/>
                <a:gd name="T2" fmla="*/ 3 w 3"/>
                <a:gd name="T3" fmla="*/ 7 h 7"/>
                <a:gd name="T4" fmla="*/ 0 w 3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1" y="3"/>
                    <a:pt x="2" y="5"/>
                    <a:pt x="3" y="7"/>
                  </a:cubicBezTo>
                  <a:cubicBezTo>
                    <a:pt x="2" y="5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 userDrawn="1"/>
          </p:nvSpPr>
          <p:spPr bwMode="auto">
            <a:xfrm>
              <a:off x="9670097" y="829246"/>
              <a:ext cx="86799" cy="167552"/>
            </a:xfrm>
            <a:custGeom>
              <a:avLst/>
              <a:gdLst>
                <a:gd name="T0" fmla="*/ 0 w 201"/>
                <a:gd name="T1" fmla="*/ 5 h 388"/>
                <a:gd name="T2" fmla="*/ 4 w 201"/>
                <a:gd name="T3" fmla="*/ 388 h 388"/>
                <a:gd name="T4" fmla="*/ 200 w 201"/>
                <a:gd name="T5" fmla="*/ 387 h 388"/>
                <a:gd name="T6" fmla="*/ 201 w 201"/>
                <a:gd name="T7" fmla="*/ 0 h 388"/>
                <a:gd name="T8" fmla="*/ 0 w 201"/>
                <a:gd name="T9" fmla="*/ 5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388">
                  <a:moveTo>
                    <a:pt x="0" y="5"/>
                  </a:moveTo>
                  <a:lnTo>
                    <a:pt x="4" y="388"/>
                  </a:lnTo>
                  <a:lnTo>
                    <a:pt x="200" y="387"/>
                  </a:lnTo>
                  <a:lnTo>
                    <a:pt x="201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/>
            <p:cNvSpPr>
              <a:spLocks/>
            </p:cNvSpPr>
            <p:nvPr userDrawn="1"/>
          </p:nvSpPr>
          <p:spPr bwMode="auto">
            <a:xfrm>
              <a:off x="9882560" y="826223"/>
              <a:ext cx="95868" cy="170143"/>
            </a:xfrm>
            <a:custGeom>
              <a:avLst/>
              <a:gdLst>
                <a:gd name="T0" fmla="*/ 5 w 222"/>
                <a:gd name="T1" fmla="*/ 394 h 394"/>
                <a:gd name="T2" fmla="*/ 222 w 222"/>
                <a:gd name="T3" fmla="*/ 394 h 394"/>
                <a:gd name="T4" fmla="*/ 222 w 222"/>
                <a:gd name="T5" fmla="*/ 0 h 394"/>
                <a:gd name="T6" fmla="*/ 0 w 222"/>
                <a:gd name="T7" fmla="*/ 5 h 394"/>
                <a:gd name="T8" fmla="*/ 5 w 222"/>
                <a:gd name="T9" fmla="*/ 394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394">
                  <a:moveTo>
                    <a:pt x="5" y="394"/>
                  </a:moveTo>
                  <a:lnTo>
                    <a:pt x="222" y="394"/>
                  </a:lnTo>
                  <a:lnTo>
                    <a:pt x="222" y="0"/>
                  </a:lnTo>
                  <a:lnTo>
                    <a:pt x="0" y="5"/>
                  </a:lnTo>
                  <a:lnTo>
                    <a:pt x="5" y="394"/>
                  </a:ln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 userDrawn="1"/>
          </p:nvSpPr>
          <p:spPr bwMode="auto">
            <a:xfrm>
              <a:off x="9884720" y="826223"/>
              <a:ext cx="93709" cy="170143"/>
            </a:xfrm>
            <a:custGeom>
              <a:avLst/>
              <a:gdLst>
                <a:gd name="T0" fmla="*/ 0 w 217"/>
                <a:gd name="T1" fmla="*/ 394 h 394"/>
                <a:gd name="T2" fmla="*/ 217 w 217"/>
                <a:gd name="T3" fmla="*/ 394 h 394"/>
                <a:gd name="T4" fmla="*/ 217 w 217"/>
                <a:gd name="T5" fmla="*/ 0 h 394"/>
                <a:gd name="T6" fmla="*/ 217 w 217"/>
                <a:gd name="T7" fmla="*/ 394 h 394"/>
                <a:gd name="T8" fmla="*/ 0 w 217"/>
                <a:gd name="T9" fmla="*/ 394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394">
                  <a:moveTo>
                    <a:pt x="0" y="394"/>
                  </a:moveTo>
                  <a:lnTo>
                    <a:pt x="217" y="394"/>
                  </a:lnTo>
                  <a:lnTo>
                    <a:pt x="217" y="0"/>
                  </a:lnTo>
                  <a:lnTo>
                    <a:pt x="217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B1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62"/>
            <p:cNvSpPr>
              <a:spLocks noChangeArrowheads="1"/>
            </p:cNvSpPr>
            <p:nvPr userDrawn="1"/>
          </p:nvSpPr>
          <p:spPr bwMode="auto">
            <a:xfrm>
              <a:off x="10133025" y="1582800"/>
              <a:ext cx="72117" cy="389084"/>
            </a:xfrm>
            <a:prstGeom prst="rect">
              <a:avLst/>
            </a:pr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 userDrawn="1"/>
          </p:nvSpPr>
          <p:spPr bwMode="auto">
            <a:xfrm>
              <a:off x="10290646" y="1575027"/>
              <a:ext cx="300126" cy="399017"/>
            </a:xfrm>
            <a:custGeom>
              <a:avLst/>
              <a:gdLst>
                <a:gd name="T0" fmla="*/ 309 w 633"/>
                <a:gd name="T1" fmla="*/ 699 h 841"/>
                <a:gd name="T2" fmla="*/ 115 w 633"/>
                <a:gd name="T3" fmla="*/ 605 h 841"/>
                <a:gd name="T4" fmla="*/ 0 w 633"/>
                <a:gd name="T5" fmla="*/ 699 h 841"/>
                <a:gd name="T6" fmla="*/ 309 w 633"/>
                <a:gd name="T7" fmla="*/ 841 h 841"/>
                <a:gd name="T8" fmla="*/ 633 w 633"/>
                <a:gd name="T9" fmla="*/ 589 h 841"/>
                <a:gd name="T10" fmla="*/ 401 w 633"/>
                <a:gd name="T11" fmla="*/ 356 h 841"/>
                <a:gd name="T12" fmla="*/ 196 w 633"/>
                <a:gd name="T13" fmla="*/ 231 h 841"/>
                <a:gd name="T14" fmla="*/ 330 w 633"/>
                <a:gd name="T15" fmla="*/ 142 h 841"/>
                <a:gd name="T16" fmla="*/ 493 w 633"/>
                <a:gd name="T17" fmla="*/ 221 h 841"/>
                <a:gd name="T18" fmla="*/ 612 w 633"/>
                <a:gd name="T19" fmla="*/ 132 h 841"/>
                <a:gd name="T20" fmla="*/ 338 w 633"/>
                <a:gd name="T21" fmla="*/ 0 h 841"/>
                <a:gd name="T22" fmla="*/ 34 w 633"/>
                <a:gd name="T23" fmla="*/ 247 h 841"/>
                <a:gd name="T24" fmla="*/ 279 w 633"/>
                <a:gd name="T25" fmla="*/ 475 h 841"/>
                <a:gd name="T26" fmla="*/ 471 w 633"/>
                <a:gd name="T27" fmla="*/ 598 h 841"/>
                <a:gd name="T28" fmla="*/ 309 w 633"/>
                <a:gd name="T29" fmla="*/ 699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3" h="841">
                  <a:moveTo>
                    <a:pt x="309" y="699"/>
                  </a:moveTo>
                  <a:cubicBezTo>
                    <a:pt x="222" y="699"/>
                    <a:pt x="164" y="654"/>
                    <a:pt x="115" y="605"/>
                  </a:cubicBezTo>
                  <a:cubicBezTo>
                    <a:pt x="0" y="699"/>
                    <a:pt x="0" y="699"/>
                    <a:pt x="0" y="699"/>
                  </a:cubicBezTo>
                  <a:cubicBezTo>
                    <a:pt x="80" y="807"/>
                    <a:pt x="178" y="841"/>
                    <a:pt x="309" y="841"/>
                  </a:cubicBezTo>
                  <a:cubicBezTo>
                    <a:pt x="468" y="841"/>
                    <a:pt x="633" y="770"/>
                    <a:pt x="633" y="589"/>
                  </a:cubicBezTo>
                  <a:cubicBezTo>
                    <a:pt x="633" y="439"/>
                    <a:pt x="532" y="388"/>
                    <a:pt x="401" y="356"/>
                  </a:cubicBezTo>
                  <a:cubicBezTo>
                    <a:pt x="333" y="341"/>
                    <a:pt x="196" y="328"/>
                    <a:pt x="196" y="231"/>
                  </a:cubicBezTo>
                  <a:cubicBezTo>
                    <a:pt x="196" y="174"/>
                    <a:pt x="259" y="142"/>
                    <a:pt x="330" y="142"/>
                  </a:cubicBezTo>
                  <a:cubicBezTo>
                    <a:pt x="406" y="142"/>
                    <a:pt x="458" y="177"/>
                    <a:pt x="493" y="221"/>
                  </a:cubicBezTo>
                  <a:cubicBezTo>
                    <a:pt x="612" y="132"/>
                    <a:pt x="612" y="132"/>
                    <a:pt x="612" y="132"/>
                  </a:cubicBezTo>
                  <a:cubicBezTo>
                    <a:pt x="554" y="37"/>
                    <a:pt x="444" y="0"/>
                    <a:pt x="338" y="0"/>
                  </a:cubicBezTo>
                  <a:cubicBezTo>
                    <a:pt x="188" y="0"/>
                    <a:pt x="34" y="79"/>
                    <a:pt x="34" y="247"/>
                  </a:cubicBezTo>
                  <a:cubicBezTo>
                    <a:pt x="34" y="400"/>
                    <a:pt x="149" y="442"/>
                    <a:pt x="279" y="475"/>
                  </a:cubicBezTo>
                  <a:cubicBezTo>
                    <a:pt x="345" y="490"/>
                    <a:pt x="471" y="507"/>
                    <a:pt x="471" y="598"/>
                  </a:cubicBezTo>
                  <a:cubicBezTo>
                    <a:pt x="471" y="667"/>
                    <a:pt x="387" y="699"/>
                    <a:pt x="309" y="699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 noEditPoints="1"/>
            </p:cNvSpPr>
            <p:nvPr userDrawn="1"/>
          </p:nvSpPr>
          <p:spPr bwMode="auto">
            <a:xfrm>
              <a:off x="10655547" y="1574595"/>
              <a:ext cx="345037" cy="398585"/>
            </a:xfrm>
            <a:custGeom>
              <a:avLst/>
              <a:gdLst>
                <a:gd name="T0" fmla="*/ 589 w 728"/>
                <a:gd name="T1" fmla="*/ 600 h 840"/>
                <a:gd name="T2" fmla="*/ 399 w 728"/>
                <a:gd name="T3" fmla="*/ 705 h 840"/>
                <a:gd name="T4" fmla="*/ 159 w 728"/>
                <a:gd name="T5" fmla="*/ 484 h 840"/>
                <a:gd name="T6" fmla="*/ 728 w 728"/>
                <a:gd name="T7" fmla="*/ 484 h 840"/>
                <a:gd name="T8" fmla="*/ 728 w 728"/>
                <a:gd name="T9" fmla="*/ 429 h 840"/>
                <a:gd name="T10" fmla="*/ 381 w 728"/>
                <a:gd name="T11" fmla="*/ 0 h 840"/>
                <a:gd name="T12" fmla="*/ 0 w 728"/>
                <a:gd name="T13" fmla="*/ 419 h 840"/>
                <a:gd name="T14" fmla="*/ 379 w 728"/>
                <a:gd name="T15" fmla="*/ 840 h 840"/>
                <a:gd name="T16" fmla="*/ 698 w 728"/>
                <a:gd name="T17" fmla="*/ 683 h 840"/>
                <a:gd name="T18" fmla="*/ 589 w 728"/>
                <a:gd name="T19" fmla="*/ 600 h 840"/>
                <a:gd name="T20" fmla="*/ 380 w 728"/>
                <a:gd name="T21" fmla="*/ 136 h 840"/>
                <a:gd name="T22" fmla="*/ 579 w 728"/>
                <a:gd name="T23" fmla="*/ 356 h 840"/>
                <a:gd name="T24" fmla="*/ 159 w 728"/>
                <a:gd name="T25" fmla="*/ 356 h 840"/>
                <a:gd name="T26" fmla="*/ 380 w 728"/>
                <a:gd name="T27" fmla="*/ 136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28" h="840">
                  <a:moveTo>
                    <a:pt x="589" y="600"/>
                  </a:moveTo>
                  <a:cubicBezTo>
                    <a:pt x="538" y="665"/>
                    <a:pt x="487" y="705"/>
                    <a:pt x="399" y="705"/>
                  </a:cubicBezTo>
                  <a:cubicBezTo>
                    <a:pt x="259" y="705"/>
                    <a:pt x="159" y="618"/>
                    <a:pt x="159" y="484"/>
                  </a:cubicBezTo>
                  <a:cubicBezTo>
                    <a:pt x="728" y="484"/>
                    <a:pt x="728" y="484"/>
                    <a:pt x="728" y="484"/>
                  </a:cubicBezTo>
                  <a:cubicBezTo>
                    <a:pt x="728" y="429"/>
                    <a:pt x="728" y="429"/>
                    <a:pt x="728" y="429"/>
                  </a:cubicBezTo>
                  <a:cubicBezTo>
                    <a:pt x="728" y="223"/>
                    <a:pt x="663" y="0"/>
                    <a:pt x="381" y="0"/>
                  </a:cubicBezTo>
                  <a:cubicBezTo>
                    <a:pt x="141" y="0"/>
                    <a:pt x="0" y="179"/>
                    <a:pt x="0" y="419"/>
                  </a:cubicBezTo>
                  <a:cubicBezTo>
                    <a:pt x="0" y="657"/>
                    <a:pt x="125" y="840"/>
                    <a:pt x="379" y="840"/>
                  </a:cubicBezTo>
                  <a:cubicBezTo>
                    <a:pt x="529" y="840"/>
                    <a:pt x="621" y="788"/>
                    <a:pt x="698" y="683"/>
                  </a:cubicBezTo>
                  <a:lnTo>
                    <a:pt x="589" y="600"/>
                  </a:lnTo>
                  <a:close/>
                  <a:moveTo>
                    <a:pt x="380" y="136"/>
                  </a:moveTo>
                  <a:cubicBezTo>
                    <a:pt x="527" y="136"/>
                    <a:pt x="576" y="228"/>
                    <a:pt x="579" y="356"/>
                  </a:cubicBezTo>
                  <a:cubicBezTo>
                    <a:pt x="159" y="356"/>
                    <a:pt x="159" y="356"/>
                    <a:pt x="159" y="356"/>
                  </a:cubicBezTo>
                  <a:cubicBezTo>
                    <a:pt x="159" y="254"/>
                    <a:pt x="236" y="136"/>
                    <a:pt x="380" y="136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 noEditPoints="1"/>
            </p:cNvSpPr>
            <p:nvPr userDrawn="1"/>
          </p:nvSpPr>
          <p:spPr bwMode="auto">
            <a:xfrm>
              <a:off x="9724077" y="1573731"/>
              <a:ext cx="316536" cy="398153"/>
            </a:xfrm>
            <a:custGeom>
              <a:avLst/>
              <a:gdLst>
                <a:gd name="T0" fmla="*/ 639 w 668"/>
                <a:gd name="T1" fmla="*/ 274 h 840"/>
                <a:gd name="T2" fmla="*/ 326 w 668"/>
                <a:gd name="T3" fmla="*/ 0 h 840"/>
                <a:gd name="T4" fmla="*/ 111 w 668"/>
                <a:gd name="T5" fmla="*/ 0 h 840"/>
                <a:gd name="T6" fmla="*/ 0 w 668"/>
                <a:gd name="T7" fmla="*/ 44 h 840"/>
                <a:gd name="T8" fmla="*/ 0 w 668"/>
                <a:gd name="T9" fmla="*/ 840 h 840"/>
                <a:gd name="T10" fmla="*/ 150 w 668"/>
                <a:gd name="T11" fmla="*/ 840 h 840"/>
                <a:gd name="T12" fmla="*/ 150 w 668"/>
                <a:gd name="T13" fmla="*/ 527 h 840"/>
                <a:gd name="T14" fmla="*/ 293 w 668"/>
                <a:gd name="T15" fmla="*/ 527 h 840"/>
                <a:gd name="T16" fmla="*/ 487 w 668"/>
                <a:gd name="T17" fmla="*/ 840 h 840"/>
                <a:gd name="T18" fmla="*/ 668 w 668"/>
                <a:gd name="T19" fmla="*/ 840 h 840"/>
                <a:gd name="T20" fmla="*/ 445 w 668"/>
                <a:gd name="T21" fmla="*/ 511 h 840"/>
                <a:gd name="T22" fmla="*/ 639 w 668"/>
                <a:gd name="T23" fmla="*/ 274 h 840"/>
                <a:gd name="T24" fmla="*/ 300 w 668"/>
                <a:gd name="T25" fmla="*/ 399 h 840"/>
                <a:gd name="T26" fmla="*/ 150 w 668"/>
                <a:gd name="T27" fmla="*/ 399 h 840"/>
                <a:gd name="T28" fmla="*/ 150 w 668"/>
                <a:gd name="T29" fmla="*/ 144 h 840"/>
                <a:gd name="T30" fmla="*/ 313 w 668"/>
                <a:gd name="T31" fmla="*/ 144 h 840"/>
                <a:gd name="T32" fmla="*/ 483 w 668"/>
                <a:gd name="T33" fmla="*/ 273 h 840"/>
                <a:gd name="T34" fmla="*/ 300 w 668"/>
                <a:gd name="T35" fmla="*/ 399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8" h="840">
                  <a:moveTo>
                    <a:pt x="639" y="274"/>
                  </a:moveTo>
                  <a:cubicBezTo>
                    <a:pt x="639" y="85"/>
                    <a:pt x="487" y="0"/>
                    <a:pt x="326" y="0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76" y="14"/>
                    <a:pt x="29" y="29"/>
                    <a:pt x="0" y="44"/>
                  </a:cubicBezTo>
                  <a:cubicBezTo>
                    <a:pt x="0" y="840"/>
                    <a:pt x="0" y="840"/>
                    <a:pt x="0" y="840"/>
                  </a:cubicBezTo>
                  <a:cubicBezTo>
                    <a:pt x="150" y="840"/>
                    <a:pt x="150" y="840"/>
                    <a:pt x="150" y="840"/>
                  </a:cubicBezTo>
                  <a:cubicBezTo>
                    <a:pt x="150" y="527"/>
                    <a:pt x="150" y="527"/>
                    <a:pt x="150" y="527"/>
                  </a:cubicBezTo>
                  <a:cubicBezTo>
                    <a:pt x="293" y="527"/>
                    <a:pt x="293" y="527"/>
                    <a:pt x="293" y="527"/>
                  </a:cubicBezTo>
                  <a:cubicBezTo>
                    <a:pt x="487" y="840"/>
                    <a:pt x="487" y="840"/>
                    <a:pt x="487" y="840"/>
                  </a:cubicBezTo>
                  <a:cubicBezTo>
                    <a:pt x="668" y="840"/>
                    <a:pt x="668" y="840"/>
                    <a:pt x="668" y="840"/>
                  </a:cubicBezTo>
                  <a:cubicBezTo>
                    <a:pt x="445" y="511"/>
                    <a:pt x="445" y="511"/>
                    <a:pt x="445" y="511"/>
                  </a:cubicBezTo>
                  <a:cubicBezTo>
                    <a:pt x="569" y="494"/>
                    <a:pt x="639" y="395"/>
                    <a:pt x="639" y="274"/>
                  </a:cubicBezTo>
                  <a:close/>
                  <a:moveTo>
                    <a:pt x="300" y="399"/>
                  </a:moveTo>
                  <a:cubicBezTo>
                    <a:pt x="150" y="399"/>
                    <a:pt x="150" y="399"/>
                    <a:pt x="150" y="399"/>
                  </a:cubicBezTo>
                  <a:cubicBezTo>
                    <a:pt x="150" y="144"/>
                    <a:pt x="150" y="144"/>
                    <a:pt x="150" y="144"/>
                  </a:cubicBezTo>
                  <a:cubicBezTo>
                    <a:pt x="313" y="144"/>
                    <a:pt x="313" y="144"/>
                    <a:pt x="313" y="144"/>
                  </a:cubicBezTo>
                  <a:cubicBezTo>
                    <a:pt x="390" y="144"/>
                    <a:pt x="483" y="173"/>
                    <a:pt x="483" y="273"/>
                  </a:cubicBezTo>
                  <a:cubicBezTo>
                    <a:pt x="483" y="382"/>
                    <a:pt x="384" y="399"/>
                    <a:pt x="300" y="399"/>
                  </a:cubicBez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60975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 spc="3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None/>
        <a:defRPr sz="2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6212" indent="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None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46075" indent="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None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74675" indent="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None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44537" indent="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None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tmp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tmp"/><Relationship Id="rId5" Type="http://schemas.openxmlformats.org/officeDocument/2006/relationships/image" Target="../media/image7.tmp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86228" y="2989866"/>
            <a:ext cx="63717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spc="300" dirty="0" smtClean="0">
                <a:solidFill>
                  <a:schemeClr val="tx2"/>
                </a:solidFill>
                <a:ea typeface="+mj-ea"/>
                <a:cs typeface="+mj-cs"/>
              </a:rPr>
              <a:t>The St. Louis Civic Tech and Data Collaborative</a:t>
            </a:r>
            <a:r>
              <a:rPr lang="en-US" sz="4400" b="1" spc="300" dirty="0">
                <a:solidFill>
                  <a:schemeClr val="tx2"/>
                </a:solidFill>
                <a:ea typeface="+mj-ea"/>
                <a:cs typeface="+mj-cs"/>
              </a:rPr>
              <a:t/>
            </a:r>
            <a:br>
              <a:rPr lang="en-US" sz="4400" b="1" spc="300" dirty="0">
                <a:solidFill>
                  <a:schemeClr val="tx2"/>
                </a:solidFill>
                <a:ea typeface="+mj-ea"/>
                <a:cs typeface="+mj-cs"/>
              </a:rPr>
            </a:br>
            <a:r>
              <a:rPr lang="en-US" b="1" spc="300" dirty="0" smtClean="0">
                <a:solidFill>
                  <a:schemeClr val="tx2"/>
                </a:solidFill>
                <a:ea typeface="+mj-ea"/>
                <a:cs typeface="+mj-cs"/>
              </a:rPr>
              <a:t>NNIP Idea Showcase</a:t>
            </a:r>
          </a:p>
          <a:p>
            <a:r>
              <a:rPr lang="en-US" b="1" spc="300" dirty="0" smtClean="0">
                <a:solidFill>
                  <a:schemeClr val="tx2"/>
                </a:solidFill>
                <a:ea typeface="+mj-ea"/>
                <a:cs typeface="+mj-cs"/>
              </a:rPr>
              <a:t>February 16, 2017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6228" y="5667522"/>
            <a:ext cx="898434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spc="300" dirty="0" smtClean="0">
                <a:solidFill>
                  <a:schemeClr val="bg1"/>
                </a:solidFill>
                <a:ea typeface="+mj-ea"/>
                <a:cs typeface="+mj-cs"/>
              </a:rPr>
              <a:t>John Cruz </a:t>
            </a:r>
            <a:br>
              <a:rPr lang="en-US" sz="2400" b="1" spc="300" dirty="0" smtClean="0">
                <a:solidFill>
                  <a:schemeClr val="bg1"/>
                </a:solidFill>
                <a:ea typeface="+mj-ea"/>
                <a:cs typeface="+mj-cs"/>
              </a:rPr>
            </a:br>
            <a:r>
              <a:rPr lang="en-US" sz="1400" b="1" spc="300" dirty="0">
                <a:solidFill>
                  <a:schemeClr val="bg1"/>
                </a:solidFill>
              </a:rPr>
              <a:t>Data Management </a:t>
            </a:r>
            <a:r>
              <a:rPr lang="en-US" sz="1400" b="1" spc="300" dirty="0" smtClean="0">
                <a:solidFill>
                  <a:schemeClr val="bg1"/>
                </a:solidFill>
              </a:rPr>
              <a:t>Coordinator, </a:t>
            </a:r>
            <a:r>
              <a:rPr lang="en-US" sz="1400" b="1" spc="300" dirty="0" smtClean="0">
                <a:solidFill>
                  <a:schemeClr val="bg1"/>
                </a:solidFill>
                <a:ea typeface="+mj-ea"/>
                <a:cs typeface="+mj-cs"/>
              </a:rPr>
              <a:t>Rise Community Development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942" y="2492274"/>
            <a:ext cx="1850058" cy="61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503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Civic Tech and Data Collaborative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Created with grant from Living Cities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Funded by The MacArthur Foundation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Goal: to create a civic tech ecosystem to address a civic tech problem specific to St. Louis</a:t>
            </a:r>
          </a:p>
          <a:p>
            <a:pPr marL="519112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Other cities received the grant and worked on issues specific to their area</a:t>
            </a:r>
          </a:p>
          <a:p>
            <a:pPr marL="519112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St. Louis is focused on racial equity in the justice system and lowering the number of persons incarcerated over minor traffic fines in </a:t>
            </a:r>
            <a:r>
              <a:rPr lang="en-US" dirty="0" err="1" smtClean="0"/>
              <a:t>St.Louis</a:t>
            </a:r>
            <a:r>
              <a:rPr lang="en-US" dirty="0" smtClean="0"/>
              <a:t> County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700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STL Courts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943" y="2946408"/>
            <a:ext cx="5013080" cy="182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41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56" y="1514862"/>
            <a:ext cx="5442539" cy="3934881"/>
          </a:xfrm>
          <a:prstGeom prst="rect">
            <a:avLst/>
          </a:prstGeom>
        </p:spPr>
      </p:pic>
      <p:pic>
        <p:nvPicPr>
          <p:cNvPr id="5" name="Shape 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17847" y="5144112"/>
            <a:ext cx="983989" cy="735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hape 7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721198" y="2245291"/>
            <a:ext cx="1540641" cy="278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847" y="4330677"/>
            <a:ext cx="1804737" cy="489857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847" y="2863017"/>
            <a:ext cx="2181677" cy="527912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847" y="3730296"/>
            <a:ext cx="1875640" cy="40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498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Architecture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488" y="1554956"/>
            <a:ext cx="5829300" cy="4124325"/>
          </a:xfrm>
        </p:spPr>
      </p:pic>
    </p:spTree>
    <p:extLst>
      <p:ext uri="{BB962C8B-B14F-4D97-AF65-F5344CB8AC3E}">
        <p14:creationId xmlns:p14="http://schemas.microsoft.com/office/powerpoint/2010/main" val="2201003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 Outreach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5429" y="6264275"/>
            <a:ext cx="2133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6E0D300-583F-4356-ADC6-F76AF3F8DAF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87462" y="1544056"/>
            <a:ext cx="3731567" cy="501675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Judges and Clerks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Monthly newsletters/email blast (</a:t>
            </a:r>
            <a:r>
              <a:rPr lang="en-US" sz="2000" dirty="0" err="1" smtClean="0">
                <a:solidFill>
                  <a:schemeClr val="bg1"/>
                </a:solidFill>
              </a:rPr>
              <a:t>MailChimp</a:t>
            </a:r>
            <a:r>
              <a:rPr lang="en-US" sz="2000" dirty="0" smtClean="0">
                <a:solidFill>
                  <a:schemeClr val="bg1"/>
                </a:solidFill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Monthly steering committee meetings to gather input on outstanding questions and make decisions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Presentations at courts and monthly task force meetings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Distribution of marketing materials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Labor Day BBQ</a:t>
            </a:r>
            <a:endParaRPr lang="en-US" sz="2000" dirty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E-survey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4492" y="1544057"/>
            <a:ext cx="3779393" cy="255454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Public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Surveys outside court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Student focus group training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User testing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St. Louis County Library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Print materials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Police officer training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4492" y="4621822"/>
            <a:ext cx="3779393" cy="193899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Coding Community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chemeClr val="bg1"/>
                </a:solidFill>
              </a:rPr>
              <a:t>GlobalHack</a:t>
            </a:r>
            <a:r>
              <a:rPr lang="en-US" sz="2000" dirty="0" smtClean="0">
                <a:solidFill>
                  <a:schemeClr val="bg1"/>
                </a:solidFill>
              </a:rPr>
              <a:t> V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Hands Up United Tech Institute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chemeClr val="bg1"/>
                </a:solidFill>
              </a:rPr>
              <a:t>LaunchCode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chemeClr val="bg1"/>
                </a:solidFill>
              </a:rPr>
              <a:t>OpenDataSTL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74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8289782"/>
              </p:ext>
            </p:extLst>
          </p:nvPr>
        </p:nvGraphicFramePr>
        <p:xfrm>
          <a:off x="668215" y="1"/>
          <a:ext cx="9398977" cy="7467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4" y="758075"/>
            <a:ext cx="6945082" cy="629752"/>
          </a:xfrm>
        </p:spPr>
        <p:txBody>
          <a:bodyPr>
            <a:normAutofit/>
          </a:bodyPr>
          <a:lstStyle/>
          <a:p>
            <a:r>
              <a:rPr lang="en-US" dirty="0" smtClean="0"/>
              <a:t>Civic Tech St. Louis Ecosystem</a:t>
            </a:r>
            <a:endParaRPr lang="en-US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380364642"/>
              </p:ext>
            </p:extLst>
          </p:nvPr>
        </p:nvGraphicFramePr>
        <p:xfrm>
          <a:off x="1277257" y="1640114"/>
          <a:ext cx="6502400" cy="4314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5429" y="6264275"/>
            <a:ext cx="2133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6E0D300-583F-4356-ADC6-F76AF3F8DAF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62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Over 90 municipalities, multiple major court software vendors handing their database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Getting vendors and municipalities to agree to share their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Staff turnover and change of roles, both internally and externally.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Software development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Building political alliances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328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756230" y="2764979"/>
            <a:ext cx="5588000" cy="61684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27078" y="3410856"/>
            <a:ext cx="22620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Follow-Ups:</a:t>
            </a:r>
          </a:p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Johnc@risestl.org</a:t>
            </a:r>
          </a:p>
          <a:p>
            <a:pPr algn="ctr"/>
            <a:endParaRPr lang="en-US" sz="22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Civtechstl.com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78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ISE">
      <a:dk1>
        <a:srgbClr val="4F5858"/>
      </a:dk1>
      <a:lt1>
        <a:sysClr val="window" lastClr="FFFFFF"/>
      </a:lt1>
      <a:dk2>
        <a:srgbClr val="00567D"/>
      </a:dk2>
      <a:lt2>
        <a:srgbClr val="26CAD3"/>
      </a:lt2>
      <a:accent1>
        <a:srgbClr val="B1E3E3"/>
      </a:accent1>
      <a:accent2>
        <a:srgbClr val="FFC627"/>
      </a:accent2>
      <a:accent3>
        <a:srgbClr val="FFA400"/>
      </a:accent3>
      <a:accent4>
        <a:srgbClr val="126569"/>
      </a:accent4>
      <a:accent5>
        <a:srgbClr val="002B3E"/>
      </a:accent5>
      <a:accent6>
        <a:srgbClr val="272C2C"/>
      </a:accent6>
      <a:hlink>
        <a:srgbClr val="00567D"/>
      </a:hlink>
      <a:folHlink>
        <a:srgbClr val="00567D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298</Words>
  <Application>Microsoft Office PowerPoint</Application>
  <PresentationFormat>On-screen Show (4:3)</PresentationFormat>
  <Paragraphs>78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Office Theme</vt:lpstr>
      <vt:lpstr>PowerPoint Presentation</vt:lpstr>
      <vt:lpstr>The Civic Tech and Data Collaborative</vt:lpstr>
      <vt:lpstr>Your STL Courts  </vt:lpstr>
      <vt:lpstr>PowerPoint Presentation</vt:lpstr>
      <vt:lpstr>Program Architecture</vt:lpstr>
      <vt:lpstr>Stakeholder Outreach</vt:lpstr>
      <vt:lpstr>Civic Tech St. Louis Ecosystem</vt:lpstr>
      <vt:lpstr>Challenges</vt:lpstr>
      <vt:lpstr>Thank you!</vt:lpstr>
    </vt:vector>
  </TitlesOfParts>
  <Company>Fleishman-Hillard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Fleishman-Hillard</dc:creator>
  <cp:lastModifiedBy>John Cruz</cp:lastModifiedBy>
  <cp:revision>149</cp:revision>
  <dcterms:created xsi:type="dcterms:W3CDTF">2013-07-11T14:11:26Z</dcterms:created>
  <dcterms:modified xsi:type="dcterms:W3CDTF">2017-02-14T19:32:30Z</dcterms:modified>
</cp:coreProperties>
</file>