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5" r:id="rId4"/>
  </p:sldMasterIdLst>
  <p:notesMasterIdLst>
    <p:notesMasterId r:id="rId6"/>
  </p:notesMasterIdLst>
  <p:sldIdLst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691"/>
    <a:srgbClr val="00B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8" autoAdjust="0"/>
    <p:restoredTop sz="95309" autoAdjust="0"/>
  </p:normalViewPr>
  <p:slideViewPr>
    <p:cSldViewPr snapToGrid="0" snapToObjects="1">
      <p:cViewPr varScale="1">
        <p:scale>
          <a:sx n="114" d="100"/>
          <a:sy n="114" d="100"/>
        </p:scale>
        <p:origin x="204" y="60"/>
      </p:cViewPr>
      <p:guideLst/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ED001-8E4F-41BA-B339-E1E7E3327FC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0A19E-F03E-4439-8473-00B692EFD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1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EAD55-5DE4-4EFE-A7F1-5C762AE066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943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78B5-9829-3E4B-B693-50AAB7EAD90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14A7-DCB3-BC4E-B7B2-1E4EA9B8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78B5-9829-3E4B-B693-50AAB7EAD90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14A7-DCB3-BC4E-B7B2-1E4EA9B8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35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78B5-9829-3E4B-B693-50AAB7EAD90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14A7-DCB3-BC4E-B7B2-1E4EA9B8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4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78B5-9829-3E4B-B693-50AAB7EAD90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14A7-DCB3-BC4E-B7B2-1E4EA9B8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7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78B5-9829-3E4B-B693-50AAB7EAD90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14A7-DCB3-BC4E-B7B2-1E4EA9B8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0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78B5-9829-3E4B-B693-50AAB7EAD90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14A7-DCB3-BC4E-B7B2-1E4EA9B8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7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78B5-9829-3E4B-B693-50AAB7EAD90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14A7-DCB3-BC4E-B7B2-1E4EA9B8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6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78B5-9829-3E4B-B693-50AAB7EAD90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14A7-DCB3-BC4E-B7B2-1E4EA9B8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0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78B5-9829-3E4B-B693-50AAB7EAD90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14A7-DCB3-BC4E-B7B2-1E4EA9B8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4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78B5-9829-3E4B-B693-50AAB7EAD90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14A7-DCB3-BC4E-B7B2-1E4EA9B8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2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78B5-9829-3E4B-B693-50AAB7EAD90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14A7-DCB3-BC4E-B7B2-1E4EA9B8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7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478B5-9829-3E4B-B693-50AAB7EAD90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614A7-DCB3-BC4E-B7B2-1E4EA9B8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55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486" r:id="rId1"/>
    <p:sldLayoutId id="2147493487" r:id="rId2"/>
    <p:sldLayoutId id="2147493488" r:id="rId3"/>
    <p:sldLayoutId id="2147493489" r:id="rId4"/>
    <p:sldLayoutId id="2147493490" r:id="rId5"/>
    <p:sldLayoutId id="2147493491" r:id="rId6"/>
    <p:sldLayoutId id="2147493492" r:id="rId7"/>
    <p:sldLayoutId id="2147493493" r:id="rId8"/>
    <p:sldLayoutId id="2147493494" r:id="rId9"/>
    <p:sldLayoutId id="2147493495" r:id="rId10"/>
    <p:sldLayoutId id="2147493496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2EECBE-4F92-471B-9B08-75F5E19D798F}"/>
              </a:ext>
            </a:extLst>
          </p:cNvPr>
          <p:cNvSpPr/>
          <p:nvPr/>
        </p:nvSpPr>
        <p:spPr>
          <a:xfrm>
            <a:off x="-167308" y="-62678"/>
            <a:ext cx="9366547" cy="526885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>
              <a:defRPr/>
            </a:pPr>
            <a:endParaRPr lang="en-US" sz="5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891" y="1870348"/>
            <a:ext cx="8118218" cy="2400657"/>
          </a:xfrm>
          <a:prstGeom prst="rect">
            <a:avLst/>
          </a:prstGeom>
          <a:noFill/>
          <a:effectLst>
            <a:outerShdw blurRad="47625" dist="25400" dir="2940000" algn="tl" rotWithShape="0">
              <a:srgbClr val="000000">
                <a:alpha val="1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457189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white"/>
                </a:solidFill>
                <a:latin typeface="Century Gothic" panose="020B0502020202020204" pitchFamily="34" charset="0"/>
                <a:cs typeface="Lato Regular"/>
              </a:rPr>
              <a:t>#NNIP Partners’ Meeting</a:t>
            </a:r>
          </a:p>
          <a:p>
            <a:pPr algn="ctr" defTabSz="457189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white"/>
                </a:solidFill>
                <a:latin typeface="Century Gothic" panose="020B0502020202020204" pitchFamily="34" charset="0"/>
                <a:cs typeface="Lato Regular"/>
              </a:rPr>
              <a:t>DC 2022</a:t>
            </a:r>
          </a:p>
          <a:p>
            <a:pPr algn="ctr" defTabSz="457189">
              <a:defRPr/>
            </a:pPr>
            <a:endParaRPr lang="en-US" sz="3000" b="1" dirty="0">
              <a:solidFill>
                <a:prstClr val="white"/>
              </a:solidFill>
              <a:latin typeface="Century Gothic" panose="020B0502020202020204" pitchFamily="34" charset="0"/>
              <a:cs typeface="Lato Regular"/>
            </a:endParaRP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6830C52D-B777-4F29-86D8-AA593DBC7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56" y="244184"/>
            <a:ext cx="3065398" cy="11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9471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sharepoint/v3/field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</TotalTime>
  <Words>8</Words>
  <Application>Microsoft Office PowerPoint</Application>
  <PresentationFormat>On-screen Show (16:9)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2_Office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Hendey, Leah</cp:lastModifiedBy>
  <cp:revision>156</cp:revision>
  <dcterms:created xsi:type="dcterms:W3CDTF">2010-04-12T23:12:02Z</dcterms:created>
  <dcterms:modified xsi:type="dcterms:W3CDTF">2022-10-21T11:44:11Z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