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0"/>
  </p:notesMasterIdLst>
  <p:sldIdLst>
    <p:sldId id="335" r:id="rId5"/>
    <p:sldId id="340" r:id="rId6"/>
    <p:sldId id="337" r:id="rId7"/>
    <p:sldId id="969" r:id="rId8"/>
    <p:sldId id="968" r:id="rId9"/>
    <p:sldId id="970" r:id="rId10"/>
    <p:sldId id="994" r:id="rId11"/>
    <p:sldId id="965" r:id="rId12"/>
    <p:sldId id="993" r:id="rId13"/>
    <p:sldId id="991" r:id="rId14"/>
    <p:sldId id="992" r:id="rId15"/>
    <p:sldId id="967" r:id="rId16"/>
    <p:sldId id="1026" r:id="rId17"/>
    <p:sldId id="996" r:id="rId18"/>
    <p:sldId id="974" r:id="rId19"/>
    <p:sldId id="980" r:id="rId20"/>
    <p:sldId id="979" r:id="rId21"/>
    <p:sldId id="978" r:id="rId22"/>
    <p:sldId id="976" r:id="rId23"/>
    <p:sldId id="989" r:id="rId24"/>
    <p:sldId id="986" r:id="rId25"/>
    <p:sldId id="975" r:id="rId26"/>
    <p:sldId id="987" r:id="rId27"/>
    <p:sldId id="988" r:id="rId28"/>
    <p:sldId id="982" r:id="rId2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A2E739-459C-DB74-972A-079547A14F94}" name="Emily Verburg" initials="EV" userId="EwL39Sv7pnB/W0p2IMeZFZTbURdyz0WJeErgfal6Jd8=" providerId="None"/>
  <p188:author id="{AE81094A-4F69-FBE2-E38F-2FB2AF348BA3}" name="Leah Hendey" initials="LH" userId="b2ddf4cdec23bce0" providerId="Windows Live"/>
  <p188:author id="{4D00A56B-EBCC-854B-7B11-141D12EE538F}" name="Kathy Pettit" initials="KP" userId="2d1efab8c4634a01" providerId="Windows Live"/>
  <p188:author id="{FC5E75D7-3C00-DB83-146E-2181EFB517A7}" name="Kathy Pettit" initials="KP" userId="dXo+z1QxxsN0BGCIuVF1mSAbS4y4XBiQ8GwP9ONTnSQ=" providerId="None"/>
  <p188:author id="{1F1821E5-2120-AF98-CDF1-63A46108AFF4}" name="Wehmann, John" initials="JW" userId="S::jwehmann@urban.org::3dcdc852-9062-44fb-9393-aa85af66f17c" providerId="AD"/>
  <p188:author id="{D2D1EDE9-C3A8-288A-11C8-AFC573D22F6B}" name="Hendey, Leah" initials="LH" userId="S::LHendey@urban.org::1ac54eee-8ef4-446a-896a-9d3adc13dd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ndey, Leah" initials="HL" lastIdx="2" clrIdx="0">
    <p:extLst>
      <p:ext uri="{19B8F6BF-5375-455C-9EA6-DF929625EA0E}">
        <p15:presenceInfo xmlns:p15="http://schemas.microsoft.com/office/powerpoint/2012/main" userId="S::LHendey@urban.org::1ac54eee-8ef4-446a-896a-9d3adc13ddf1" providerId="AD"/>
      </p:ext>
    </p:extLst>
  </p:cmAuthor>
  <p:cmAuthor id="2" name="Kathy Pettit" initials="KP" lastIdx="13" clrIdx="1">
    <p:extLst>
      <p:ext uri="{19B8F6BF-5375-455C-9EA6-DF929625EA0E}">
        <p15:presenceInfo xmlns:p15="http://schemas.microsoft.com/office/powerpoint/2012/main" userId="dXo+z1QxxsN0BGCIuVF1mSAbS4y4XBiQ8GwP9ONTnSQ=" providerId="None"/>
      </p:ext>
    </p:extLst>
  </p:cmAuthor>
  <p:cmAuthor id="3" name="Leah Hendey" initials="LH" lastIdx="6" clrIdx="2">
    <p:extLst>
      <p:ext uri="{19B8F6BF-5375-455C-9EA6-DF929625EA0E}">
        <p15:presenceInfo xmlns:p15="http://schemas.microsoft.com/office/powerpoint/2012/main" userId="8jFwzVyQh2nKbQYtE7I76bggWlwRwsFGzv/uqMgVTe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691"/>
    <a:srgbClr val="00B6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B1E81-8A71-4759-8652-0B081E85DC54}" v="96" dt="2024-09-20T17:05:53.233"/>
    <p1510:client id="{450B787B-BCFB-40E2-9BD7-FBF4D8276A18}" v="41" dt="2024-09-18T20:53:01.313"/>
    <p1510:client id="{96B6D6F8-E199-459A-B44F-099C613E961C}" v="156" dt="2024-09-18T17:39:27.118"/>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9" autoAdjust="0"/>
    <p:restoredTop sz="71742" autoAdjust="0"/>
  </p:normalViewPr>
  <p:slideViewPr>
    <p:cSldViewPr snapToGrid="0">
      <p:cViewPr varScale="1">
        <p:scale>
          <a:sx n="96" d="100"/>
          <a:sy n="96" d="100"/>
        </p:scale>
        <p:origin x="11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Hendey" clId="Web-{4DD56B4A-8E9E-41BA-9963-AF6DF5F693A5}"/>
    <pc:docChg chg="modSld">
      <pc:chgData name="Leah Hendey" userId="" providerId="" clId="Web-{4DD56B4A-8E9E-41BA-9963-AF6DF5F693A5}" dt="2023-10-23T21:52:19.661" v="13" actId="14100"/>
      <pc:docMkLst>
        <pc:docMk/>
      </pc:docMkLst>
      <pc:sldChg chg="modSp">
        <pc:chgData name="Leah Hendey" userId="" providerId="" clId="Web-{4DD56B4A-8E9E-41BA-9963-AF6DF5F693A5}" dt="2023-10-23T21:46:03.144" v="4" actId="20577"/>
        <pc:sldMkLst>
          <pc:docMk/>
          <pc:sldMk cId="1544989486" sldId="1011"/>
        </pc:sldMkLst>
        <pc:spChg chg="mod">
          <ac:chgData name="Leah Hendey" userId="" providerId="" clId="Web-{4DD56B4A-8E9E-41BA-9963-AF6DF5F693A5}" dt="2023-10-23T21:46:03.144" v="4" actId="20577"/>
          <ac:spMkLst>
            <pc:docMk/>
            <pc:sldMk cId="1544989486" sldId="1011"/>
            <ac:spMk id="3" creationId="{2998A5B3-0B90-46EA-9128-51DE63C0DC31}"/>
          </ac:spMkLst>
        </pc:spChg>
      </pc:sldChg>
      <pc:sldChg chg="modSp">
        <pc:chgData name="Leah Hendey" userId="" providerId="" clId="Web-{4DD56B4A-8E9E-41BA-9963-AF6DF5F693A5}" dt="2023-10-23T21:52:19.661" v="13" actId="14100"/>
        <pc:sldMkLst>
          <pc:docMk/>
          <pc:sldMk cId="1902704981" sldId="1012"/>
        </pc:sldMkLst>
        <pc:spChg chg="mod">
          <ac:chgData name="Leah Hendey" userId="" providerId="" clId="Web-{4DD56B4A-8E9E-41BA-9963-AF6DF5F693A5}" dt="2023-10-23T21:52:19.661" v="13" actId="14100"/>
          <ac:spMkLst>
            <pc:docMk/>
            <pc:sldMk cId="1902704981" sldId="1012"/>
            <ac:spMk id="3" creationId="{0F696C14-813B-47C3-85F6-41C61CCE26E5}"/>
          </ac:spMkLst>
        </pc:spChg>
      </pc:sldChg>
    </pc:docChg>
  </pc:docChgLst>
  <pc:docChgLst>
    <pc:chgData name="Hendey, Leah" userId="8jFwzVyQh2nKbQYtE7I76bggWlwRwsFGzv/uqMgVTeo=" providerId="None" clId="Web-{11B8C5FA-010B-418E-9677-3327814D6286}"/>
    <pc:docChg chg="modSld">
      <pc:chgData name="Hendey, Leah" userId="8jFwzVyQh2nKbQYtE7I76bggWlwRwsFGzv/uqMgVTeo=" providerId="None" clId="Web-{11B8C5FA-010B-418E-9677-3327814D6286}" dt="2024-09-12T18:35:21.928" v="7" actId="20577"/>
      <pc:docMkLst>
        <pc:docMk/>
      </pc:docMkLst>
      <pc:sldChg chg="modSp">
        <pc:chgData name="Hendey, Leah" userId="8jFwzVyQh2nKbQYtE7I76bggWlwRwsFGzv/uqMgVTeo=" providerId="None" clId="Web-{11B8C5FA-010B-418E-9677-3327814D6286}" dt="2024-09-12T18:35:21.928" v="7" actId="20577"/>
        <pc:sldMkLst>
          <pc:docMk/>
          <pc:sldMk cId="1238915860" sldId="975"/>
        </pc:sldMkLst>
        <pc:spChg chg="mod">
          <ac:chgData name="Hendey, Leah" userId="8jFwzVyQh2nKbQYtE7I76bggWlwRwsFGzv/uqMgVTeo=" providerId="None" clId="Web-{11B8C5FA-010B-418E-9677-3327814D6286}" dt="2024-09-12T18:35:21.928" v="7" actId="20577"/>
          <ac:spMkLst>
            <pc:docMk/>
            <pc:sldMk cId="1238915860" sldId="975"/>
            <ac:spMk id="3" creationId="{480680AF-4440-59B3-538F-E8C9A960BF46}"/>
          </ac:spMkLst>
        </pc:spChg>
      </pc:sldChg>
    </pc:docChg>
  </pc:docChgLst>
  <pc:docChgLst>
    <pc:chgData name="Campbell, Cole" userId="4sE7CBoI0Qx/EtnU8vXGXKIVDZm015re7qjrezSj/DI=" providerId="None" clId="Web-{450B787B-BCFB-40E2-9BD7-FBF4D8276A18}"/>
    <pc:docChg chg="modSld">
      <pc:chgData name="Campbell, Cole" userId="4sE7CBoI0Qx/EtnU8vXGXKIVDZm015re7qjrezSj/DI=" providerId="None" clId="Web-{450B787B-BCFB-40E2-9BD7-FBF4D8276A18}" dt="2024-09-18T20:53:00.688" v="39" actId="20577"/>
      <pc:docMkLst>
        <pc:docMk/>
      </pc:docMkLst>
      <pc:sldChg chg="modSp">
        <pc:chgData name="Campbell, Cole" userId="4sE7CBoI0Qx/EtnU8vXGXKIVDZm015re7qjrezSj/DI=" providerId="None" clId="Web-{450B787B-BCFB-40E2-9BD7-FBF4D8276A18}" dt="2024-09-18T20:53:00.688" v="39" actId="20577"/>
        <pc:sldMkLst>
          <pc:docMk/>
          <pc:sldMk cId="638839925" sldId="979"/>
        </pc:sldMkLst>
        <pc:spChg chg="mod">
          <ac:chgData name="Campbell, Cole" userId="4sE7CBoI0Qx/EtnU8vXGXKIVDZm015re7qjrezSj/DI=" providerId="None" clId="Web-{450B787B-BCFB-40E2-9BD7-FBF4D8276A18}" dt="2024-09-18T20:53:00.688" v="39" actId="20577"/>
          <ac:spMkLst>
            <pc:docMk/>
            <pc:sldMk cId="638839925" sldId="979"/>
            <ac:spMk id="3" creationId="{1BA2A6EF-3F05-E92B-BF91-1BF1583DED22}"/>
          </ac:spMkLst>
        </pc:spChg>
      </pc:sldChg>
    </pc:docChg>
  </pc:docChgLst>
  <pc:docChgLst>
    <pc:chgData name="Emily Verburg" clId="Web-{A89F600B-C270-47B3-A4F1-1E19721F5352}"/>
    <pc:docChg chg="modSld">
      <pc:chgData name="Emily Verburg" userId="" providerId="" clId="Web-{A89F600B-C270-47B3-A4F1-1E19721F5352}" dt="2023-11-06T21:36:05.215" v="16" actId="1076"/>
      <pc:docMkLst>
        <pc:docMk/>
      </pc:docMkLst>
      <pc:sldChg chg="addSp delSp modSp">
        <pc:chgData name="Emily Verburg" userId="" providerId="" clId="Web-{A89F600B-C270-47B3-A4F1-1E19721F5352}" dt="2023-11-06T21:36:05.215" v="16" actId="1076"/>
        <pc:sldMkLst>
          <pc:docMk/>
          <pc:sldMk cId="3006341996" sldId="967"/>
        </pc:sldMkLst>
        <pc:picChg chg="add del mod">
          <ac:chgData name="Emily Verburg" userId="" providerId="" clId="Web-{A89F600B-C270-47B3-A4F1-1E19721F5352}" dt="2023-11-06T21:34:57.417" v="3"/>
          <ac:picMkLst>
            <pc:docMk/>
            <pc:sldMk cId="3006341996" sldId="967"/>
            <ac:picMk id="3" creationId="{CA493C89-F749-573C-2545-331C10C7B0EE}"/>
          </ac:picMkLst>
        </pc:picChg>
        <pc:picChg chg="mod">
          <ac:chgData name="Emily Verburg" userId="" providerId="" clId="Web-{A89F600B-C270-47B3-A4F1-1E19721F5352}" dt="2023-11-06T21:35:54.418" v="14" actId="1076"/>
          <ac:picMkLst>
            <pc:docMk/>
            <pc:sldMk cId="3006341996" sldId="967"/>
            <ac:picMk id="4" creationId="{4DE4B238-14DC-86DB-96E4-C1E45B8B316A}"/>
          </ac:picMkLst>
        </pc:picChg>
        <pc:picChg chg="add mod">
          <ac:chgData name="Emily Verburg" userId="" providerId="" clId="Web-{A89F600B-C270-47B3-A4F1-1E19721F5352}" dt="2023-11-06T21:35:59.075" v="15" actId="1076"/>
          <ac:picMkLst>
            <pc:docMk/>
            <pc:sldMk cId="3006341996" sldId="967"/>
            <ac:picMk id="5" creationId="{F0723FEA-8AEB-2E3A-3029-4B608673DE25}"/>
          </ac:picMkLst>
        </pc:picChg>
        <pc:picChg chg="mod">
          <ac:chgData name="Emily Verburg" userId="" providerId="" clId="Web-{A89F600B-C270-47B3-A4F1-1E19721F5352}" dt="2023-11-06T21:36:05.215" v="16" actId="1076"/>
          <ac:picMkLst>
            <pc:docMk/>
            <pc:sldMk cId="3006341996" sldId="967"/>
            <ac:picMk id="6" creationId="{D26FF3A9-3773-096C-B855-DB605758957D}"/>
          </ac:picMkLst>
        </pc:picChg>
      </pc:sldChg>
    </pc:docChg>
  </pc:docChgLst>
  <pc:docChgLst>
    <pc:chgData name="Leah Hendey" clId="Web-{3AE36566-EC6B-4F0A-B240-EA7BAB8E0BC3}"/>
    <pc:docChg chg="modSld sldOrd">
      <pc:chgData name="Leah Hendey" userId="" providerId="" clId="Web-{3AE36566-EC6B-4F0A-B240-EA7BAB8E0BC3}" dt="2023-10-22T22:26:24.293" v="35"/>
      <pc:docMkLst>
        <pc:docMk/>
      </pc:docMkLst>
      <pc:sldChg chg="addCm">
        <pc:chgData name="Leah Hendey" userId="" providerId="" clId="Web-{3AE36566-EC6B-4F0A-B240-EA7BAB8E0BC3}" dt="2023-10-22T22:25:44.198" v="33"/>
        <pc:sldMkLst>
          <pc:docMk/>
          <pc:sldMk cId="650929079" sldId="336"/>
        </pc:sldMkLst>
      </pc:sldChg>
      <pc:sldChg chg="modSp addCm">
        <pc:chgData name="Leah Hendey" userId="" providerId="" clId="Web-{3AE36566-EC6B-4F0A-B240-EA7BAB8E0BC3}" dt="2023-10-22T21:37:17.056" v="19" actId="20577"/>
        <pc:sldMkLst>
          <pc:docMk/>
          <pc:sldMk cId="2389170782" sldId="963"/>
        </pc:sldMkLst>
        <pc:spChg chg="mod">
          <ac:chgData name="Leah Hendey" userId="" providerId="" clId="Web-{3AE36566-EC6B-4F0A-B240-EA7BAB8E0BC3}" dt="2023-10-22T21:37:17.056" v="19" actId="20577"/>
          <ac:spMkLst>
            <pc:docMk/>
            <pc:sldMk cId="2389170782" sldId="963"/>
            <ac:spMk id="2" creationId="{2F5E4E41-6CDA-4A59-A55F-719D2E719956}"/>
          </ac:spMkLst>
        </pc:spChg>
      </pc:sldChg>
      <pc:sldChg chg="modSp">
        <pc:chgData name="Leah Hendey" userId="" providerId="" clId="Web-{3AE36566-EC6B-4F0A-B240-EA7BAB8E0BC3}" dt="2023-10-22T21:29:10.010" v="3" actId="20577"/>
        <pc:sldMkLst>
          <pc:docMk/>
          <pc:sldMk cId="349575785" sldId="997"/>
        </pc:sldMkLst>
        <pc:spChg chg="mod">
          <ac:chgData name="Leah Hendey" userId="" providerId="" clId="Web-{3AE36566-EC6B-4F0A-B240-EA7BAB8E0BC3}" dt="2023-10-22T21:29:10.010" v="3" actId="20577"/>
          <ac:spMkLst>
            <pc:docMk/>
            <pc:sldMk cId="349575785" sldId="997"/>
            <ac:spMk id="2" creationId="{1A2A8A72-65F1-4477-ACA7-892EBC875A5A}"/>
          </ac:spMkLst>
        </pc:spChg>
      </pc:sldChg>
      <pc:sldChg chg="modSp delCm">
        <pc:chgData name="Leah Hendey" userId="" providerId="" clId="Web-{3AE36566-EC6B-4F0A-B240-EA7BAB8E0BC3}" dt="2023-10-22T21:38:43.465" v="29"/>
        <pc:sldMkLst>
          <pc:docMk/>
          <pc:sldMk cId="377599257" sldId="1003"/>
        </pc:sldMkLst>
        <pc:spChg chg="mod">
          <ac:chgData name="Leah Hendey" userId="" providerId="" clId="Web-{3AE36566-EC6B-4F0A-B240-EA7BAB8E0BC3}" dt="2023-10-22T21:38:24.120" v="28" actId="20577"/>
          <ac:spMkLst>
            <pc:docMk/>
            <pc:sldMk cId="377599257" sldId="1003"/>
            <ac:spMk id="2" creationId="{398CBE45-BD3F-4344-A863-4E6947248517}"/>
          </ac:spMkLst>
        </pc:spChg>
      </pc:sldChg>
      <pc:sldChg chg="addCm">
        <pc:chgData name="Leah Hendey" userId="" providerId="" clId="Web-{3AE36566-EC6B-4F0A-B240-EA7BAB8E0BC3}" dt="2023-10-22T21:59:30.284" v="30"/>
        <pc:sldMkLst>
          <pc:docMk/>
          <pc:sldMk cId="3691561954" sldId="1004"/>
        </pc:sldMkLst>
      </pc:sldChg>
      <pc:sldChg chg="modSp addCm">
        <pc:chgData name="Leah Hendey" userId="" providerId="" clId="Web-{3AE36566-EC6B-4F0A-B240-EA7BAB8E0BC3}" dt="2023-10-22T22:18:35.357" v="32"/>
        <pc:sldMkLst>
          <pc:docMk/>
          <pc:sldMk cId="2269628948" sldId="1007"/>
        </pc:sldMkLst>
        <pc:spChg chg="mod">
          <ac:chgData name="Leah Hendey" userId="" providerId="" clId="Web-{3AE36566-EC6B-4F0A-B240-EA7BAB8E0BC3}" dt="2023-10-22T22:17:50.965" v="31" actId="20577"/>
          <ac:spMkLst>
            <pc:docMk/>
            <pc:sldMk cId="2269628948" sldId="1007"/>
            <ac:spMk id="2" creationId="{3345E9C5-9C85-9620-F39A-61BCD2E2E888}"/>
          </ac:spMkLst>
        </pc:spChg>
      </pc:sldChg>
      <pc:sldChg chg="ord">
        <pc:chgData name="Leah Hendey" userId="" providerId="" clId="Web-{3AE36566-EC6B-4F0A-B240-EA7BAB8E0BC3}" dt="2023-10-22T22:26:24.293" v="35"/>
        <pc:sldMkLst>
          <pc:docMk/>
          <pc:sldMk cId="2547396087" sldId="1013"/>
        </pc:sldMkLst>
      </pc:sldChg>
      <pc:sldChg chg="modSp addCm">
        <pc:chgData name="Leah Hendey" userId="" providerId="" clId="Web-{3AE36566-EC6B-4F0A-B240-EA7BAB8E0BC3}" dt="2023-10-22T21:34:53.677" v="15" actId="20577"/>
        <pc:sldMkLst>
          <pc:docMk/>
          <pc:sldMk cId="1027919514" sldId="1018"/>
        </pc:sldMkLst>
        <pc:spChg chg="mod">
          <ac:chgData name="Leah Hendey" userId="" providerId="" clId="Web-{3AE36566-EC6B-4F0A-B240-EA7BAB8E0BC3}" dt="2023-10-22T21:34:53.677" v="15" actId="20577"/>
          <ac:spMkLst>
            <pc:docMk/>
            <pc:sldMk cId="1027919514" sldId="1018"/>
            <ac:spMk id="5" creationId="{7FAAE6E7-8608-4145-83D2-DB8A275293DD}"/>
          </ac:spMkLst>
        </pc:spChg>
      </pc:sldChg>
    </pc:docChg>
  </pc:docChgLst>
  <pc:docChgLst>
    <pc:chgData name="Emily Verburg" clId="Web-{0ABB3D77-150C-41ED-9304-1F49973BCDEF}"/>
    <pc:docChg chg="mod modSld">
      <pc:chgData name="Emily Verburg" userId="" providerId="" clId="Web-{0ABB3D77-150C-41ED-9304-1F49973BCDEF}" dt="2023-11-03T22:01:18.476" v="14" actId="14100"/>
      <pc:docMkLst>
        <pc:docMk/>
      </pc:docMkLst>
      <pc:sldChg chg="addSp modSp modCm">
        <pc:chgData name="Emily Verburg" userId="" providerId="" clId="Web-{0ABB3D77-150C-41ED-9304-1F49973BCDEF}" dt="2023-11-03T22:01:18.476" v="14" actId="14100"/>
        <pc:sldMkLst>
          <pc:docMk/>
          <pc:sldMk cId="1273856315" sldId="968"/>
        </pc:sldMkLst>
        <pc:picChg chg="add mod">
          <ac:chgData name="Emily Verburg" userId="" providerId="" clId="Web-{0ABB3D77-150C-41ED-9304-1F49973BCDEF}" dt="2023-11-03T22:01:18.476" v="14" actId="14100"/>
          <ac:picMkLst>
            <pc:docMk/>
            <pc:sldMk cId="1273856315" sldId="968"/>
            <ac:picMk id="3" creationId="{56CBC270-5333-F414-5B94-0C8A4214BAB7}"/>
          </ac:picMkLst>
        </pc:picChg>
        <pc:picChg chg="add mod">
          <ac:chgData name="Emily Verburg" userId="" providerId="" clId="Web-{0ABB3D77-150C-41ED-9304-1F49973BCDEF}" dt="2023-11-03T22:01:11.163" v="13" actId="14100"/>
          <ac:picMkLst>
            <pc:docMk/>
            <pc:sldMk cId="1273856315" sldId="968"/>
            <ac:picMk id="8" creationId="{D9F2D128-4A91-E105-8FC9-E775295DA911}"/>
          </ac:picMkLst>
        </pc:picChg>
        <pc:extLst>
          <p:ext xmlns:p="http://schemas.openxmlformats.org/presentationml/2006/main" uri="{D6D511B9-2390-475A-947B-AFAB55BFBCF1}">
            <pc226:cmChg xmlns:pc226="http://schemas.microsoft.com/office/powerpoint/2022/06/main/command" chg="mod modRxn">
              <pc226:chgData name="Emily Verburg" userId="" providerId="" clId="Web-{0ABB3D77-150C-41ED-9304-1F49973BCDEF}" dt="2023-11-03T22:00:35.006" v="8"/>
              <pc2:cmMkLst xmlns:pc2="http://schemas.microsoft.com/office/powerpoint/2019/9/main/command">
                <pc:docMk/>
                <pc:sldMk cId="1273856315" sldId="968"/>
                <pc2:cmMk id="{9F59AEAB-D581-4ABD-ADE7-EE0D7FC34F23}"/>
              </pc2:cmMkLst>
            </pc226:cmChg>
          </p:ext>
        </pc:extLst>
      </pc:sldChg>
    </pc:docChg>
  </pc:docChgLst>
  <pc:docChgLst>
    <pc:chgData name="Pettit, Kathryn" userId="dXo+z1QxxsN0BGCIuVF1mSAbS4y4XBiQ8GwP9ONTnSQ=" providerId="None" clId="Web-{96B6D6F8-E199-459A-B44F-099C613E961C}"/>
    <pc:docChg chg="addSld delSld modSld">
      <pc:chgData name="Pettit, Kathryn" userId="dXo+z1QxxsN0BGCIuVF1mSAbS4y4XBiQ8GwP9ONTnSQ=" providerId="None" clId="Web-{96B6D6F8-E199-459A-B44F-099C613E961C}" dt="2024-09-18T17:39:27.118" v="153" actId="20577"/>
      <pc:docMkLst>
        <pc:docMk/>
      </pc:docMkLst>
      <pc:sldChg chg="modSp">
        <pc:chgData name="Pettit, Kathryn" userId="dXo+z1QxxsN0BGCIuVF1mSAbS4y4XBiQ8GwP9ONTnSQ=" providerId="None" clId="Web-{96B6D6F8-E199-459A-B44F-099C613E961C}" dt="2024-09-18T17:29:02.475" v="34" actId="20577"/>
        <pc:sldMkLst>
          <pc:docMk/>
          <pc:sldMk cId="3435428155" sldId="335"/>
        </pc:sldMkLst>
        <pc:spChg chg="mod">
          <ac:chgData name="Pettit, Kathryn" userId="dXo+z1QxxsN0BGCIuVF1mSAbS4y4XBiQ8GwP9ONTnSQ=" providerId="None" clId="Web-{96B6D6F8-E199-459A-B44F-099C613E961C}" dt="2024-09-18T17:28:38.927" v="13" actId="20577"/>
          <ac:spMkLst>
            <pc:docMk/>
            <pc:sldMk cId="3435428155" sldId="335"/>
            <ac:spMk id="15" creationId="{D3FBF629-ED80-5892-996D-CDFD1BFD5F49}"/>
          </ac:spMkLst>
        </pc:spChg>
        <pc:spChg chg="mod">
          <ac:chgData name="Pettit, Kathryn" userId="dXo+z1QxxsN0BGCIuVF1mSAbS4y4XBiQ8GwP9ONTnSQ=" providerId="None" clId="Web-{96B6D6F8-E199-459A-B44F-099C613E961C}" dt="2024-09-18T17:29:02.475" v="34" actId="20577"/>
          <ac:spMkLst>
            <pc:docMk/>
            <pc:sldMk cId="3435428155" sldId="335"/>
            <ac:spMk id="17" creationId="{A0BF54B0-574A-03F9-8E87-C015EDC0389B}"/>
          </ac:spMkLst>
        </pc:spChg>
      </pc:sldChg>
      <pc:sldChg chg="delSp modSp">
        <pc:chgData name="Pettit, Kathryn" userId="dXo+z1QxxsN0BGCIuVF1mSAbS4y4XBiQ8GwP9ONTnSQ=" providerId="None" clId="Web-{96B6D6F8-E199-459A-B44F-099C613E961C}" dt="2024-09-18T17:29:09.740" v="36"/>
        <pc:sldMkLst>
          <pc:docMk/>
          <pc:sldMk cId="3791902564" sldId="969"/>
        </pc:sldMkLst>
        <pc:spChg chg="mod">
          <ac:chgData name="Pettit, Kathryn" userId="dXo+z1QxxsN0BGCIuVF1mSAbS4y4XBiQ8GwP9ONTnSQ=" providerId="None" clId="Web-{96B6D6F8-E199-459A-B44F-099C613E961C}" dt="2024-09-18T17:29:09.428" v="35" actId="20577"/>
          <ac:spMkLst>
            <pc:docMk/>
            <pc:sldMk cId="3791902564" sldId="969"/>
            <ac:spMk id="3" creationId="{1D5B969C-53CE-21DD-34D0-C9E863C63AED}"/>
          </ac:spMkLst>
        </pc:spChg>
        <pc:picChg chg="del">
          <ac:chgData name="Pettit, Kathryn" userId="dXo+z1QxxsN0BGCIuVF1mSAbS4y4XBiQ8GwP9ONTnSQ=" providerId="None" clId="Web-{96B6D6F8-E199-459A-B44F-099C613E961C}" dt="2024-09-18T17:29:09.740" v="36"/>
          <ac:picMkLst>
            <pc:docMk/>
            <pc:sldMk cId="3791902564" sldId="969"/>
            <ac:picMk id="4" creationId="{689F9C51-6FD6-C759-FBF1-AE21F305B01E}"/>
          </ac:picMkLst>
        </pc:picChg>
      </pc:sldChg>
      <pc:sldChg chg="modSp">
        <pc:chgData name="Pettit, Kathryn" userId="dXo+z1QxxsN0BGCIuVF1mSAbS4y4XBiQ8GwP9ONTnSQ=" providerId="None" clId="Web-{96B6D6F8-E199-459A-B44F-099C613E961C}" dt="2024-09-18T17:29:22.631" v="38" actId="20577"/>
        <pc:sldMkLst>
          <pc:docMk/>
          <pc:sldMk cId="3187026785" sldId="970"/>
        </pc:sldMkLst>
        <pc:spChg chg="mod">
          <ac:chgData name="Pettit, Kathryn" userId="dXo+z1QxxsN0BGCIuVF1mSAbS4y4XBiQ8GwP9ONTnSQ=" providerId="None" clId="Web-{96B6D6F8-E199-459A-B44F-099C613E961C}" dt="2024-09-18T17:29:22.631" v="38" actId="20577"/>
          <ac:spMkLst>
            <pc:docMk/>
            <pc:sldMk cId="3187026785" sldId="970"/>
            <ac:spMk id="3" creationId="{0EF6C26C-287E-00F4-172C-DE8FBAE089F6}"/>
          </ac:spMkLst>
        </pc:spChg>
      </pc:sldChg>
      <pc:sldChg chg="modSp">
        <pc:chgData name="Pettit, Kathryn" userId="dXo+z1QxxsN0BGCIuVF1mSAbS4y4XBiQ8GwP9ONTnSQ=" providerId="None" clId="Web-{96B6D6F8-E199-459A-B44F-099C613E961C}" dt="2024-09-18T17:39:27.118" v="153" actId="20577"/>
        <pc:sldMkLst>
          <pc:docMk/>
          <pc:sldMk cId="614669821" sldId="978"/>
        </pc:sldMkLst>
        <pc:spChg chg="mod">
          <ac:chgData name="Pettit, Kathryn" userId="dXo+z1QxxsN0BGCIuVF1mSAbS4y4XBiQ8GwP9ONTnSQ=" providerId="None" clId="Web-{96B6D6F8-E199-459A-B44F-099C613E961C}" dt="2024-09-18T17:39:27.118" v="153" actId="20577"/>
          <ac:spMkLst>
            <pc:docMk/>
            <pc:sldMk cId="614669821" sldId="978"/>
            <ac:spMk id="2" creationId="{D37E19CB-08C7-65AE-7090-55AB091F9310}"/>
          </ac:spMkLst>
        </pc:spChg>
      </pc:sldChg>
      <pc:sldChg chg="modSp">
        <pc:chgData name="Pettit, Kathryn" userId="dXo+z1QxxsN0BGCIuVF1mSAbS4y4XBiQ8GwP9ONTnSQ=" providerId="None" clId="Web-{96B6D6F8-E199-459A-B44F-099C613E961C}" dt="2024-09-18T17:31:34.088" v="63" actId="20577"/>
        <pc:sldMkLst>
          <pc:docMk/>
          <pc:sldMk cId="3269291943" sldId="980"/>
        </pc:sldMkLst>
        <pc:spChg chg="mod">
          <ac:chgData name="Pettit, Kathryn" userId="dXo+z1QxxsN0BGCIuVF1mSAbS4y4XBiQ8GwP9ONTnSQ=" providerId="None" clId="Web-{96B6D6F8-E199-459A-B44F-099C613E961C}" dt="2024-09-18T17:31:34.088" v="63" actId="20577"/>
          <ac:spMkLst>
            <pc:docMk/>
            <pc:sldMk cId="3269291943" sldId="980"/>
            <ac:spMk id="3" creationId="{D360FF28-9D98-F3B5-5CDC-69C2893E55C2}"/>
          </ac:spMkLst>
        </pc:spChg>
      </pc:sldChg>
      <pc:sldChg chg="del">
        <pc:chgData name="Pettit, Kathryn" userId="dXo+z1QxxsN0BGCIuVF1mSAbS4y4XBiQ8GwP9ONTnSQ=" providerId="None" clId="Web-{96B6D6F8-E199-459A-B44F-099C613E961C}" dt="2024-09-18T17:31:34.792" v="64"/>
        <pc:sldMkLst>
          <pc:docMk/>
          <pc:sldMk cId="1834878862" sldId="981"/>
        </pc:sldMkLst>
      </pc:sldChg>
      <pc:sldChg chg="delSp">
        <pc:chgData name="Pettit, Kathryn" userId="dXo+z1QxxsN0BGCIuVF1mSAbS4y4XBiQ8GwP9ONTnSQ=" providerId="None" clId="Web-{96B6D6F8-E199-459A-B44F-099C613E961C}" dt="2024-09-18T17:36:07.315" v="97"/>
        <pc:sldMkLst>
          <pc:docMk/>
          <pc:sldMk cId="1561134617" sldId="991"/>
        </pc:sldMkLst>
        <pc:picChg chg="del">
          <ac:chgData name="Pettit, Kathryn" userId="dXo+z1QxxsN0BGCIuVF1mSAbS4y4XBiQ8GwP9ONTnSQ=" providerId="None" clId="Web-{96B6D6F8-E199-459A-B44F-099C613E961C}" dt="2024-09-18T17:36:04.206" v="96"/>
          <ac:picMkLst>
            <pc:docMk/>
            <pc:sldMk cId="1561134617" sldId="991"/>
            <ac:picMk id="8" creationId="{85909722-DAA0-BCD4-318F-7C6DB88BE5B7}"/>
          </ac:picMkLst>
        </pc:picChg>
        <pc:picChg chg="del">
          <ac:chgData name="Pettit, Kathryn" userId="dXo+z1QxxsN0BGCIuVF1mSAbS4y4XBiQ8GwP9ONTnSQ=" providerId="None" clId="Web-{96B6D6F8-E199-459A-B44F-099C613E961C}" dt="2024-09-18T17:36:07.315" v="97"/>
          <ac:picMkLst>
            <pc:docMk/>
            <pc:sldMk cId="1561134617" sldId="991"/>
            <ac:picMk id="10" creationId="{3D83673B-119A-0550-19AA-48AAA3B1ED0A}"/>
          </ac:picMkLst>
        </pc:picChg>
      </pc:sldChg>
      <pc:sldChg chg="modSp">
        <pc:chgData name="Pettit, Kathryn" userId="dXo+z1QxxsN0BGCIuVF1mSAbS4y4XBiQ8GwP9ONTnSQ=" providerId="None" clId="Web-{96B6D6F8-E199-459A-B44F-099C613E961C}" dt="2024-09-18T17:36:59.364" v="107" actId="20577"/>
        <pc:sldMkLst>
          <pc:docMk/>
          <pc:sldMk cId="1274513130" sldId="992"/>
        </pc:sldMkLst>
        <pc:spChg chg="mod">
          <ac:chgData name="Pettit, Kathryn" userId="dXo+z1QxxsN0BGCIuVF1mSAbS4y4XBiQ8GwP9ONTnSQ=" providerId="None" clId="Web-{96B6D6F8-E199-459A-B44F-099C613E961C}" dt="2024-09-18T17:36:59.364" v="107" actId="20577"/>
          <ac:spMkLst>
            <pc:docMk/>
            <pc:sldMk cId="1274513130" sldId="992"/>
            <ac:spMk id="3" creationId="{F8BCB2D0-488A-BC62-396B-16CC86ECF342}"/>
          </ac:spMkLst>
        </pc:spChg>
      </pc:sldChg>
      <pc:sldChg chg="modSp">
        <pc:chgData name="Pettit, Kathryn" userId="dXo+z1QxxsN0BGCIuVF1mSAbS4y4XBiQ8GwP9ONTnSQ=" providerId="None" clId="Web-{96B6D6F8-E199-459A-B44F-099C613E961C}" dt="2024-09-18T17:36:35.019" v="105" actId="20577"/>
        <pc:sldMkLst>
          <pc:docMk/>
          <pc:sldMk cId="4005354837" sldId="993"/>
        </pc:sldMkLst>
        <pc:spChg chg="mod">
          <ac:chgData name="Pettit, Kathryn" userId="dXo+z1QxxsN0BGCIuVF1mSAbS4y4XBiQ8GwP9ONTnSQ=" providerId="None" clId="Web-{96B6D6F8-E199-459A-B44F-099C613E961C}" dt="2024-09-18T17:36:35.019" v="105" actId="20577"/>
          <ac:spMkLst>
            <pc:docMk/>
            <pc:sldMk cId="4005354837" sldId="993"/>
            <ac:spMk id="3" creationId="{F8BCB2D0-488A-BC62-396B-16CC86ECF342}"/>
          </ac:spMkLst>
        </pc:spChg>
      </pc:sldChg>
      <pc:sldChg chg="addSp delSp modSp">
        <pc:chgData name="Pettit, Kathryn" userId="dXo+z1QxxsN0BGCIuVF1mSAbS4y4XBiQ8GwP9ONTnSQ=" providerId="None" clId="Web-{96B6D6F8-E199-459A-B44F-099C613E961C}" dt="2024-09-18T17:35:23.361" v="95" actId="1076"/>
        <pc:sldMkLst>
          <pc:docMk/>
          <pc:sldMk cId="4256044647" sldId="994"/>
        </pc:sldMkLst>
        <pc:spChg chg="mod">
          <ac:chgData name="Pettit, Kathryn" userId="dXo+z1QxxsN0BGCIuVF1mSAbS4y4XBiQ8GwP9ONTnSQ=" providerId="None" clId="Web-{96B6D6F8-E199-459A-B44F-099C613E961C}" dt="2024-09-18T17:35:23.361" v="95" actId="1076"/>
          <ac:spMkLst>
            <pc:docMk/>
            <pc:sldMk cId="4256044647" sldId="994"/>
            <ac:spMk id="2" creationId="{00000000-0000-0000-0000-000000000000}"/>
          </ac:spMkLst>
        </pc:spChg>
        <pc:picChg chg="add mod">
          <ac:chgData name="Pettit, Kathryn" userId="dXo+z1QxxsN0BGCIuVF1mSAbS4y4XBiQ8GwP9ONTnSQ=" providerId="None" clId="Web-{96B6D6F8-E199-459A-B44F-099C613E961C}" dt="2024-09-18T17:33:15.935" v="90" actId="1076"/>
          <ac:picMkLst>
            <pc:docMk/>
            <pc:sldMk cId="4256044647" sldId="994"/>
            <ac:picMk id="3" creationId="{ADADF073-BD52-3E1F-B617-B755EDFA033D}"/>
          </ac:picMkLst>
        </pc:picChg>
        <pc:picChg chg="del">
          <ac:chgData name="Pettit, Kathryn" userId="dXo+z1QxxsN0BGCIuVF1mSAbS4y4XBiQ8GwP9ONTnSQ=" providerId="None" clId="Web-{96B6D6F8-E199-459A-B44F-099C613E961C}" dt="2024-09-18T17:33:10.857" v="88"/>
          <ac:picMkLst>
            <pc:docMk/>
            <pc:sldMk cId="4256044647" sldId="994"/>
            <ac:picMk id="1028" creationId="{00000000-0000-0000-0000-000000000000}"/>
          </ac:picMkLst>
        </pc:picChg>
      </pc:sldChg>
      <pc:sldChg chg="modSp new">
        <pc:chgData name="Pettit, Kathryn" userId="dXo+z1QxxsN0BGCIuVF1mSAbS4y4XBiQ8GwP9ONTnSQ=" providerId="None" clId="Web-{96B6D6F8-E199-459A-B44F-099C613E961C}" dt="2024-09-18T17:39:00.133" v="144" actId="20577"/>
        <pc:sldMkLst>
          <pc:docMk/>
          <pc:sldMk cId="816771984" sldId="995"/>
        </pc:sldMkLst>
        <pc:spChg chg="mod">
          <ac:chgData name="Pettit, Kathryn" userId="dXo+z1QxxsN0BGCIuVF1mSAbS4y4XBiQ8GwP9ONTnSQ=" providerId="None" clId="Web-{96B6D6F8-E199-459A-B44F-099C613E961C}" dt="2024-09-18T17:39:00.133" v="144" actId="20577"/>
          <ac:spMkLst>
            <pc:docMk/>
            <pc:sldMk cId="816771984" sldId="995"/>
            <ac:spMk id="3" creationId="{4D508814-79E9-03E8-86B4-ADAF7B6D7253}"/>
          </ac:spMkLst>
        </pc:spChg>
      </pc:sldChg>
      <pc:sldChg chg="modSp add replId">
        <pc:chgData name="Pettit, Kathryn" userId="dXo+z1QxxsN0BGCIuVF1mSAbS4y4XBiQ8GwP9ONTnSQ=" providerId="None" clId="Web-{96B6D6F8-E199-459A-B44F-099C613E961C}" dt="2024-09-18T17:38:09.459" v="143" actId="20577"/>
        <pc:sldMkLst>
          <pc:docMk/>
          <pc:sldMk cId="1260441486" sldId="996"/>
        </pc:sldMkLst>
        <pc:spChg chg="mod">
          <ac:chgData name="Pettit, Kathryn" userId="dXo+z1QxxsN0BGCIuVF1mSAbS4y4XBiQ8GwP9ONTnSQ=" providerId="None" clId="Web-{96B6D6F8-E199-459A-B44F-099C613E961C}" dt="2024-09-18T17:37:59.022" v="137" actId="20577"/>
          <ac:spMkLst>
            <pc:docMk/>
            <pc:sldMk cId="1260441486" sldId="996"/>
            <ac:spMk id="2" creationId="{854812D0-2C2A-DF91-AC9C-D015F3EC2F2F}"/>
          </ac:spMkLst>
        </pc:spChg>
        <pc:spChg chg="mod">
          <ac:chgData name="Pettit, Kathryn" userId="dXo+z1QxxsN0BGCIuVF1mSAbS4y4XBiQ8GwP9ONTnSQ=" providerId="None" clId="Web-{96B6D6F8-E199-459A-B44F-099C613E961C}" dt="2024-09-18T17:38:09.459" v="143" actId="20577"/>
          <ac:spMkLst>
            <pc:docMk/>
            <pc:sldMk cId="1260441486" sldId="996"/>
            <ac:spMk id="3" creationId="{4D508814-79E9-03E8-86B4-ADAF7B6D7253}"/>
          </ac:spMkLst>
        </pc:spChg>
      </pc:sldChg>
    </pc:docChg>
  </pc:docChgLst>
  <pc:docChgLst>
    <pc:chgData name="Emily Verburg" clId="Web-{F15A3DD2-2C89-46F7-B38D-046BA28C984A}"/>
    <pc:docChg chg="addSld delSld modSld sldOrd">
      <pc:chgData name="Emily Verburg" userId="" providerId="" clId="Web-{F15A3DD2-2C89-46F7-B38D-046BA28C984A}" dt="2023-11-02T13:33:53.340" v="265"/>
      <pc:docMkLst>
        <pc:docMk/>
      </pc:docMkLst>
      <pc:sldChg chg="del">
        <pc:chgData name="Emily Verburg" userId="" providerId="" clId="Web-{F15A3DD2-2C89-46F7-B38D-046BA28C984A}" dt="2023-11-02T12:36:19.961" v="0"/>
        <pc:sldMkLst>
          <pc:docMk/>
          <pc:sldMk cId="3750722112" sldId="315"/>
        </pc:sldMkLst>
      </pc:sldChg>
      <pc:sldChg chg="modSp ord">
        <pc:chgData name="Emily Verburg" userId="" providerId="" clId="Web-{F15A3DD2-2C89-46F7-B38D-046BA28C984A}" dt="2023-11-02T12:38:31.216" v="43"/>
        <pc:sldMkLst>
          <pc:docMk/>
          <pc:sldMk cId="1630219813" sldId="966"/>
        </pc:sldMkLst>
        <pc:spChg chg="mod">
          <ac:chgData name="Emily Verburg" userId="" providerId="" clId="Web-{F15A3DD2-2C89-46F7-B38D-046BA28C984A}" dt="2023-11-02T12:38:15.012" v="35" actId="20577"/>
          <ac:spMkLst>
            <pc:docMk/>
            <pc:sldMk cId="1630219813" sldId="966"/>
            <ac:spMk id="2" creationId="{952F60C0-D5D7-EBEA-84F6-1B6B2D8C7004}"/>
          </ac:spMkLst>
        </pc:spChg>
        <pc:spChg chg="mod">
          <ac:chgData name="Emily Verburg" userId="" providerId="" clId="Web-{F15A3DD2-2C89-46F7-B38D-046BA28C984A}" dt="2023-11-02T12:38:26.763" v="41" actId="20577"/>
          <ac:spMkLst>
            <pc:docMk/>
            <pc:sldMk cId="1630219813" sldId="966"/>
            <ac:spMk id="3" creationId="{F1092723-2FEF-3BE3-E6BE-CB4861DFFE0B}"/>
          </ac:spMkLst>
        </pc:spChg>
      </pc:sldChg>
      <pc:sldChg chg="del ord">
        <pc:chgData name="Emily Verburg" userId="" providerId="" clId="Web-{F15A3DD2-2C89-46F7-B38D-046BA28C984A}" dt="2023-11-02T12:37:12.807" v="19"/>
        <pc:sldMkLst>
          <pc:docMk/>
          <pc:sldMk cId="2624387256" sldId="972"/>
        </pc:sldMkLst>
      </pc:sldChg>
      <pc:sldChg chg="addSp delSp modSp">
        <pc:chgData name="Emily Verburg" userId="" providerId="" clId="Web-{F15A3DD2-2C89-46F7-B38D-046BA28C984A}" dt="2023-11-02T12:37:40.323" v="21" actId="1076"/>
        <pc:sldMkLst>
          <pc:docMk/>
          <pc:sldMk cId="4100583223" sldId="973"/>
        </pc:sldMkLst>
        <pc:spChg chg="mod">
          <ac:chgData name="Emily Verburg" userId="" providerId="" clId="Web-{F15A3DD2-2C89-46F7-B38D-046BA28C984A}" dt="2023-11-02T12:37:40.323" v="21" actId="1076"/>
          <ac:spMkLst>
            <pc:docMk/>
            <pc:sldMk cId="4100583223" sldId="973"/>
            <ac:spMk id="2" creationId="{9708231B-779B-32DC-0344-E9D1B017E270}"/>
          </ac:spMkLst>
        </pc:spChg>
        <pc:spChg chg="del">
          <ac:chgData name="Emily Verburg" userId="" providerId="" clId="Web-{F15A3DD2-2C89-46F7-B38D-046BA28C984A}" dt="2023-11-02T12:36:24.446" v="1"/>
          <ac:spMkLst>
            <pc:docMk/>
            <pc:sldMk cId="4100583223" sldId="973"/>
            <ac:spMk id="3" creationId="{582C2EA9-8096-63FF-450A-6B0D7B766102}"/>
          </ac:spMkLst>
        </pc:spChg>
        <pc:spChg chg="add mod">
          <ac:chgData name="Emily Verburg" userId="" providerId="" clId="Web-{F15A3DD2-2C89-46F7-B38D-046BA28C984A}" dt="2023-11-02T12:37:05.181" v="17" actId="1076"/>
          <ac:spMkLst>
            <pc:docMk/>
            <pc:sldMk cId="4100583223" sldId="973"/>
            <ac:spMk id="5" creationId="{C708A2C5-4742-ABF7-2E87-F124533AABF8}"/>
          </ac:spMkLst>
        </pc:spChg>
        <pc:picChg chg="add mod">
          <ac:chgData name="Emily Verburg" userId="" providerId="" clId="Web-{F15A3DD2-2C89-46F7-B38D-046BA28C984A}" dt="2023-11-02T12:37:02.806" v="16" actId="1076"/>
          <ac:picMkLst>
            <pc:docMk/>
            <pc:sldMk cId="4100583223" sldId="973"/>
            <ac:picMk id="4" creationId="{81930B90-7E2C-AE1E-1CA2-FF56714E6300}"/>
          </ac:picMkLst>
        </pc:picChg>
      </pc:sldChg>
      <pc:sldChg chg="addSp delSp modSp new mod modClrScheme chgLayout">
        <pc:chgData name="Emily Verburg" userId="" providerId="" clId="Web-{F15A3DD2-2C89-46F7-B38D-046BA28C984A}" dt="2023-11-02T13:33:29.402" v="262"/>
        <pc:sldMkLst>
          <pc:docMk/>
          <pc:sldMk cId="3287387217" sldId="974"/>
        </pc:sldMkLst>
        <pc:spChg chg="mod ord">
          <ac:chgData name="Emily Verburg" userId="" providerId="" clId="Web-{F15A3DD2-2C89-46F7-B38D-046BA28C984A}" dt="2023-11-02T13:33:29.402" v="262"/>
          <ac:spMkLst>
            <pc:docMk/>
            <pc:sldMk cId="3287387217" sldId="974"/>
            <ac:spMk id="2" creationId="{4406FF4F-444D-E122-74EF-29BE479881C1}"/>
          </ac:spMkLst>
        </pc:spChg>
        <pc:spChg chg="del">
          <ac:chgData name="Emily Verburg" userId="" providerId="" clId="Web-{F15A3DD2-2C89-46F7-B38D-046BA28C984A}" dt="2023-11-02T12:38:52.592" v="49"/>
          <ac:spMkLst>
            <pc:docMk/>
            <pc:sldMk cId="3287387217" sldId="974"/>
            <ac:spMk id="3" creationId="{8EFC33F7-7CE2-E3B4-7A57-0E1EBB3E0B86}"/>
          </ac:spMkLst>
        </pc:spChg>
        <pc:spChg chg="add mod ord">
          <ac:chgData name="Emily Verburg" userId="" providerId="" clId="Web-{F15A3DD2-2C89-46F7-B38D-046BA28C984A}" dt="2023-11-02T13:33:29.402" v="262"/>
          <ac:spMkLst>
            <pc:docMk/>
            <pc:sldMk cId="3287387217" sldId="974"/>
            <ac:spMk id="3" creationId="{CBF713A8-8E20-B342-FAB5-0C417E6A3659}"/>
          </ac:spMkLst>
        </pc:spChg>
      </pc:sldChg>
      <pc:sldChg chg="modSp new mod modClrScheme chgLayout">
        <pc:chgData name="Emily Verburg" userId="" providerId="" clId="Web-{F15A3DD2-2C89-46F7-B38D-046BA28C984A}" dt="2023-11-02T13:31:57.086" v="233" actId="20577"/>
        <pc:sldMkLst>
          <pc:docMk/>
          <pc:sldMk cId="1238915860" sldId="975"/>
        </pc:sldMkLst>
        <pc:spChg chg="mod ord">
          <ac:chgData name="Emily Verburg" userId="" providerId="" clId="Web-{F15A3DD2-2C89-46F7-B38D-046BA28C984A}" dt="2023-11-02T13:31:42.055" v="230" actId="20577"/>
          <ac:spMkLst>
            <pc:docMk/>
            <pc:sldMk cId="1238915860" sldId="975"/>
            <ac:spMk id="2" creationId="{7DD13806-FB84-7FF3-F7C5-5A4F806C8387}"/>
          </ac:spMkLst>
        </pc:spChg>
        <pc:spChg chg="mod ord">
          <ac:chgData name="Emily Verburg" userId="" providerId="" clId="Web-{F15A3DD2-2C89-46F7-B38D-046BA28C984A}" dt="2023-11-02T13:31:57.086" v="233" actId="20577"/>
          <ac:spMkLst>
            <pc:docMk/>
            <pc:sldMk cId="1238915860" sldId="975"/>
            <ac:spMk id="3" creationId="{480680AF-4440-59B3-538F-E8C9A960BF46}"/>
          </ac:spMkLst>
        </pc:spChg>
      </pc:sldChg>
      <pc:sldChg chg="addSp modSp add mod replId modClrScheme chgLayout">
        <pc:chgData name="Emily Verburg" userId="" providerId="" clId="Web-{F15A3DD2-2C89-46F7-B38D-046BA28C984A}" dt="2023-11-02T13:33:23.136" v="261"/>
        <pc:sldMkLst>
          <pc:docMk/>
          <pc:sldMk cId="1098863285" sldId="976"/>
        </pc:sldMkLst>
        <pc:spChg chg="mod ord">
          <ac:chgData name="Emily Verburg" userId="" providerId="" clId="Web-{F15A3DD2-2C89-46F7-B38D-046BA28C984A}" dt="2023-11-02T13:33:23.136" v="261"/>
          <ac:spMkLst>
            <pc:docMk/>
            <pc:sldMk cId="1098863285" sldId="976"/>
            <ac:spMk id="2" creationId="{4406FF4F-444D-E122-74EF-29BE479881C1}"/>
          </ac:spMkLst>
        </pc:spChg>
        <pc:spChg chg="add mod ord">
          <ac:chgData name="Emily Verburg" userId="" providerId="" clId="Web-{F15A3DD2-2C89-46F7-B38D-046BA28C984A}" dt="2023-11-02T13:33:23.136" v="261"/>
          <ac:spMkLst>
            <pc:docMk/>
            <pc:sldMk cId="1098863285" sldId="976"/>
            <ac:spMk id="3" creationId="{8CB8C710-065A-59E2-48A8-0B73EB4F97E6}"/>
          </ac:spMkLst>
        </pc:spChg>
      </pc:sldChg>
      <pc:sldChg chg="modSp add replId">
        <pc:chgData name="Emily Verburg" userId="" providerId="" clId="Web-{F15A3DD2-2C89-46F7-B38D-046BA28C984A}" dt="2023-11-02T12:39:31.984" v="63" actId="20577"/>
        <pc:sldMkLst>
          <pc:docMk/>
          <pc:sldMk cId="3313328595" sldId="977"/>
        </pc:sldMkLst>
        <pc:spChg chg="mod">
          <ac:chgData name="Emily Verburg" userId="" providerId="" clId="Web-{F15A3DD2-2C89-46F7-B38D-046BA28C984A}" dt="2023-11-02T12:39:31.984" v="63" actId="20577"/>
          <ac:spMkLst>
            <pc:docMk/>
            <pc:sldMk cId="3313328595" sldId="977"/>
            <ac:spMk id="2" creationId="{4406FF4F-444D-E122-74EF-29BE479881C1}"/>
          </ac:spMkLst>
        </pc:spChg>
      </pc:sldChg>
      <pc:sldChg chg="modSp new">
        <pc:chgData name="Emily Verburg" userId="" providerId="" clId="Web-{F15A3DD2-2C89-46F7-B38D-046BA28C984A}" dt="2023-11-02T12:40:00.813" v="70" actId="20577"/>
        <pc:sldMkLst>
          <pc:docMk/>
          <pc:sldMk cId="614669821" sldId="978"/>
        </pc:sldMkLst>
        <pc:spChg chg="mod">
          <ac:chgData name="Emily Verburg" userId="" providerId="" clId="Web-{F15A3DD2-2C89-46F7-B38D-046BA28C984A}" dt="2023-11-02T12:39:51.609" v="67" actId="20577"/>
          <ac:spMkLst>
            <pc:docMk/>
            <pc:sldMk cId="614669821" sldId="978"/>
            <ac:spMk id="2" creationId="{D37E19CB-08C7-65AE-7090-55AB091F9310}"/>
          </ac:spMkLst>
        </pc:spChg>
        <pc:spChg chg="mod">
          <ac:chgData name="Emily Verburg" userId="" providerId="" clId="Web-{F15A3DD2-2C89-46F7-B38D-046BA28C984A}" dt="2023-11-02T12:40:00.813" v="70" actId="20577"/>
          <ac:spMkLst>
            <pc:docMk/>
            <pc:sldMk cId="614669821" sldId="978"/>
            <ac:spMk id="3" creationId="{F8BCB2D0-488A-BC62-396B-16CC86ECF342}"/>
          </ac:spMkLst>
        </pc:spChg>
      </pc:sldChg>
      <pc:sldChg chg="modSp new">
        <pc:chgData name="Emily Verburg" userId="" providerId="" clId="Web-{F15A3DD2-2C89-46F7-B38D-046BA28C984A}" dt="2023-11-02T13:25:40.324" v="141" actId="20577"/>
        <pc:sldMkLst>
          <pc:docMk/>
          <pc:sldMk cId="638839925" sldId="979"/>
        </pc:sldMkLst>
        <pc:spChg chg="mod">
          <ac:chgData name="Emily Verburg" userId="" providerId="" clId="Web-{F15A3DD2-2C89-46F7-B38D-046BA28C984A}" dt="2023-11-02T12:40:50.174" v="77" actId="20577"/>
          <ac:spMkLst>
            <pc:docMk/>
            <pc:sldMk cId="638839925" sldId="979"/>
            <ac:spMk id="2" creationId="{F62F12FF-8BE4-DDF0-56CC-21F64EE1CE2E}"/>
          </ac:spMkLst>
        </pc:spChg>
        <pc:spChg chg="mod">
          <ac:chgData name="Emily Verburg" userId="" providerId="" clId="Web-{F15A3DD2-2C89-46F7-B38D-046BA28C984A}" dt="2023-11-02T13:25:40.324" v="141" actId="20577"/>
          <ac:spMkLst>
            <pc:docMk/>
            <pc:sldMk cId="638839925" sldId="979"/>
            <ac:spMk id="3" creationId="{1BA2A6EF-3F05-E92B-BF91-1BF1583DED22}"/>
          </ac:spMkLst>
        </pc:spChg>
      </pc:sldChg>
      <pc:sldChg chg="addSp modSp new">
        <pc:chgData name="Emily Verburg" userId="" providerId="" clId="Web-{F15A3DD2-2C89-46F7-B38D-046BA28C984A}" dt="2023-11-02T13:27:24.312" v="166" actId="1076"/>
        <pc:sldMkLst>
          <pc:docMk/>
          <pc:sldMk cId="3269291943" sldId="980"/>
        </pc:sldMkLst>
        <pc:spChg chg="mod">
          <ac:chgData name="Emily Verburg" userId="" providerId="" clId="Web-{F15A3DD2-2C89-46F7-B38D-046BA28C984A}" dt="2023-11-02T13:27:08.233" v="163" actId="1076"/>
          <ac:spMkLst>
            <pc:docMk/>
            <pc:sldMk cId="3269291943" sldId="980"/>
            <ac:spMk id="2" creationId="{399E3334-A8B0-0DBD-A05D-78D381C87759}"/>
          </ac:spMkLst>
        </pc:spChg>
        <pc:spChg chg="mod">
          <ac:chgData name="Emily Verburg" userId="" providerId="" clId="Web-{F15A3DD2-2C89-46F7-B38D-046BA28C984A}" dt="2023-11-02T13:27:24.312" v="166" actId="1076"/>
          <ac:spMkLst>
            <pc:docMk/>
            <pc:sldMk cId="3269291943" sldId="980"/>
            <ac:spMk id="3" creationId="{D360FF28-9D98-F3B5-5CDC-69C2893E55C2}"/>
          </ac:spMkLst>
        </pc:spChg>
        <pc:spChg chg="add mod">
          <ac:chgData name="Emily Verburg" userId="" providerId="" clId="Web-{F15A3DD2-2C89-46F7-B38D-046BA28C984A}" dt="2023-11-02T13:26:46.780" v="157" actId="1076"/>
          <ac:spMkLst>
            <pc:docMk/>
            <pc:sldMk cId="3269291943" sldId="980"/>
            <ac:spMk id="4" creationId="{6EB70D20-75D4-AF68-D304-68896D0F8A14}"/>
          </ac:spMkLst>
        </pc:spChg>
        <pc:picChg chg="add mod">
          <ac:chgData name="Emily Verburg" userId="" providerId="" clId="Web-{F15A3DD2-2C89-46F7-B38D-046BA28C984A}" dt="2023-11-02T13:26:58.858" v="160" actId="1076"/>
          <ac:picMkLst>
            <pc:docMk/>
            <pc:sldMk cId="3269291943" sldId="980"/>
            <ac:picMk id="5" creationId="{071DAC31-57DA-6CA6-C9F1-A5D9FB53A542}"/>
          </ac:picMkLst>
        </pc:picChg>
      </pc:sldChg>
      <pc:sldChg chg="addSp delSp modSp new">
        <pc:chgData name="Emily Verburg" userId="" providerId="" clId="Web-{F15A3DD2-2C89-46F7-B38D-046BA28C984A}" dt="2023-11-02T13:29:07.534" v="197" actId="1076"/>
        <pc:sldMkLst>
          <pc:docMk/>
          <pc:sldMk cId="1834878862" sldId="981"/>
        </pc:sldMkLst>
        <pc:spChg chg="mod">
          <ac:chgData name="Emily Verburg" userId="" providerId="" clId="Web-{F15A3DD2-2C89-46F7-B38D-046BA28C984A}" dt="2023-11-02T13:28:13.517" v="180" actId="1076"/>
          <ac:spMkLst>
            <pc:docMk/>
            <pc:sldMk cId="1834878862" sldId="981"/>
            <ac:spMk id="2" creationId="{7893CA3A-547F-A541-A774-4E111ED617FC}"/>
          </ac:spMkLst>
        </pc:spChg>
        <pc:spChg chg="del mod">
          <ac:chgData name="Emily Verburg" userId="" providerId="" clId="Web-{F15A3DD2-2C89-46F7-B38D-046BA28C984A}" dt="2023-11-02T13:27:49.360" v="175"/>
          <ac:spMkLst>
            <pc:docMk/>
            <pc:sldMk cId="1834878862" sldId="981"/>
            <ac:spMk id="3" creationId="{81AEBFE1-75C6-FB9F-8576-C086CB815FF2}"/>
          </ac:spMkLst>
        </pc:spChg>
        <pc:picChg chg="add mod">
          <ac:chgData name="Emily Verburg" userId="" providerId="" clId="Web-{F15A3DD2-2C89-46F7-B38D-046BA28C984A}" dt="2023-11-02T13:29:07.534" v="197" actId="1076"/>
          <ac:picMkLst>
            <pc:docMk/>
            <pc:sldMk cId="1834878862" sldId="981"/>
            <ac:picMk id="4" creationId="{23A15645-9B14-C057-5B6B-50A35550572C}"/>
          </ac:picMkLst>
        </pc:picChg>
        <pc:picChg chg="add mod">
          <ac:chgData name="Emily Verburg" userId="" providerId="" clId="Web-{F15A3DD2-2C89-46F7-B38D-046BA28C984A}" dt="2023-11-02T13:28:56.831" v="194" actId="1076"/>
          <ac:picMkLst>
            <pc:docMk/>
            <pc:sldMk cId="1834878862" sldId="981"/>
            <ac:picMk id="5" creationId="{3C4995B0-0541-8D04-F6B9-CADAD8842B3D}"/>
          </ac:picMkLst>
        </pc:picChg>
        <pc:picChg chg="add mod">
          <ac:chgData name="Emily Verburg" userId="" providerId="" clId="Web-{F15A3DD2-2C89-46F7-B38D-046BA28C984A}" dt="2023-11-02T13:28:59.424" v="195" actId="1076"/>
          <ac:picMkLst>
            <pc:docMk/>
            <pc:sldMk cId="1834878862" sldId="981"/>
            <ac:picMk id="6" creationId="{522DEDDC-FF28-B72F-3E9D-26556356C10D}"/>
          </ac:picMkLst>
        </pc:picChg>
      </pc:sldChg>
      <pc:sldChg chg="modSp add replId">
        <pc:chgData name="Emily Verburg" userId="" providerId="" clId="Web-{F15A3DD2-2C89-46F7-B38D-046BA28C984A}" dt="2023-11-02T13:29:32.894" v="204" actId="1076"/>
        <pc:sldMkLst>
          <pc:docMk/>
          <pc:sldMk cId="469570274" sldId="982"/>
        </pc:sldMkLst>
        <pc:spChg chg="mod">
          <ac:chgData name="Emily Verburg" userId="" providerId="" clId="Web-{F15A3DD2-2C89-46F7-B38D-046BA28C984A}" dt="2023-11-02T13:29:32.894" v="204" actId="1076"/>
          <ac:spMkLst>
            <pc:docMk/>
            <pc:sldMk cId="469570274" sldId="982"/>
            <ac:spMk id="2" creationId="{7DD13806-FB84-7FF3-F7C5-5A4F806C8387}"/>
          </ac:spMkLst>
        </pc:spChg>
      </pc:sldChg>
      <pc:sldChg chg="new del">
        <pc:chgData name="Emily Verburg" userId="" providerId="" clId="Web-{F15A3DD2-2C89-46F7-B38D-046BA28C984A}" dt="2023-11-02T13:33:49.402" v="263"/>
        <pc:sldMkLst>
          <pc:docMk/>
          <pc:sldMk cId="1759379144" sldId="983"/>
        </pc:sldMkLst>
      </pc:sldChg>
      <pc:sldChg chg="add del replId">
        <pc:chgData name="Emily Verburg" userId="" providerId="" clId="Web-{F15A3DD2-2C89-46F7-B38D-046BA28C984A}" dt="2023-11-02T13:33:53.340" v="265"/>
        <pc:sldMkLst>
          <pc:docMk/>
          <pc:sldMk cId="2655883685" sldId="984"/>
        </pc:sldMkLst>
      </pc:sldChg>
      <pc:sldChg chg="new del">
        <pc:chgData name="Emily Verburg" userId="" providerId="" clId="Web-{F15A3DD2-2C89-46F7-B38D-046BA28C984A}" dt="2023-11-02T13:33:51.715" v="264"/>
        <pc:sldMkLst>
          <pc:docMk/>
          <pc:sldMk cId="4148567304" sldId="985"/>
        </pc:sldMkLst>
      </pc:sldChg>
      <pc:sldChg chg="addSp delSp modSp new mod modClrScheme chgLayout">
        <pc:chgData name="Emily Verburg" userId="" providerId="" clId="Web-{F15A3DD2-2C89-46F7-B38D-046BA28C984A}" dt="2023-11-02T13:32:59.323" v="251"/>
        <pc:sldMkLst>
          <pc:docMk/>
          <pc:sldMk cId="2265048010" sldId="986"/>
        </pc:sldMkLst>
        <pc:spChg chg="mod ord">
          <ac:chgData name="Emily Verburg" userId="" providerId="" clId="Web-{F15A3DD2-2C89-46F7-B38D-046BA28C984A}" dt="2023-11-02T13:32:59.323" v="251"/>
          <ac:spMkLst>
            <pc:docMk/>
            <pc:sldMk cId="2265048010" sldId="986"/>
            <ac:spMk id="2" creationId="{978BAFD9-59CF-B5D9-ACAB-AF97600B5E3C}"/>
          </ac:spMkLst>
        </pc:spChg>
        <pc:spChg chg="mod ord">
          <ac:chgData name="Emily Verburg" userId="" providerId="" clId="Web-{F15A3DD2-2C89-46F7-B38D-046BA28C984A}" dt="2023-11-02T13:32:59.323" v="251"/>
          <ac:spMkLst>
            <pc:docMk/>
            <pc:sldMk cId="2265048010" sldId="986"/>
            <ac:spMk id="3" creationId="{43555AC1-8F38-C0A0-E68C-4CB6A0DEABC0}"/>
          </ac:spMkLst>
        </pc:spChg>
        <pc:spChg chg="add del mod ord">
          <ac:chgData name="Emily Verburg" userId="" providerId="" clId="Web-{F15A3DD2-2C89-46F7-B38D-046BA28C984A}" dt="2023-11-02T13:31:08.038" v="221"/>
          <ac:spMkLst>
            <pc:docMk/>
            <pc:sldMk cId="2265048010" sldId="986"/>
            <ac:spMk id="4" creationId="{C0474E04-B7C3-80E0-A711-23961A142B33}"/>
          </ac:spMkLst>
        </pc:spChg>
        <pc:picChg chg="add del mod ord">
          <ac:chgData name="Emily Verburg" userId="" providerId="" clId="Web-{F15A3DD2-2C89-46F7-B38D-046BA28C984A}" dt="2023-11-02T13:30:34.740" v="220"/>
          <ac:picMkLst>
            <pc:docMk/>
            <pc:sldMk cId="2265048010" sldId="986"/>
            <ac:picMk id="5" creationId="{F4994194-EFDE-F440-5C5F-C68B92E14FD2}"/>
          </ac:picMkLst>
        </pc:picChg>
        <pc:picChg chg="add mod ord">
          <ac:chgData name="Emily Verburg" userId="" providerId="" clId="Web-{F15A3DD2-2C89-46F7-B38D-046BA28C984A}" dt="2023-11-02T13:32:59.323" v="251"/>
          <ac:picMkLst>
            <pc:docMk/>
            <pc:sldMk cId="2265048010" sldId="986"/>
            <ac:picMk id="6" creationId="{ED7D487C-DBE2-DC4D-E69D-938BB7A65C52}"/>
          </ac:picMkLst>
        </pc:picChg>
      </pc:sldChg>
      <pc:sldChg chg="modSp new">
        <pc:chgData name="Emily Verburg" userId="" providerId="" clId="Web-{F15A3DD2-2C89-46F7-B38D-046BA28C984A}" dt="2023-11-02T13:32:10.009" v="240" actId="20577"/>
        <pc:sldMkLst>
          <pc:docMk/>
          <pc:sldMk cId="1661480139" sldId="987"/>
        </pc:sldMkLst>
        <pc:spChg chg="mod">
          <ac:chgData name="Emily Verburg" userId="" providerId="" clId="Web-{F15A3DD2-2C89-46F7-B38D-046BA28C984A}" dt="2023-11-02T13:32:05.337" v="238" actId="20577"/>
          <ac:spMkLst>
            <pc:docMk/>
            <pc:sldMk cId="1661480139" sldId="987"/>
            <ac:spMk id="2" creationId="{FCF25829-4A51-FD6B-D11D-FEDF602D14BA}"/>
          </ac:spMkLst>
        </pc:spChg>
        <pc:spChg chg="mod">
          <ac:chgData name="Emily Verburg" userId="" providerId="" clId="Web-{F15A3DD2-2C89-46F7-B38D-046BA28C984A}" dt="2023-11-02T13:32:10.009" v="240" actId="20577"/>
          <ac:spMkLst>
            <pc:docMk/>
            <pc:sldMk cId="1661480139" sldId="987"/>
            <ac:spMk id="3" creationId="{5FB65E70-E8A0-D788-E041-D24C2E54ECFC}"/>
          </ac:spMkLst>
        </pc:spChg>
      </pc:sldChg>
      <pc:sldChg chg="modSp new mod modClrScheme chgLayout">
        <pc:chgData name="Emily Verburg" userId="" providerId="" clId="Web-{F15A3DD2-2C89-46F7-B38D-046BA28C984A}" dt="2023-11-02T13:32:31.994" v="249" actId="20577"/>
        <pc:sldMkLst>
          <pc:docMk/>
          <pc:sldMk cId="1388266622" sldId="988"/>
        </pc:sldMkLst>
        <pc:spChg chg="mod ord">
          <ac:chgData name="Emily Verburg" userId="" providerId="" clId="Web-{F15A3DD2-2C89-46F7-B38D-046BA28C984A}" dt="2023-11-02T13:32:31.994" v="249" actId="20577"/>
          <ac:spMkLst>
            <pc:docMk/>
            <pc:sldMk cId="1388266622" sldId="988"/>
            <ac:spMk id="2" creationId="{146CBA87-8EEB-0023-3C66-04E7C0C62A3E}"/>
          </ac:spMkLst>
        </pc:spChg>
        <pc:spChg chg="mod ord">
          <ac:chgData name="Emily Verburg" userId="" providerId="" clId="Web-{F15A3DD2-2C89-46F7-B38D-046BA28C984A}" dt="2023-11-02T13:32:22.118" v="242"/>
          <ac:spMkLst>
            <pc:docMk/>
            <pc:sldMk cId="1388266622" sldId="988"/>
            <ac:spMk id="3" creationId="{62E066EC-971A-81A8-9276-45D3DCF44D89}"/>
          </ac:spMkLst>
        </pc:spChg>
      </pc:sldChg>
      <pc:sldChg chg="delSp modSp new mod ord modClrScheme chgLayout">
        <pc:chgData name="Emily Verburg" userId="" providerId="" clId="Web-{F15A3DD2-2C89-46F7-B38D-046BA28C984A}" dt="2023-11-02T13:33:15.589" v="260"/>
        <pc:sldMkLst>
          <pc:docMk/>
          <pc:sldMk cId="2229845139" sldId="989"/>
        </pc:sldMkLst>
        <pc:spChg chg="del">
          <ac:chgData name="Emily Verburg" userId="" providerId="" clId="Web-{F15A3DD2-2C89-46F7-B38D-046BA28C984A}" dt="2023-11-02T13:33:05.604" v="253"/>
          <ac:spMkLst>
            <pc:docMk/>
            <pc:sldMk cId="2229845139" sldId="989"/>
            <ac:spMk id="2" creationId="{93755A70-A3C1-EEB9-B48D-02291A7D9000}"/>
          </ac:spMkLst>
        </pc:spChg>
        <pc:spChg chg="mod ord">
          <ac:chgData name="Emily Verburg" userId="" providerId="" clId="Web-{F15A3DD2-2C89-46F7-B38D-046BA28C984A}" dt="2023-11-02T13:33:14.104" v="259" actId="20577"/>
          <ac:spMkLst>
            <pc:docMk/>
            <pc:sldMk cId="2229845139" sldId="989"/>
            <ac:spMk id="3" creationId="{5BD2E103-E8D2-5C6F-4AA6-37E9C9CD9C6D}"/>
          </ac:spMkLst>
        </pc:spChg>
        <pc:spChg chg="mod ord">
          <ac:chgData name="Emily Verburg" userId="" providerId="" clId="Web-{F15A3DD2-2C89-46F7-B38D-046BA28C984A}" dt="2023-11-02T13:33:05.604" v="253"/>
          <ac:spMkLst>
            <pc:docMk/>
            <pc:sldMk cId="2229845139" sldId="989"/>
            <ac:spMk id="4" creationId="{82161649-C815-1FCC-CC9F-22CB0A49284E}"/>
          </ac:spMkLst>
        </pc:spChg>
      </pc:sldChg>
    </pc:docChg>
  </pc:docChgLst>
  <pc:docChgLst>
    <pc:chgData name="Kathy Pettit" clId="Web-{9F508B41-C7C1-4D0B-A581-F3E3D7619271}"/>
    <pc:docChg chg="delSld modSld">
      <pc:chgData name="Kathy Pettit" userId="" providerId="" clId="Web-{9F508B41-C7C1-4D0B-A581-F3E3D7619271}" dt="2023-11-02T15:21:26.367" v="201"/>
      <pc:docMkLst>
        <pc:docMk/>
      </pc:docMkLst>
      <pc:sldChg chg="del addCm delCm">
        <pc:chgData name="Kathy Pettit" userId="" providerId="" clId="Web-{9F508B41-C7C1-4D0B-A581-F3E3D7619271}" dt="2023-11-02T15:11:41.957" v="176"/>
        <pc:sldMkLst>
          <pc:docMk/>
          <pc:sldMk cId="690189882" sldId="285"/>
        </pc:sldMkLst>
        <pc:extLst>
          <p:ext xmlns:p="http://schemas.openxmlformats.org/presentationml/2006/main" uri="{D6D511B9-2390-475A-947B-AFAB55BFBCF1}">
            <pc226:cmChg xmlns:pc226="http://schemas.microsoft.com/office/powerpoint/2022/06/main/command" chg="add del">
              <pc226:chgData name="Kathy Pettit" userId="" providerId="" clId="Web-{9F508B41-C7C1-4D0B-A581-F3E3D7619271}" dt="2023-11-02T15:11:35.550" v="175"/>
              <pc2:cmMkLst xmlns:pc2="http://schemas.microsoft.com/office/powerpoint/2019/9/main/command">
                <pc:docMk/>
                <pc:sldMk cId="690189882" sldId="285"/>
                <pc2:cmMk id="{76D134EA-B797-41D6-8226-AD372E2543E3}"/>
              </pc2:cmMkLst>
            </pc226:cmChg>
          </p:ext>
        </pc:extLst>
      </pc:sldChg>
      <pc:sldChg chg="addCm">
        <pc:chgData name="Kathy Pettit" userId="" providerId="" clId="Web-{9F508B41-C7C1-4D0B-A581-F3E3D7619271}" dt="2023-11-02T15:12:07.754" v="177"/>
        <pc:sldMkLst>
          <pc:docMk/>
          <pc:sldMk cId="2389170782" sldId="963"/>
        </pc:sldMkLst>
        <pc:extLst>
          <p:ext xmlns:p="http://schemas.openxmlformats.org/presentationml/2006/main" uri="{D6D511B9-2390-475A-947B-AFAB55BFBCF1}">
            <pc226:cmChg xmlns:pc226="http://schemas.microsoft.com/office/powerpoint/2022/06/main/command" chg="add">
              <pc226:chgData name="Kathy Pettit" userId="" providerId="" clId="Web-{9F508B41-C7C1-4D0B-A581-F3E3D7619271}" dt="2023-11-02T15:12:07.754" v="177"/>
              <pc2:cmMkLst xmlns:pc2="http://schemas.microsoft.com/office/powerpoint/2019/9/main/command">
                <pc:docMk/>
                <pc:sldMk cId="2389170782" sldId="963"/>
                <pc2:cmMk id="{9ACD3C36-54CC-4AF6-AA37-8DF1FE822A28}"/>
              </pc2:cmMkLst>
            </pc226:cmChg>
          </p:ext>
        </pc:extLst>
      </pc:sldChg>
      <pc:sldChg chg="addCm">
        <pc:chgData name="Kathy Pettit" userId="" providerId="" clId="Web-{9F508B41-C7C1-4D0B-A581-F3E3D7619271}" dt="2023-11-02T15:06:02.017" v="124"/>
        <pc:sldMkLst>
          <pc:docMk/>
          <pc:sldMk cId="58748223" sldId="964"/>
        </pc:sldMkLst>
        <pc:extLst>
          <p:ext xmlns:p="http://schemas.openxmlformats.org/presentationml/2006/main" uri="{D6D511B9-2390-475A-947B-AFAB55BFBCF1}">
            <pc226:cmChg xmlns:pc226="http://schemas.microsoft.com/office/powerpoint/2022/06/main/command" chg="add">
              <pc226:chgData name="Kathy Pettit" userId="" providerId="" clId="Web-{9F508B41-C7C1-4D0B-A581-F3E3D7619271}" dt="2023-11-02T15:06:02.017" v="124"/>
              <pc2:cmMkLst xmlns:pc2="http://schemas.microsoft.com/office/powerpoint/2019/9/main/command">
                <pc:docMk/>
                <pc:sldMk cId="58748223" sldId="964"/>
                <pc2:cmMk id="{72D1400F-2B8A-4B93-8047-D7F78DFE14E2}"/>
              </pc2:cmMkLst>
            </pc226:cmChg>
          </p:ext>
        </pc:extLst>
      </pc:sldChg>
      <pc:sldChg chg="modSp">
        <pc:chgData name="Kathy Pettit" userId="" providerId="" clId="Web-{9F508B41-C7C1-4D0B-A581-F3E3D7619271}" dt="2023-11-02T15:20:51.586" v="200" actId="20577"/>
        <pc:sldMkLst>
          <pc:docMk/>
          <pc:sldMk cId="3028028319" sldId="965"/>
        </pc:sldMkLst>
        <pc:spChg chg="mod">
          <ac:chgData name="Kathy Pettit" userId="" providerId="" clId="Web-{9F508B41-C7C1-4D0B-A581-F3E3D7619271}" dt="2023-11-02T15:20:08.804" v="196" actId="20577"/>
          <ac:spMkLst>
            <pc:docMk/>
            <pc:sldMk cId="3028028319" sldId="965"/>
            <ac:spMk id="2" creationId="{A53109DE-3F99-AAB9-AC11-6E5A7F3A9A66}"/>
          </ac:spMkLst>
        </pc:spChg>
        <pc:spChg chg="mod">
          <ac:chgData name="Kathy Pettit" userId="" providerId="" clId="Web-{9F508B41-C7C1-4D0B-A581-F3E3D7619271}" dt="2023-11-02T15:20:51.586" v="200" actId="20577"/>
          <ac:spMkLst>
            <pc:docMk/>
            <pc:sldMk cId="3028028319" sldId="965"/>
            <ac:spMk id="4" creationId="{446D8679-BFB0-1DA2-F634-1E35F3FE9C48}"/>
          </ac:spMkLst>
        </pc:spChg>
      </pc:sldChg>
      <pc:sldChg chg="del">
        <pc:chgData name="Kathy Pettit" userId="" providerId="" clId="Web-{9F508B41-C7C1-4D0B-A581-F3E3D7619271}" dt="2023-11-02T15:13:36.207" v="181"/>
        <pc:sldMkLst>
          <pc:docMk/>
          <pc:sldMk cId="1630219813" sldId="966"/>
        </pc:sldMkLst>
      </pc:sldChg>
      <pc:sldChg chg="delSp addCm">
        <pc:chgData name="Kathy Pettit" userId="" providerId="" clId="Web-{9F508B41-C7C1-4D0B-A581-F3E3D7619271}" dt="2023-11-02T15:05:42.157" v="123"/>
        <pc:sldMkLst>
          <pc:docMk/>
          <pc:sldMk cId="3006341996" sldId="967"/>
        </pc:sldMkLst>
        <pc:picChg chg="del">
          <ac:chgData name="Kathy Pettit" userId="" providerId="" clId="Web-{9F508B41-C7C1-4D0B-A581-F3E3D7619271}" dt="2023-11-02T14:07:12.982" v="0"/>
          <ac:picMkLst>
            <pc:docMk/>
            <pc:sldMk cId="3006341996" sldId="967"/>
            <ac:picMk id="5" creationId="{602FBEA6-7846-AD27-CFB3-B52D7586A3FF}"/>
          </ac:picMkLst>
        </pc:picChg>
        <pc:extLst>
          <p:ext xmlns:p="http://schemas.openxmlformats.org/presentationml/2006/main" uri="{D6D511B9-2390-475A-947B-AFAB55BFBCF1}">
            <pc226:cmChg xmlns:pc226="http://schemas.microsoft.com/office/powerpoint/2022/06/main/command" chg="add">
              <pc226:chgData name="Kathy Pettit" userId="" providerId="" clId="Web-{9F508B41-C7C1-4D0B-A581-F3E3D7619271}" dt="2023-11-02T15:05:42.157" v="123"/>
              <pc2:cmMkLst xmlns:pc2="http://schemas.microsoft.com/office/powerpoint/2019/9/main/command">
                <pc:docMk/>
                <pc:sldMk cId="3006341996" sldId="967"/>
                <pc2:cmMk id="{148EE6ED-E782-47DA-9E26-71AE91D68813}"/>
              </pc2:cmMkLst>
            </pc226:cmChg>
          </p:ext>
        </pc:extLst>
      </pc:sldChg>
      <pc:sldChg chg="addCm">
        <pc:chgData name="Kathy Pettit" userId="" providerId="" clId="Web-{9F508B41-C7C1-4D0B-A581-F3E3D7619271}" dt="2023-11-02T14:48:11.946" v="70"/>
        <pc:sldMkLst>
          <pc:docMk/>
          <pc:sldMk cId="1273856315" sldId="968"/>
        </pc:sldMkLst>
        <pc:extLst>
          <p:ext xmlns:p="http://schemas.openxmlformats.org/presentationml/2006/main" uri="{D6D511B9-2390-475A-947B-AFAB55BFBCF1}">
            <pc226:cmChg xmlns:pc226="http://schemas.microsoft.com/office/powerpoint/2022/06/main/command" chg="add">
              <pc226:chgData name="Kathy Pettit" userId="" providerId="" clId="Web-{9F508B41-C7C1-4D0B-A581-F3E3D7619271}" dt="2023-11-02T14:48:11.946" v="70"/>
              <pc2:cmMkLst xmlns:pc2="http://schemas.microsoft.com/office/powerpoint/2019/9/main/command">
                <pc:docMk/>
                <pc:sldMk cId="1273856315" sldId="968"/>
                <pc2:cmMk id="{9F59AEAB-D581-4ABD-ADE7-EE0D7FC34F23}"/>
              </pc2:cmMkLst>
            </pc226:cmChg>
          </p:ext>
        </pc:extLst>
      </pc:sldChg>
      <pc:sldChg chg="delSp modSp">
        <pc:chgData name="Kathy Pettit" userId="" providerId="" clId="Web-{9F508B41-C7C1-4D0B-A581-F3E3D7619271}" dt="2023-11-02T15:11:19.816" v="174" actId="14100"/>
        <pc:sldMkLst>
          <pc:docMk/>
          <pc:sldMk cId="3791902564" sldId="969"/>
        </pc:sldMkLst>
        <pc:spChg chg="mod">
          <ac:chgData name="Kathy Pettit" userId="" providerId="" clId="Web-{9F508B41-C7C1-4D0B-A581-F3E3D7619271}" dt="2023-11-02T15:11:19.816" v="174" actId="14100"/>
          <ac:spMkLst>
            <pc:docMk/>
            <pc:sldMk cId="3791902564" sldId="969"/>
            <ac:spMk id="3" creationId="{1D5B969C-53CE-21DD-34D0-C9E863C63AED}"/>
          </ac:spMkLst>
        </pc:spChg>
        <pc:spChg chg="del mod">
          <ac:chgData name="Kathy Pettit" userId="" providerId="" clId="Web-{9F508B41-C7C1-4D0B-A581-F3E3D7619271}" dt="2023-11-02T15:10:40.316" v="152"/>
          <ac:spMkLst>
            <pc:docMk/>
            <pc:sldMk cId="3791902564" sldId="969"/>
            <ac:spMk id="5" creationId="{1A53658B-4DA6-4D98-2BCE-9D520DFF6A56}"/>
          </ac:spMkLst>
        </pc:spChg>
        <pc:picChg chg="mod">
          <ac:chgData name="Kathy Pettit" userId="" providerId="" clId="Web-{9F508B41-C7C1-4D0B-A581-F3E3D7619271}" dt="2023-11-02T15:11:07.144" v="170" actId="1076"/>
          <ac:picMkLst>
            <pc:docMk/>
            <pc:sldMk cId="3791902564" sldId="969"/>
            <ac:picMk id="4" creationId="{689F9C51-6FD6-C759-FBF1-AE21F305B01E}"/>
          </ac:picMkLst>
        </pc:picChg>
      </pc:sldChg>
      <pc:sldChg chg="addSp delSp modSp">
        <pc:chgData name="Kathy Pettit" userId="" providerId="" clId="Web-{9F508B41-C7C1-4D0B-A581-F3E3D7619271}" dt="2023-11-02T15:00:02.123" v="122" actId="20577"/>
        <pc:sldMkLst>
          <pc:docMk/>
          <pc:sldMk cId="3187026785" sldId="970"/>
        </pc:sldMkLst>
        <pc:spChg chg="add del mod">
          <ac:chgData name="Kathy Pettit" userId="" providerId="" clId="Web-{9F508B41-C7C1-4D0B-A581-F3E3D7619271}" dt="2023-11-02T15:00:02.123" v="122" actId="20577"/>
          <ac:spMkLst>
            <pc:docMk/>
            <pc:sldMk cId="3187026785" sldId="970"/>
            <ac:spMk id="3" creationId="{0EF6C26C-287E-00F4-172C-DE8FBAE089F6}"/>
          </ac:spMkLst>
        </pc:spChg>
        <pc:spChg chg="mod">
          <ac:chgData name="Kathy Pettit" userId="" providerId="" clId="Web-{9F508B41-C7C1-4D0B-A581-F3E3D7619271}" dt="2023-11-02T14:46:31.821" v="69" actId="20577"/>
          <ac:spMkLst>
            <pc:docMk/>
            <pc:sldMk cId="3187026785" sldId="970"/>
            <ac:spMk id="4" creationId="{2323F81A-ACA8-D4DC-613E-B334F81A8000}"/>
          </ac:spMkLst>
        </pc:spChg>
        <pc:spChg chg="add del mod">
          <ac:chgData name="Kathy Pettit" userId="" providerId="" clId="Web-{9F508B41-C7C1-4D0B-A581-F3E3D7619271}" dt="2023-11-02T14:21:58.236" v="22"/>
          <ac:spMkLst>
            <pc:docMk/>
            <pc:sldMk cId="3187026785" sldId="970"/>
            <ac:spMk id="6" creationId="{A357E89C-2143-96C2-C203-8D06965E966C}"/>
          </ac:spMkLst>
        </pc:spChg>
      </pc:sldChg>
      <pc:sldChg chg="addCm modCm">
        <pc:chgData name="Kathy Pettit" userId="" providerId="" clId="Web-{9F508B41-C7C1-4D0B-A581-F3E3D7619271}" dt="2023-11-02T15:21:26.367" v="201"/>
        <pc:sldMkLst>
          <pc:docMk/>
          <pc:sldMk cId="589223505" sldId="971"/>
        </pc:sldMkLst>
        <pc:extLst>
          <p:ext xmlns:p="http://schemas.openxmlformats.org/presentationml/2006/main" uri="{D6D511B9-2390-475A-947B-AFAB55BFBCF1}">
            <pc226:cmChg xmlns:pc226="http://schemas.microsoft.com/office/powerpoint/2022/06/main/command" chg="add mod">
              <pc226:chgData name="Kathy Pettit" userId="" providerId="" clId="Web-{9F508B41-C7C1-4D0B-A581-F3E3D7619271}" dt="2023-11-02T15:21:26.367" v="201"/>
              <pc2:cmMkLst xmlns:pc2="http://schemas.microsoft.com/office/powerpoint/2019/9/main/command">
                <pc:docMk/>
                <pc:sldMk cId="589223505" sldId="971"/>
                <pc2:cmMk id="{ADD23BB6-D62D-499B-A4D1-1435A8F7C8F3}"/>
              </pc2:cmMkLst>
            </pc226:cmChg>
          </p:ext>
        </pc:extLst>
      </pc:sldChg>
      <pc:sldChg chg="addCm modCm">
        <pc:chgData name="Kathy Pettit" userId="" providerId="" clId="Web-{9F508B41-C7C1-4D0B-A581-F3E3D7619271}" dt="2023-11-02T15:13:05.488" v="179"/>
        <pc:sldMkLst>
          <pc:docMk/>
          <pc:sldMk cId="4100583223" sldId="973"/>
        </pc:sldMkLst>
        <pc:extLst>
          <p:ext xmlns:p="http://schemas.openxmlformats.org/presentationml/2006/main" uri="{D6D511B9-2390-475A-947B-AFAB55BFBCF1}">
            <pc226:cmChg xmlns:pc226="http://schemas.microsoft.com/office/powerpoint/2022/06/main/command" chg="add mod">
              <pc226:chgData name="Kathy Pettit" userId="" providerId="" clId="Web-{9F508B41-C7C1-4D0B-A581-F3E3D7619271}" dt="2023-11-02T15:13:05.488" v="179"/>
              <pc2:cmMkLst xmlns:pc2="http://schemas.microsoft.com/office/powerpoint/2019/9/main/command">
                <pc:docMk/>
                <pc:sldMk cId="4100583223" sldId="973"/>
                <pc2:cmMk id="{8A3DD8AA-AE34-4F4A-A3A5-ADF78C079397}"/>
              </pc2:cmMkLst>
            </pc226:cmChg>
          </p:ext>
        </pc:extLst>
      </pc:sldChg>
      <pc:sldChg chg="addCm">
        <pc:chgData name="Kathy Pettit" userId="" providerId="" clId="Web-{9F508B41-C7C1-4D0B-A581-F3E3D7619271}" dt="2023-11-02T15:14:18.051" v="183"/>
        <pc:sldMkLst>
          <pc:docMk/>
          <pc:sldMk cId="1238915860" sldId="975"/>
        </pc:sldMkLst>
        <pc:extLst>
          <p:ext xmlns:p="http://schemas.openxmlformats.org/presentationml/2006/main" uri="{D6D511B9-2390-475A-947B-AFAB55BFBCF1}">
            <pc226:cmChg xmlns:pc226="http://schemas.microsoft.com/office/powerpoint/2022/06/main/command" chg="add">
              <pc226:chgData name="Kathy Pettit" userId="" providerId="" clId="Web-{9F508B41-C7C1-4D0B-A581-F3E3D7619271}" dt="2023-11-02T15:14:18.051" v="183"/>
              <pc2:cmMkLst xmlns:pc2="http://schemas.microsoft.com/office/powerpoint/2019/9/main/command">
                <pc:docMk/>
                <pc:sldMk cId="1238915860" sldId="975"/>
                <pc2:cmMk id="{B7546FB3-3893-4908-9770-B7EB08ECEADF}"/>
              </pc2:cmMkLst>
            </pc226:cmChg>
          </p:ext>
        </pc:extLst>
      </pc:sldChg>
      <pc:sldChg chg="modSp">
        <pc:chgData name="Kathy Pettit" userId="" providerId="" clId="Web-{9F508B41-C7C1-4D0B-A581-F3E3D7619271}" dt="2023-11-02T14:53:00.292" v="87" actId="20577"/>
        <pc:sldMkLst>
          <pc:docMk/>
          <pc:sldMk cId="638839925" sldId="979"/>
        </pc:sldMkLst>
        <pc:spChg chg="mod">
          <ac:chgData name="Kathy Pettit" userId="" providerId="" clId="Web-{9F508B41-C7C1-4D0B-A581-F3E3D7619271}" dt="2023-11-02T14:53:00.292" v="87" actId="20577"/>
          <ac:spMkLst>
            <pc:docMk/>
            <pc:sldMk cId="638839925" sldId="979"/>
            <ac:spMk id="3" creationId="{1BA2A6EF-3F05-E92B-BF91-1BF1583DED22}"/>
          </ac:spMkLst>
        </pc:spChg>
      </pc:sldChg>
      <pc:sldChg chg="modSp">
        <pc:chgData name="Kathy Pettit" userId="" providerId="" clId="Web-{9F508B41-C7C1-4D0B-A581-F3E3D7619271}" dt="2023-11-02T14:55:59.653" v="99" actId="20577"/>
        <pc:sldMkLst>
          <pc:docMk/>
          <pc:sldMk cId="3269291943" sldId="980"/>
        </pc:sldMkLst>
        <pc:spChg chg="mod">
          <ac:chgData name="Kathy Pettit" userId="" providerId="" clId="Web-{9F508B41-C7C1-4D0B-A581-F3E3D7619271}" dt="2023-11-02T14:55:28.106" v="95" actId="14100"/>
          <ac:spMkLst>
            <pc:docMk/>
            <pc:sldMk cId="3269291943" sldId="980"/>
            <ac:spMk id="3" creationId="{D360FF28-9D98-F3B5-5CDC-69C2893E55C2}"/>
          </ac:spMkLst>
        </pc:spChg>
        <pc:spChg chg="mod">
          <ac:chgData name="Kathy Pettit" userId="" providerId="" clId="Web-{9F508B41-C7C1-4D0B-A581-F3E3D7619271}" dt="2023-11-02T14:55:59.653" v="99" actId="20577"/>
          <ac:spMkLst>
            <pc:docMk/>
            <pc:sldMk cId="3269291943" sldId="980"/>
            <ac:spMk id="4" creationId="{6EB70D20-75D4-AF68-D304-68896D0F8A14}"/>
          </ac:spMkLst>
        </pc:spChg>
      </pc:sldChg>
      <pc:sldChg chg="addCm">
        <pc:chgData name="Kathy Pettit" userId="" providerId="" clId="Web-{9F508B41-C7C1-4D0B-A581-F3E3D7619271}" dt="2023-11-02T15:14:03.864" v="182"/>
        <pc:sldMkLst>
          <pc:docMk/>
          <pc:sldMk cId="1834878862" sldId="981"/>
        </pc:sldMkLst>
        <pc:extLst>
          <p:ext xmlns:p="http://schemas.openxmlformats.org/presentationml/2006/main" uri="{D6D511B9-2390-475A-947B-AFAB55BFBCF1}">
            <pc226:cmChg xmlns:pc226="http://schemas.microsoft.com/office/powerpoint/2022/06/main/command" chg="add">
              <pc226:chgData name="Kathy Pettit" userId="" providerId="" clId="Web-{9F508B41-C7C1-4D0B-A581-F3E3D7619271}" dt="2023-11-02T15:14:03.864" v="182"/>
              <pc2:cmMkLst xmlns:pc2="http://schemas.microsoft.com/office/powerpoint/2019/9/main/command">
                <pc:docMk/>
                <pc:sldMk cId="1834878862" sldId="981"/>
                <pc2:cmMk id="{474B313B-3D45-4362-BA85-9B5FEF9EB4D8}"/>
              </pc2:cmMkLst>
            </pc226:cmChg>
          </p:ext>
        </pc:extLst>
      </pc:sldChg>
      <pc:sldChg chg="addSp delSp modSp">
        <pc:chgData name="Kathy Pettit" userId="" providerId="" clId="Web-{9F508B41-C7C1-4D0B-A581-F3E3D7619271}" dt="2023-11-02T15:13:30.364" v="180"/>
        <pc:sldMkLst>
          <pc:docMk/>
          <pc:sldMk cId="469570274" sldId="982"/>
        </pc:sldMkLst>
        <pc:spChg chg="del">
          <ac:chgData name="Kathy Pettit" userId="" providerId="" clId="Web-{9F508B41-C7C1-4D0B-A581-F3E3D7619271}" dt="2023-11-02T15:13:30.364" v="180"/>
          <ac:spMkLst>
            <pc:docMk/>
            <pc:sldMk cId="469570274" sldId="982"/>
            <ac:spMk id="2" creationId="{7DD13806-FB84-7FF3-F7C5-5A4F806C8387}"/>
          </ac:spMkLst>
        </pc:spChg>
        <pc:spChg chg="add mod">
          <ac:chgData name="Kathy Pettit" userId="" providerId="" clId="Web-{9F508B41-C7C1-4D0B-A581-F3E3D7619271}" dt="2023-11-02T15:13:30.364" v="180"/>
          <ac:spMkLst>
            <pc:docMk/>
            <pc:sldMk cId="469570274" sldId="982"/>
            <ac:spMk id="5" creationId="{945BF58B-BCA4-8E00-3C43-8D3370B6A592}"/>
          </ac:spMkLst>
        </pc:spChg>
      </pc:sldChg>
      <pc:sldChg chg="modSp">
        <pc:chgData name="Kathy Pettit" userId="" providerId="" clId="Web-{9F508B41-C7C1-4D0B-A581-F3E3D7619271}" dt="2023-11-02T15:14:22.708" v="184" actId="20577"/>
        <pc:sldMkLst>
          <pc:docMk/>
          <pc:sldMk cId="1661480139" sldId="987"/>
        </pc:sldMkLst>
        <pc:spChg chg="mod">
          <ac:chgData name="Kathy Pettit" userId="" providerId="" clId="Web-{9F508B41-C7C1-4D0B-A581-F3E3D7619271}" dt="2023-11-02T15:14:22.708" v="184" actId="20577"/>
          <ac:spMkLst>
            <pc:docMk/>
            <pc:sldMk cId="1661480139" sldId="987"/>
            <ac:spMk id="3" creationId="{5FB65E70-E8A0-D788-E041-D24C2E54ECFC}"/>
          </ac:spMkLst>
        </pc:spChg>
      </pc:sldChg>
    </pc:docChg>
  </pc:docChgLst>
  <pc:docChgLst>
    <pc:chgData name="Emily Verburg" clId="Web-{53BFF7CE-AFD3-4F5A-9532-B9D01B1978B2}"/>
    <pc:docChg chg="addSld modSld sldOrd">
      <pc:chgData name="Emily Verburg" userId="" providerId="" clId="Web-{53BFF7CE-AFD3-4F5A-9532-B9D01B1978B2}" dt="2023-11-02T02:22:39.884" v="322" actId="20577"/>
      <pc:docMkLst>
        <pc:docMk/>
      </pc:docMkLst>
      <pc:sldChg chg="delSp modSp">
        <pc:chgData name="Emily Verburg" userId="" providerId="" clId="Web-{53BFF7CE-AFD3-4F5A-9532-B9D01B1978B2}" dt="2023-11-02T02:22:26.572" v="316"/>
        <pc:sldMkLst>
          <pc:docMk/>
          <pc:sldMk cId="3750722112" sldId="315"/>
        </pc:sldMkLst>
        <pc:spChg chg="mod">
          <ac:chgData name="Emily Verburg" userId="" providerId="" clId="Web-{53BFF7CE-AFD3-4F5A-9532-B9D01B1978B2}" dt="2023-11-02T02:22:21.290" v="315" actId="14100"/>
          <ac:spMkLst>
            <pc:docMk/>
            <pc:sldMk cId="3750722112" sldId="315"/>
            <ac:spMk id="2" creationId="{00000000-0000-0000-0000-000000000000}"/>
          </ac:spMkLst>
        </pc:spChg>
        <pc:spChg chg="del">
          <ac:chgData name="Emily Verburg" userId="" providerId="" clId="Web-{53BFF7CE-AFD3-4F5A-9532-B9D01B1978B2}" dt="2023-11-02T02:22:26.572" v="316"/>
          <ac:spMkLst>
            <pc:docMk/>
            <pc:sldMk cId="3750722112" sldId="315"/>
            <ac:spMk id="3" creationId="{00000000-0000-0000-0000-000000000000}"/>
          </ac:spMkLst>
        </pc:spChg>
      </pc:sldChg>
      <pc:sldChg chg="modSp">
        <pc:chgData name="Emily Verburg" userId="" providerId="" clId="Web-{53BFF7CE-AFD3-4F5A-9532-B9D01B1978B2}" dt="2023-11-01T12:26:40.022" v="89" actId="20577"/>
        <pc:sldMkLst>
          <pc:docMk/>
          <pc:sldMk cId="2041650930" sldId="337"/>
        </pc:sldMkLst>
        <pc:spChg chg="mod">
          <ac:chgData name="Emily Verburg" userId="" providerId="" clId="Web-{53BFF7CE-AFD3-4F5A-9532-B9D01B1978B2}" dt="2023-11-01T12:26:40.022" v="89" actId="20577"/>
          <ac:spMkLst>
            <pc:docMk/>
            <pc:sldMk cId="2041650930" sldId="337"/>
            <ac:spMk id="2" creationId="{1C92302F-AD54-CB94-CD68-EE4DC80E285F}"/>
          </ac:spMkLst>
        </pc:spChg>
        <pc:spChg chg="mod">
          <ac:chgData name="Emily Verburg" userId="" providerId="" clId="Web-{53BFF7CE-AFD3-4F5A-9532-B9D01B1978B2}" dt="2023-11-01T12:21:52.346" v="45" actId="14100"/>
          <ac:spMkLst>
            <pc:docMk/>
            <pc:sldMk cId="2041650930" sldId="337"/>
            <ac:spMk id="5" creationId="{940B4DC5-3C11-8A17-86EB-21B0C55ED6DD}"/>
          </ac:spMkLst>
        </pc:spChg>
      </pc:sldChg>
      <pc:sldChg chg="addSp delSp modSp">
        <pc:chgData name="Emily Verburg" userId="" providerId="" clId="Web-{53BFF7CE-AFD3-4F5A-9532-B9D01B1978B2}" dt="2023-11-01T12:27:33.226" v="100" actId="1076"/>
        <pc:sldMkLst>
          <pc:docMk/>
          <pc:sldMk cId="1336442120" sldId="342"/>
        </pc:sldMkLst>
        <pc:spChg chg="mod">
          <ac:chgData name="Emily Verburg" userId="" providerId="" clId="Web-{53BFF7CE-AFD3-4F5A-9532-B9D01B1978B2}" dt="2023-11-01T12:27:33.226" v="100" actId="1076"/>
          <ac:spMkLst>
            <pc:docMk/>
            <pc:sldMk cId="1336442120" sldId="342"/>
            <ac:spMk id="2" creationId="{A6DA130E-EB71-D52C-2A9C-E9D58078505F}"/>
          </ac:spMkLst>
        </pc:spChg>
        <pc:spChg chg="mod">
          <ac:chgData name="Emily Verburg" userId="" providerId="" clId="Web-{53BFF7CE-AFD3-4F5A-9532-B9D01B1978B2}" dt="2023-11-01T12:27:18.976" v="95" actId="1076"/>
          <ac:spMkLst>
            <pc:docMk/>
            <pc:sldMk cId="1336442120" sldId="342"/>
            <ac:spMk id="3" creationId="{FFE96A4C-B5D0-29CD-6D5A-A68E5C7A41D7}"/>
          </ac:spMkLst>
        </pc:spChg>
        <pc:picChg chg="add mod">
          <ac:chgData name="Emily Verburg" userId="" providerId="" clId="Web-{53BFF7CE-AFD3-4F5A-9532-B9D01B1978B2}" dt="2023-11-01T12:27:26.742" v="97" actId="1076"/>
          <ac:picMkLst>
            <pc:docMk/>
            <pc:sldMk cId="1336442120" sldId="342"/>
            <ac:picMk id="4" creationId="{E4110307-598F-EF95-EC09-DF5296E662FC}"/>
          </ac:picMkLst>
        </pc:picChg>
        <pc:picChg chg="del">
          <ac:chgData name="Emily Verburg" userId="" providerId="" clId="Web-{53BFF7CE-AFD3-4F5A-9532-B9D01B1978B2}" dt="2023-11-01T12:19:46.563" v="21"/>
          <ac:picMkLst>
            <pc:docMk/>
            <pc:sldMk cId="1336442120" sldId="342"/>
            <ac:picMk id="5" creationId="{5B24A75B-BCA3-0B13-75CA-9B435CAFE75A}"/>
          </ac:picMkLst>
        </pc:picChg>
      </pc:sldChg>
      <pc:sldChg chg="modSp">
        <pc:chgData name="Emily Verburg" userId="" providerId="" clId="Web-{53BFF7CE-AFD3-4F5A-9532-B9D01B1978B2}" dt="2023-11-01T12:23:38.395" v="65" actId="1076"/>
        <pc:sldMkLst>
          <pc:docMk/>
          <pc:sldMk cId="1230092205" sldId="344"/>
        </pc:sldMkLst>
        <pc:spChg chg="mod">
          <ac:chgData name="Emily Verburg" userId="" providerId="" clId="Web-{53BFF7CE-AFD3-4F5A-9532-B9D01B1978B2}" dt="2023-11-01T12:23:34.410" v="64" actId="1076"/>
          <ac:spMkLst>
            <pc:docMk/>
            <pc:sldMk cId="1230092205" sldId="344"/>
            <ac:spMk id="2" creationId="{A6DA130E-EB71-D52C-2A9C-E9D58078505F}"/>
          </ac:spMkLst>
        </pc:spChg>
        <pc:spChg chg="mod">
          <ac:chgData name="Emily Verburg" userId="" providerId="" clId="Web-{53BFF7CE-AFD3-4F5A-9532-B9D01B1978B2}" dt="2023-11-01T12:23:38.395" v="65" actId="1076"/>
          <ac:spMkLst>
            <pc:docMk/>
            <pc:sldMk cId="1230092205" sldId="344"/>
            <ac:spMk id="3" creationId="{FFE96A4C-B5D0-29CD-6D5A-A68E5C7A41D7}"/>
          </ac:spMkLst>
        </pc:spChg>
      </pc:sldChg>
      <pc:sldChg chg="delSp modSp">
        <pc:chgData name="Emily Verburg" userId="" providerId="" clId="Web-{53BFF7CE-AFD3-4F5A-9532-B9D01B1978B2}" dt="2023-11-02T01:43:30.732" v="122" actId="1076"/>
        <pc:sldMkLst>
          <pc:docMk/>
          <pc:sldMk cId="2389170782" sldId="963"/>
        </pc:sldMkLst>
        <pc:spChg chg="mod">
          <ac:chgData name="Emily Verburg" userId="" providerId="" clId="Web-{53BFF7CE-AFD3-4F5A-9532-B9D01B1978B2}" dt="2023-11-01T12:28:23.946" v="107" actId="1076"/>
          <ac:spMkLst>
            <pc:docMk/>
            <pc:sldMk cId="2389170782" sldId="963"/>
            <ac:spMk id="2" creationId="{2F5E4E41-6CDA-4A59-A55F-719D2E719956}"/>
          </ac:spMkLst>
        </pc:spChg>
        <pc:spChg chg="del">
          <ac:chgData name="Emily Verburg" userId="" providerId="" clId="Web-{53BFF7CE-AFD3-4F5A-9532-B9D01B1978B2}" dt="2023-11-01T11:56:23.582" v="0"/>
          <ac:spMkLst>
            <pc:docMk/>
            <pc:sldMk cId="2389170782" sldId="963"/>
            <ac:spMk id="3" creationId="{02192834-456E-4AE3-88AD-3ADEDE977B7B}"/>
          </ac:spMkLst>
        </pc:spChg>
        <pc:spChg chg="mod">
          <ac:chgData name="Emily Verburg" userId="" providerId="" clId="Web-{53BFF7CE-AFD3-4F5A-9532-B9D01B1978B2}" dt="2023-11-02T01:43:30.732" v="122" actId="1076"/>
          <ac:spMkLst>
            <pc:docMk/>
            <pc:sldMk cId="2389170782" sldId="963"/>
            <ac:spMk id="6" creationId="{3456E978-068E-4DAB-8EE6-33BECF703071}"/>
          </ac:spMkLst>
        </pc:spChg>
        <pc:spChg chg="mod">
          <ac:chgData name="Emily Verburg" userId="" providerId="" clId="Web-{53BFF7CE-AFD3-4F5A-9532-B9D01B1978B2}" dt="2023-11-01T11:57:45.553" v="10" actId="1076"/>
          <ac:spMkLst>
            <pc:docMk/>
            <pc:sldMk cId="2389170782" sldId="963"/>
            <ac:spMk id="10" creationId="{90FDEEA2-F7AD-4683-A74F-56AE9A8058DA}"/>
          </ac:spMkLst>
        </pc:spChg>
        <pc:spChg chg="mod">
          <ac:chgData name="Emily Verburg" userId="" providerId="" clId="Web-{53BFF7CE-AFD3-4F5A-9532-B9D01B1978B2}" dt="2023-11-02T01:43:26.669" v="121" actId="1076"/>
          <ac:spMkLst>
            <pc:docMk/>
            <pc:sldMk cId="2389170782" sldId="963"/>
            <ac:spMk id="16" creationId="{70DDC8CA-93E4-4B0B-A36E-317BAB8A2A5B}"/>
          </ac:spMkLst>
        </pc:spChg>
        <pc:picChg chg="mod">
          <ac:chgData name="Emily Verburg" userId="" providerId="" clId="Web-{53BFF7CE-AFD3-4F5A-9532-B9D01B1978B2}" dt="2023-11-02T01:42:58.246" v="115" actId="1076"/>
          <ac:picMkLst>
            <pc:docMk/>
            <pc:sldMk cId="2389170782" sldId="963"/>
            <ac:picMk id="8" creationId="{26F95A7D-92AB-43C0-9BF0-E039FDD68A3D}"/>
          </ac:picMkLst>
        </pc:picChg>
        <pc:picChg chg="mod">
          <ac:chgData name="Emily Verburg" userId="" providerId="" clId="Web-{53BFF7CE-AFD3-4F5A-9532-B9D01B1978B2}" dt="2023-11-02T01:43:12.277" v="119" actId="1076"/>
          <ac:picMkLst>
            <pc:docMk/>
            <pc:sldMk cId="2389170782" sldId="963"/>
            <ac:picMk id="12" creationId="{B8B7CE57-B8FC-4E5F-9948-651924F3C9A7}"/>
          </ac:picMkLst>
        </pc:picChg>
        <pc:picChg chg="mod">
          <ac:chgData name="Emily Verburg" userId="" providerId="" clId="Web-{53BFF7CE-AFD3-4F5A-9532-B9D01B1978B2}" dt="2023-11-01T11:57:56.897" v="11" actId="1076"/>
          <ac:picMkLst>
            <pc:docMk/>
            <pc:sldMk cId="2389170782" sldId="963"/>
            <ac:picMk id="14" creationId="{6819D222-1C1F-4BB6-8E25-0AD51AE0495F}"/>
          </ac:picMkLst>
        </pc:picChg>
      </pc:sldChg>
      <pc:sldChg chg="addSp delSp modSp">
        <pc:chgData name="Emily Verburg" userId="" providerId="" clId="Web-{53BFF7CE-AFD3-4F5A-9532-B9D01B1978B2}" dt="2023-11-02T01:07:45.002" v="114" actId="1076"/>
        <pc:sldMkLst>
          <pc:docMk/>
          <pc:sldMk cId="58748223" sldId="964"/>
        </pc:sldMkLst>
        <pc:spChg chg="add mod">
          <ac:chgData name="Emily Verburg" userId="" providerId="" clId="Web-{53BFF7CE-AFD3-4F5A-9532-B9D01B1978B2}" dt="2023-11-02T01:07:27.268" v="109" actId="1076"/>
          <ac:spMkLst>
            <pc:docMk/>
            <pc:sldMk cId="58748223" sldId="964"/>
            <ac:spMk id="2" creationId="{C477FDD6-3993-94FC-9853-29A799C87A8C}"/>
          </ac:spMkLst>
        </pc:spChg>
        <pc:spChg chg="mod">
          <ac:chgData name="Emily Verburg" userId="" providerId="" clId="Web-{53BFF7CE-AFD3-4F5A-9532-B9D01B1978B2}" dt="2023-11-02T01:07:39.518" v="113" actId="20577"/>
          <ac:spMkLst>
            <pc:docMk/>
            <pc:sldMk cId="58748223" sldId="964"/>
            <ac:spMk id="3" creationId="{4BBA0521-F636-B7B7-46C5-9F6785C6F2CF}"/>
          </ac:spMkLst>
        </pc:spChg>
        <pc:spChg chg="del">
          <ac:chgData name="Emily Verburg" userId="" providerId="" clId="Web-{53BFF7CE-AFD3-4F5A-9532-B9D01B1978B2}" dt="2023-11-01T12:23:56.786" v="66"/>
          <ac:spMkLst>
            <pc:docMk/>
            <pc:sldMk cId="58748223" sldId="964"/>
            <ac:spMk id="6" creationId="{08DE06F0-6FC7-FD45-3005-CAEC0F20D2F9}"/>
          </ac:spMkLst>
        </pc:spChg>
        <pc:picChg chg="mod">
          <ac:chgData name="Emily Verburg" userId="" providerId="" clId="Web-{53BFF7CE-AFD3-4F5A-9532-B9D01B1978B2}" dt="2023-11-02T01:07:45.002" v="114" actId="1076"/>
          <ac:picMkLst>
            <pc:docMk/>
            <pc:sldMk cId="58748223" sldId="964"/>
            <ac:picMk id="8" creationId="{2BDE7AD3-11E8-5329-6F09-9E8F17C8C817}"/>
          </ac:picMkLst>
        </pc:picChg>
      </pc:sldChg>
      <pc:sldChg chg="addSp delSp modSp new">
        <pc:chgData name="Emily Verburg" userId="" providerId="" clId="Web-{53BFF7CE-AFD3-4F5A-9532-B9D01B1978B2}" dt="2023-11-02T02:13:36.592" v="146" actId="1076"/>
        <pc:sldMkLst>
          <pc:docMk/>
          <pc:sldMk cId="3028028319" sldId="965"/>
        </pc:sldMkLst>
        <pc:spChg chg="mod">
          <ac:chgData name="Emily Verburg" userId="" providerId="" clId="Web-{53BFF7CE-AFD3-4F5A-9532-B9D01B1978B2}" dt="2023-11-02T02:12:55.592" v="129" actId="20577"/>
          <ac:spMkLst>
            <pc:docMk/>
            <pc:sldMk cId="3028028319" sldId="965"/>
            <ac:spMk id="2" creationId="{A53109DE-3F99-AAB9-AC11-6E5A7F3A9A66}"/>
          </ac:spMkLst>
        </pc:spChg>
        <pc:spChg chg="del mod">
          <ac:chgData name="Emily Verburg" userId="" providerId="" clId="Web-{53BFF7CE-AFD3-4F5A-9532-B9D01B1978B2}" dt="2023-11-02T02:13:07.107" v="132"/>
          <ac:spMkLst>
            <pc:docMk/>
            <pc:sldMk cId="3028028319" sldId="965"/>
            <ac:spMk id="3" creationId="{B71DBEA5-C222-9710-886F-2402DB4EBE81}"/>
          </ac:spMkLst>
        </pc:spChg>
        <pc:spChg chg="add mod">
          <ac:chgData name="Emily Verburg" userId="" providerId="" clId="Web-{53BFF7CE-AFD3-4F5A-9532-B9D01B1978B2}" dt="2023-11-02T02:13:30.842" v="143" actId="20577"/>
          <ac:spMkLst>
            <pc:docMk/>
            <pc:sldMk cId="3028028319" sldId="965"/>
            <ac:spMk id="4" creationId="{446D8679-BFB0-1DA2-F634-1E35F3FE9C48}"/>
          </ac:spMkLst>
        </pc:spChg>
        <pc:picChg chg="add mod">
          <ac:chgData name="Emily Verburg" userId="" providerId="" clId="Web-{53BFF7CE-AFD3-4F5A-9532-B9D01B1978B2}" dt="2023-11-02T02:13:36.592" v="146" actId="1076"/>
          <ac:picMkLst>
            <pc:docMk/>
            <pc:sldMk cId="3028028319" sldId="965"/>
            <ac:picMk id="5" creationId="{1ED21937-7648-116A-2F62-A2AD85C44E48}"/>
          </ac:picMkLst>
        </pc:picChg>
        <pc:picChg chg="add mod">
          <ac:chgData name="Emily Verburg" userId="" providerId="" clId="Web-{53BFF7CE-AFD3-4F5A-9532-B9D01B1978B2}" dt="2023-11-02T02:13:20.905" v="136" actId="1076"/>
          <ac:picMkLst>
            <pc:docMk/>
            <pc:sldMk cId="3028028319" sldId="965"/>
            <ac:picMk id="6" creationId="{EA57B0DC-5852-961F-D554-D45F3F6BAFEC}"/>
          </ac:picMkLst>
        </pc:picChg>
        <pc:picChg chg="add mod">
          <ac:chgData name="Emily Verburg" userId="" providerId="" clId="Web-{53BFF7CE-AFD3-4F5A-9532-B9D01B1978B2}" dt="2023-11-02T02:13:33.842" v="145" actId="1076"/>
          <ac:picMkLst>
            <pc:docMk/>
            <pc:sldMk cId="3028028319" sldId="965"/>
            <ac:picMk id="7" creationId="{BB80B0DA-9F46-A264-1838-EF12491C9812}"/>
          </ac:picMkLst>
        </pc:picChg>
      </pc:sldChg>
      <pc:sldChg chg="new">
        <pc:chgData name="Emily Verburg" userId="" providerId="" clId="Web-{53BFF7CE-AFD3-4F5A-9532-B9D01B1978B2}" dt="2023-11-02T02:13:41.749" v="147"/>
        <pc:sldMkLst>
          <pc:docMk/>
          <pc:sldMk cId="1630219813" sldId="966"/>
        </pc:sldMkLst>
      </pc:sldChg>
      <pc:sldChg chg="addSp delSp modSp new">
        <pc:chgData name="Emily Verburg" userId="" providerId="" clId="Web-{53BFF7CE-AFD3-4F5A-9532-B9D01B1978B2}" dt="2023-11-02T02:14:43.781" v="159" actId="1076"/>
        <pc:sldMkLst>
          <pc:docMk/>
          <pc:sldMk cId="3006341996" sldId="967"/>
        </pc:sldMkLst>
        <pc:spChg chg="mod">
          <ac:chgData name="Emily Verburg" userId="" providerId="" clId="Web-{53BFF7CE-AFD3-4F5A-9532-B9D01B1978B2}" dt="2023-11-02T02:14:30.390" v="152" actId="20577"/>
          <ac:spMkLst>
            <pc:docMk/>
            <pc:sldMk cId="3006341996" sldId="967"/>
            <ac:spMk id="2" creationId="{275BC97E-F05A-4155-B771-8C1274EB4AA1}"/>
          </ac:spMkLst>
        </pc:spChg>
        <pc:spChg chg="del">
          <ac:chgData name="Emily Verburg" userId="" providerId="" clId="Web-{53BFF7CE-AFD3-4F5A-9532-B9D01B1978B2}" dt="2023-11-02T02:14:31.375" v="153"/>
          <ac:spMkLst>
            <pc:docMk/>
            <pc:sldMk cId="3006341996" sldId="967"/>
            <ac:spMk id="3" creationId="{656F1534-AF21-64CB-1393-52CF9E0C2CC4}"/>
          </ac:spMkLst>
        </pc:spChg>
        <pc:picChg chg="add mod">
          <ac:chgData name="Emily Verburg" userId="" providerId="" clId="Web-{53BFF7CE-AFD3-4F5A-9532-B9D01B1978B2}" dt="2023-11-02T02:14:43.781" v="159" actId="1076"/>
          <ac:picMkLst>
            <pc:docMk/>
            <pc:sldMk cId="3006341996" sldId="967"/>
            <ac:picMk id="4" creationId="{4DE4B238-14DC-86DB-96E4-C1E45B8B316A}"/>
          </ac:picMkLst>
        </pc:picChg>
        <pc:picChg chg="add mod">
          <ac:chgData name="Emily Verburg" userId="" providerId="" clId="Web-{53BFF7CE-AFD3-4F5A-9532-B9D01B1978B2}" dt="2023-11-02T02:14:37.625" v="156" actId="1076"/>
          <ac:picMkLst>
            <pc:docMk/>
            <pc:sldMk cId="3006341996" sldId="967"/>
            <ac:picMk id="5" creationId="{602FBEA6-7846-AD27-CFB3-B52D7586A3FF}"/>
          </ac:picMkLst>
        </pc:picChg>
        <pc:picChg chg="add mod">
          <ac:chgData name="Emily Verburg" userId="" providerId="" clId="Web-{53BFF7CE-AFD3-4F5A-9532-B9D01B1978B2}" dt="2023-11-02T02:14:42.141" v="158" actId="1076"/>
          <ac:picMkLst>
            <pc:docMk/>
            <pc:sldMk cId="3006341996" sldId="967"/>
            <ac:picMk id="6" creationId="{D26FF3A9-3773-096C-B855-DB605758957D}"/>
          </ac:picMkLst>
        </pc:picChg>
      </pc:sldChg>
      <pc:sldChg chg="addSp delSp modSp new">
        <pc:chgData name="Emily Verburg" userId="" providerId="" clId="Web-{53BFF7CE-AFD3-4F5A-9532-B9D01B1978B2}" dt="2023-11-02T02:17:27.191" v="230" actId="1076"/>
        <pc:sldMkLst>
          <pc:docMk/>
          <pc:sldMk cId="1273856315" sldId="968"/>
        </pc:sldMkLst>
        <pc:spChg chg="mod">
          <ac:chgData name="Emily Verburg" userId="" providerId="" clId="Web-{53BFF7CE-AFD3-4F5A-9532-B9D01B1978B2}" dt="2023-11-02T02:15:14.735" v="168" actId="20577"/>
          <ac:spMkLst>
            <pc:docMk/>
            <pc:sldMk cId="1273856315" sldId="968"/>
            <ac:spMk id="2" creationId="{86446C88-3FDF-1E6F-09A6-B761AA729831}"/>
          </ac:spMkLst>
        </pc:spChg>
        <pc:spChg chg="del">
          <ac:chgData name="Emily Verburg" userId="" providerId="" clId="Web-{53BFF7CE-AFD3-4F5A-9532-B9D01B1978B2}" dt="2023-11-02T02:15:21.298" v="169"/>
          <ac:spMkLst>
            <pc:docMk/>
            <pc:sldMk cId="1273856315" sldId="968"/>
            <ac:spMk id="3" creationId="{7348CD3E-4290-8772-19B2-3AD80808BD34}"/>
          </ac:spMkLst>
        </pc:spChg>
        <pc:spChg chg="add del mod">
          <ac:chgData name="Emily Verburg" userId="" providerId="" clId="Web-{53BFF7CE-AFD3-4F5A-9532-B9D01B1978B2}" dt="2023-11-02T02:17:04.003" v="220" actId="1076"/>
          <ac:spMkLst>
            <pc:docMk/>
            <pc:sldMk cId="1273856315" sldId="968"/>
            <ac:spMk id="4" creationId="{1002EDD6-5E75-14C8-E439-B687E63A6FDE}"/>
          </ac:spMkLst>
        </pc:spChg>
        <pc:spChg chg="add del mod">
          <ac:chgData name="Emily Verburg" userId="" providerId="" clId="Web-{53BFF7CE-AFD3-4F5A-9532-B9D01B1978B2}" dt="2023-11-02T02:17:27.191" v="230" actId="1076"/>
          <ac:spMkLst>
            <pc:docMk/>
            <pc:sldMk cId="1273856315" sldId="968"/>
            <ac:spMk id="5" creationId="{94050732-8150-86DF-3A46-E1B97918EE42}"/>
          </ac:spMkLst>
        </pc:spChg>
        <pc:spChg chg="add del mod">
          <ac:chgData name="Emily Verburg" userId="" providerId="" clId="Web-{53BFF7CE-AFD3-4F5A-9532-B9D01B1978B2}" dt="2023-11-02T02:17:06.846" v="221" actId="1076"/>
          <ac:spMkLst>
            <pc:docMk/>
            <pc:sldMk cId="1273856315" sldId="968"/>
            <ac:spMk id="6" creationId="{F0B26252-0FA6-C069-98E7-54E897D15DCA}"/>
          </ac:spMkLst>
        </pc:spChg>
        <pc:spChg chg="add del mod">
          <ac:chgData name="Emily Verburg" userId="" providerId="" clId="Web-{53BFF7CE-AFD3-4F5A-9532-B9D01B1978B2}" dt="2023-11-02T02:17:12.425" v="224" actId="1076"/>
          <ac:spMkLst>
            <pc:docMk/>
            <pc:sldMk cId="1273856315" sldId="968"/>
            <ac:spMk id="7" creationId="{71922654-E106-165F-9C4A-514CB4102D8C}"/>
          </ac:spMkLst>
        </pc:spChg>
        <pc:spChg chg="add mod">
          <ac:chgData name="Emily Verburg" userId="" providerId="" clId="Web-{53BFF7CE-AFD3-4F5A-9532-B9D01B1978B2}" dt="2023-11-02T02:17:18.097" v="226" actId="1076"/>
          <ac:spMkLst>
            <pc:docMk/>
            <pc:sldMk cId="1273856315" sldId="968"/>
            <ac:spMk id="13" creationId="{8BBD9C9D-7D76-C7FF-EE78-707FEC376A09}"/>
          </ac:spMkLst>
        </pc:spChg>
        <pc:spChg chg="add mod">
          <ac:chgData name="Emily Verburg" userId="" providerId="" clId="Web-{53BFF7CE-AFD3-4F5A-9532-B9D01B1978B2}" dt="2023-11-02T02:17:15.534" v="225" actId="1076"/>
          <ac:spMkLst>
            <pc:docMk/>
            <pc:sldMk cId="1273856315" sldId="968"/>
            <ac:spMk id="14" creationId="{B1485E49-10B6-2649-B689-D0A8D82573D3}"/>
          </ac:spMkLst>
        </pc:spChg>
        <pc:picChg chg="add del">
          <ac:chgData name="Emily Verburg" userId="" providerId="" clId="Web-{53BFF7CE-AFD3-4F5A-9532-B9D01B1978B2}" dt="2023-11-02T02:15:33.517" v="185"/>
          <ac:picMkLst>
            <pc:docMk/>
            <pc:sldMk cId="1273856315" sldId="968"/>
            <ac:picMk id="8" creationId="{728730D6-E89D-1E3B-525C-4108603A7B02}"/>
          </ac:picMkLst>
        </pc:picChg>
        <pc:picChg chg="add del mod">
          <ac:chgData name="Emily Verburg" userId="" providerId="" clId="Web-{53BFF7CE-AFD3-4F5A-9532-B9D01B1978B2}" dt="2023-11-02T02:17:10.206" v="223" actId="1076"/>
          <ac:picMkLst>
            <pc:docMk/>
            <pc:sldMk cId="1273856315" sldId="968"/>
            <ac:picMk id="9" creationId="{70B19A9F-7DE7-750B-3CD5-B97A71F04055}"/>
          </ac:picMkLst>
        </pc:picChg>
        <pc:picChg chg="add del mod">
          <ac:chgData name="Emily Verburg" userId="" providerId="" clId="Web-{53BFF7CE-AFD3-4F5A-9532-B9D01B1978B2}" dt="2023-11-02T02:17:07.784" v="222" actId="1076"/>
          <ac:picMkLst>
            <pc:docMk/>
            <pc:sldMk cId="1273856315" sldId="968"/>
            <ac:picMk id="10" creationId="{AAA7B4AC-87AF-DBF0-E6B1-821A4DC6A872}"/>
          </ac:picMkLst>
        </pc:picChg>
        <pc:picChg chg="add mod">
          <ac:chgData name="Emily Verburg" userId="" providerId="" clId="Web-{53BFF7CE-AFD3-4F5A-9532-B9D01B1978B2}" dt="2023-11-02T02:16:56.643" v="217" actId="1076"/>
          <ac:picMkLst>
            <pc:docMk/>
            <pc:sldMk cId="1273856315" sldId="968"/>
            <ac:picMk id="11" creationId="{AF80BCFE-19B5-6BAD-A6EC-953B58B75B45}"/>
          </ac:picMkLst>
        </pc:picChg>
        <pc:picChg chg="add mod">
          <ac:chgData name="Emily Verburg" userId="" providerId="" clId="Web-{53BFF7CE-AFD3-4F5A-9532-B9D01B1978B2}" dt="2023-11-02T02:17:24.441" v="229" actId="1076"/>
          <ac:picMkLst>
            <pc:docMk/>
            <pc:sldMk cId="1273856315" sldId="968"/>
            <ac:picMk id="12" creationId="{B5CA0E05-56E5-062C-DAE6-9AB3F29A61DA}"/>
          </ac:picMkLst>
        </pc:picChg>
      </pc:sldChg>
      <pc:sldChg chg="addSp modSp new ord">
        <pc:chgData name="Emily Verburg" userId="" providerId="" clId="Web-{53BFF7CE-AFD3-4F5A-9532-B9D01B1978B2}" dt="2023-11-02T02:21:01.085" v="293" actId="20577"/>
        <pc:sldMkLst>
          <pc:docMk/>
          <pc:sldMk cId="3791902564" sldId="969"/>
        </pc:sldMkLst>
        <pc:spChg chg="mod">
          <ac:chgData name="Emily Verburg" userId="" providerId="" clId="Web-{53BFF7CE-AFD3-4F5A-9532-B9D01B1978B2}" dt="2023-11-02T02:17:51.347" v="242" actId="20577"/>
          <ac:spMkLst>
            <pc:docMk/>
            <pc:sldMk cId="3791902564" sldId="969"/>
            <ac:spMk id="2" creationId="{6B7A1229-AB42-09DD-2D38-F43D5C7880E6}"/>
          </ac:spMkLst>
        </pc:spChg>
        <pc:spChg chg="mod">
          <ac:chgData name="Emily Verburg" userId="" providerId="" clId="Web-{53BFF7CE-AFD3-4F5A-9532-B9D01B1978B2}" dt="2023-11-02T02:18:45.067" v="252" actId="1076"/>
          <ac:spMkLst>
            <pc:docMk/>
            <pc:sldMk cId="3791902564" sldId="969"/>
            <ac:spMk id="3" creationId="{1D5B969C-53CE-21DD-34D0-C9E863C63AED}"/>
          </ac:spMkLst>
        </pc:spChg>
        <pc:spChg chg="add mod">
          <ac:chgData name="Emily Verburg" userId="" providerId="" clId="Web-{53BFF7CE-AFD3-4F5A-9532-B9D01B1978B2}" dt="2023-11-02T02:21:01.085" v="293" actId="20577"/>
          <ac:spMkLst>
            <pc:docMk/>
            <pc:sldMk cId="3791902564" sldId="969"/>
            <ac:spMk id="5" creationId="{1A53658B-4DA6-4D98-2BCE-9D520DFF6A56}"/>
          </ac:spMkLst>
        </pc:spChg>
        <pc:picChg chg="add mod">
          <ac:chgData name="Emily Verburg" userId="" providerId="" clId="Web-{53BFF7CE-AFD3-4F5A-9532-B9D01B1978B2}" dt="2023-11-02T02:20:47.648" v="287" actId="1076"/>
          <ac:picMkLst>
            <pc:docMk/>
            <pc:sldMk cId="3791902564" sldId="969"/>
            <ac:picMk id="4" creationId="{689F9C51-6FD6-C759-FBF1-AE21F305B01E}"/>
          </ac:picMkLst>
        </pc:picChg>
      </pc:sldChg>
      <pc:sldChg chg="addSp modSp new ord">
        <pc:chgData name="Emily Verburg" userId="" providerId="" clId="Web-{53BFF7CE-AFD3-4F5A-9532-B9D01B1978B2}" dt="2023-11-02T02:20:32.147" v="286" actId="20577"/>
        <pc:sldMkLst>
          <pc:docMk/>
          <pc:sldMk cId="3187026785" sldId="970"/>
        </pc:sldMkLst>
        <pc:spChg chg="mod">
          <ac:chgData name="Emily Verburg" userId="" providerId="" clId="Web-{53BFF7CE-AFD3-4F5A-9532-B9D01B1978B2}" dt="2023-11-02T02:19:15.958" v="260" actId="20577"/>
          <ac:spMkLst>
            <pc:docMk/>
            <pc:sldMk cId="3187026785" sldId="970"/>
            <ac:spMk id="2" creationId="{6B74AC7B-3B79-1C53-5166-F1B3BF6345AB}"/>
          </ac:spMkLst>
        </pc:spChg>
        <pc:spChg chg="mod">
          <ac:chgData name="Emily Verburg" userId="" providerId="" clId="Web-{53BFF7CE-AFD3-4F5A-9532-B9D01B1978B2}" dt="2023-11-02T02:20:29.335" v="284" actId="20577"/>
          <ac:spMkLst>
            <pc:docMk/>
            <pc:sldMk cId="3187026785" sldId="970"/>
            <ac:spMk id="3" creationId="{0EF6C26C-287E-00F4-172C-DE8FBAE089F6}"/>
          </ac:spMkLst>
        </pc:spChg>
        <pc:spChg chg="add mod">
          <ac:chgData name="Emily Verburg" userId="" providerId="" clId="Web-{53BFF7CE-AFD3-4F5A-9532-B9D01B1978B2}" dt="2023-11-02T02:20:32.147" v="286" actId="20577"/>
          <ac:spMkLst>
            <pc:docMk/>
            <pc:sldMk cId="3187026785" sldId="970"/>
            <ac:spMk id="4" creationId="{2323F81A-ACA8-D4DC-613E-B334F81A8000}"/>
          </ac:spMkLst>
        </pc:spChg>
      </pc:sldChg>
      <pc:sldChg chg="modSp new">
        <pc:chgData name="Emily Verburg" userId="" providerId="" clId="Web-{53BFF7CE-AFD3-4F5A-9532-B9D01B1978B2}" dt="2023-11-02T02:21:22.883" v="298" actId="20577"/>
        <pc:sldMkLst>
          <pc:docMk/>
          <pc:sldMk cId="589223505" sldId="971"/>
        </pc:sldMkLst>
        <pc:spChg chg="mod">
          <ac:chgData name="Emily Verburg" userId="" providerId="" clId="Web-{53BFF7CE-AFD3-4F5A-9532-B9D01B1978B2}" dt="2023-11-02T02:21:22.883" v="298" actId="20577"/>
          <ac:spMkLst>
            <pc:docMk/>
            <pc:sldMk cId="589223505" sldId="971"/>
            <ac:spMk id="2" creationId="{1C7DC596-19AE-5217-F8DB-D00A1F2FFFF0}"/>
          </ac:spMkLst>
        </pc:spChg>
      </pc:sldChg>
      <pc:sldChg chg="new">
        <pc:chgData name="Emily Verburg" userId="" providerId="" clId="Web-{53BFF7CE-AFD3-4F5A-9532-B9D01B1978B2}" dt="2023-11-02T02:22:34.447" v="317"/>
        <pc:sldMkLst>
          <pc:docMk/>
          <pc:sldMk cId="2624387256" sldId="972"/>
        </pc:sldMkLst>
      </pc:sldChg>
      <pc:sldChg chg="modSp new ord">
        <pc:chgData name="Emily Verburg" userId="" providerId="" clId="Web-{53BFF7CE-AFD3-4F5A-9532-B9D01B1978B2}" dt="2023-11-02T02:22:39.884" v="322" actId="20577"/>
        <pc:sldMkLst>
          <pc:docMk/>
          <pc:sldMk cId="4100583223" sldId="973"/>
        </pc:sldMkLst>
        <pc:spChg chg="mod">
          <ac:chgData name="Emily Verburg" userId="" providerId="" clId="Web-{53BFF7CE-AFD3-4F5A-9532-B9D01B1978B2}" dt="2023-11-02T02:22:39.884" v="322" actId="20577"/>
          <ac:spMkLst>
            <pc:docMk/>
            <pc:sldMk cId="4100583223" sldId="973"/>
            <ac:spMk id="2" creationId="{9708231B-779B-32DC-0344-E9D1B017E270}"/>
          </ac:spMkLst>
        </pc:spChg>
      </pc:sldChg>
    </pc:docChg>
  </pc:docChgLst>
  <pc:docChgLst>
    <pc:chgData name="Kathy Pettit" clId="Web-{F46E226F-ACE9-45DC-BE1C-67DD94C70F36}"/>
    <pc:docChg chg="modSld">
      <pc:chgData name="Kathy Pettit" userId="" providerId="" clId="Web-{F46E226F-ACE9-45DC-BE1C-67DD94C70F36}" dt="2023-11-08T04:45:21.757" v="5" actId="20577"/>
      <pc:docMkLst>
        <pc:docMk/>
      </pc:docMkLst>
      <pc:sldChg chg="modSp">
        <pc:chgData name="Kathy Pettit" userId="" providerId="" clId="Web-{F46E226F-ACE9-45DC-BE1C-67DD94C70F36}" dt="2023-11-08T04:45:21.757" v="5" actId="20577"/>
        <pc:sldMkLst>
          <pc:docMk/>
          <pc:sldMk cId="1274513130" sldId="992"/>
        </pc:sldMkLst>
        <pc:spChg chg="mod">
          <ac:chgData name="Kathy Pettit" userId="" providerId="" clId="Web-{F46E226F-ACE9-45DC-BE1C-67DD94C70F36}" dt="2023-11-08T04:45:21.757" v="5" actId="20577"/>
          <ac:spMkLst>
            <pc:docMk/>
            <pc:sldMk cId="1274513130" sldId="992"/>
            <ac:spMk id="3" creationId="{F8BCB2D0-488A-BC62-396B-16CC86ECF342}"/>
          </ac:spMkLst>
        </pc:spChg>
      </pc:sldChg>
    </pc:docChg>
  </pc:docChgLst>
  <pc:docChgLst>
    <pc:chgData name="Emily Verburg" clId="Web-{6AE05924-85E4-4209-A065-8A45944CCDCF}"/>
    <pc:docChg chg="modSld">
      <pc:chgData name="Emily Verburg" userId="" providerId="" clId="Web-{6AE05924-85E4-4209-A065-8A45944CCDCF}" dt="2023-11-06T20:09:44.507" v="21" actId="1076"/>
      <pc:docMkLst>
        <pc:docMk/>
      </pc:docMkLst>
      <pc:sldChg chg="addSp delSp modSp modCm">
        <pc:chgData name="Emily Verburg" userId="" providerId="" clId="Web-{6AE05924-85E4-4209-A065-8A45944CCDCF}" dt="2023-11-06T20:09:44.507" v="21" actId="1076"/>
        <pc:sldMkLst>
          <pc:docMk/>
          <pc:sldMk cId="1834878862" sldId="981"/>
        </pc:sldMkLst>
        <pc:picChg chg="add mod">
          <ac:chgData name="Emily Verburg" userId="" providerId="" clId="Web-{6AE05924-85E4-4209-A065-8A45944CCDCF}" dt="2023-11-06T20:09:44.507" v="21" actId="1076"/>
          <ac:picMkLst>
            <pc:docMk/>
            <pc:sldMk cId="1834878862" sldId="981"/>
            <ac:picMk id="3" creationId="{6F2D4BE3-4770-FF93-B613-D89CFD6FE8E1}"/>
          </ac:picMkLst>
        </pc:picChg>
        <pc:picChg chg="del">
          <ac:chgData name="Emily Verburg" userId="" providerId="" clId="Web-{6AE05924-85E4-4209-A065-8A45944CCDCF}" dt="2023-11-06T20:09:13.303" v="12"/>
          <ac:picMkLst>
            <pc:docMk/>
            <pc:sldMk cId="1834878862" sldId="981"/>
            <ac:picMk id="4" creationId="{23A15645-9B14-C057-5B6B-50A35550572C}"/>
          </ac:picMkLst>
        </pc:picChg>
        <pc:picChg chg="del">
          <ac:chgData name="Emily Verburg" userId="" providerId="" clId="Web-{6AE05924-85E4-4209-A065-8A45944CCDCF}" dt="2023-11-06T20:09:07.319" v="9"/>
          <ac:picMkLst>
            <pc:docMk/>
            <pc:sldMk cId="1834878862" sldId="981"/>
            <ac:picMk id="5" creationId="{3C4995B0-0541-8D04-F6B9-CADAD8842B3D}"/>
          </ac:picMkLst>
        </pc:picChg>
        <pc:picChg chg="del">
          <ac:chgData name="Emily Verburg" userId="" providerId="" clId="Web-{6AE05924-85E4-4209-A065-8A45944CCDCF}" dt="2023-11-06T20:07:50.644" v="2"/>
          <ac:picMkLst>
            <pc:docMk/>
            <pc:sldMk cId="1834878862" sldId="981"/>
            <ac:picMk id="6" creationId="{522DEDDC-FF28-B72F-3E9D-26556356C10D}"/>
          </ac:picMkLst>
        </pc:picChg>
        <pc:picChg chg="add mod">
          <ac:chgData name="Emily Verburg" userId="" providerId="" clId="Web-{6AE05924-85E4-4209-A065-8A45944CCDCF}" dt="2023-11-06T20:09:35.319" v="19" actId="1076"/>
          <ac:picMkLst>
            <pc:docMk/>
            <pc:sldMk cId="1834878862" sldId="981"/>
            <ac:picMk id="7" creationId="{6E3BE5D4-13A1-3C40-1432-935CD20E1FCD}"/>
          </ac:picMkLst>
        </pc:picChg>
        <pc:picChg chg="add mod">
          <ac:chgData name="Emily Verburg" userId="" providerId="" clId="Web-{6AE05924-85E4-4209-A065-8A45944CCDCF}" dt="2023-11-06T20:09:41.835" v="20" actId="1076"/>
          <ac:picMkLst>
            <pc:docMk/>
            <pc:sldMk cId="1834878862" sldId="981"/>
            <ac:picMk id="8" creationId="{F3C92C95-C59F-D3A7-06ED-294086159AE0}"/>
          </ac:picMkLst>
        </pc:picChg>
        <pc:extLst>
          <p:ext xmlns:p="http://schemas.openxmlformats.org/presentationml/2006/main" uri="{D6D511B9-2390-475A-947B-AFAB55BFBCF1}">
            <pc226:cmChg xmlns:pc226="http://schemas.microsoft.com/office/powerpoint/2022/06/main/command" chg="mod modRxn">
              <pc226:chgData name="Emily Verburg" userId="" providerId="" clId="Web-{6AE05924-85E4-4209-A065-8A45944CCDCF}" dt="2023-11-06T20:07:37.753" v="1"/>
              <pc2:cmMkLst xmlns:pc2="http://schemas.microsoft.com/office/powerpoint/2019/9/main/command">
                <pc:docMk/>
                <pc:sldMk cId="1834878862" sldId="981"/>
                <pc2:cmMk id="{474B313B-3D45-4362-BA85-9B5FEF9EB4D8}"/>
              </pc2:cmMkLst>
            </pc226:cmChg>
          </p:ext>
        </pc:extLst>
      </pc:sldChg>
    </pc:docChg>
  </pc:docChgLst>
  <pc:docChgLst>
    <pc:chgData name="Kathy Pettit" clId="Web-{3D1A9387-21C2-452F-99AD-C5622D5DD173}"/>
    <pc:docChg chg="delSld modSld sldOrd">
      <pc:chgData name="Kathy Pettit" userId="" providerId="" clId="Web-{3D1A9387-21C2-452F-99AD-C5622D5DD173}" dt="2023-10-30T19:10:04.195" v="43" actId="20577"/>
      <pc:docMkLst>
        <pc:docMk/>
      </pc:docMkLst>
      <pc:sldChg chg="modSp">
        <pc:chgData name="Kathy Pettit" userId="" providerId="" clId="Web-{3D1A9387-21C2-452F-99AD-C5622D5DD173}" dt="2023-10-30T19:10:04.195" v="43" actId="20577"/>
        <pc:sldMkLst>
          <pc:docMk/>
          <pc:sldMk cId="3435428155" sldId="335"/>
        </pc:sldMkLst>
        <pc:spChg chg="mod">
          <ac:chgData name="Kathy Pettit" userId="" providerId="" clId="Web-{3D1A9387-21C2-452F-99AD-C5622D5DD173}" dt="2023-10-30T19:10:02.476" v="42" actId="20577"/>
          <ac:spMkLst>
            <pc:docMk/>
            <pc:sldMk cId="3435428155" sldId="335"/>
            <ac:spMk id="15" creationId="{D3FBF629-ED80-5892-996D-CDFD1BFD5F49}"/>
          </ac:spMkLst>
        </pc:spChg>
        <pc:spChg chg="mod">
          <ac:chgData name="Kathy Pettit" userId="" providerId="" clId="Web-{3D1A9387-21C2-452F-99AD-C5622D5DD173}" dt="2023-10-30T19:10:04.195" v="43" actId="20577"/>
          <ac:spMkLst>
            <pc:docMk/>
            <pc:sldMk cId="3435428155" sldId="335"/>
            <ac:spMk id="16" creationId="{8E94C259-666B-14C9-248D-63F8E88C033A}"/>
          </ac:spMkLst>
        </pc:spChg>
        <pc:spChg chg="mod">
          <ac:chgData name="Kathy Pettit" userId="" providerId="" clId="Web-{3D1A9387-21C2-452F-99AD-C5622D5DD173}" dt="2023-10-30T19:09:56.960" v="41" actId="20577"/>
          <ac:spMkLst>
            <pc:docMk/>
            <pc:sldMk cId="3435428155" sldId="335"/>
            <ac:spMk id="17" creationId="{A0BF54B0-574A-03F9-8E87-C015EDC0389B}"/>
          </ac:spMkLst>
        </pc:spChg>
      </pc:sldChg>
      <pc:sldChg chg="del">
        <pc:chgData name="Kathy Pettit" userId="" providerId="" clId="Web-{3D1A9387-21C2-452F-99AD-C5622D5DD173}" dt="2023-10-30T19:09:23.944" v="15"/>
        <pc:sldMkLst>
          <pc:docMk/>
          <pc:sldMk cId="650929079" sldId="336"/>
        </pc:sldMkLst>
      </pc:sldChg>
      <pc:sldChg chg="del">
        <pc:chgData name="Kathy Pettit" userId="" providerId="" clId="Web-{3D1A9387-21C2-452F-99AD-C5622D5DD173}" dt="2023-10-30T19:09:08.350" v="1"/>
        <pc:sldMkLst>
          <pc:docMk/>
          <pc:sldMk cId="1809540784" sldId="341"/>
        </pc:sldMkLst>
      </pc:sldChg>
      <pc:sldChg chg="del">
        <pc:chgData name="Kathy Pettit" userId="" providerId="" clId="Web-{3D1A9387-21C2-452F-99AD-C5622D5DD173}" dt="2023-10-30T19:09:10.147" v="2"/>
        <pc:sldMkLst>
          <pc:docMk/>
          <pc:sldMk cId="2075575843" sldId="343"/>
        </pc:sldMkLst>
      </pc:sldChg>
      <pc:sldChg chg="del">
        <pc:chgData name="Kathy Pettit" userId="" providerId="" clId="Web-{3D1A9387-21C2-452F-99AD-C5622D5DD173}" dt="2023-10-30T19:09:17.428" v="3"/>
        <pc:sldMkLst>
          <pc:docMk/>
          <pc:sldMk cId="1083849303" sldId="345"/>
        </pc:sldMkLst>
      </pc:sldChg>
      <pc:sldChg chg="del">
        <pc:chgData name="Kathy Pettit" userId="" providerId="" clId="Web-{3D1A9387-21C2-452F-99AD-C5622D5DD173}" dt="2023-10-30T19:09:23.944" v="16"/>
        <pc:sldMkLst>
          <pc:docMk/>
          <pc:sldMk cId="4275086045" sldId="347"/>
        </pc:sldMkLst>
      </pc:sldChg>
      <pc:sldChg chg="ord">
        <pc:chgData name="Kathy Pettit" userId="" providerId="" clId="Web-{3D1A9387-21C2-452F-99AD-C5622D5DD173}" dt="2023-10-30T19:09:29.866" v="17"/>
        <pc:sldMkLst>
          <pc:docMk/>
          <pc:sldMk cId="2389170782" sldId="963"/>
        </pc:sldMkLst>
      </pc:sldChg>
      <pc:sldChg chg="del">
        <pc:chgData name="Kathy Pettit" userId="" providerId="" clId="Web-{3D1A9387-21C2-452F-99AD-C5622D5DD173}" dt="2023-10-30T19:09:36.366" v="29"/>
        <pc:sldMkLst>
          <pc:docMk/>
          <pc:sldMk cId="3603429255" sldId="964"/>
        </pc:sldMkLst>
      </pc:sldChg>
      <pc:sldChg chg="del">
        <pc:chgData name="Kathy Pettit" userId="" providerId="" clId="Web-{3D1A9387-21C2-452F-99AD-C5622D5DD173}" dt="2023-10-30T19:09:23.928" v="13"/>
        <pc:sldMkLst>
          <pc:docMk/>
          <pc:sldMk cId="2532306620" sldId="992"/>
        </pc:sldMkLst>
      </pc:sldChg>
      <pc:sldChg chg="del">
        <pc:chgData name="Kathy Pettit" userId="" providerId="" clId="Web-{3D1A9387-21C2-452F-99AD-C5622D5DD173}" dt="2023-10-30T19:09:23.928" v="12"/>
        <pc:sldMkLst>
          <pc:docMk/>
          <pc:sldMk cId="3476247599" sldId="993"/>
        </pc:sldMkLst>
      </pc:sldChg>
      <pc:sldChg chg="del">
        <pc:chgData name="Kathy Pettit" userId="" providerId="" clId="Web-{3D1A9387-21C2-452F-99AD-C5622D5DD173}" dt="2023-10-30T19:09:23.928" v="11"/>
        <pc:sldMkLst>
          <pc:docMk/>
          <pc:sldMk cId="3262719464" sldId="994"/>
        </pc:sldMkLst>
      </pc:sldChg>
      <pc:sldChg chg="del">
        <pc:chgData name="Kathy Pettit" userId="" providerId="" clId="Web-{3D1A9387-21C2-452F-99AD-C5622D5DD173}" dt="2023-10-30T19:09:23.928" v="10"/>
        <pc:sldMkLst>
          <pc:docMk/>
          <pc:sldMk cId="3704871168" sldId="995"/>
        </pc:sldMkLst>
      </pc:sldChg>
      <pc:sldChg chg="del">
        <pc:chgData name="Kathy Pettit" userId="" providerId="" clId="Web-{3D1A9387-21C2-452F-99AD-C5622D5DD173}" dt="2023-10-30T19:09:23.928" v="9"/>
        <pc:sldMkLst>
          <pc:docMk/>
          <pc:sldMk cId="349575785" sldId="997"/>
        </pc:sldMkLst>
      </pc:sldChg>
      <pc:sldChg chg="del">
        <pc:chgData name="Kathy Pettit" userId="" providerId="" clId="Web-{3D1A9387-21C2-452F-99AD-C5622D5DD173}" dt="2023-10-30T19:09:23.928" v="8"/>
        <pc:sldMkLst>
          <pc:docMk/>
          <pc:sldMk cId="239994350" sldId="998"/>
        </pc:sldMkLst>
      </pc:sldChg>
      <pc:sldChg chg="del">
        <pc:chgData name="Kathy Pettit" userId="" providerId="" clId="Web-{3D1A9387-21C2-452F-99AD-C5622D5DD173}" dt="2023-10-30T19:09:23.928" v="7"/>
        <pc:sldMkLst>
          <pc:docMk/>
          <pc:sldMk cId="4157103328" sldId="999"/>
        </pc:sldMkLst>
      </pc:sldChg>
      <pc:sldChg chg="del">
        <pc:chgData name="Kathy Pettit" userId="" providerId="" clId="Web-{3D1A9387-21C2-452F-99AD-C5622D5DD173}" dt="2023-10-30T19:09:23.928" v="6"/>
        <pc:sldMkLst>
          <pc:docMk/>
          <pc:sldMk cId="3415107819" sldId="1000"/>
        </pc:sldMkLst>
      </pc:sldChg>
      <pc:sldChg chg="del">
        <pc:chgData name="Kathy Pettit" userId="" providerId="" clId="Web-{3D1A9387-21C2-452F-99AD-C5622D5DD173}" dt="2023-10-30T19:09:23.913" v="4"/>
        <pc:sldMkLst>
          <pc:docMk/>
          <pc:sldMk cId="2274909451" sldId="1001"/>
        </pc:sldMkLst>
      </pc:sldChg>
      <pc:sldChg chg="del">
        <pc:chgData name="Kathy Pettit" userId="" providerId="" clId="Web-{3D1A9387-21C2-452F-99AD-C5622D5DD173}" dt="2023-10-30T19:09:45.210" v="33"/>
        <pc:sldMkLst>
          <pc:docMk/>
          <pc:sldMk cId="523978130" sldId="1002"/>
        </pc:sldMkLst>
      </pc:sldChg>
      <pc:sldChg chg="del">
        <pc:chgData name="Kathy Pettit" userId="" providerId="" clId="Web-{3D1A9387-21C2-452F-99AD-C5622D5DD173}" dt="2023-10-30T19:09:36.366" v="27"/>
        <pc:sldMkLst>
          <pc:docMk/>
          <pc:sldMk cId="377599257" sldId="1003"/>
        </pc:sldMkLst>
      </pc:sldChg>
      <pc:sldChg chg="del">
        <pc:chgData name="Kathy Pettit" userId="" providerId="" clId="Web-{3D1A9387-21C2-452F-99AD-C5622D5DD173}" dt="2023-10-30T19:09:23.944" v="14"/>
        <pc:sldMkLst>
          <pc:docMk/>
          <pc:sldMk cId="2727685096" sldId="1004"/>
        </pc:sldMkLst>
      </pc:sldChg>
      <pc:sldChg chg="del">
        <pc:chgData name="Kathy Pettit" userId="" providerId="" clId="Web-{3D1A9387-21C2-452F-99AD-C5622D5DD173}" dt="2023-10-30T19:09:43.913" v="32"/>
        <pc:sldMkLst>
          <pc:docMk/>
          <pc:sldMk cId="285190729" sldId="1005"/>
        </pc:sldMkLst>
      </pc:sldChg>
      <pc:sldChg chg="del">
        <pc:chgData name="Kathy Pettit" userId="" providerId="" clId="Web-{3D1A9387-21C2-452F-99AD-C5622D5DD173}" dt="2023-10-30T19:09:36.350" v="24"/>
        <pc:sldMkLst>
          <pc:docMk/>
          <pc:sldMk cId="895824685" sldId="1006"/>
        </pc:sldMkLst>
      </pc:sldChg>
      <pc:sldChg chg="del">
        <pc:chgData name="Kathy Pettit" userId="" providerId="" clId="Web-{3D1A9387-21C2-452F-99AD-C5622D5DD173}" dt="2023-10-30T19:09:36.350" v="23"/>
        <pc:sldMkLst>
          <pc:docMk/>
          <pc:sldMk cId="2269628948" sldId="1007"/>
        </pc:sldMkLst>
      </pc:sldChg>
      <pc:sldChg chg="del">
        <pc:chgData name="Kathy Pettit" userId="" providerId="" clId="Web-{3D1A9387-21C2-452F-99AD-C5622D5DD173}" dt="2023-10-30T19:09:36.350" v="22"/>
        <pc:sldMkLst>
          <pc:docMk/>
          <pc:sldMk cId="2784834041" sldId="1008"/>
        </pc:sldMkLst>
      </pc:sldChg>
      <pc:sldChg chg="del">
        <pc:chgData name="Kathy Pettit" userId="" providerId="" clId="Web-{3D1A9387-21C2-452F-99AD-C5622D5DD173}" dt="2023-10-30T19:09:36.350" v="21"/>
        <pc:sldMkLst>
          <pc:docMk/>
          <pc:sldMk cId="659516281" sldId="1009"/>
        </pc:sldMkLst>
      </pc:sldChg>
      <pc:sldChg chg="del">
        <pc:chgData name="Kathy Pettit" userId="" providerId="" clId="Web-{3D1A9387-21C2-452F-99AD-C5622D5DD173}" dt="2023-10-30T19:09:41.648" v="31"/>
        <pc:sldMkLst>
          <pc:docMk/>
          <pc:sldMk cId="1057049025" sldId="1010"/>
        </pc:sldMkLst>
      </pc:sldChg>
      <pc:sldChg chg="del">
        <pc:chgData name="Kathy Pettit" userId="" providerId="" clId="Web-{3D1A9387-21C2-452F-99AD-C5622D5DD173}" dt="2023-10-30T19:09:36.350" v="20"/>
        <pc:sldMkLst>
          <pc:docMk/>
          <pc:sldMk cId="1544989486" sldId="1011"/>
        </pc:sldMkLst>
      </pc:sldChg>
      <pc:sldChg chg="del">
        <pc:chgData name="Kathy Pettit" userId="" providerId="" clId="Web-{3D1A9387-21C2-452F-99AD-C5622D5DD173}" dt="2023-10-30T19:09:36.350" v="18"/>
        <pc:sldMkLst>
          <pc:docMk/>
          <pc:sldMk cId="1902704981" sldId="1012"/>
        </pc:sldMkLst>
      </pc:sldChg>
      <pc:sldChg chg="del">
        <pc:chgData name="Kathy Pettit" userId="" providerId="" clId="Web-{3D1A9387-21C2-452F-99AD-C5622D5DD173}" dt="2023-10-30T19:09:40.585" v="30"/>
        <pc:sldMkLst>
          <pc:docMk/>
          <pc:sldMk cId="2547396087" sldId="1013"/>
        </pc:sldMkLst>
      </pc:sldChg>
      <pc:sldChg chg="del">
        <pc:chgData name="Kathy Pettit" userId="" providerId="" clId="Web-{3D1A9387-21C2-452F-99AD-C5622D5DD173}" dt="2023-10-30T19:09:36.366" v="26"/>
        <pc:sldMkLst>
          <pc:docMk/>
          <pc:sldMk cId="4149920636" sldId="1014"/>
        </pc:sldMkLst>
      </pc:sldChg>
      <pc:sldChg chg="del">
        <pc:chgData name="Kathy Pettit" userId="" providerId="" clId="Web-{3D1A9387-21C2-452F-99AD-C5622D5DD173}" dt="2023-10-30T19:09:36.350" v="25"/>
        <pc:sldMkLst>
          <pc:docMk/>
          <pc:sldMk cId="3720952623" sldId="1015"/>
        </pc:sldMkLst>
      </pc:sldChg>
      <pc:sldChg chg="del">
        <pc:chgData name="Kathy Pettit" userId="" providerId="" clId="Web-{3D1A9387-21C2-452F-99AD-C5622D5DD173}" dt="2023-10-30T19:09:36.350" v="19"/>
        <pc:sldMkLst>
          <pc:docMk/>
          <pc:sldMk cId="2210229920" sldId="1017"/>
        </pc:sldMkLst>
      </pc:sldChg>
      <pc:sldChg chg="del">
        <pc:chgData name="Kathy Pettit" userId="" providerId="" clId="Web-{3D1A9387-21C2-452F-99AD-C5622D5DD173}" dt="2023-10-30T19:09:23.928" v="5"/>
        <pc:sldMkLst>
          <pc:docMk/>
          <pc:sldMk cId="1027919514" sldId="1018"/>
        </pc:sldMkLst>
      </pc:sldChg>
      <pc:sldChg chg="del">
        <pc:chgData name="Kathy Pettit" userId="" providerId="" clId="Web-{3D1A9387-21C2-452F-99AD-C5622D5DD173}" dt="2023-10-30T19:09:36.366" v="28"/>
        <pc:sldMkLst>
          <pc:docMk/>
          <pc:sldMk cId="855387475" sldId="1019"/>
        </pc:sldMkLst>
      </pc:sldChg>
      <pc:sldChg chg="del">
        <pc:chgData name="Kathy Pettit" userId="" providerId="" clId="Web-{3D1A9387-21C2-452F-99AD-C5622D5DD173}" dt="2023-10-30T19:09:06.553" v="0"/>
        <pc:sldMkLst>
          <pc:docMk/>
          <pc:sldMk cId="878960311" sldId="1020"/>
        </pc:sldMkLst>
      </pc:sldChg>
    </pc:docChg>
  </pc:docChgLst>
  <pc:docChgLst>
    <pc:chgData name="Kathy Pettit" clId="Web-{A4EF35A7-31E6-49FA-8DF9-B857F8ED0B5A}"/>
    <pc:docChg chg="modSld">
      <pc:chgData name="Kathy Pettit" userId="" providerId="" clId="Web-{A4EF35A7-31E6-49FA-8DF9-B857F8ED0B5A}" dt="2023-10-24T20:51:36.613" v="6" actId="20577"/>
      <pc:docMkLst>
        <pc:docMk/>
      </pc:docMkLst>
      <pc:sldChg chg="modSp">
        <pc:chgData name="Kathy Pettit" userId="" providerId="" clId="Web-{A4EF35A7-31E6-49FA-8DF9-B857F8ED0B5A}" dt="2023-10-24T20:51:36.613" v="6" actId="20577"/>
        <pc:sldMkLst>
          <pc:docMk/>
          <pc:sldMk cId="4275086045" sldId="347"/>
        </pc:sldMkLst>
        <pc:spChg chg="mod">
          <ac:chgData name="Kathy Pettit" userId="" providerId="" clId="Web-{A4EF35A7-31E6-49FA-8DF9-B857F8ED0B5A}" dt="2023-10-24T20:51:36.613" v="6" actId="20577"/>
          <ac:spMkLst>
            <pc:docMk/>
            <pc:sldMk cId="4275086045" sldId="347"/>
            <ac:spMk id="8" creationId="{653F19E5-C61B-09D4-1517-5F49D590A893}"/>
          </ac:spMkLst>
        </pc:spChg>
      </pc:sldChg>
      <pc:sldChg chg="modSp">
        <pc:chgData name="Kathy Pettit" userId="" providerId="" clId="Web-{A4EF35A7-31E6-49FA-8DF9-B857F8ED0B5A}" dt="2023-10-24T20:32:52.178" v="4" actId="20577"/>
        <pc:sldMkLst>
          <pc:docMk/>
          <pc:sldMk cId="878960311" sldId="1020"/>
        </pc:sldMkLst>
        <pc:spChg chg="mod">
          <ac:chgData name="Kathy Pettit" userId="" providerId="" clId="Web-{A4EF35A7-31E6-49FA-8DF9-B857F8ED0B5A}" dt="2023-10-24T20:32:52.178" v="4" actId="20577"/>
          <ac:spMkLst>
            <pc:docMk/>
            <pc:sldMk cId="878960311" sldId="1020"/>
            <ac:spMk id="6" creationId="{CA49F971-A64B-E05E-1C9B-7776BAF12563}"/>
          </ac:spMkLst>
        </pc:spChg>
      </pc:sldChg>
    </pc:docChg>
  </pc:docChgLst>
  <pc:docChgLst>
    <pc:chgData name="Kathy Pettit" clId="Web-{7819B5C9-1AAC-47E0-82FF-1037AE36730F}"/>
    <pc:docChg chg="modSld">
      <pc:chgData name="Kathy Pettit" userId="" providerId="" clId="Web-{7819B5C9-1AAC-47E0-82FF-1037AE36730F}" dt="2023-11-01T13:56:19.999" v="2" actId="20577"/>
      <pc:docMkLst>
        <pc:docMk/>
      </pc:docMkLst>
      <pc:sldChg chg="modSp">
        <pc:chgData name="Kathy Pettit" userId="" providerId="" clId="Web-{7819B5C9-1AAC-47E0-82FF-1037AE36730F}" dt="2023-11-01T13:56:19.999" v="2" actId="20577"/>
        <pc:sldMkLst>
          <pc:docMk/>
          <pc:sldMk cId="3435428155" sldId="335"/>
        </pc:sldMkLst>
        <pc:spChg chg="mod">
          <ac:chgData name="Kathy Pettit" userId="" providerId="" clId="Web-{7819B5C9-1AAC-47E0-82FF-1037AE36730F}" dt="2023-11-01T13:56:19.999" v="2" actId="20577"/>
          <ac:spMkLst>
            <pc:docMk/>
            <pc:sldMk cId="3435428155" sldId="335"/>
            <ac:spMk id="17" creationId="{A0BF54B0-574A-03F9-8E87-C015EDC0389B}"/>
          </ac:spMkLst>
        </pc:spChg>
      </pc:sldChg>
    </pc:docChg>
  </pc:docChgLst>
  <pc:docChgLst>
    <pc:chgData name="Kathy Pettit" clId="Web-{9455FE0A-AB7B-4C3F-9310-74E050E5BFB1}"/>
    <pc:docChg chg="modSld">
      <pc:chgData name="Kathy Pettit" userId="" providerId="" clId="Web-{9455FE0A-AB7B-4C3F-9310-74E050E5BFB1}" dt="2023-10-24T20:04:11.679" v="92" actId="20577"/>
      <pc:docMkLst>
        <pc:docMk/>
      </pc:docMkLst>
      <pc:sldChg chg="modSp addCm delCm">
        <pc:chgData name="Kathy Pettit" userId="" providerId="" clId="Web-{9455FE0A-AB7B-4C3F-9310-74E050E5BFB1}" dt="2023-10-24T19:09:41.663" v="87"/>
        <pc:sldMkLst>
          <pc:docMk/>
          <pc:sldMk cId="1336442120" sldId="342"/>
        </pc:sldMkLst>
        <pc:spChg chg="mod">
          <ac:chgData name="Kathy Pettit" userId="" providerId="" clId="Web-{9455FE0A-AB7B-4C3F-9310-74E050E5BFB1}" dt="2023-10-24T13:06:26.187" v="39" actId="20577"/>
          <ac:spMkLst>
            <pc:docMk/>
            <pc:sldMk cId="1336442120" sldId="342"/>
            <ac:spMk id="2" creationId="{A6DA130E-EB71-D52C-2A9C-E9D58078505F}"/>
          </ac:spMkLst>
        </pc:spChg>
      </pc:sldChg>
      <pc:sldChg chg="modSp addCm delCm">
        <pc:chgData name="Kathy Pettit" userId="" providerId="" clId="Web-{9455FE0A-AB7B-4C3F-9310-74E050E5BFB1}" dt="2023-10-24T19:09:47.944" v="88"/>
        <pc:sldMkLst>
          <pc:docMk/>
          <pc:sldMk cId="1230092205" sldId="344"/>
        </pc:sldMkLst>
        <pc:spChg chg="mod">
          <ac:chgData name="Kathy Pettit" userId="" providerId="" clId="Web-{9455FE0A-AB7B-4C3F-9310-74E050E5BFB1}" dt="2023-10-24T13:06:31.328" v="42" actId="20577"/>
          <ac:spMkLst>
            <pc:docMk/>
            <pc:sldMk cId="1230092205" sldId="344"/>
            <ac:spMk id="2" creationId="{A6DA130E-EB71-D52C-2A9C-E9D58078505F}"/>
          </ac:spMkLst>
        </pc:spChg>
      </pc:sldChg>
      <pc:sldChg chg="modSp">
        <pc:chgData name="Kathy Pettit" userId="" providerId="" clId="Web-{9455FE0A-AB7B-4C3F-9310-74E050E5BFB1}" dt="2023-10-24T13:38:39.132" v="48" actId="20577"/>
        <pc:sldMkLst>
          <pc:docMk/>
          <pc:sldMk cId="1083849303" sldId="345"/>
        </pc:sldMkLst>
        <pc:spChg chg="mod">
          <ac:chgData name="Kathy Pettit" userId="" providerId="" clId="Web-{9455FE0A-AB7B-4C3F-9310-74E050E5BFB1}" dt="2023-10-24T13:38:39.132" v="48" actId="20577"/>
          <ac:spMkLst>
            <pc:docMk/>
            <pc:sldMk cId="1083849303" sldId="345"/>
            <ac:spMk id="4" creationId="{A25AEEAC-C5DC-4A16-9D39-3CB35F1DA89E}"/>
          </ac:spMkLst>
        </pc:spChg>
      </pc:sldChg>
      <pc:sldChg chg="modSp">
        <pc:chgData name="Kathy Pettit" userId="" providerId="" clId="Web-{9455FE0A-AB7B-4C3F-9310-74E050E5BFB1}" dt="2023-10-24T20:04:11.679" v="92" actId="20577"/>
        <pc:sldMkLst>
          <pc:docMk/>
          <pc:sldMk cId="377599257" sldId="1003"/>
        </pc:sldMkLst>
        <pc:spChg chg="mod">
          <ac:chgData name="Kathy Pettit" userId="" providerId="" clId="Web-{9455FE0A-AB7B-4C3F-9310-74E050E5BFB1}" dt="2023-10-24T20:04:11.679" v="92" actId="20577"/>
          <ac:spMkLst>
            <pc:docMk/>
            <pc:sldMk cId="377599257" sldId="1003"/>
            <ac:spMk id="2" creationId="{398CBE45-BD3F-4344-A863-4E6947248517}"/>
          </ac:spMkLst>
        </pc:spChg>
      </pc:sldChg>
      <pc:sldChg chg="modSp addCm delCm">
        <pc:chgData name="Kathy Pettit" userId="" providerId="" clId="Web-{9455FE0A-AB7B-4C3F-9310-74E050E5BFB1}" dt="2023-10-24T19:09:10.538" v="86" actId="20577"/>
        <pc:sldMkLst>
          <pc:docMk/>
          <pc:sldMk cId="878960311" sldId="1020"/>
        </pc:sldMkLst>
        <pc:spChg chg="mod">
          <ac:chgData name="Kathy Pettit" userId="" providerId="" clId="Web-{9455FE0A-AB7B-4C3F-9310-74E050E5BFB1}" dt="2023-10-24T19:09:10.538" v="86" actId="20577"/>
          <ac:spMkLst>
            <pc:docMk/>
            <pc:sldMk cId="878960311" sldId="1020"/>
            <ac:spMk id="6" creationId="{CA49F971-A64B-E05E-1C9B-7776BAF12563}"/>
          </ac:spMkLst>
        </pc:spChg>
      </pc:sldChg>
    </pc:docChg>
  </pc:docChgLst>
  <pc:docChgLst>
    <pc:chgData name="Leah Hendey" clId="Web-{56883E81-05D0-47E8-BE21-0537CC159C44}"/>
    <pc:docChg chg="modSld">
      <pc:chgData name="Leah Hendey" userId="" providerId="" clId="Web-{56883E81-05D0-47E8-BE21-0537CC159C44}" dt="2023-10-23T21:36:07.170" v="2" actId="20577"/>
      <pc:docMkLst>
        <pc:docMk/>
      </pc:docMkLst>
      <pc:sldChg chg="modSp">
        <pc:chgData name="Leah Hendey" userId="" providerId="" clId="Web-{56883E81-05D0-47E8-BE21-0537CC159C44}" dt="2023-10-23T21:36:07.170" v="2" actId="20577"/>
        <pc:sldMkLst>
          <pc:docMk/>
          <pc:sldMk cId="2784834041" sldId="1008"/>
        </pc:sldMkLst>
        <pc:spChg chg="mod">
          <ac:chgData name="Leah Hendey" userId="" providerId="" clId="Web-{56883E81-05D0-47E8-BE21-0537CC159C44}" dt="2023-10-23T21:36:07.170" v="2" actId="20577"/>
          <ac:spMkLst>
            <pc:docMk/>
            <pc:sldMk cId="2784834041" sldId="1008"/>
            <ac:spMk id="2" creationId="{3345E9C5-9C85-9620-F39A-61BCD2E2E888}"/>
          </ac:spMkLst>
        </pc:spChg>
      </pc:sldChg>
    </pc:docChg>
  </pc:docChgLst>
  <pc:docChgLst>
    <pc:chgData name="Leah Hendey" clId="Web-{B8BE4F2B-19E1-4040-B5F9-669ED049FAE4}"/>
    <pc:docChg chg="addSld delSld modSld">
      <pc:chgData name="Leah Hendey" userId="" providerId="" clId="Web-{B8BE4F2B-19E1-4040-B5F9-669ED049FAE4}" dt="2023-10-23T13:34:24.724" v="103"/>
      <pc:docMkLst>
        <pc:docMk/>
      </pc:docMkLst>
      <pc:sldChg chg="delCm">
        <pc:chgData name="Leah Hendey" userId="" providerId="" clId="Web-{B8BE4F2B-19E1-4040-B5F9-669ED049FAE4}" dt="2023-10-23T13:14:33.168" v="2"/>
        <pc:sldMkLst>
          <pc:docMk/>
          <pc:sldMk cId="650929079" sldId="336"/>
        </pc:sldMkLst>
      </pc:sldChg>
      <pc:sldChg chg="addSp delSp modSp mod modClrScheme chgLayout">
        <pc:chgData name="Leah Hendey" userId="" providerId="" clId="Web-{B8BE4F2B-19E1-4040-B5F9-669ED049FAE4}" dt="2023-10-23T13:34:16.021" v="102"/>
        <pc:sldMkLst>
          <pc:docMk/>
          <pc:sldMk cId="1393609005" sldId="340"/>
        </pc:sldMkLst>
        <pc:spChg chg="mod ord">
          <ac:chgData name="Leah Hendey" userId="" providerId="" clId="Web-{B8BE4F2B-19E1-4040-B5F9-669ED049FAE4}" dt="2023-10-23T13:34:16.021" v="102"/>
          <ac:spMkLst>
            <pc:docMk/>
            <pc:sldMk cId="1393609005" sldId="340"/>
            <ac:spMk id="2" creationId="{1C92302F-AD54-CB94-CD68-EE4DC80E285F}"/>
          </ac:spMkLst>
        </pc:spChg>
        <pc:spChg chg="add del mod ord">
          <ac:chgData name="Leah Hendey" userId="" providerId="" clId="Web-{B8BE4F2B-19E1-4040-B5F9-669ED049FAE4}" dt="2023-10-23T13:34:16.021" v="102"/>
          <ac:spMkLst>
            <pc:docMk/>
            <pc:sldMk cId="1393609005" sldId="340"/>
            <ac:spMk id="3" creationId="{51E4C228-8095-45F1-680B-8687682F5852}"/>
          </ac:spMkLst>
        </pc:spChg>
        <pc:picChg chg="mod ord">
          <ac:chgData name="Leah Hendey" userId="" providerId="" clId="Web-{B8BE4F2B-19E1-4040-B5F9-669ED049FAE4}" dt="2023-10-23T13:34:16.021" v="102"/>
          <ac:picMkLst>
            <pc:docMk/>
            <pc:sldMk cId="1393609005" sldId="340"/>
            <ac:picMk id="6" creationId="{8E782D7A-B6C2-E7AB-7355-9D8E9BDFA5A1}"/>
          </ac:picMkLst>
        </pc:picChg>
      </pc:sldChg>
      <pc:sldChg chg="delCm">
        <pc:chgData name="Leah Hendey" userId="" providerId="" clId="Web-{B8BE4F2B-19E1-4040-B5F9-669ED049FAE4}" dt="2023-10-23T13:21:08.353" v="12"/>
        <pc:sldMkLst>
          <pc:docMk/>
          <pc:sldMk cId="2389170782" sldId="963"/>
        </pc:sldMkLst>
      </pc:sldChg>
      <pc:sldChg chg="modSp">
        <pc:chgData name="Leah Hendey" userId="" providerId="" clId="Web-{B8BE4F2B-19E1-4040-B5F9-669ED049FAE4}" dt="2023-10-23T13:00:47.141" v="1" actId="20577"/>
        <pc:sldMkLst>
          <pc:docMk/>
          <pc:sldMk cId="3704871168" sldId="995"/>
        </pc:sldMkLst>
        <pc:spChg chg="mod">
          <ac:chgData name="Leah Hendey" userId="" providerId="" clId="Web-{B8BE4F2B-19E1-4040-B5F9-669ED049FAE4}" dt="2023-10-23T13:00:47.141" v="1" actId="20577"/>
          <ac:spMkLst>
            <pc:docMk/>
            <pc:sldMk cId="3704871168" sldId="995"/>
            <ac:spMk id="3" creationId="{884342DF-1752-4F95-AFF3-D05877D725CB}"/>
          </ac:spMkLst>
        </pc:spChg>
      </pc:sldChg>
      <pc:sldChg chg="modSp delCm">
        <pc:chgData name="Leah Hendey" userId="" providerId="" clId="Web-{B8BE4F2B-19E1-4040-B5F9-669ED049FAE4}" dt="2023-10-23T13:27:24.632" v="72"/>
        <pc:sldMkLst>
          <pc:docMk/>
          <pc:sldMk cId="3691561954" sldId="1004"/>
        </pc:sldMkLst>
        <pc:spChg chg="mod">
          <ac:chgData name="Leah Hendey" userId="" providerId="" clId="Web-{B8BE4F2B-19E1-4040-B5F9-669ED049FAE4}" dt="2023-10-23T13:26:13.286" v="66" actId="20577"/>
          <ac:spMkLst>
            <pc:docMk/>
            <pc:sldMk cId="3691561954" sldId="1004"/>
            <ac:spMk id="3" creationId="{1F82890B-180B-8614-08F2-3CB2F92C509A}"/>
          </ac:spMkLst>
        </pc:spChg>
        <pc:spChg chg="mod">
          <ac:chgData name="Leah Hendey" userId="" providerId="" clId="Web-{B8BE4F2B-19E1-4040-B5F9-669ED049FAE4}" dt="2023-10-23T13:27:23.507" v="71" actId="20577"/>
          <ac:spMkLst>
            <pc:docMk/>
            <pc:sldMk cId="3691561954" sldId="1004"/>
            <ac:spMk id="7" creationId="{CAE8906C-82E8-94D0-3B15-4C76B7B147B3}"/>
          </ac:spMkLst>
        </pc:spChg>
        <pc:spChg chg="mod">
          <ac:chgData name="Leah Hendey" userId="" providerId="" clId="Web-{B8BE4F2B-19E1-4040-B5F9-669ED049FAE4}" dt="2023-10-23T13:25:12.612" v="43" actId="20577"/>
          <ac:spMkLst>
            <pc:docMk/>
            <pc:sldMk cId="3691561954" sldId="1004"/>
            <ac:spMk id="8" creationId="{653F19E5-C61B-09D4-1517-5F49D590A893}"/>
          </ac:spMkLst>
        </pc:spChg>
      </pc:sldChg>
      <pc:sldChg chg="modSp delCm">
        <pc:chgData name="Leah Hendey" userId="" providerId="" clId="Web-{B8BE4F2B-19E1-4040-B5F9-669ED049FAE4}" dt="2023-10-23T13:31:19.983" v="97"/>
        <pc:sldMkLst>
          <pc:docMk/>
          <pc:sldMk cId="2269628948" sldId="1007"/>
        </pc:sldMkLst>
        <pc:spChg chg="mod">
          <ac:chgData name="Leah Hendey" userId="" providerId="" clId="Web-{B8BE4F2B-19E1-4040-B5F9-669ED049FAE4}" dt="2023-10-23T13:31:19.937" v="96" actId="20577"/>
          <ac:spMkLst>
            <pc:docMk/>
            <pc:sldMk cId="2269628948" sldId="1007"/>
            <ac:spMk id="2" creationId="{3345E9C5-9C85-9620-F39A-61BCD2E2E888}"/>
          </ac:spMkLst>
        </pc:spChg>
      </pc:sldChg>
      <pc:sldChg chg="modSp delCm">
        <pc:chgData name="Leah Hendey" userId="" providerId="" clId="Web-{B8BE4F2B-19E1-4040-B5F9-669ED049FAE4}" dt="2023-10-23T13:19:36.116" v="11"/>
        <pc:sldMkLst>
          <pc:docMk/>
          <pc:sldMk cId="1027919514" sldId="1018"/>
        </pc:sldMkLst>
        <pc:spChg chg="mod">
          <ac:chgData name="Leah Hendey" userId="" providerId="" clId="Web-{B8BE4F2B-19E1-4040-B5F9-669ED049FAE4}" dt="2023-10-23T13:18:24.551" v="9" actId="20577"/>
          <ac:spMkLst>
            <pc:docMk/>
            <pc:sldMk cId="1027919514" sldId="1018"/>
            <ac:spMk id="4" creationId="{307D433D-0FF4-4E64-9520-1F879D7681D3}"/>
          </ac:spMkLst>
        </pc:spChg>
        <pc:spChg chg="mod">
          <ac:chgData name="Leah Hendey" userId="" providerId="" clId="Web-{B8BE4F2B-19E1-4040-B5F9-669ED049FAE4}" dt="2023-10-23T13:18:30.004" v="10" actId="20577"/>
          <ac:spMkLst>
            <pc:docMk/>
            <pc:sldMk cId="1027919514" sldId="1018"/>
            <ac:spMk id="5" creationId="{7FAAE6E7-8608-4145-83D2-DB8A275293DD}"/>
          </ac:spMkLst>
        </pc:spChg>
      </pc:sldChg>
      <pc:sldChg chg="addSp delSp modSp new mod modClrScheme chgLayout">
        <pc:chgData name="Leah Hendey" userId="" providerId="" clId="Web-{B8BE4F2B-19E1-4040-B5F9-669ED049FAE4}" dt="2023-10-23T13:30:25.872" v="83" actId="20577"/>
        <pc:sldMkLst>
          <pc:docMk/>
          <pc:sldMk cId="3851268098" sldId="1019"/>
        </pc:sldMkLst>
        <pc:spChg chg="del">
          <ac:chgData name="Leah Hendey" userId="" providerId="" clId="Web-{B8BE4F2B-19E1-4040-B5F9-669ED049FAE4}" dt="2023-10-23T13:29:55.699" v="74"/>
          <ac:spMkLst>
            <pc:docMk/>
            <pc:sldMk cId="3851268098" sldId="1019"/>
            <ac:spMk id="2" creationId="{B71AC61A-5919-6AEF-F874-37F86D05034B}"/>
          </ac:spMkLst>
        </pc:spChg>
        <pc:spChg chg="del">
          <ac:chgData name="Leah Hendey" userId="" providerId="" clId="Web-{B8BE4F2B-19E1-4040-B5F9-669ED049FAE4}" dt="2023-10-23T13:29:55.699" v="74"/>
          <ac:spMkLst>
            <pc:docMk/>
            <pc:sldMk cId="3851268098" sldId="1019"/>
            <ac:spMk id="3" creationId="{00E49723-B65D-8279-A21D-805131627E75}"/>
          </ac:spMkLst>
        </pc:spChg>
        <pc:spChg chg="add mod">
          <ac:chgData name="Leah Hendey" userId="" providerId="" clId="Web-{B8BE4F2B-19E1-4040-B5F9-669ED049FAE4}" dt="2023-10-23T13:30:09.325" v="75"/>
          <ac:spMkLst>
            <pc:docMk/>
            <pc:sldMk cId="3851268098" sldId="1019"/>
            <ac:spMk id="4" creationId="{7926930C-A130-5387-7EC8-6E02597F58E8}"/>
          </ac:spMkLst>
        </pc:spChg>
        <pc:spChg chg="add mod">
          <ac:chgData name="Leah Hendey" userId="" providerId="" clId="Web-{B8BE4F2B-19E1-4040-B5F9-669ED049FAE4}" dt="2023-10-23T13:30:25.872" v="83" actId="20577"/>
          <ac:spMkLst>
            <pc:docMk/>
            <pc:sldMk cId="3851268098" sldId="1019"/>
            <ac:spMk id="5" creationId="{ED837389-E592-9984-F967-B808CF020918}"/>
          </ac:spMkLst>
        </pc:spChg>
      </pc:sldChg>
      <pc:sldChg chg="addSp delSp modSp new del mod modClrScheme chgLayout">
        <pc:chgData name="Leah Hendey" userId="" providerId="" clId="Web-{B8BE4F2B-19E1-4040-B5F9-669ED049FAE4}" dt="2023-10-23T13:34:24.724" v="103"/>
        <pc:sldMkLst>
          <pc:docMk/>
          <pc:sldMk cId="1498654859" sldId="1020"/>
        </pc:sldMkLst>
        <pc:spChg chg="add del">
          <ac:chgData name="Leah Hendey" userId="" providerId="" clId="Web-{B8BE4F2B-19E1-4040-B5F9-669ED049FAE4}" dt="2023-10-23T13:34:16.021" v="101"/>
          <ac:spMkLst>
            <pc:docMk/>
            <pc:sldMk cId="1498654859" sldId="1020"/>
            <ac:spMk id="2" creationId="{172CE22A-057F-D468-10CF-31C48EA70A0E}"/>
          </ac:spMkLst>
        </pc:spChg>
        <pc:spChg chg="mod ord">
          <ac:chgData name="Leah Hendey" userId="" providerId="" clId="Web-{B8BE4F2B-19E1-4040-B5F9-669ED049FAE4}" dt="2023-10-23T13:34:16.021" v="101"/>
          <ac:spMkLst>
            <pc:docMk/>
            <pc:sldMk cId="1498654859" sldId="1020"/>
            <ac:spMk id="3" creationId="{E269688D-14F3-A775-AC25-3400160C9D8F}"/>
          </ac:spMkLst>
        </pc:spChg>
        <pc:spChg chg="add del mod ord">
          <ac:chgData name="Leah Hendey" userId="" providerId="" clId="Web-{B8BE4F2B-19E1-4040-B5F9-669ED049FAE4}" dt="2023-10-23T13:34:16.021" v="101"/>
          <ac:spMkLst>
            <pc:docMk/>
            <pc:sldMk cId="1498654859" sldId="1020"/>
            <ac:spMk id="4" creationId="{F570CEC9-ADD1-58E3-571E-C341D1EB28BA}"/>
          </ac:spMkLst>
        </pc:spChg>
      </pc:sldChg>
    </pc:docChg>
  </pc:docChgLst>
  <pc:docChgLst>
    <pc:chgData name="Emily Verburg" clId="Web-{E041E19D-F751-4861-9749-A2665ACB16A2}"/>
    <pc:docChg chg="addSld modSld sldOrd">
      <pc:chgData name="Emily Verburg" userId="" providerId="" clId="Web-{E041E19D-F751-4861-9749-A2665ACB16A2}" dt="2023-10-31T21:24:59.638" v="64" actId="1076"/>
      <pc:docMkLst>
        <pc:docMk/>
      </pc:docMkLst>
      <pc:sldChg chg="delSp modSp">
        <pc:chgData name="Emily Verburg" userId="" providerId="" clId="Web-{E041E19D-F751-4861-9749-A2665ACB16A2}" dt="2023-10-31T21:22:18.118" v="24" actId="20577"/>
        <pc:sldMkLst>
          <pc:docMk/>
          <pc:sldMk cId="3435428155" sldId="335"/>
        </pc:sldMkLst>
        <pc:spChg chg="mod">
          <ac:chgData name="Emily Verburg" userId="" providerId="" clId="Web-{E041E19D-F751-4861-9749-A2665ACB16A2}" dt="2023-10-31T21:21:13.601" v="13" actId="20577"/>
          <ac:spMkLst>
            <pc:docMk/>
            <pc:sldMk cId="3435428155" sldId="335"/>
            <ac:spMk id="15" creationId="{D3FBF629-ED80-5892-996D-CDFD1BFD5F49}"/>
          </ac:spMkLst>
        </pc:spChg>
        <pc:spChg chg="del">
          <ac:chgData name="Emily Verburg" userId="" providerId="" clId="Web-{E041E19D-F751-4861-9749-A2665ACB16A2}" dt="2023-10-31T21:21:14.522" v="14"/>
          <ac:spMkLst>
            <pc:docMk/>
            <pc:sldMk cId="3435428155" sldId="335"/>
            <ac:spMk id="16" creationId="{8E94C259-666B-14C9-248D-63F8E88C033A}"/>
          </ac:spMkLst>
        </pc:spChg>
        <pc:spChg chg="mod">
          <ac:chgData name="Emily Verburg" userId="" providerId="" clId="Web-{E041E19D-F751-4861-9749-A2665ACB16A2}" dt="2023-10-31T21:22:18.118" v="24" actId="20577"/>
          <ac:spMkLst>
            <pc:docMk/>
            <pc:sldMk cId="3435428155" sldId="335"/>
            <ac:spMk id="17" creationId="{A0BF54B0-574A-03F9-8E87-C015EDC0389B}"/>
          </ac:spMkLst>
        </pc:spChg>
      </pc:sldChg>
      <pc:sldChg chg="addSp delSp modSp new ord">
        <pc:chgData name="Emily Verburg" userId="" providerId="" clId="Web-{E041E19D-F751-4861-9749-A2665ACB16A2}" dt="2023-10-31T21:24:59.638" v="64" actId="1076"/>
        <pc:sldMkLst>
          <pc:docMk/>
          <pc:sldMk cId="58748223" sldId="964"/>
        </pc:sldMkLst>
        <pc:spChg chg="add del">
          <ac:chgData name="Emily Verburg" userId="" providerId="" clId="Web-{E041E19D-F751-4861-9749-A2665ACB16A2}" dt="2023-10-31T21:24:21.934" v="53"/>
          <ac:spMkLst>
            <pc:docMk/>
            <pc:sldMk cId="58748223" sldId="964"/>
            <ac:spMk id="2" creationId="{60BE8B08-F1C9-120D-6C17-E7898DA3BB97}"/>
          </ac:spMkLst>
        </pc:spChg>
        <pc:spChg chg="mod">
          <ac:chgData name="Emily Verburg" userId="" providerId="" clId="Web-{E041E19D-F751-4861-9749-A2665ACB16A2}" dt="2023-10-31T21:24:03.980" v="51" actId="20577"/>
          <ac:spMkLst>
            <pc:docMk/>
            <pc:sldMk cId="58748223" sldId="964"/>
            <ac:spMk id="3" creationId="{4BBA0521-F636-B7B7-46C5-9F6785C6F2CF}"/>
          </ac:spMkLst>
        </pc:spChg>
        <pc:spChg chg="add del">
          <ac:chgData name="Emily Verburg" userId="" providerId="" clId="Web-{E041E19D-F751-4861-9749-A2665ACB16A2}" dt="2023-10-31T21:22:47.916" v="28"/>
          <ac:spMkLst>
            <pc:docMk/>
            <pc:sldMk cId="58748223" sldId="964"/>
            <ac:spMk id="4" creationId="{A2E76234-EEAA-8513-2753-044B27474F55}"/>
          </ac:spMkLst>
        </pc:spChg>
        <pc:spChg chg="add mod">
          <ac:chgData name="Emily Verburg" userId="" providerId="" clId="Web-{E041E19D-F751-4861-9749-A2665ACB16A2}" dt="2023-10-31T21:24:44.684" v="62" actId="14100"/>
          <ac:spMkLst>
            <pc:docMk/>
            <pc:sldMk cId="58748223" sldId="964"/>
            <ac:spMk id="6" creationId="{08DE06F0-6FC7-FD45-3005-CAEC0F20D2F9}"/>
          </ac:spMkLst>
        </pc:spChg>
        <pc:spChg chg="add del mod">
          <ac:chgData name="Emily Verburg" userId="" providerId="" clId="Web-{E041E19D-F751-4861-9749-A2665ACB16A2}" dt="2023-10-31T21:24:36.059" v="58"/>
          <ac:spMkLst>
            <pc:docMk/>
            <pc:sldMk cId="58748223" sldId="964"/>
            <ac:spMk id="10" creationId="{CA82CB01-D422-3E68-B176-83A13A1CAFCC}"/>
          </ac:spMkLst>
        </pc:spChg>
        <pc:picChg chg="add del mod ord">
          <ac:chgData name="Emily Verburg" userId="" providerId="" clId="Web-{E041E19D-F751-4861-9749-A2665ACB16A2}" dt="2023-10-31T21:23:17.057" v="36"/>
          <ac:picMkLst>
            <pc:docMk/>
            <pc:sldMk cId="58748223" sldId="964"/>
            <ac:picMk id="5" creationId="{975A4556-8066-6F0E-F8DB-EC6FB2E0F19C}"/>
          </ac:picMkLst>
        </pc:picChg>
        <pc:picChg chg="add del mod ord">
          <ac:chgData name="Emily Verburg" userId="" providerId="" clId="Web-{E041E19D-F751-4861-9749-A2665ACB16A2}" dt="2023-10-31T21:24:26.934" v="55"/>
          <ac:picMkLst>
            <pc:docMk/>
            <pc:sldMk cId="58748223" sldId="964"/>
            <ac:picMk id="7" creationId="{4A5047F9-294E-CCAA-727D-80E241202050}"/>
          </ac:picMkLst>
        </pc:picChg>
        <pc:picChg chg="add mod">
          <ac:chgData name="Emily Verburg" userId="" providerId="" clId="Web-{E041E19D-F751-4861-9749-A2665ACB16A2}" dt="2023-10-31T21:24:59.638" v="64" actId="1076"/>
          <ac:picMkLst>
            <pc:docMk/>
            <pc:sldMk cId="58748223" sldId="964"/>
            <ac:picMk id="8" creationId="{2BDE7AD3-11E8-5329-6F09-9E8F17C8C817}"/>
          </ac:picMkLst>
        </pc:picChg>
      </pc:sldChg>
    </pc:docChg>
  </pc:docChgLst>
  <pc:docChgLst>
    <pc:chgData name="Leah Hendey" clId="Web-{C264FA05-CFFD-4C7D-9540-1EBE4CAC68DF}"/>
    <pc:docChg chg="modSld">
      <pc:chgData name="Leah Hendey" userId="" providerId="" clId="Web-{C264FA05-CFFD-4C7D-9540-1EBE4CAC68DF}" dt="2023-10-23T21:08:58.789" v="11" actId="20577"/>
      <pc:docMkLst>
        <pc:docMk/>
      </pc:docMkLst>
      <pc:sldChg chg="modSp">
        <pc:chgData name="Leah Hendey" userId="" providerId="" clId="Web-{C264FA05-CFFD-4C7D-9540-1EBE4CAC68DF}" dt="2023-10-23T21:08:58.789" v="11" actId="20577"/>
        <pc:sldMkLst>
          <pc:docMk/>
          <pc:sldMk cId="1027919514" sldId="1018"/>
        </pc:sldMkLst>
        <pc:spChg chg="mod">
          <ac:chgData name="Leah Hendey" userId="" providerId="" clId="Web-{C264FA05-CFFD-4C7D-9540-1EBE4CAC68DF}" dt="2023-10-23T21:08:58.789" v="11" actId="20577"/>
          <ac:spMkLst>
            <pc:docMk/>
            <pc:sldMk cId="1027919514" sldId="1018"/>
            <ac:spMk id="5" creationId="{7FAAE6E7-8608-4145-83D2-DB8A275293DD}"/>
          </ac:spMkLst>
        </pc:spChg>
      </pc:sldChg>
    </pc:docChg>
  </pc:docChgLst>
  <pc:docChgLst>
    <pc:chgData name="Pettit, Kathryn" userId="dXo+z1QxxsN0BGCIuVF1mSAbS4y4XBiQ8GwP9ONTnSQ=" providerId="None" clId="Web-{00DB1E81-8A71-4759-8652-0B081E85DC54}"/>
    <pc:docChg chg="modSld">
      <pc:chgData name="Pettit, Kathryn" userId="dXo+z1QxxsN0BGCIuVF1mSAbS4y4XBiQ8GwP9ONTnSQ=" providerId="None" clId="Web-{00DB1E81-8A71-4759-8652-0B081E85DC54}" dt="2024-09-20T17:05:51.639" v="191" actId="20577"/>
      <pc:docMkLst>
        <pc:docMk/>
      </pc:docMkLst>
      <pc:sldChg chg="modSp">
        <pc:chgData name="Pettit, Kathryn" userId="dXo+z1QxxsN0BGCIuVF1mSAbS4y4XBiQ8GwP9ONTnSQ=" providerId="None" clId="Web-{00DB1E81-8A71-4759-8652-0B081E85DC54}" dt="2024-09-20T16:54:19.287" v="93" actId="1076"/>
        <pc:sldMkLst>
          <pc:docMk/>
          <pc:sldMk cId="3006341996" sldId="967"/>
        </pc:sldMkLst>
        <pc:picChg chg="mod">
          <ac:chgData name="Pettit, Kathryn" userId="dXo+z1QxxsN0BGCIuVF1mSAbS4y4XBiQ8GwP9ONTnSQ=" providerId="None" clId="Web-{00DB1E81-8A71-4759-8652-0B081E85DC54}" dt="2024-09-20T16:54:19.287" v="93" actId="1076"/>
          <ac:picMkLst>
            <pc:docMk/>
            <pc:sldMk cId="3006341996" sldId="967"/>
            <ac:picMk id="4" creationId="{4DE4B238-14DC-86DB-96E4-C1E45B8B316A}"/>
          </ac:picMkLst>
        </pc:picChg>
        <pc:picChg chg="mod">
          <ac:chgData name="Pettit, Kathryn" userId="dXo+z1QxxsN0BGCIuVF1mSAbS4y4XBiQ8GwP9ONTnSQ=" providerId="None" clId="Web-{00DB1E81-8A71-4759-8652-0B081E85DC54}" dt="2024-09-20T16:54:17.693" v="92" actId="1076"/>
          <ac:picMkLst>
            <pc:docMk/>
            <pc:sldMk cId="3006341996" sldId="967"/>
            <ac:picMk id="7" creationId="{AC140A25-A599-E2AE-BD5A-9499D177568A}"/>
          </ac:picMkLst>
        </pc:picChg>
      </pc:sldChg>
      <pc:sldChg chg="modNotes">
        <pc:chgData name="Pettit, Kathryn" userId="dXo+z1QxxsN0BGCIuVF1mSAbS4y4XBiQ8GwP9ONTnSQ=" providerId="None" clId="Web-{00DB1E81-8A71-4759-8652-0B081E85DC54}" dt="2024-09-20T16:52:57.424" v="60"/>
        <pc:sldMkLst>
          <pc:docMk/>
          <pc:sldMk cId="1273856315" sldId="968"/>
        </pc:sldMkLst>
      </pc:sldChg>
      <pc:sldChg chg="modNotes">
        <pc:chgData name="Pettit, Kathryn" userId="dXo+z1QxxsN0BGCIuVF1mSAbS4y4XBiQ8GwP9ONTnSQ=" providerId="None" clId="Web-{00DB1E81-8A71-4759-8652-0B081E85DC54}" dt="2024-09-20T16:51:46.156" v="20"/>
        <pc:sldMkLst>
          <pc:docMk/>
          <pc:sldMk cId="3791902564" sldId="969"/>
        </pc:sldMkLst>
      </pc:sldChg>
      <pc:sldChg chg="modSp modNotes">
        <pc:chgData name="Pettit, Kathryn" userId="dXo+z1QxxsN0BGCIuVF1mSAbS4y4XBiQ8GwP9ONTnSQ=" providerId="None" clId="Web-{00DB1E81-8A71-4759-8652-0B081E85DC54}" dt="2024-09-20T16:52:33.736" v="40" actId="20577"/>
        <pc:sldMkLst>
          <pc:docMk/>
          <pc:sldMk cId="3187026785" sldId="970"/>
        </pc:sldMkLst>
        <pc:spChg chg="mod">
          <ac:chgData name="Pettit, Kathryn" userId="dXo+z1QxxsN0BGCIuVF1mSAbS4y4XBiQ8GwP9ONTnSQ=" providerId="None" clId="Web-{00DB1E81-8A71-4759-8652-0B081E85DC54}" dt="2024-09-20T16:52:33.736" v="40" actId="20577"/>
          <ac:spMkLst>
            <pc:docMk/>
            <pc:sldMk cId="3187026785" sldId="970"/>
            <ac:spMk id="4" creationId="{2323F81A-ACA8-D4DC-613E-B334F81A8000}"/>
          </ac:spMkLst>
        </pc:spChg>
      </pc:sldChg>
      <pc:sldChg chg="modNotes">
        <pc:chgData name="Pettit, Kathryn" userId="dXo+z1QxxsN0BGCIuVF1mSAbS4y4XBiQ8GwP9ONTnSQ=" providerId="None" clId="Web-{00DB1E81-8A71-4759-8652-0B081E85DC54}" dt="2024-09-20T17:05:16.013" v="187"/>
        <pc:sldMkLst>
          <pc:docMk/>
          <pc:sldMk cId="614669821" sldId="978"/>
        </pc:sldMkLst>
      </pc:sldChg>
      <pc:sldChg chg="modSp">
        <pc:chgData name="Pettit, Kathryn" userId="dXo+z1QxxsN0BGCIuVF1mSAbS4y4XBiQ8GwP9ONTnSQ=" providerId="None" clId="Web-{00DB1E81-8A71-4759-8652-0B081E85DC54}" dt="2024-09-20T17:01:39.505" v="140" actId="20577"/>
        <pc:sldMkLst>
          <pc:docMk/>
          <pc:sldMk cId="3269291943" sldId="980"/>
        </pc:sldMkLst>
        <pc:spChg chg="mod">
          <ac:chgData name="Pettit, Kathryn" userId="dXo+z1QxxsN0BGCIuVF1mSAbS4y4XBiQ8GwP9ONTnSQ=" providerId="None" clId="Web-{00DB1E81-8A71-4759-8652-0B081E85DC54}" dt="2024-09-20T17:01:39.505" v="140" actId="20577"/>
          <ac:spMkLst>
            <pc:docMk/>
            <pc:sldMk cId="3269291943" sldId="980"/>
            <ac:spMk id="3" creationId="{D360FF28-9D98-F3B5-5CDC-69C2893E55C2}"/>
          </ac:spMkLst>
        </pc:spChg>
      </pc:sldChg>
      <pc:sldChg chg="modSp">
        <pc:chgData name="Pettit, Kathryn" userId="dXo+z1QxxsN0BGCIuVF1mSAbS4y4XBiQ8GwP9ONTnSQ=" providerId="None" clId="Web-{00DB1E81-8A71-4759-8652-0B081E85DC54}" dt="2024-09-20T17:05:51.639" v="191" actId="20577"/>
        <pc:sldMkLst>
          <pc:docMk/>
          <pc:sldMk cId="2229845139" sldId="989"/>
        </pc:sldMkLst>
        <pc:spChg chg="mod">
          <ac:chgData name="Pettit, Kathryn" userId="dXo+z1QxxsN0BGCIuVF1mSAbS4y4XBiQ8GwP9ONTnSQ=" providerId="None" clId="Web-{00DB1E81-8A71-4759-8652-0B081E85DC54}" dt="2024-09-20T17:05:51.639" v="191" actId="20577"/>
          <ac:spMkLst>
            <pc:docMk/>
            <pc:sldMk cId="2229845139" sldId="989"/>
            <ac:spMk id="4" creationId="{82161649-C815-1FCC-CC9F-22CB0A49284E}"/>
          </ac:spMkLst>
        </pc:spChg>
      </pc:sldChg>
      <pc:sldChg chg="modSp modNotes">
        <pc:chgData name="Pettit, Kathryn" userId="dXo+z1QxxsN0BGCIuVF1mSAbS4y4XBiQ8GwP9ONTnSQ=" providerId="None" clId="Web-{00DB1E81-8A71-4759-8652-0B081E85DC54}" dt="2024-09-20T16:54:12.052" v="91"/>
        <pc:sldMkLst>
          <pc:docMk/>
          <pc:sldMk cId="1274513130" sldId="992"/>
        </pc:sldMkLst>
        <pc:spChg chg="mod">
          <ac:chgData name="Pettit, Kathryn" userId="dXo+z1QxxsN0BGCIuVF1mSAbS4y4XBiQ8GwP9ONTnSQ=" providerId="None" clId="Web-{00DB1E81-8A71-4759-8652-0B081E85DC54}" dt="2024-09-20T16:53:40.926" v="62" actId="20577"/>
          <ac:spMkLst>
            <pc:docMk/>
            <pc:sldMk cId="1274513130" sldId="992"/>
            <ac:spMk id="2" creationId="{D37E19CB-08C7-65AE-7090-55AB091F9310}"/>
          </ac:spMkLst>
        </pc:spChg>
      </pc:sldChg>
      <pc:sldChg chg="modSp modNotes">
        <pc:chgData name="Pettit, Kathryn" userId="dXo+z1QxxsN0BGCIuVF1mSAbS4y4XBiQ8GwP9ONTnSQ=" providerId="None" clId="Web-{00DB1E81-8A71-4759-8652-0B081E85DC54}" dt="2024-09-20T17:04:46.356" v="179"/>
        <pc:sldMkLst>
          <pc:docMk/>
          <pc:sldMk cId="1260441486" sldId="996"/>
        </pc:sldMkLst>
        <pc:spChg chg="mod">
          <ac:chgData name="Pettit, Kathryn" userId="dXo+z1QxxsN0BGCIuVF1mSAbS4y4XBiQ8GwP9ONTnSQ=" providerId="None" clId="Web-{00DB1E81-8A71-4759-8652-0B081E85DC54}" dt="2024-09-20T17:03:35.775" v="169" actId="20577"/>
          <ac:spMkLst>
            <pc:docMk/>
            <pc:sldMk cId="1260441486" sldId="996"/>
            <ac:spMk id="3" creationId="{4D508814-79E9-03E8-86B4-ADAF7B6D7253}"/>
          </ac:spMkLst>
        </pc:spChg>
      </pc:sldChg>
    </pc:docChg>
  </pc:docChgLst>
  <pc:docChgLst>
    <pc:chgData name="Kathy Pettit" clId="Web-{78933601-82D2-41CE-AA7F-BD4886FE1F51}"/>
    <pc:docChg chg="modSld">
      <pc:chgData name="Kathy Pettit" userId="" providerId="" clId="Web-{78933601-82D2-41CE-AA7F-BD4886FE1F51}" dt="2023-10-25T13:12:36.253" v="13" actId="20577"/>
      <pc:docMkLst>
        <pc:docMk/>
      </pc:docMkLst>
      <pc:sldChg chg="modSp">
        <pc:chgData name="Kathy Pettit" userId="" providerId="" clId="Web-{78933601-82D2-41CE-AA7F-BD4886FE1F51}" dt="2023-10-25T13:12:36.253" v="13" actId="20577"/>
        <pc:sldMkLst>
          <pc:docMk/>
          <pc:sldMk cId="239994350" sldId="998"/>
        </pc:sldMkLst>
        <pc:spChg chg="mod">
          <ac:chgData name="Kathy Pettit" userId="" providerId="" clId="Web-{78933601-82D2-41CE-AA7F-BD4886FE1F51}" dt="2023-10-25T13:12:36.253" v="13" actId="20577"/>
          <ac:spMkLst>
            <pc:docMk/>
            <pc:sldMk cId="239994350" sldId="998"/>
            <ac:spMk id="2" creationId="{1A2A8A72-65F1-4477-ACA7-892EBC875A5A}"/>
          </ac:spMkLst>
        </pc:spChg>
      </pc:sldChg>
      <pc:sldChg chg="modSp">
        <pc:chgData name="Kathy Pettit" userId="" providerId="" clId="Web-{78933601-82D2-41CE-AA7F-BD4886FE1F51}" dt="2023-10-25T12:53:33.507" v="3" actId="20577"/>
        <pc:sldMkLst>
          <pc:docMk/>
          <pc:sldMk cId="3720952623" sldId="1015"/>
        </pc:sldMkLst>
        <pc:spChg chg="mod">
          <ac:chgData name="Kathy Pettit" userId="" providerId="" clId="Web-{78933601-82D2-41CE-AA7F-BD4886FE1F51}" dt="2023-10-25T12:53:33.507" v="3" actId="20577"/>
          <ac:spMkLst>
            <pc:docMk/>
            <pc:sldMk cId="3720952623" sldId="1015"/>
            <ac:spMk id="3" creationId="{0E60080C-8D4C-7842-9558-318C4774AA27}"/>
          </ac:spMkLst>
        </pc:spChg>
      </pc:sldChg>
    </pc:docChg>
  </pc:docChgLst>
  <pc:docChgLst>
    <pc:chgData name="Kathy Pettit" clId="Web-{3820BE13-BBEC-49F2-8D13-062293DEB51A}"/>
    <pc:docChg chg="addSld delSld modSld">
      <pc:chgData name="Kathy Pettit" userId="" providerId="" clId="Web-{3820BE13-BBEC-49F2-8D13-062293DEB51A}" dt="2023-10-22T20:12:40.568" v="366"/>
      <pc:docMkLst>
        <pc:docMk/>
      </pc:docMkLst>
      <pc:sldChg chg="addCm">
        <pc:chgData name="Kathy Pettit" userId="" providerId="" clId="Web-{3820BE13-BBEC-49F2-8D13-062293DEB51A}" dt="2023-10-22T19:42:30.262" v="30"/>
        <pc:sldMkLst>
          <pc:docMk/>
          <pc:sldMk cId="650929079" sldId="336"/>
        </pc:sldMkLst>
      </pc:sldChg>
      <pc:sldChg chg="modSp">
        <pc:chgData name="Kathy Pettit" userId="" providerId="" clId="Web-{3820BE13-BBEC-49F2-8D13-062293DEB51A}" dt="2023-10-22T19:39:16.802" v="8" actId="20577"/>
        <pc:sldMkLst>
          <pc:docMk/>
          <pc:sldMk cId="1393609005" sldId="340"/>
        </pc:sldMkLst>
        <pc:spChg chg="mod">
          <ac:chgData name="Kathy Pettit" userId="" providerId="" clId="Web-{3820BE13-BBEC-49F2-8D13-062293DEB51A}" dt="2023-10-22T19:39:16.802" v="8" actId="20577"/>
          <ac:spMkLst>
            <pc:docMk/>
            <pc:sldMk cId="1393609005" sldId="340"/>
            <ac:spMk id="2" creationId="{1C92302F-AD54-CB94-CD68-EE4DC80E285F}"/>
          </ac:spMkLst>
        </pc:spChg>
      </pc:sldChg>
      <pc:sldChg chg="modSp">
        <pc:chgData name="Kathy Pettit" userId="" providerId="" clId="Web-{3820BE13-BBEC-49F2-8D13-062293DEB51A}" dt="2023-10-22T20:06:27.022" v="105" actId="20577"/>
        <pc:sldMkLst>
          <pc:docMk/>
          <pc:sldMk cId="1809540784" sldId="341"/>
        </pc:sldMkLst>
        <pc:spChg chg="mod">
          <ac:chgData name="Kathy Pettit" userId="" providerId="" clId="Web-{3820BE13-BBEC-49F2-8D13-062293DEB51A}" dt="2023-10-22T20:06:27.022" v="105" actId="20577"/>
          <ac:spMkLst>
            <pc:docMk/>
            <pc:sldMk cId="1809540784" sldId="341"/>
            <ac:spMk id="3" creationId="{34F81156-9A11-434A-8275-264C2EBDABF1}"/>
          </ac:spMkLst>
        </pc:spChg>
      </pc:sldChg>
      <pc:sldChg chg="modSp">
        <pc:chgData name="Kathy Pettit" userId="" providerId="" clId="Web-{3820BE13-BBEC-49F2-8D13-062293DEB51A}" dt="2023-10-22T19:42:04.980" v="29" actId="20577"/>
        <pc:sldMkLst>
          <pc:docMk/>
          <pc:sldMk cId="4275086045" sldId="347"/>
        </pc:sldMkLst>
        <pc:spChg chg="mod">
          <ac:chgData name="Kathy Pettit" userId="" providerId="" clId="Web-{3820BE13-BBEC-49F2-8D13-062293DEB51A}" dt="2023-10-22T19:41:18.853" v="18" actId="20577"/>
          <ac:spMkLst>
            <pc:docMk/>
            <pc:sldMk cId="4275086045" sldId="347"/>
            <ac:spMk id="7" creationId="{CAE8906C-82E8-94D0-3B15-4C76B7B147B3}"/>
          </ac:spMkLst>
        </pc:spChg>
        <pc:spChg chg="mod">
          <ac:chgData name="Kathy Pettit" userId="" providerId="" clId="Web-{3820BE13-BBEC-49F2-8D13-062293DEB51A}" dt="2023-10-22T19:42:04.980" v="29" actId="20577"/>
          <ac:spMkLst>
            <pc:docMk/>
            <pc:sldMk cId="4275086045" sldId="347"/>
            <ac:spMk id="9" creationId="{A80C1399-9C66-BC72-69CF-A232DA1F05EA}"/>
          </ac:spMkLst>
        </pc:spChg>
      </pc:sldChg>
      <pc:sldChg chg="addCm">
        <pc:chgData name="Kathy Pettit" userId="" providerId="" clId="Web-{3820BE13-BBEC-49F2-8D13-062293DEB51A}" dt="2023-10-22T19:46:15.068" v="51"/>
        <pc:sldMkLst>
          <pc:docMk/>
          <pc:sldMk cId="2389170782" sldId="963"/>
        </pc:sldMkLst>
      </pc:sldChg>
      <pc:sldChg chg="modSp">
        <pc:chgData name="Kathy Pettit" userId="" providerId="" clId="Web-{3820BE13-BBEC-49F2-8D13-062293DEB51A}" dt="2023-10-22T20:07:09.445" v="109" actId="20577"/>
        <pc:sldMkLst>
          <pc:docMk/>
          <pc:sldMk cId="3704871168" sldId="995"/>
        </pc:sldMkLst>
        <pc:spChg chg="mod">
          <ac:chgData name="Kathy Pettit" userId="" providerId="" clId="Web-{3820BE13-BBEC-49F2-8D13-062293DEB51A}" dt="2023-10-22T20:07:09.445" v="109" actId="20577"/>
          <ac:spMkLst>
            <pc:docMk/>
            <pc:sldMk cId="3704871168" sldId="995"/>
            <ac:spMk id="3" creationId="{884342DF-1752-4F95-AFF3-D05877D725CB}"/>
          </ac:spMkLst>
        </pc:spChg>
      </pc:sldChg>
      <pc:sldChg chg="modSp">
        <pc:chgData name="Kathy Pettit" userId="" providerId="" clId="Web-{3820BE13-BBEC-49F2-8D13-062293DEB51A}" dt="2023-10-22T19:44:25.611" v="48" actId="20577"/>
        <pc:sldMkLst>
          <pc:docMk/>
          <pc:sldMk cId="349575785" sldId="997"/>
        </pc:sldMkLst>
        <pc:spChg chg="mod">
          <ac:chgData name="Kathy Pettit" userId="" providerId="" clId="Web-{3820BE13-BBEC-49F2-8D13-062293DEB51A}" dt="2023-10-22T19:44:25.611" v="48" actId="20577"/>
          <ac:spMkLst>
            <pc:docMk/>
            <pc:sldMk cId="349575785" sldId="997"/>
            <ac:spMk id="3" creationId="{884342DF-1752-4F95-AFF3-D05877D725CB}"/>
          </ac:spMkLst>
        </pc:spChg>
      </pc:sldChg>
      <pc:sldChg chg="delSp addCm">
        <pc:chgData name="Kathy Pettit" userId="" providerId="" clId="Web-{3820BE13-BBEC-49F2-8D13-062293DEB51A}" dt="2023-10-22T19:47:38.056" v="53"/>
        <pc:sldMkLst>
          <pc:docMk/>
          <pc:sldMk cId="377599257" sldId="1003"/>
        </pc:sldMkLst>
        <pc:spChg chg="del">
          <ac:chgData name="Kathy Pettit" userId="" providerId="" clId="Web-{3820BE13-BBEC-49F2-8D13-062293DEB51A}" dt="2023-10-22T19:46:46.616" v="52"/>
          <ac:spMkLst>
            <pc:docMk/>
            <pc:sldMk cId="377599257" sldId="1003"/>
            <ac:spMk id="3" creationId="{94411A07-D6C2-4128-98D3-FB9D93E72A83}"/>
          </ac:spMkLst>
        </pc:spChg>
      </pc:sldChg>
      <pc:sldChg chg="modSp addCm modCm modNotes">
        <pc:chgData name="Kathy Pettit" userId="" providerId="" clId="Web-{3820BE13-BBEC-49F2-8D13-062293DEB51A}" dt="2023-10-22T20:02:34.169" v="68"/>
        <pc:sldMkLst>
          <pc:docMk/>
          <pc:sldMk cId="3691561954" sldId="1004"/>
        </pc:sldMkLst>
        <pc:spChg chg="mod">
          <ac:chgData name="Kathy Pettit" userId="" providerId="" clId="Web-{3820BE13-BBEC-49F2-8D13-062293DEB51A}" dt="2023-10-22T19:48:08.244" v="60" actId="20577"/>
          <ac:spMkLst>
            <pc:docMk/>
            <pc:sldMk cId="3691561954" sldId="1004"/>
            <ac:spMk id="8" creationId="{653F19E5-C61B-09D4-1517-5F49D590A893}"/>
          </ac:spMkLst>
        </pc:spChg>
      </pc:sldChg>
      <pc:sldChg chg="addCm">
        <pc:chgData name="Kathy Pettit" userId="" providerId="" clId="Web-{3820BE13-BBEC-49F2-8D13-062293DEB51A}" dt="2023-10-22T20:04:01.516" v="69"/>
        <pc:sldMkLst>
          <pc:docMk/>
          <pc:sldMk cId="2269628948" sldId="1007"/>
        </pc:sldMkLst>
      </pc:sldChg>
      <pc:sldChg chg="modSp">
        <pc:chgData name="Kathy Pettit" userId="" providerId="" clId="Web-{3820BE13-BBEC-49F2-8D13-062293DEB51A}" dt="2023-10-22T20:04:20.798" v="74" actId="20577"/>
        <pc:sldMkLst>
          <pc:docMk/>
          <pc:sldMk cId="2784834041" sldId="1008"/>
        </pc:sldMkLst>
        <pc:spChg chg="mod">
          <ac:chgData name="Kathy Pettit" userId="" providerId="" clId="Web-{3820BE13-BBEC-49F2-8D13-062293DEB51A}" dt="2023-10-22T20:04:20.798" v="74" actId="20577"/>
          <ac:spMkLst>
            <pc:docMk/>
            <pc:sldMk cId="2784834041" sldId="1008"/>
            <ac:spMk id="2" creationId="{3345E9C5-9C85-9620-F39A-61BCD2E2E888}"/>
          </ac:spMkLst>
        </pc:spChg>
      </pc:sldChg>
      <pc:sldChg chg="modSp">
        <pc:chgData name="Kathy Pettit" userId="" providerId="" clId="Web-{3820BE13-BBEC-49F2-8D13-062293DEB51A}" dt="2023-10-22T20:04:35.471" v="88" actId="20577"/>
        <pc:sldMkLst>
          <pc:docMk/>
          <pc:sldMk cId="659516281" sldId="1009"/>
        </pc:sldMkLst>
        <pc:spChg chg="mod">
          <ac:chgData name="Kathy Pettit" userId="" providerId="" clId="Web-{3820BE13-BBEC-49F2-8D13-062293DEB51A}" dt="2023-10-22T20:04:35.471" v="88" actId="20577"/>
          <ac:spMkLst>
            <pc:docMk/>
            <pc:sldMk cId="659516281" sldId="1009"/>
            <ac:spMk id="2" creationId="{3345E9C5-9C85-9620-F39A-61BCD2E2E888}"/>
          </ac:spMkLst>
        </pc:spChg>
      </pc:sldChg>
      <pc:sldChg chg="addCm">
        <pc:chgData name="Kathy Pettit" userId="" providerId="" clId="Web-{3820BE13-BBEC-49F2-8D13-062293DEB51A}" dt="2023-10-22T19:43:17.561" v="31"/>
        <pc:sldMkLst>
          <pc:docMk/>
          <pc:sldMk cId="2547396087" sldId="1013"/>
        </pc:sldMkLst>
      </pc:sldChg>
      <pc:sldChg chg="modSp">
        <pc:chgData name="Kathy Pettit" userId="" providerId="" clId="Web-{3820BE13-BBEC-49F2-8D13-062293DEB51A}" dt="2023-10-22T20:05:39.754" v="98" actId="20577"/>
        <pc:sldMkLst>
          <pc:docMk/>
          <pc:sldMk cId="2210229920" sldId="1017"/>
        </pc:sldMkLst>
        <pc:spChg chg="mod">
          <ac:chgData name="Kathy Pettit" userId="" providerId="" clId="Web-{3820BE13-BBEC-49F2-8D13-062293DEB51A}" dt="2023-10-22T20:05:39.754" v="98" actId="20577"/>
          <ac:spMkLst>
            <pc:docMk/>
            <pc:sldMk cId="2210229920" sldId="1017"/>
            <ac:spMk id="3" creationId="{2998A5B3-0B90-46EA-9128-51DE63C0DC31}"/>
          </ac:spMkLst>
        </pc:spChg>
      </pc:sldChg>
      <pc:sldChg chg="modSp add replId addCm">
        <pc:chgData name="Kathy Pettit" userId="" providerId="" clId="Web-{3820BE13-BBEC-49F2-8D13-062293DEB51A}" dt="2023-10-22T20:12:40.568" v="366"/>
        <pc:sldMkLst>
          <pc:docMk/>
          <pc:sldMk cId="1027919514" sldId="1018"/>
        </pc:sldMkLst>
        <pc:spChg chg="mod">
          <ac:chgData name="Kathy Pettit" userId="" providerId="" clId="Web-{3820BE13-BBEC-49F2-8D13-062293DEB51A}" dt="2023-10-22T20:08:31.339" v="145" actId="20577"/>
          <ac:spMkLst>
            <pc:docMk/>
            <pc:sldMk cId="1027919514" sldId="1018"/>
            <ac:spMk id="4" creationId="{307D433D-0FF4-4E64-9520-1F879D7681D3}"/>
          </ac:spMkLst>
        </pc:spChg>
        <pc:spChg chg="mod">
          <ac:chgData name="Kathy Pettit" userId="" providerId="" clId="Web-{3820BE13-BBEC-49F2-8D13-062293DEB51A}" dt="2023-10-22T20:12:06.582" v="365" actId="20577"/>
          <ac:spMkLst>
            <pc:docMk/>
            <pc:sldMk cId="1027919514" sldId="1018"/>
            <ac:spMk id="5" creationId="{7FAAE6E7-8608-4145-83D2-DB8A275293DD}"/>
          </ac:spMkLst>
        </pc:spChg>
      </pc:sldChg>
      <pc:sldChg chg="new del">
        <pc:chgData name="Kathy Pettit" userId="" providerId="" clId="Web-{3820BE13-BBEC-49F2-8D13-062293DEB51A}" dt="2023-10-22T19:44:33.439" v="50"/>
        <pc:sldMkLst>
          <pc:docMk/>
          <pc:sldMk cId="1676588891" sldId="10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F5ED001-8E4F-41BA-B339-E1E7E3327FC9}" type="datetimeFigureOut">
              <a:rPr lang="en-US" smtClean="0"/>
              <a:t>9/20/2024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1C0A19E-F03E-4439-8473-00B692EFD32E}" type="slidenum">
              <a:rPr lang="en-US" smtClean="0"/>
              <a:t>‹#›</a:t>
            </a:fld>
            <a:endParaRPr lang="en-US"/>
          </a:p>
        </p:txBody>
      </p:sp>
    </p:spTree>
    <p:extLst>
      <p:ext uri="{BB962C8B-B14F-4D97-AF65-F5344CB8AC3E}">
        <p14:creationId xmlns:p14="http://schemas.microsoft.com/office/powerpoint/2010/main" val="92731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Bef>
                <a:spcPts val="611"/>
              </a:spcBef>
              <a:spcAft>
                <a:spcPts val="815"/>
              </a:spcAft>
              <a:buFont typeface="Arial"/>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1C0A19E-F03E-4439-8473-00B692EFD32E}" type="slidenum">
              <a:rPr lang="en-US" smtClean="0"/>
              <a:t>1</a:t>
            </a:fld>
            <a:endParaRPr lang="en-US"/>
          </a:p>
        </p:txBody>
      </p:sp>
    </p:spTree>
    <p:extLst>
      <p:ext uri="{BB962C8B-B14F-4D97-AF65-F5344CB8AC3E}">
        <p14:creationId xmlns:p14="http://schemas.microsoft.com/office/powerpoint/2010/main" val="4232973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10</a:t>
            </a:fld>
            <a:endParaRPr lang="en-US"/>
          </a:p>
        </p:txBody>
      </p:sp>
    </p:spTree>
    <p:extLst>
      <p:ext uri="{BB962C8B-B14F-4D97-AF65-F5344CB8AC3E}">
        <p14:creationId xmlns:p14="http://schemas.microsoft.com/office/powerpoint/2010/main" val="246937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Also – local guests from Detroit Future City, KIDS Count network</a:t>
            </a:r>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11</a:t>
            </a:fld>
            <a:endParaRPr lang="en-US"/>
          </a:p>
        </p:txBody>
      </p:sp>
    </p:spTree>
    <p:extLst>
      <p:ext uri="{BB962C8B-B14F-4D97-AF65-F5344CB8AC3E}">
        <p14:creationId xmlns:p14="http://schemas.microsoft.com/office/powerpoint/2010/main" val="2821773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12</a:t>
            </a:fld>
            <a:endParaRPr lang="en-US"/>
          </a:p>
        </p:txBody>
      </p:sp>
    </p:spTree>
    <p:extLst>
      <p:ext uri="{BB962C8B-B14F-4D97-AF65-F5344CB8AC3E}">
        <p14:creationId xmlns:p14="http://schemas.microsoft.com/office/powerpoint/2010/main" val="1048354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our vision where all neighborhoods are places where people thrive, as part of our recent strategic planning process we developed three goals for the network to work towards in the next three years, which I just wanted to touch on briefly.</a:t>
            </a:r>
          </a:p>
          <a:p>
            <a:endParaRPr lang="en-US" dirty="0"/>
          </a:p>
          <a:p>
            <a:r>
              <a:rPr lang="en-US" dirty="0"/>
              <a:t>The first is that Local actors adopt data-informed policies and practices to distribute resources more fairly and equitably across neighborhoods. We think this can happen by harnessing the collective insights and specific examples from NNIP to inspire other cities, replication within the network, and innovation through new cross-site projects. </a:t>
            </a:r>
          </a:p>
          <a:p>
            <a:endParaRPr lang="en-US" dirty="0"/>
          </a:p>
          <a:p>
            <a:r>
              <a:rPr lang="en-US" dirty="0"/>
              <a:t>The second goal is that National networks, organizations, and agencies actively promote and invest in the use of data influenced by NNIP values and examples. This means that these organizations place more focus on neighborhoods and their importance for equity, promote and use equitable data practices, and invest in expanding data capacity in NNIP cities and across the country. </a:t>
            </a:r>
          </a:p>
          <a:p>
            <a:endParaRPr lang="en-US" dirty="0"/>
          </a:p>
          <a:p>
            <a:r>
              <a:rPr lang="en-US" dirty="0"/>
              <a:t>And finally – as the power of NNIP is in the network – we want to work towards a stronger and expanded NNIP network to support influence and impact in NNIP cities</a:t>
            </a:r>
          </a:p>
          <a:p>
            <a:r>
              <a:rPr lang="en-US" dirty="0"/>
              <a:t>and nationally. This means having local partners be more engaged in the network, bringing in new partners cities, engaging more with the NNIP alumni, and improving the connection between Urban and NNIP. </a:t>
            </a:r>
          </a:p>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13</a:t>
            </a:fld>
            <a:endParaRPr lang="en-US"/>
          </a:p>
        </p:txBody>
      </p:sp>
    </p:spTree>
    <p:extLst>
      <p:ext uri="{BB962C8B-B14F-4D97-AF65-F5344CB8AC3E}">
        <p14:creationId xmlns:p14="http://schemas.microsoft.com/office/powerpoint/2010/main" val="4239453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report out more this fall.</a:t>
            </a:r>
          </a:p>
          <a:p>
            <a:endParaRPr lang="en-US" dirty="0">
              <a:cs typeface="Calibri"/>
            </a:endParaRPr>
          </a:p>
          <a:p>
            <a:r>
              <a:rPr lang="en-US" dirty="0">
                <a:cs typeface="Calibri"/>
              </a:rPr>
              <a:t>Plug for another set of impact fellowship</a:t>
            </a:r>
          </a:p>
        </p:txBody>
      </p:sp>
      <p:sp>
        <p:nvSpPr>
          <p:cNvPr id="4" name="Slide Number Placeholder 3"/>
          <p:cNvSpPr>
            <a:spLocks noGrp="1"/>
          </p:cNvSpPr>
          <p:nvPr>
            <p:ph type="sldNum" sz="quarter" idx="5"/>
          </p:nvPr>
        </p:nvSpPr>
        <p:spPr/>
        <p:txBody>
          <a:bodyPr/>
          <a:lstStyle/>
          <a:p>
            <a:fld id="{91C0A19E-F03E-4439-8473-00B692EFD32E}" type="slidenum">
              <a:rPr lang="en-US" smtClean="0"/>
              <a:t>14</a:t>
            </a:fld>
            <a:endParaRPr lang="en-US"/>
          </a:p>
        </p:txBody>
      </p:sp>
    </p:spTree>
    <p:extLst>
      <p:ext uri="{BB962C8B-B14F-4D97-AF65-F5344CB8AC3E}">
        <p14:creationId xmlns:p14="http://schemas.microsoft.com/office/powerpoint/2010/main" val="307075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0A19E-F03E-4439-8473-00B692EFD32E}" type="slidenum">
              <a:rPr lang="en-US" smtClean="0"/>
              <a:t>15</a:t>
            </a:fld>
            <a:endParaRPr lang="en-US"/>
          </a:p>
        </p:txBody>
      </p:sp>
    </p:spTree>
    <p:extLst>
      <p:ext uri="{BB962C8B-B14F-4D97-AF65-F5344CB8AC3E}">
        <p14:creationId xmlns:p14="http://schemas.microsoft.com/office/powerpoint/2010/main" val="2472661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16</a:t>
            </a:fld>
            <a:endParaRPr lang="en-US"/>
          </a:p>
        </p:txBody>
      </p:sp>
    </p:spTree>
    <p:extLst>
      <p:ext uri="{BB962C8B-B14F-4D97-AF65-F5344CB8AC3E}">
        <p14:creationId xmlns:p14="http://schemas.microsoft.com/office/powerpoint/2010/main" val="3702268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17</a:t>
            </a:fld>
            <a:endParaRPr lang="en-US"/>
          </a:p>
        </p:txBody>
      </p:sp>
    </p:spTree>
    <p:extLst>
      <p:ext uri="{BB962C8B-B14F-4D97-AF65-F5344CB8AC3E}">
        <p14:creationId xmlns:p14="http://schemas.microsoft.com/office/powerpoint/2010/main" val="945594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See handouts on your table.  </a:t>
            </a:r>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18</a:t>
            </a:fld>
            <a:endParaRPr lang="en-US"/>
          </a:p>
        </p:txBody>
      </p:sp>
    </p:spTree>
    <p:extLst>
      <p:ext uri="{BB962C8B-B14F-4D97-AF65-F5344CB8AC3E}">
        <p14:creationId xmlns:p14="http://schemas.microsoft.com/office/powerpoint/2010/main" val="597776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0A19E-F03E-4439-8473-00B692EFD32E}" type="slidenum">
              <a:rPr lang="en-US" smtClean="0"/>
              <a:t>19</a:t>
            </a:fld>
            <a:endParaRPr lang="en-US"/>
          </a:p>
        </p:txBody>
      </p:sp>
    </p:spTree>
    <p:extLst>
      <p:ext uri="{BB962C8B-B14F-4D97-AF65-F5344CB8AC3E}">
        <p14:creationId xmlns:p14="http://schemas.microsoft.com/office/powerpoint/2010/main" val="230104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0A19E-F03E-4439-8473-00B692EFD32E}" type="slidenum">
              <a:rPr lang="en-US" smtClean="0"/>
              <a:t>2</a:t>
            </a:fld>
            <a:endParaRPr lang="en-US"/>
          </a:p>
        </p:txBody>
      </p:sp>
    </p:spTree>
    <p:extLst>
      <p:ext uri="{BB962C8B-B14F-4D97-AF65-F5344CB8AC3E}">
        <p14:creationId xmlns:p14="http://schemas.microsoft.com/office/powerpoint/2010/main" val="393220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0A19E-F03E-4439-8473-00B692EFD32E}" type="slidenum">
              <a:rPr lang="en-US" smtClean="0"/>
              <a:t>20</a:t>
            </a:fld>
            <a:endParaRPr lang="en-US"/>
          </a:p>
        </p:txBody>
      </p:sp>
    </p:spTree>
    <p:extLst>
      <p:ext uri="{BB962C8B-B14F-4D97-AF65-F5344CB8AC3E}">
        <p14:creationId xmlns:p14="http://schemas.microsoft.com/office/powerpoint/2010/main" val="3924852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21</a:t>
            </a:fld>
            <a:endParaRPr lang="en-US"/>
          </a:p>
        </p:txBody>
      </p:sp>
    </p:spTree>
    <p:extLst>
      <p:ext uri="{BB962C8B-B14F-4D97-AF65-F5344CB8AC3E}">
        <p14:creationId xmlns:p14="http://schemas.microsoft.com/office/powerpoint/2010/main" val="1681465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22</a:t>
            </a:fld>
            <a:endParaRPr lang="en-US"/>
          </a:p>
        </p:txBody>
      </p:sp>
    </p:spTree>
    <p:extLst>
      <p:ext uri="{BB962C8B-B14F-4D97-AF65-F5344CB8AC3E}">
        <p14:creationId xmlns:p14="http://schemas.microsoft.com/office/powerpoint/2010/main" val="2776006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23</a:t>
            </a:fld>
            <a:endParaRPr lang="en-US"/>
          </a:p>
        </p:txBody>
      </p:sp>
    </p:spTree>
    <p:extLst>
      <p:ext uri="{BB962C8B-B14F-4D97-AF65-F5344CB8AC3E}">
        <p14:creationId xmlns:p14="http://schemas.microsoft.com/office/powerpoint/2010/main" val="3649558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0A19E-F03E-4439-8473-00B692EFD32E}" type="slidenum">
              <a:rPr lang="en-US" smtClean="0"/>
              <a:t>24</a:t>
            </a:fld>
            <a:endParaRPr lang="en-US"/>
          </a:p>
        </p:txBody>
      </p:sp>
    </p:spTree>
    <p:extLst>
      <p:ext uri="{BB962C8B-B14F-4D97-AF65-F5344CB8AC3E}">
        <p14:creationId xmlns:p14="http://schemas.microsoft.com/office/powerpoint/2010/main" val="3042561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0A19E-F03E-4439-8473-00B692EFD32E}" type="slidenum">
              <a:rPr lang="en-US" smtClean="0"/>
              <a:t>25</a:t>
            </a:fld>
            <a:endParaRPr lang="en-US"/>
          </a:p>
        </p:txBody>
      </p:sp>
    </p:spTree>
    <p:extLst>
      <p:ext uri="{BB962C8B-B14F-4D97-AF65-F5344CB8AC3E}">
        <p14:creationId xmlns:p14="http://schemas.microsoft.com/office/powerpoint/2010/main" val="666670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3</a:t>
            </a:fld>
            <a:endParaRPr lang="en-US"/>
          </a:p>
        </p:txBody>
      </p:sp>
    </p:spTree>
    <p:extLst>
      <p:ext uri="{BB962C8B-B14F-4D97-AF65-F5344CB8AC3E}">
        <p14:creationId xmlns:p14="http://schemas.microsoft.com/office/powerpoint/2010/main" val="66691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all the staff too - people doing panels, tour guides, etc</a:t>
            </a:r>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4</a:t>
            </a:fld>
            <a:endParaRPr lang="en-US"/>
          </a:p>
        </p:txBody>
      </p:sp>
    </p:spTree>
    <p:extLst>
      <p:ext uri="{BB962C8B-B14F-4D97-AF65-F5344CB8AC3E}">
        <p14:creationId xmlns:p14="http://schemas.microsoft.com/office/powerpoint/2010/main" val="3612074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Gabi is other team member – couldn't be here this week.</a:t>
            </a:r>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5</a:t>
            </a:fld>
            <a:endParaRPr lang="en-US"/>
          </a:p>
        </p:txBody>
      </p:sp>
    </p:spTree>
    <p:extLst>
      <p:ext uri="{BB962C8B-B14F-4D97-AF65-F5344CB8AC3E}">
        <p14:creationId xmlns:p14="http://schemas.microsoft.com/office/powerpoint/2010/main" val="2740491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Mention executive committee nominations/elections coming up</a:t>
            </a:r>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6</a:t>
            </a:fld>
            <a:endParaRPr lang="en-US"/>
          </a:p>
        </p:txBody>
      </p:sp>
    </p:spTree>
    <p:extLst>
      <p:ext uri="{BB962C8B-B14F-4D97-AF65-F5344CB8AC3E}">
        <p14:creationId xmlns:p14="http://schemas.microsoft.com/office/powerpoint/2010/main" val="153830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0A19E-F03E-4439-8473-00B692EFD32E}" type="slidenum">
              <a:rPr lang="en-US" smtClean="0"/>
              <a:t>7</a:t>
            </a:fld>
            <a:endParaRPr lang="en-US"/>
          </a:p>
        </p:txBody>
      </p:sp>
    </p:spTree>
    <p:extLst>
      <p:ext uri="{BB962C8B-B14F-4D97-AF65-F5344CB8AC3E}">
        <p14:creationId xmlns:p14="http://schemas.microsoft.com/office/powerpoint/2010/main" val="317237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8</a:t>
            </a:fld>
            <a:endParaRPr lang="en-US"/>
          </a:p>
        </p:txBody>
      </p:sp>
    </p:spTree>
    <p:extLst>
      <p:ext uri="{BB962C8B-B14F-4D97-AF65-F5344CB8AC3E}">
        <p14:creationId xmlns:p14="http://schemas.microsoft.com/office/powerpoint/2010/main" val="95741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0A19E-F03E-4439-8473-00B692EFD32E}" type="slidenum">
              <a:rPr lang="en-US" smtClean="0"/>
              <a:t>9</a:t>
            </a:fld>
            <a:endParaRPr lang="en-US"/>
          </a:p>
        </p:txBody>
      </p:sp>
    </p:spTree>
    <p:extLst>
      <p:ext uri="{BB962C8B-B14F-4D97-AF65-F5344CB8AC3E}">
        <p14:creationId xmlns:p14="http://schemas.microsoft.com/office/powerpoint/2010/main" val="880154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A">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rotWithShape="1">
          <a:blip r:embed="rId2">
            <a:extLst>
              <a:ext uri="{28A0092B-C50C-407E-A947-70E740481C1C}">
                <a14:useLocalDpi xmlns:a14="http://schemas.microsoft.com/office/drawing/2010/main" val="0"/>
              </a:ext>
            </a:extLst>
          </a:blip>
          <a:srcRect b="79576"/>
          <a:stretch/>
        </p:blipFill>
        <p:spPr>
          <a:xfrm>
            <a:off x="0" y="0"/>
            <a:ext cx="9144000" cy="1053549"/>
          </a:xfrm>
          <a:prstGeom prst="rect">
            <a:avLst/>
          </a:prstGeom>
        </p:spPr>
      </p:pic>
      <p:pic>
        <p:nvPicPr>
          <p:cNvPr id="8" name="Picture 7" descr="TitlePage_Header_Img_v1.jpg"/>
          <p:cNvPicPr>
            <a:picLocks noChangeAspect="1"/>
          </p:cNvPicPr>
          <p:nvPr userDrawn="1"/>
        </p:nvPicPr>
        <p:blipFill rotWithShape="1">
          <a:blip r:embed="rId2">
            <a:extLst>
              <a:ext uri="{28A0092B-C50C-407E-A947-70E740481C1C}">
                <a14:useLocalDpi xmlns:a14="http://schemas.microsoft.com/office/drawing/2010/main" val="0"/>
              </a:ext>
            </a:extLst>
          </a:blip>
          <a:srcRect l="71965" t="78099" r="4817" b="8305"/>
          <a:stretch/>
        </p:blipFill>
        <p:spPr>
          <a:xfrm>
            <a:off x="7215809" y="3934532"/>
            <a:ext cx="1596888" cy="701323"/>
          </a:xfrm>
          <a:prstGeom prst="rect">
            <a:avLst/>
          </a:prstGeom>
        </p:spPr>
      </p:pic>
      <p:sp>
        <p:nvSpPr>
          <p:cNvPr id="11" name="Subtitle 2"/>
          <p:cNvSpPr>
            <a:spLocks noGrp="1"/>
          </p:cNvSpPr>
          <p:nvPr>
            <p:ph type="subTitle" idx="1" hasCustomPrompt="1"/>
          </p:nvPr>
        </p:nvSpPr>
        <p:spPr>
          <a:xfrm>
            <a:off x="676854" y="2541719"/>
            <a:ext cx="7863840" cy="685800"/>
          </a:xfrm>
          <a:prstGeom prst="rect">
            <a:avLst/>
          </a:prstGeom>
          <a:noFill/>
          <a:ln w="0">
            <a:noFill/>
          </a:ln>
        </p:spPr>
        <p:txBody>
          <a:bodyPr/>
          <a:lstStyle>
            <a:lvl1pPr marL="0" indent="0" algn="l">
              <a:buNone/>
              <a:defRPr sz="1950">
                <a:solidFill>
                  <a:srgbClr val="27369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ADD SUBTITLE HERE</a:t>
            </a:r>
            <a:br>
              <a:rPr lang="en-US"/>
            </a:br>
            <a:r>
              <a:rPr lang="en-US"/>
              <a:t>SECOND LINE OF TEXT IF NEEDED</a:t>
            </a:r>
          </a:p>
        </p:txBody>
      </p:sp>
      <p:sp>
        <p:nvSpPr>
          <p:cNvPr id="12" name="Title 1"/>
          <p:cNvSpPr>
            <a:spLocks noGrp="1"/>
          </p:cNvSpPr>
          <p:nvPr>
            <p:ph type="ctrTitle" hasCustomPrompt="1"/>
          </p:nvPr>
        </p:nvSpPr>
        <p:spPr>
          <a:xfrm>
            <a:off x="676854" y="1460650"/>
            <a:ext cx="7863840" cy="1025078"/>
          </a:xfrm>
          <a:prstGeom prst="rect">
            <a:avLst/>
          </a:prstGeom>
          <a:ln>
            <a:noFill/>
          </a:ln>
        </p:spPr>
        <p:txBody>
          <a:bodyPr/>
          <a:lstStyle>
            <a:lvl1pPr algn="l">
              <a:defRPr sz="3000" b="1" baseline="0">
                <a:solidFill>
                  <a:srgbClr val="273691"/>
                </a:solidFill>
                <a:latin typeface="+mj-lt"/>
              </a:defRPr>
            </a:lvl1pPr>
          </a:lstStyle>
          <a:p>
            <a:r>
              <a:rPr lang="en-US"/>
              <a:t>CLICK TO ADD TITLE </a:t>
            </a:r>
            <a:br>
              <a:rPr lang="en-US"/>
            </a:br>
            <a:r>
              <a:rPr lang="en-US"/>
              <a:t>TWO LINES OF TEXT IF NEEDED</a:t>
            </a:r>
          </a:p>
        </p:txBody>
      </p:sp>
      <p:sp>
        <p:nvSpPr>
          <p:cNvPr id="13" name="Text Placeholder 14"/>
          <p:cNvSpPr>
            <a:spLocks noGrp="1"/>
          </p:cNvSpPr>
          <p:nvPr>
            <p:ph type="body" sz="quarter" idx="10" hasCustomPrompt="1"/>
          </p:nvPr>
        </p:nvSpPr>
        <p:spPr>
          <a:xfrm>
            <a:off x="676852" y="3341537"/>
            <a:ext cx="5486400" cy="1274425"/>
          </a:xfrm>
          <a:prstGeom prst="rect">
            <a:avLst/>
          </a:prstGeom>
          <a:ln>
            <a:noFill/>
          </a:ln>
        </p:spPr>
        <p:txBody>
          <a:bodyPr vert="horz"/>
          <a:lstStyle>
            <a:lvl1pPr marL="0" indent="0">
              <a:buNone/>
              <a:defRPr sz="1350" baseline="0">
                <a:solidFill>
                  <a:srgbClr val="00B6DE"/>
                </a:solidFill>
              </a:defRPr>
            </a:lvl1pPr>
            <a:lvl5pPr marL="1371600" indent="0" algn="l">
              <a:buFont typeface="Arial"/>
              <a:buNone/>
              <a:defRPr sz="1350"/>
            </a:lvl5pPr>
          </a:lstStyle>
          <a:p>
            <a:pPr lvl="0"/>
            <a:r>
              <a:rPr lang="en-US"/>
              <a:t>CLICK TO ADD </a:t>
            </a:r>
            <a:br>
              <a:rPr lang="en-US"/>
            </a:br>
            <a:r>
              <a:rPr lang="en-US"/>
              <a:t>MONTH XX, 20XX</a:t>
            </a:r>
            <a:br>
              <a:rPr lang="en-US"/>
            </a:br>
            <a:r>
              <a:rPr lang="en-US"/>
              <a:t>PRESENTER’S NAME</a:t>
            </a:r>
            <a:br>
              <a:rPr lang="en-US"/>
            </a:br>
            <a:r>
              <a:rPr lang="en-US"/>
              <a:t>EVENT TITLE</a:t>
            </a:r>
          </a:p>
          <a:p>
            <a:pPr lvl="4"/>
            <a:endParaRPr lang="en-US"/>
          </a:p>
        </p:txBody>
      </p:sp>
      <p:sp>
        <p:nvSpPr>
          <p:cNvPr id="3" name="TextBox 2">
            <a:extLst>
              <a:ext uri="{FF2B5EF4-FFF2-40B4-BE49-F238E27FC236}">
                <a16:creationId xmlns:a16="http://schemas.microsoft.com/office/drawing/2014/main" id="{CC720CB3-36EB-6A19-153F-441FE51B2C36}"/>
              </a:ext>
            </a:extLst>
          </p:cNvPr>
          <p:cNvSpPr txBox="1"/>
          <p:nvPr userDrawn="1"/>
        </p:nvSpPr>
        <p:spPr>
          <a:xfrm>
            <a:off x="265815" y="-496181"/>
            <a:ext cx="1169506" cy="483989"/>
          </a:xfrm>
          <a:prstGeom prst="round2SameRect">
            <a:avLst/>
          </a:prstGeom>
          <a:gradFill>
            <a:gsLst>
              <a:gs pos="43000">
                <a:schemeClr val="tx1">
                  <a:lumMod val="65000"/>
                  <a:lumOff val="35000"/>
                </a:schemeClr>
              </a:gs>
              <a:gs pos="100000">
                <a:schemeClr val="tx1">
                  <a:lumMod val="65000"/>
                  <a:lumOff val="35000"/>
                  <a:alpha val="0"/>
                </a:schemeClr>
              </a:gs>
            </a:gsLst>
            <a:lin ang="5400000" scaled="1"/>
          </a:gradFill>
          <a:ln w="6350">
            <a:noFill/>
            <a:prstDash val="solid"/>
          </a:ln>
        </p:spPr>
        <p:txBody>
          <a:bodyPr wrap="none" lIns="182880" tIns="91440" rIns="182880" bIns="182880" rtlCol="0">
            <a:spAutoFit/>
          </a:bodyPr>
          <a:lstStyle>
            <a:defPPr>
              <a:defRPr lang="en-US"/>
            </a:defPPr>
            <a:lvl1pPr lvl="0">
              <a:defRPr sz="1200" b="1">
                <a:solidFill>
                  <a:schemeClr val="accent2"/>
                </a:solidFill>
              </a:defRPr>
            </a:lvl1pPr>
          </a:lstStyle>
          <a:p>
            <a:pPr lvl="0"/>
            <a:r>
              <a:rPr lang="en-US">
                <a:solidFill>
                  <a:schemeClr val="bg1"/>
                </a:solidFill>
              </a:rPr>
              <a:t>Title Slide A</a:t>
            </a:r>
          </a:p>
        </p:txBody>
      </p:sp>
      <p:sp>
        <p:nvSpPr>
          <p:cNvPr id="4" name="TextBox 3">
            <a:extLst>
              <a:ext uri="{FF2B5EF4-FFF2-40B4-BE49-F238E27FC236}">
                <a16:creationId xmlns:a16="http://schemas.microsoft.com/office/drawing/2014/main" id="{A8E0E834-83D2-36E6-6655-1A89C0A4E003}"/>
              </a:ext>
            </a:extLst>
          </p:cNvPr>
          <p:cNvSpPr txBox="1"/>
          <p:nvPr userDrawn="1"/>
        </p:nvSpPr>
        <p:spPr>
          <a:xfrm>
            <a:off x="-125730" y="4768267"/>
            <a:ext cx="9292590" cy="400110"/>
          </a:xfrm>
          <a:prstGeom prst="rect">
            <a:avLst/>
          </a:prstGeom>
          <a:solidFill>
            <a:schemeClr val="bg2"/>
          </a:solidFill>
          <a:ln w="6350">
            <a:noFill/>
          </a:ln>
        </p:spPr>
        <p:txBody>
          <a:bodyPr wrap="square" lIns="91440" tIns="137160" rIns="182880" bIns="137160" anchor="ctr" anchorCtr="0">
            <a:spAutoFit/>
          </a:bodyPr>
          <a:lstStyle/>
          <a:p>
            <a:pPr algn="r"/>
            <a:r>
              <a:rPr lang="en-US" sz="800" b="0" i="0" spc="170" baseline="0">
                <a:solidFill>
                  <a:schemeClr val="bg1"/>
                </a:solidFill>
                <a:effectLst/>
                <a:latin typeface="+mj-lt"/>
              </a:rPr>
              <a:t>BETTER DATA.BETTER DECISIONS. BETTER COMMUNITIES.</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mp; Content-With Logo">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6829435" y="4811225"/>
            <a:ext cx="2133600" cy="200391"/>
          </a:xfrm>
          <a:prstGeom prst="rect">
            <a:avLst/>
          </a:prstGeom>
        </p:spPr>
        <p:txBody>
          <a:bodyPr/>
          <a:lstStyle>
            <a:lvl1pPr algn="r">
              <a:defRPr sz="900"/>
            </a:lvl1pPr>
          </a:lstStyle>
          <a:p>
            <a:fld id="{2066355A-084C-D24E-9AD2-7E4FC41EA627}" type="slidenum">
              <a:rPr lang="en-US" smtClean="0"/>
              <a:pPr/>
              <a:t>‹#›</a:t>
            </a:fld>
            <a:endParaRPr lang="en-US"/>
          </a:p>
        </p:txBody>
      </p:sp>
      <p:sp>
        <p:nvSpPr>
          <p:cNvPr id="12" name="Content Placeholder 2"/>
          <p:cNvSpPr>
            <a:spLocks noGrp="1"/>
          </p:cNvSpPr>
          <p:nvPr>
            <p:ph idx="1"/>
          </p:nvPr>
        </p:nvSpPr>
        <p:spPr>
          <a:xfrm>
            <a:off x="641351" y="1397340"/>
            <a:ext cx="7760188" cy="3152680"/>
          </a:xfrm>
          <a:prstGeom prst="rect">
            <a:avLst/>
          </a:prstGeom>
        </p:spPr>
        <p:txBody>
          <a:bodyPr/>
          <a:lstStyle>
            <a:lvl1pPr>
              <a:spcBef>
                <a:spcPts val="450"/>
              </a:spcBef>
              <a:spcAft>
                <a:spcPts val="600"/>
              </a:spcAft>
              <a:buClr>
                <a:srgbClr val="00B6DE"/>
              </a:buClr>
              <a:defRPr sz="1875"/>
            </a:lvl1pPr>
            <a:lvl2pPr>
              <a:spcBef>
                <a:spcPts val="450"/>
              </a:spcBef>
              <a:spcAft>
                <a:spcPts val="600"/>
              </a:spcAft>
              <a:buClr>
                <a:srgbClr val="00B6DE"/>
              </a:buClr>
              <a:defRPr sz="1650"/>
            </a:lvl2pPr>
            <a:lvl3pPr>
              <a:spcBef>
                <a:spcPts val="450"/>
              </a:spcBef>
              <a:spcAft>
                <a:spcPts val="600"/>
              </a:spcAft>
              <a:buClr>
                <a:srgbClr val="00B6DE"/>
              </a:buClr>
              <a:defRPr sz="1500"/>
            </a:lvl3pPr>
            <a:lvl4pPr>
              <a:spcBef>
                <a:spcPts val="450"/>
              </a:spcBef>
              <a:spcAft>
                <a:spcPts val="600"/>
              </a:spcAft>
              <a:buClr>
                <a:srgbClr val="00B6DE"/>
              </a:buClr>
              <a:defRPr sz="1500"/>
            </a:lvl4pPr>
            <a:lvl5pPr>
              <a:spcBef>
                <a:spcPts val="450"/>
              </a:spcBef>
              <a:spcAft>
                <a:spcPts val="600"/>
              </a:spcAft>
              <a:buClr>
                <a:srgbClr val="00B6DE"/>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MASTER TITLE STYLE</a:t>
            </a:r>
            <a:br>
              <a:rPr lang="en-US"/>
            </a:br>
            <a:r>
              <a:rPr lang="en-US"/>
              <a:t>SECOND LINE IF NEEDED</a:t>
            </a:r>
          </a:p>
        </p:txBody>
      </p:sp>
    </p:spTree>
    <p:extLst>
      <p:ext uri="{BB962C8B-B14F-4D97-AF65-F5344CB8AC3E}">
        <p14:creationId xmlns:p14="http://schemas.microsoft.com/office/powerpoint/2010/main" val="336733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p:cNvSpPr>
            <a:spLocks noGrp="1"/>
          </p:cNvSpPr>
          <p:nvPr>
            <p:ph type="subTitle" idx="1" hasCustomPrompt="1"/>
          </p:nvPr>
        </p:nvSpPr>
        <p:spPr>
          <a:xfrm>
            <a:off x="676854" y="3472746"/>
            <a:ext cx="7863840" cy="685800"/>
          </a:xfrm>
          <a:prstGeom prst="rect">
            <a:avLst/>
          </a:prstGeom>
          <a:noFill/>
          <a:ln w="0">
            <a:noFill/>
          </a:ln>
        </p:spPr>
        <p:txBody>
          <a:bodyPr/>
          <a:lstStyle>
            <a:lvl1pPr marL="0" indent="0" algn="l">
              <a:buNone/>
              <a:defRPr sz="1950">
                <a:solidFill>
                  <a:srgbClr val="27369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Add Subtitle Here</a:t>
            </a:r>
            <a:br>
              <a:rPr lang="en-US"/>
            </a:br>
            <a:r>
              <a:rPr lang="en-US"/>
              <a:t>Second Line Of Text If Needed</a:t>
            </a:r>
          </a:p>
        </p:txBody>
      </p:sp>
      <p:sp>
        <p:nvSpPr>
          <p:cNvPr id="12" name="Title 1"/>
          <p:cNvSpPr>
            <a:spLocks noGrp="1"/>
          </p:cNvSpPr>
          <p:nvPr>
            <p:ph type="ctrTitle" hasCustomPrompt="1"/>
          </p:nvPr>
        </p:nvSpPr>
        <p:spPr>
          <a:xfrm>
            <a:off x="676852" y="1858507"/>
            <a:ext cx="7863840" cy="1456595"/>
          </a:xfrm>
          <a:prstGeom prst="rect">
            <a:avLst/>
          </a:prstGeom>
          <a:ln>
            <a:noFill/>
          </a:ln>
        </p:spPr>
        <p:txBody>
          <a:bodyPr>
            <a:noAutofit/>
          </a:bodyPr>
          <a:lstStyle>
            <a:lvl1pPr algn="l">
              <a:defRPr sz="4400" b="0" cap="none" baseline="0">
                <a:solidFill>
                  <a:srgbClr val="273691"/>
                </a:solidFill>
                <a:latin typeface="+mj-lt"/>
              </a:defRPr>
            </a:lvl1pPr>
          </a:lstStyle>
          <a:p>
            <a:r>
              <a:rPr lang="en-US"/>
              <a:t>Click to Add Title </a:t>
            </a:r>
            <a:br>
              <a:rPr lang="en-US"/>
            </a:br>
            <a:r>
              <a:rPr lang="en-US"/>
              <a:t>Two Lines of Text If Needed</a:t>
            </a:r>
          </a:p>
        </p:txBody>
      </p:sp>
      <p:sp>
        <p:nvSpPr>
          <p:cNvPr id="13" name="Text Placeholder 14"/>
          <p:cNvSpPr>
            <a:spLocks noGrp="1"/>
          </p:cNvSpPr>
          <p:nvPr>
            <p:ph type="body" sz="quarter" idx="10" hasCustomPrompt="1"/>
          </p:nvPr>
        </p:nvSpPr>
        <p:spPr>
          <a:xfrm>
            <a:off x="676852" y="584082"/>
            <a:ext cx="5486400" cy="1274425"/>
          </a:xfrm>
          <a:prstGeom prst="rect">
            <a:avLst/>
          </a:prstGeom>
          <a:ln>
            <a:noFill/>
          </a:ln>
        </p:spPr>
        <p:txBody>
          <a:bodyPr vert="horz" anchor="b"/>
          <a:lstStyle>
            <a:lvl1pPr marL="0" indent="0">
              <a:buNone/>
              <a:defRPr sz="1350" baseline="0">
                <a:solidFill>
                  <a:srgbClr val="00B6DE"/>
                </a:solidFill>
              </a:defRPr>
            </a:lvl1pPr>
            <a:lvl5pPr marL="1371600" indent="0" algn="l">
              <a:buFont typeface="Arial"/>
              <a:buNone/>
              <a:defRPr sz="1350"/>
            </a:lvl5pPr>
          </a:lstStyle>
          <a:p>
            <a:pPr lvl="0"/>
            <a:r>
              <a:rPr lang="en-US"/>
              <a:t>CLICK TO ADD </a:t>
            </a:r>
            <a:br>
              <a:rPr lang="en-US"/>
            </a:br>
            <a:r>
              <a:rPr lang="en-US"/>
              <a:t>MONTH XX, 20XX</a:t>
            </a:r>
            <a:br>
              <a:rPr lang="en-US"/>
            </a:br>
            <a:r>
              <a:rPr lang="en-US"/>
              <a:t>PRESENTER’S NAME</a:t>
            </a:r>
            <a:br>
              <a:rPr lang="en-US"/>
            </a:br>
            <a:r>
              <a:rPr lang="en-US"/>
              <a:t>EVENT TITLE</a:t>
            </a:r>
          </a:p>
        </p:txBody>
      </p:sp>
      <p:sp>
        <p:nvSpPr>
          <p:cNvPr id="3" name="TextBox 2">
            <a:extLst>
              <a:ext uri="{FF2B5EF4-FFF2-40B4-BE49-F238E27FC236}">
                <a16:creationId xmlns:a16="http://schemas.microsoft.com/office/drawing/2014/main" id="{CC720CB3-36EB-6A19-153F-441FE51B2C36}"/>
              </a:ext>
            </a:extLst>
          </p:cNvPr>
          <p:cNvSpPr txBox="1"/>
          <p:nvPr userDrawn="1"/>
        </p:nvSpPr>
        <p:spPr>
          <a:xfrm>
            <a:off x="265815" y="-496181"/>
            <a:ext cx="1169506" cy="483989"/>
          </a:xfrm>
          <a:prstGeom prst="round2SameRect">
            <a:avLst/>
          </a:prstGeom>
          <a:gradFill>
            <a:gsLst>
              <a:gs pos="43000">
                <a:schemeClr val="tx1">
                  <a:lumMod val="65000"/>
                  <a:lumOff val="35000"/>
                </a:schemeClr>
              </a:gs>
              <a:gs pos="100000">
                <a:schemeClr val="tx1">
                  <a:lumMod val="65000"/>
                  <a:lumOff val="35000"/>
                  <a:alpha val="0"/>
                </a:schemeClr>
              </a:gs>
            </a:gsLst>
            <a:lin ang="5400000" scaled="1"/>
          </a:gradFill>
          <a:ln w="6350">
            <a:noFill/>
            <a:prstDash val="solid"/>
          </a:ln>
        </p:spPr>
        <p:txBody>
          <a:bodyPr wrap="none" lIns="182880" tIns="91440" rIns="182880" bIns="182880" rtlCol="0">
            <a:spAutoFit/>
          </a:bodyPr>
          <a:lstStyle>
            <a:defPPr>
              <a:defRPr lang="en-US"/>
            </a:defPPr>
            <a:lvl1pPr lvl="0">
              <a:defRPr sz="1200" b="1">
                <a:solidFill>
                  <a:schemeClr val="accent2"/>
                </a:solidFill>
              </a:defRPr>
            </a:lvl1pPr>
          </a:lstStyle>
          <a:p>
            <a:pPr lvl="0"/>
            <a:r>
              <a:rPr lang="en-US">
                <a:solidFill>
                  <a:schemeClr val="bg1"/>
                </a:solidFill>
              </a:rPr>
              <a:t>Title Slide B</a:t>
            </a:r>
          </a:p>
        </p:txBody>
      </p:sp>
      <p:pic>
        <p:nvPicPr>
          <p:cNvPr id="16" name="Picture 15" descr="TitlePage_Header_Img_v1.jpg">
            <a:extLst>
              <a:ext uri="{FF2B5EF4-FFF2-40B4-BE49-F238E27FC236}">
                <a16:creationId xmlns:a16="http://schemas.microsoft.com/office/drawing/2014/main" id="{B34AD437-8D5F-CA5A-3A31-99323D9357F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965" t="78099" r="4817" b="8305"/>
          <a:stretch/>
        </p:blipFill>
        <p:spPr>
          <a:xfrm>
            <a:off x="7234602" y="284632"/>
            <a:ext cx="1596888" cy="701323"/>
          </a:xfrm>
          <a:prstGeom prst="rect">
            <a:avLst/>
          </a:prstGeom>
        </p:spPr>
      </p:pic>
      <p:sp>
        <p:nvSpPr>
          <p:cNvPr id="17" name="TextBox 16">
            <a:extLst>
              <a:ext uri="{FF2B5EF4-FFF2-40B4-BE49-F238E27FC236}">
                <a16:creationId xmlns:a16="http://schemas.microsoft.com/office/drawing/2014/main" id="{78ACD652-49F7-A657-267F-449C75FD22F3}"/>
              </a:ext>
            </a:extLst>
          </p:cNvPr>
          <p:cNvSpPr txBox="1"/>
          <p:nvPr userDrawn="1"/>
        </p:nvSpPr>
        <p:spPr>
          <a:xfrm>
            <a:off x="-125730" y="4768267"/>
            <a:ext cx="9292590" cy="400110"/>
          </a:xfrm>
          <a:prstGeom prst="rect">
            <a:avLst/>
          </a:prstGeom>
          <a:solidFill>
            <a:schemeClr val="bg2"/>
          </a:solidFill>
          <a:ln w="6350">
            <a:noFill/>
          </a:ln>
        </p:spPr>
        <p:txBody>
          <a:bodyPr wrap="square" lIns="91440" tIns="137160" rIns="182880" bIns="137160" anchor="ctr" anchorCtr="0">
            <a:spAutoFit/>
          </a:bodyPr>
          <a:lstStyle/>
          <a:p>
            <a:pPr algn="r"/>
            <a:endParaRPr lang="en-US" sz="800" b="0" i="0" spc="170" baseline="0">
              <a:solidFill>
                <a:schemeClr val="bg1"/>
              </a:solidFill>
              <a:effectLst/>
              <a:latin typeface="+mj-lt"/>
            </a:endParaRPr>
          </a:p>
        </p:txBody>
      </p:sp>
      <p:sp>
        <p:nvSpPr>
          <p:cNvPr id="2" name="TextBox 1">
            <a:extLst>
              <a:ext uri="{FF2B5EF4-FFF2-40B4-BE49-F238E27FC236}">
                <a16:creationId xmlns:a16="http://schemas.microsoft.com/office/drawing/2014/main" id="{E544C287-3776-ED4F-743F-FF28502BD049}"/>
              </a:ext>
            </a:extLst>
          </p:cNvPr>
          <p:cNvSpPr txBox="1"/>
          <p:nvPr userDrawn="1"/>
        </p:nvSpPr>
        <p:spPr>
          <a:xfrm>
            <a:off x="-125730" y="6865081"/>
            <a:ext cx="9292590" cy="400110"/>
          </a:xfrm>
          <a:prstGeom prst="rect">
            <a:avLst/>
          </a:prstGeom>
          <a:solidFill>
            <a:schemeClr val="bg2"/>
          </a:solidFill>
          <a:ln w="6350">
            <a:noFill/>
          </a:ln>
        </p:spPr>
        <p:txBody>
          <a:bodyPr wrap="square" lIns="91440" tIns="137160" rIns="182880" bIns="137160" anchor="ctr" anchorCtr="0">
            <a:spAutoFit/>
          </a:bodyPr>
          <a:lstStyle/>
          <a:p>
            <a:pPr algn="r"/>
            <a:r>
              <a:rPr lang="en-US" sz="800" b="0" i="0" spc="170" baseline="0">
                <a:solidFill>
                  <a:schemeClr val="bg1"/>
                </a:solidFill>
                <a:effectLst/>
                <a:latin typeface="+mj-lt"/>
              </a:rPr>
              <a:t>BETTER DATA.BETTER DECISIONS. BETTER COMMUNITIES.</a:t>
            </a:r>
          </a:p>
        </p:txBody>
      </p:sp>
    </p:spTree>
    <p:extLst>
      <p:ext uri="{BB962C8B-B14F-4D97-AF65-F5344CB8AC3E}">
        <p14:creationId xmlns:p14="http://schemas.microsoft.com/office/powerpoint/2010/main" val="375560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6829435" y="4811224"/>
            <a:ext cx="2133600" cy="200391"/>
          </a:xfrm>
          <a:prstGeom prst="rect">
            <a:avLst/>
          </a:prstGeom>
        </p:spPr>
        <p:txBody>
          <a:bodyPr/>
          <a:lstStyle>
            <a:lvl1pPr algn="r">
              <a:defRPr sz="900"/>
            </a:lvl1pPr>
          </a:lstStyle>
          <a:p>
            <a:fld id="{2066355A-084C-D24E-9AD2-7E4FC41EA627}" type="slidenum">
              <a:rPr lang="en-US" smtClean="0"/>
              <a:pPr/>
              <a:t>‹#›</a:t>
            </a:fld>
            <a:endParaRPr lang="en-US"/>
          </a:p>
        </p:txBody>
      </p:sp>
      <p:sp>
        <p:nvSpPr>
          <p:cNvPr id="2" name="Title 1"/>
          <p:cNvSpPr>
            <a:spLocks noGrp="1"/>
          </p:cNvSpPr>
          <p:nvPr>
            <p:ph type="title" hasCustomPrompt="1"/>
          </p:nvPr>
        </p:nvSpPr>
        <p:spPr/>
        <p:txBody>
          <a:bodyPr wrap="square" rIns="91440" anchor="b">
            <a:normAutofit/>
          </a:bodyPr>
          <a:lstStyle>
            <a:lvl1pPr>
              <a:defRPr sz="3200"/>
            </a:lvl1pPr>
          </a:lstStyle>
          <a:p>
            <a:r>
              <a:rPr lang="en-US"/>
              <a:t>Click To Edit Master Title Style</a:t>
            </a:r>
          </a:p>
        </p:txBody>
      </p:sp>
      <p:sp>
        <p:nvSpPr>
          <p:cNvPr id="5" name="Text Placeholder 4">
            <a:extLst>
              <a:ext uri="{FF2B5EF4-FFF2-40B4-BE49-F238E27FC236}">
                <a16:creationId xmlns:a16="http://schemas.microsoft.com/office/drawing/2014/main" id="{4871378E-900D-AC01-4A40-A77D299826EA}"/>
              </a:ext>
            </a:extLst>
          </p:cNvPr>
          <p:cNvSpPr>
            <a:spLocks noGrp="1"/>
          </p:cNvSpPr>
          <p:nvPr>
            <p:ph type="body" sz="quarter" idx="13"/>
          </p:nvPr>
        </p:nvSpPr>
        <p:spPr>
          <a:xfrm>
            <a:off x="355600" y="1352550"/>
            <a:ext cx="7296912" cy="3276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CB4D8B1C-A7BE-8C2B-8FFA-247A529BDC8A}"/>
              </a:ext>
            </a:extLst>
          </p:cNvPr>
          <p:cNvSpPr txBox="1"/>
          <p:nvPr userDrawn="1"/>
        </p:nvSpPr>
        <p:spPr>
          <a:xfrm>
            <a:off x="265815" y="-496181"/>
            <a:ext cx="1478622" cy="483989"/>
          </a:xfrm>
          <a:prstGeom prst="round2SameRect">
            <a:avLst/>
          </a:prstGeom>
          <a:gradFill>
            <a:gsLst>
              <a:gs pos="43000">
                <a:schemeClr val="tx1">
                  <a:lumMod val="65000"/>
                  <a:lumOff val="35000"/>
                </a:schemeClr>
              </a:gs>
              <a:gs pos="100000">
                <a:schemeClr val="tx1">
                  <a:lumMod val="65000"/>
                  <a:lumOff val="35000"/>
                  <a:alpha val="0"/>
                </a:schemeClr>
              </a:gs>
            </a:gsLst>
            <a:lin ang="5400000" scaled="1"/>
          </a:gradFill>
          <a:ln w="6350">
            <a:noFill/>
            <a:prstDash val="solid"/>
          </a:ln>
        </p:spPr>
        <p:txBody>
          <a:bodyPr wrap="none" lIns="182880" tIns="91440" rIns="182880" bIns="182880" rtlCol="0">
            <a:spAutoFit/>
          </a:bodyPr>
          <a:lstStyle>
            <a:defPPr>
              <a:defRPr lang="en-US"/>
            </a:defPPr>
            <a:lvl1pPr lvl="0">
              <a:defRPr sz="1200" b="1">
                <a:solidFill>
                  <a:schemeClr val="accent2"/>
                </a:solidFill>
              </a:defRPr>
            </a:lvl1pPr>
          </a:lstStyle>
          <a:p>
            <a:pPr lvl="0"/>
            <a:r>
              <a:rPr lang="en-US">
                <a:solidFill>
                  <a:schemeClr val="bg1"/>
                </a:solidFill>
              </a:rPr>
              <a:t>Title &amp; Content</a:t>
            </a:r>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6829435" y="4811224"/>
            <a:ext cx="2133600" cy="200391"/>
          </a:xfrm>
          <a:prstGeom prst="rect">
            <a:avLst/>
          </a:prstGeom>
        </p:spPr>
        <p:txBody>
          <a:bodyPr/>
          <a:lstStyle>
            <a:lvl1pPr algn="r">
              <a:defRPr sz="900"/>
            </a:lvl1pPr>
          </a:lstStyle>
          <a:p>
            <a:fld id="{2066355A-084C-D24E-9AD2-7E4FC41EA627}" type="slidenum">
              <a:rPr lang="en-US" smtClean="0"/>
              <a:pPr/>
              <a:t>‹#›</a:t>
            </a:fld>
            <a:endParaRPr lang="en-US"/>
          </a:p>
        </p:txBody>
      </p:sp>
      <p:sp>
        <p:nvSpPr>
          <p:cNvPr id="2" name="Title 1"/>
          <p:cNvSpPr>
            <a:spLocks noGrp="1"/>
          </p:cNvSpPr>
          <p:nvPr>
            <p:ph type="title" hasCustomPrompt="1"/>
          </p:nvPr>
        </p:nvSpPr>
        <p:spPr/>
        <p:txBody>
          <a:bodyPr>
            <a:normAutofit/>
          </a:bodyPr>
          <a:lstStyle>
            <a:lvl1pPr>
              <a:defRPr sz="3200"/>
            </a:lvl1pPr>
          </a:lstStyle>
          <a:p>
            <a:r>
              <a:rPr lang="en-US"/>
              <a:t>Click To Edit Master Title Style</a:t>
            </a:r>
          </a:p>
        </p:txBody>
      </p:sp>
      <p:sp>
        <p:nvSpPr>
          <p:cNvPr id="6" name="TextBox 5">
            <a:extLst>
              <a:ext uri="{FF2B5EF4-FFF2-40B4-BE49-F238E27FC236}">
                <a16:creationId xmlns:a16="http://schemas.microsoft.com/office/drawing/2014/main" id="{CB4D8B1C-A7BE-8C2B-8FFA-247A529BDC8A}"/>
              </a:ext>
            </a:extLst>
          </p:cNvPr>
          <p:cNvSpPr txBox="1"/>
          <p:nvPr userDrawn="1"/>
        </p:nvSpPr>
        <p:spPr>
          <a:xfrm>
            <a:off x="265815" y="-496181"/>
            <a:ext cx="1084591" cy="483989"/>
          </a:xfrm>
          <a:prstGeom prst="round2SameRect">
            <a:avLst/>
          </a:prstGeom>
          <a:gradFill>
            <a:gsLst>
              <a:gs pos="43000">
                <a:schemeClr val="tx1">
                  <a:lumMod val="65000"/>
                  <a:lumOff val="35000"/>
                </a:schemeClr>
              </a:gs>
              <a:gs pos="100000">
                <a:schemeClr val="tx1">
                  <a:lumMod val="65000"/>
                  <a:lumOff val="35000"/>
                  <a:alpha val="0"/>
                </a:schemeClr>
              </a:gs>
            </a:gsLst>
            <a:lin ang="5400000" scaled="1"/>
          </a:gradFill>
          <a:ln w="6350">
            <a:noFill/>
            <a:prstDash val="solid"/>
          </a:ln>
        </p:spPr>
        <p:txBody>
          <a:bodyPr wrap="none" lIns="182880" tIns="91440" rIns="182880" bIns="182880" rtlCol="0">
            <a:spAutoFit/>
          </a:bodyPr>
          <a:lstStyle>
            <a:defPPr>
              <a:defRPr lang="en-US"/>
            </a:defPPr>
            <a:lvl1pPr lvl="0">
              <a:defRPr sz="1200" b="1">
                <a:solidFill>
                  <a:schemeClr val="accent2"/>
                </a:solidFill>
              </a:defRPr>
            </a:lvl1pPr>
          </a:lstStyle>
          <a:p>
            <a:pPr lvl="0"/>
            <a:r>
              <a:rPr lang="en-US">
                <a:solidFill>
                  <a:schemeClr val="bg1"/>
                </a:solidFill>
              </a:rPr>
              <a:t>Title Only</a:t>
            </a:r>
          </a:p>
        </p:txBody>
      </p:sp>
    </p:spTree>
    <p:extLst>
      <p:ext uri="{BB962C8B-B14F-4D97-AF65-F5344CB8AC3E}">
        <p14:creationId xmlns:p14="http://schemas.microsoft.com/office/powerpoint/2010/main" val="25853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6829435" y="4811224"/>
            <a:ext cx="2133600" cy="200391"/>
          </a:xfrm>
          <a:prstGeom prst="rect">
            <a:avLst/>
          </a:prstGeom>
        </p:spPr>
        <p:txBody>
          <a:bodyPr/>
          <a:lstStyle>
            <a:lvl1pPr algn="r">
              <a:defRPr sz="900"/>
            </a:lvl1pPr>
          </a:lstStyle>
          <a:p>
            <a:fld id="{2066355A-084C-D24E-9AD2-7E4FC41EA627}" type="slidenum">
              <a:rPr lang="en-US" smtClean="0"/>
              <a:pPr/>
              <a:t>‹#›</a:t>
            </a:fld>
            <a:endParaRPr lang="en-US"/>
          </a:p>
        </p:txBody>
      </p:sp>
      <p:sp>
        <p:nvSpPr>
          <p:cNvPr id="6" name="TextBox 5">
            <a:extLst>
              <a:ext uri="{FF2B5EF4-FFF2-40B4-BE49-F238E27FC236}">
                <a16:creationId xmlns:a16="http://schemas.microsoft.com/office/drawing/2014/main" id="{CB4D8B1C-A7BE-8C2B-8FFA-247A529BDC8A}"/>
              </a:ext>
            </a:extLst>
          </p:cNvPr>
          <p:cNvSpPr txBox="1"/>
          <p:nvPr userDrawn="1"/>
        </p:nvSpPr>
        <p:spPr>
          <a:xfrm>
            <a:off x="265815" y="-496181"/>
            <a:ext cx="768976" cy="483989"/>
          </a:xfrm>
          <a:prstGeom prst="round2SameRect">
            <a:avLst/>
          </a:prstGeom>
          <a:gradFill>
            <a:gsLst>
              <a:gs pos="43000">
                <a:schemeClr val="tx1">
                  <a:lumMod val="65000"/>
                  <a:lumOff val="35000"/>
                </a:schemeClr>
              </a:gs>
              <a:gs pos="100000">
                <a:schemeClr val="tx1">
                  <a:lumMod val="65000"/>
                  <a:lumOff val="35000"/>
                  <a:alpha val="0"/>
                </a:schemeClr>
              </a:gs>
            </a:gsLst>
            <a:lin ang="5400000" scaled="1"/>
          </a:gradFill>
          <a:ln w="6350">
            <a:noFill/>
            <a:prstDash val="solid"/>
          </a:ln>
        </p:spPr>
        <p:txBody>
          <a:bodyPr wrap="none" lIns="182880" tIns="91440" rIns="182880" bIns="182880" rtlCol="0">
            <a:spAutoFit/>
          </a:bodyPr>
          <a:lstStyle>
            <a:defPPr>
              <a:defRPr lang="en-US"/>
            </a:defPPr>
            <a:lvl1pPr lvl="0">
              <a:defRPr sz="1200" b="1">
                <a:solidFill>
                  <a:schemeClr val="accent2"/>
                </a:solidFill>
              </a:defRPr>
            </a:lvl1pPr>
          </a:lstStyle>
          <a:p>
            <a:pPr lvl="0"/>
            <a:r>
              <a:rPr lang="en-US">
                <a:solidFill>
                  <a:schemeClr val="bg1"/>
                </a:solidFill>
              </a:rPr>
              <a:t>Blank</a:t>
            </a:r>
          </a:p>
        </p:txBody>
      </p:sp>
    </p:spTree>
    <p:extLst>
      <p:ext uri="{BB962C8B-B14F-4D97-AF65-F5344CB8AC3E}">
        <p14:creationId xmlns:p14="http://schemas.microsoft.com/office/powerpoint/2010/main" val="2473045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 Large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FC7D99-15E0-C495-8280-CFD519372246}"/>
              </a:ext>
            </a:extLst>
          </p:cNvPr>
          <p:cNvSpPr/>
          <p:nvPr userDrawn="1"/>
        </p:nvSpPr>
        <p:spPr>
          <a:xfrm>
            <a:off x="7729869" y="0"/>
            <a:ext cx="1414131" cy="797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9">
            <a:extLst>
              <a:ext uri="{FF2B5EF4-FFF2-40B4-BE49-F238E27FC236}">
                <a16:creationId xmlns:a16="http://schemas.microsoft.com/office/drawing/2014/main" id="{7C011B3F-1842-6C5A-2FC1-2673E536F59F}"/>
              </a:ext>
            </a:extLst>
          </p:cNvPr>
          <p:cNvSpPr>
            <a:spLocks noGrp="1"/>
          </p:cNvSpPr>
          <p:nvPr>
            <p:ph type="pic" sz="quarter" idx="13"/>
          </p:nvPr>
        </p:nvSpPr>
        <p:spPr>
          <a:xfrm>
            <a:off x="4899444" y="-12192"/>
            <a:ext cx="4253023" cy="5155691"/>
          </a:xfrm>
          <a:prstGeom prst="rect">
            <a:avLst/>
          </a:prstGeom>
          <a:solidFill>
            <a:schemeClr val="bg2">
              <a:lumMod val="20000"/>
              <a:lumOff val="80000"/>
            </a:schemeClr>
          </a:solidFill>
        </p:spPr>
        <p:txBody>
          <a:bodyPr vert="horz" tIns="0" bIns="822960" anchor="ctr"/>
          <a:lstStyle>
            <a:lvl1pPr marL="0" indent="0" algn="ctr">
              <a:buNone/>
              <a:defRPr sz="1875"/>
            </a:lvl1pPr>
          </a:lstStyle>
          <a:p>
            <a:endParaRPr lang="en-US"/>
          </a:p>
        </p:txBody>
      </p:sp>
      <p:sp>
        <p:nvSpPr>
          <p:cNvPr id="13" name="Slide Number Placeholder 5"/>
          <p:cNvSpPr>
            <a:spLocks noGrp="1"/>
          </p:cNvSpPr>
          <p:nvPr>
            <p:ph type="sldNum" sz="quarter" idx="12"/>
          </p:nvPr>
        </p:nvSpPr>
        <p:spPr>
          <a:xfrm>
            <a:off x="6829435" y="4811224"/>
            <a:ext cx="2133600" cy="200391"/>
          </a:xfrm>
          <a:prstGeom prst="rect">
            <a:avLst/>
          </a:prstGeom>
        </p:spPr>
        <p:txBody>
          <a:bodyPr/>
          <a:lstStyle>
            <a:lvl1pPr algn="r">
              <a:defRPr sz="900"/>
            </a:lvl1pPr>
          </a:lstStyle>
          <a:p>
            <a:fld id="{2066355A-084C-D24E-9AD2-7E4FC41EA627}" type="slidenum">
              <a:rPr lang="en-US" smtClean="0"/>
              <a:pPr/>
              <a:t>‹#›</a:t>
            </a:fld>
            <a:endParaRPr lang="en-US"/>
          </a:p>
        </p:txBody>
      </p:sp>
      <p:sp>
        <p:nvSpPr>
          <p:cNvPr id="2" name="Title 1"/>
          <p:cNvSpPr>
            <a:spLocks noGrp="1"/>
          </p:cNvSpPr>
          <p:nvPr>
            <p:ph type="title" hasCustomPrompt="1"/>
          </p:nvPr>
        </p:nvSpPr>
        <p:spPr>
          <a:xfrm>
            <a:off x="356190" y="921106"/>
            <a:ext cx="4215810" cy="910843"/>
          </a:xfrm>
        </p:spPr>
        <p:txBody>
          <a:bodyPr anchor="b">
            <a:normAutofit/>
          </a:bodyPr>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3CA8ECB4-9748-4779-EC7D-FEEC8D9F5A15}"/>
              </a:ext>
            </a:extLst>
          </p:cNvPr>
          <p:cNvSpPr>
            <a:spLocks noGrp="1"/>
          </p:cNvSpPr>
          <p:nvPr>
            <p:ph type="body" sz="quarter" idx="14" hasCustomPrompt="1"/>
          </p:nvPr>
        </p:nvSpPr>
        <p:spPr>
          <a:xfrm>
            <a:off x="342900" y="2006318"/>
            <a:ext cx="4229100" cy="2622832"/>
          </a:xfrm>
        </p:spPr>
        <p:txBody>
          <a:bodyPr>
            <a:normAutofit/>
          </a:bodyPr>
          <a:lstStyle>
            <a:lvl1pPr marL="0" indent="0">
              <a:buNone/>
              <a:defRPr sz="1800"/>
            </a:lvl1pPr>
            <a:lvl2pPr marL="0" indent="-228600">
              <a:defRPr sz="1800"/>
            </a:lvl2pPr>
            <a:lvl3pPr marL="457200">
              <a:defRPr sz="1800"/>
            </a:lvl3pPr>
            <a:lvl4pPr marL="685800">
              <a:defRPr sz="1800"/>
            </a:lvl4pPr>
            <a:lvl5pPr marL="914400">
              <a:defRPr sz="1800"/>
            </a:lvl5pPr>
          </a:lstStyle>
          <a:p>
            <a:pPr lvl="0"/>
            <a:r>
              <a:rPr lang="en-US"/>
              <a:t>First level does not have bullet</a:t>
            </a:r>
          </a:p>
          <a:p>
            <a:pPr lvl="1"/>
            <a:r>
              <a:rPr lang="en-US"/>
              <a:t>Indent to start bullets</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34E61589-F1E1-DB37-25CF-52A1152A41DB}"/>
              </a:ext>
            </a:extLst>
          </p:cNvPr>
          <p:cNvSpPr txBox="1"/>
          <p:nvPr userDrawn="1"/>
        </p:nvSpPr>
        <p:spPr>
          <a:xfrm>
            <a:off x="265815" y="-496181"/>
            <a:ext cx="2572454" cy="483989"/>
          </a:xfrm>
          <a:prstGeom prst="round2SameRect">
            <a:avLst/>
          </a:prstGeom>
          <a:gradFill>
            <a:gsLst>
              <a:gs pos="43000">
                <a:schemeClr val="tx1">
                  <a:lumMod val="65000"/>
                  <a:lumOff val="35000"/>
                </a:schemeClr>
              </a:gs>
              <a:gs pos="100000">
                <a:schemeClr val="tx1">
                  <a:lumMod val="65000"/>
                  <a:lumOff val="35000"/>
                  <a:alpha val="0"/>
                </a:schemeClr>
              </a:gs>
            </a:gsLst>
            <a:lin ang="5400000" scaled="1"/>
          </a:gradFill>
          <a:ln w="6350">
            <a:noFill/>
            <a:prstDash val="solid"/>
          </a:ln>
        </p:spPr>
        <p:txBody>
          <a:bodyPr wrap="none" lIns="182880" tIns="91440" rIns="182880" bIns="182880" rtlCol="0">
            <a:spAutoFit/>
          </a:bodyPr>
          <a:lstStyle>
            <a:defPPr>
              <a:defRPr lang="en-US"/>
            </a:defPPr>
            <a:lvl1pPr lvl="0">
              <a:defRPr sz="1200" b="1">
                <a:solidFill>
                  <a:schemeClr val="accent2"/>
                </a:solidFill>
              </a:defRPr>
            </a:lvl1pPr>
          </a:lstStyle>
          <a:p>
            <a:pPr lvl="0"/>
            <a:r>
              <a:rPr lang="en-US">
                <a:solidFill>
                  <a:schemeClr val="bg1"/>
                </a:solidFill>
              </a:rPr>
              <a:t>Title &amp; Content – Large Image</a:t>
            </a:r>
          </a:p>
        </p:txBody>
      </p:sp>
    </p:spTree>
    <p:extLst>
      <p:ext uri="{BB962C8B-B14F-4D97-AF65-F5344CB8AC3E}">
        <p14:creationId xmlns:p14="http://schemas.microsoft.com/office/powerpoint/2010/main" val="63701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Large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FC7D99-15E0-C495-8280-CFD519372246}"/>
              </a:ext>
            </a:extLst>
          </p:cNvPr>
          <p:cNvSpPr/>
          <p:nvPr userDrawn="1"/>
        </p:nvSpPr>
        <p:spPr>
          <a:xfrm>
            <a:off x="7713134" y="-8062"/>
            <a:ext cx="1439333" cy="846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icture Placeholder 9"/>
          <p:cNvSpPr>
            <a:spLocks noGrp="1"/>
          </p:cNvSpPr>
          <p:nvPr>
            <p:ph type="pic" sz="quarter" idx="13"/>
          </p:nvPr>
        </p:nvSpPr>
        <p:spPr>
          <a:xfrm>
            <a:off x="4899444" y="-12192"/>
            <a:ext cx="4253023" cy="5155691"/>
          </a:xfrm>
          <a:prstGeom prst="rect">
            <a:avLst/>
          </a:prstGeom>
          <a:solidFill>
            <a:schemeClr val="bg2">
              <a:lumMod val="20000"/>
              <a:lumOff val="80000"/>
            </a:schemeClr>
          </a:solidFill>
        </p:spPr>
        <p:txBody>
          <a:bodyPr vert="horz" tIns="0" bIns="822960" anchor="ctr"/>
          <a:lstStyle>
            <a:lvl1pPr marL="0" indent="0" algn="ctr">
              <a:buNone/>
              <a:defRPr sz="1875"/>
            </a:lvl1pPr>
          </a:lstStyle>
          <a:p>
            <a:endParaRPr lang="en-US"/>
          </a:p>
        </p:txBody>
      </p:sp>
      <p:sp>
        <p:nvSpPr>
          <p:cNvPr id="13" name="Slide Number Placeholder 5"/>
          <p:cNvSpPr>
            <a:spLocks noGrp="1"/>
          </p:cNvSpPr>
          <p:nvPr>
            <p:ph type="sldNum" sz="quarter" idx="12"/>
          </p:nvPr>
        </p:nvSpPr>
        <p:spPr>
          <a:xfrm>
            <a:off x="6829435" y="4811224"/>
            <a:ext cx="2133600" cy="200391"/>
          </a:xfrm>
          <a:prstGeom prst="rect">
            <a:avLst/>
          </a:prstGeom>
        </p:spPr>
        <p:txBody>
          <a:bodyPr/>
          <a:lstStyle>
            <a:lvl1pPr algn="r">
              <a:defRPr sz="900"/>
            </a:lvl1pPr>
          </a:lstStyle>
          <a:p>
            <a:fld id="{2066355A-084C-D24E-9AD2-7E4FC41EA627}" type="slidenum">
              <a:rPr lang="en-US" smtClean="0"/>
              <a:pPr/>
              <a:t>‹#›</a:t>
            </a:fld>
            <a:endParaRPr lang="en-US"/>
          </a:p>
        </p:txBody>
      </p:sp>
      <p:sp>
        <p:nvSpPr>
          <p:cNvPr id="2" name="Title 1"/>
          <p:cNvSpPr>
            <a:spLocks noGrp="1"/>
          </p:cNvSpPr>
          <p:nvPr>
            <p:ph type="title" hasCustomPrompt="1"/>
          </p:nvPr>
        </p:nvSpPr>
        <p:spPr>
          <a:xfrm>
            <a:off x="356190" y="543154"/>
            <a:ext cx="4215810" cy="3708044"/>
          </a:xfrm>
        </p:spPr>
        <p:txBody>
          <a:bodyPr anchor="ctr">
            <a:normAutofit/>
          </a:bodyPr>
          <a:lstStyle>
            <a:lvl1pPr>
              <a:defRPr sz="2400"/>
            </a:lvl1pPr>
          </a:lstStyle>
          <a:p>
            <a:r>
              <a:rPr lang="en-US"/>
              <a:t>Click To Edit Master Title Style</a:t>
            </a:r>
          </a:p>
        </p:txBody>
      </p:sp>
      <p:sp>
        <p:nvSpPr>
          <p:cNvPr id="9" name="TextBox 8">
            <a:extLst>
              <a:ext uri="{FF2B5EF4-FFF2-40B4-BE49-F238E27FC236}">
                <a16:creationId xmlns:a16="http://schemas.microsoft.com/office/drawing/2014/main" id="{34E61589-F1E1-DB37-25CF-52A1152A41DB}"/>
              </a:ext>
            </a:extLst>
          </p:cNvPr>
          <p:cNvSpPr txBox="1"/>
          <p:nvPr userDrawn="1"/>
        </p:nvSpPr>
        <p:spPr>
          <a:xfrm>
            <a:off x="265815" y="-496181"/>
            <a:ext cx="2227808" cy="483989"/>
          </a:xfrm>
          <a:prstGeom prst="round2SameRect">
            <a:avLst/>
          </a:prstGeom>
          <a:gradFill>
            <a:gsLst>
              <a:gs pos="43000">
                <a:schemeClr val="tx1">
                  <a:lumMod val="65000"/>
                  <a:lumOff val="35000"/>
                </a:schemeClr>
              </a:gs>
              <a:gs pos="100000">
                <a:schemeClr val="tx1">
                  <a:lumMod val="65000"/>
                  <a:lumOff val="35000"/>
                  <a:alpha val="0"/>
                </a:schemeClr>
              </a:gs>
            </a:gsLst>
            <a:lin ang="5400000" scaled="1"/>
          </a:gradFill>
          <a:ln w="6350">
            <a:noFill/>
            <a:prstDash val="solid"/>
          </a:ln>
        </p:spPr>
        <p:txBody>
          <a:bodyPr wrap="none" lIns="182880" tIns="91440" rIns="182880" bIns="182880" rtlCol="0">
            <a:spAutoFit/>
          </a:bodyPr>
          <a:lstStyle>
            <a:defPPr>
              <a:defRPr lang="en-US"/>
            </a:defPPr>
            <a:lvl1pPr lvl="0">
              <a:defRPr sz="1200" b="1">
                <a:solidFill>
                  <a:schemeClr val="accent2"/>
                </a:solidFill>
              </a:defRPr>
            </a:lvl1pPr>
          </a:lstStyle>
          <a:p>
            <a:pPr lvl="0"/>
            <a:r>
              <a:rPr lang="en-US">
                <a:solidFill>
                  <a:schemeClr val="bg1"/>
                </a:solidFill>
              </a:rPr>
              <a:t>Title Only - Large Image</a:t>
            </a:r>
          </a:p>
        </p:txBody>
      </p:sp>
    </p:spTree>
    <p:extLst>
      <p:ext uri="{BB962C8B-B14F-4D97-AF65-F5344CB8AC3E}">
        <p14:creationId xmlns:p14="http://schemas.microsoft.com/office/powerpoint/2010/main" val="217841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title" hasCustomPrompt="1"/>
          </p:nvPr>
        </p:nvSpPr>
        <p:spPr>
          <a:xfrm>
            <a:off x="762000" y="1435719"/>
            <a:ext cx="7924800" cy="1440215"/>
          </a:xfrm>
          <a:prstGeom prst="rect">
            <a:avLst/>
          </a:prstGeom>
          <a:ln>
            <a:noFill/>
          </a:ln>
        </p:spPr>
        <p:txBody>
          <a:bodyPr vert="horz"/>
          <a:lstStyle>
            <a:lvl1pPr algn="l">
              <a:defRPr sz="3000" b="1" baseline="0">
                <a:solidFill>
                  <a:srgbClr val="FFFFFF"/>
                </a:solidFill>
              </a:defRPr>
            </a:lvl1pPr>
          </a:lstStyle>
          <a:p>
            <a:r>
              <a:rPr lang="en-US"/>
              <a:t>CLICK HERE TO ADD</a:t>
            </a:r>
            <a:br>
              <a:rPr lang="en-US"/>
            </a:br>
            <a:r>
              <a:rPr lang="en-US"/>
              <a:t>TRANSITION SLIDE TITLE</a:t>
            </a:r>
            <a:br>
              <a:rPr lang="en-US"/>
            </a:br>
            <a:r>
              <a:rPr lang="en-US"/>
              <a:t>THIRD LINE IF NEEDED</a:t>
            </a:r>
          </a:p>
        </p:txBody>
      </p:sp>
      <p:sp>
        <p:nvSpPr>
          <p:cNvPr id="7" name="Text Placeholder 4"/>
          <p:cNvSpPr>
            <a:spLocks noGrp="1"/>
          </p:cNvSpPr>
          <p:nvPr>
            <p:ph type="body" sz="quarter" idx="10" hasCustomPrompt="1"/>
          </p:nvPr>
        </p:nvSpPr>
        <p:spPr>
          <a:xfrm>
            <a:off x="762000" y="2949281"/>
            <a:ext cx="7924800" cy="790758"/>
          </a:xfrm>
          <a:prstGeom prst="rect">
            <a:avLst/>
          </a:prstGeom>
        </p:spPr>
        <p:txBody>
          <a:bodyPr vert="horz"/>
          <a:lstStyle>
            <a:lvl1pPr marL="0" indent="0">
              <a:buNone/>
              <a:defRPr sz="2100">
                <a:solidFill>
                  <a:srgbClr val="FFFFFF"/>
                </a:solidFill>
              </a:defRPr>
            </a:lvl1pPr>
          </a:lstStyle>
          <a:p>
            <a:pPr lvl="0"/>
            <a:r>
              <a:rPr lang="en-US"/>
              <a:t>CLICK HERE TO ADD SUBTITLE</a:t>
            </a:r>
            <a:br>
              <a:rPr lang="en-US"/>
            </a:br>
            <a:r>
              <a:rPr lang="en-US"/>
              <a:t>SECOND LINE IF NEEDED</a:t>
            </a:r>
          </a:p>
        </p:txBody>
      </p:sp>
    </p:spTree>
    <p:extLst>
      <p:ext uri="{BB962C8B-B14F-4D97-AF65-F5344CB8AC3E}">
        <p14:creationId xmlns:p14="http://schemas.microsoft.com/office/powerpoint/2010/main" val="413788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ditable 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0506" y="1232231"/>
            <a:ext cx="7035799" cy="590659"/>
          </a:xfrm>
          <a:prstGeom prst="rect">
            <a:avLst/>
          </a:prstGeom>
          <a:noFill/>
          <a:ln>
            <a:noFill/>
          </a:ln>
        </p:spPr>
        <p:txBody>
          <a:bodyPr vert="horz"/>
          <a:lstStyle>
            <a:lvl1pPr algn="l">
              <a:defRPr sz="4000" b="1">
                <a:solidFill>
                  <a:srgbClr val="273691"/>
                </a:solidFill>
              </a:defRPr>
            </a:lvl1pPr>
          </a:lstStyle>
          <a:p>
            <a:r>
              <a:rPr lang="en-US"/>
              <a:t>Click To Edit Closing</a:t>
            </a:r>
          </a:p>
        </p:txBody>
      </p:sp>
      <p:pic>
        <p:nvPicPr>
          <p:cNvPr id="5" name="Picture 4" descr="NNIP_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506" y="2015490"/>
            <a:ext cx="3090672" cy="1112520"/>
          </a:xfrm>
          <a:prstGeom prst="rect">
            <a:avLst/>
          </a:prstGeom>
        </p:spPr>
      </p:pic>
      <p:sp>
        <p:nvSpPr>
          <p:cNvPr id="8" name="Text Placeholder 4"/>
          <p:cNvSpPr>
            <a:spLocks noGrp="1"/>
          </p:cNvSpPr>
          <p:nvPr>
            <p:ph type="body" sz="quarter" idx="10" hasCustomPrompt="1"/>
          </p:nvPr>
        </p:nvSpPr>
        <p:spPr>
          <a:xfrm>
            <a:off x="1050506" y="3280270"/>
            <a:ext cx="7035799" cy="522596"/>
          </a:xfrm>
          <a:prstGeom prst="rect">
            <a:avLst/>
          </a:prstGeom>
        </p:spPr>
        <p:txBody>
          <a:bodyPr vert="horz"/>
          <a:lstStyle>
            <a:lvl1pPr marL="0" indent="0">
              <a:buNone/>
              <a:defRPr sz="1600" baseline="0">
                <a:solidFill>
                  <a:srgbClr val="00B6DE"/>
                </a:solidFill>
              </a:defRPr>
            </a:lvl1pPr>
          </a:lstStyle>
          <a:p>
            <a:pPr lvl="0"/>
            <a:r>
              <a:rPr lang="en-US"/>
              <a:t>Click to add custom contact information</a:t>
            </a:r>
          </a:p>
        </p:txBody>
      </p:sp>
      <p:sp>
        <p:nvSpPr>
          <p:cNvPr id="3" name="TextBox 2">
            <a:extLst>
              <a:ext uri="{FF2B5EF4-FFF2-40B4-BE49-F238E27FC236}">
                <a16:creationId xmlns:a16="http://schemas.microsoft.com/office/drawing/2014/main" id="{1D5A9DE5-0651-24A1-38AC-2D7FAD2815CD}"/>
              </a:ext>
            </a:extLst>
          </p:cNvPr>
          <p:cNvSpPr txBox="1"/>
          <p:nvPr userDrawn="1"/>
        </p:nvSpPr>
        <p:spPr>
          <a:xfrm>
            <a:off x="-125730" y="4768267"/>
            <a:ext cx="9292590" cy="400110"/>
          </a:xfrm>
          <a:prstGeom prst="rect">
            <a:avLst/>
          </a:prstGeom>
          <a:solidFill>
            <a:schemeClr val="bg2"/>
          </a:solidFill>
          <a:ln w="6350">
            <a:noFill/>
          </a:ln>
        </p:spPr>
        <p:txBody>
          <a:bodyPr wrap="square" lIns="91440" tIns="137160" rIns="182880" bIns="137160" anchor="ctr" anchorCtr="0">
            <a:spAutoFit/>
          </a:bodyPr>
          <a:lstStyle/>
          <a:p>
            <a:pPr algn="r"/>
            <a:endParaRPr lang="en-US" sz="800" b="0" i="0" spc="170" baseline="0">
              <a:solidFill>
                <a:schemeClr val="bg1"/>
              </a:solidFill>
              <a:effectLst/>
              <a:latin typeface="+mj-lt"/>
            </a:endParaRPr>
          </a:p>
        </p:txBody>
      </p:sp>
    </p:spTree>
    <p:extLst>
      <p:ext uri="{BB962C8B-B14F-4D97-AF65-F5344CB8AC3E}">
        <p14:creationId xmlns:p14="http://schemas.microsoft.com/office/powerpoint/2010/main" val="2029515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356190" y="290636"/>
            <a:ext cx="7296912" cy="877163"/>
          </a:xfrm>
          <a:prstGeom prst="rect">
            <a:avLst/>
          </a:prstGeom>
        </p:spPr>
        <p:txBody>
          <a:bodyPr vert="horz" lIns="0" tIns="45720" rIns="91440" bIns="45720" rtlCol="0" anchor="b">
            <a:normAutofit/>
          </a:bodyPr>
          <a:lstStyle/>
          <a:p>
            <a:r>
              <a:rPr lang="en-US"/>
              <a:t>Click To Edit Master Title</a:t>
            </a:r>
          </a:p>
        </p:txBody>
      </p:sp>
      <p:pic>
        <p:nvPicPr>
          <p:cNvPr id="7" name="Picture 6" descr="A blue and white flag with text&#10;&#10;Description automatically generated with medium confidence">
            <a:extLst>
              <a:ext uri="{FF2B5EF4-FFF2-40B4-BE49-F238E27FC236}">
                <a16:creationId xmlns:a16="http://schemas.microsoft.com/office/drawing/2014/main" id="{A0CA5C5D-C4BD-BD64-0E0A-0EF3141632D5}"/>
              </a:ext>
            </a:extLst>
          </p:cNvPr>
          <p:cNvPicPr>
            <a:picLocks noChangeAspect="1"/>
          </p:cNvPicPr>
          <p:nvPr userDrawn="1"/>
        </p:nvPicPr>
        <p:blipFill>
          <a:blip r:embed="rId12"/>
          <a:stretch>
            <a:fillRect/>
          </a:stretch>
        </p:blipFill>
        <p:spPr>
          <a:xfrm>
            <a:off x="7857955" y="300478"/>
            <a:ext cx="964145" cy="347014"/>
          </a:xfrm>
          <a:prstGeom prst="rect">
            <a:avLst/>
          </a:prstGeom>
        </p:spPr>
      </p:pic>
      <p:sp>
        <p:nvSpPr>
          <p:cNvPr id="8" name="Text Placeholder 7">
            <a:extLst>
              <a:ext uri="{FF2B5EF4-FFF2-40B4-BE49-F238E27FC236}">
                <a16:creationId xmlns:a16="http://schemas.microsoft.com/office/drawing/2014/main" id="{B21290DD-E96A-6240-624E-38051193560D}"/>
              </a:ext>
            </a:extLst>
          </p:cNvPr>
          <p:cNvSpPr>
            <a:spLocks noGrp="1"/>
          </p:cNvSpPr>
          <p:nvPr>
            <p:ph type="body" idx="1"/>
          </p:nvPr>
        </p:nvSpPr>
        <p:spPr>
          <a:xfrm>
            <a:off x="342900" y="1370013"/>
            <a:ext cx="7310202" cy="3262312"/>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EF18FA51-65DA-4B1A-D8AE-650A21F308E9}"/>
              </a:ext>
            </a:extLst>
          </p:cNvPr>
          <p:cNvSpPr txBox="1"/>
          <p:nvPr userDrawn="1"/>
        </p:nvSpPr>
        <p:spPr>
          <a:xfrm>
            <a:off x="356190" y="4779615"/>
            <a:ext cx="3831177" cy="215444"/>
          </a:xfrm>
          <a:prstGeom prst="callout1">
            <a:avLst>
              <a:gd name="adj1" fmla="val -20549"/>
              <a:gd name="adj2" fmla="val -156"/>
              <a:gd name="adj3" fmla="val -21115"/>
              <a:gd name="adj4" fmla="val 96031"/>
            </a:avLst>
          </a:prstGeom>
          <a:noFill/>
          <a:ln w="6350">
            <a:solidFill>
              <a:schemeClr val="bg1">
                <a:lumMod val="85000"/>
              </a:schemeClr>
            </a:solidFill>
          </a:ln>
        </p:spPr>
        <p:txBody>
          <a:bodyPr wrap="none" lIns="0">
            <a:spAutoFit/>
          </a:bodyPr>
          <a:lstStyle/>
          <a:p>
            <a:r>
              <a:rPr lang="en-US" sz="800" b="0" i="0" spc="170" baseline="0">
                <a:solidFill>
                  <a:schemeClr val="tx2"/>
                </a:solidFill>
                <a:effectLst/>
                <a:latin typeface="+mj-lt"/>
              </a:rPr>
              <a:t>NATIONAL NEIGHBORHOOD INDICATORS PARTNERSHIP</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89" r:id="rId2"/>
    <p:sldLayoutId id="2147493457" r:id="rId3"/>
    <p:sldLayoutId id="2147493487" r:id="rId4"/>
    <p:sldLayoutId id="2147493488" r:id="rId5"/>
    <p:sldLayoutId id="2147493484" r:id="rId6"/>
    <p:sldLayoutId id="2147493486" r:id="rId7"/>
    <p:sldLayoutId id="2147493471" r:id="rId8"/>
    <p:sldLayoutId id="2147493474" r:id="rId9"/>
    <p:sldLayoutId id="2147493491" r:id="rId10"/>
  </p:sldLayoutIdLst>
  <p:txStyles>
    <p:titleStyle>
      <a:lvl1pPr marL="0" indent="0" algn="l" defTabSz="457189" rtl="0" eaLnBrk="1" latinLnBrk="0" hangingPunct="1">
        <a:spcBef>
          <a:spcPct val="0"/>
        </a:spcBef>
        <a:buNone/>
        <a:defRPr lang="en-US" sz="4000" b="1" i="0" kern="1200" baseline="0" dirty="0">
          <a:solidFill>
            <a:schemeClr val="tx2"/>
          </a:solidFill>
          <a:latin typeface="Lato" panose="020F0502020204030203" pitchFamily="34" charset="0"/>
          <a:ea typeface="Lato" panose="020F0502020204030203" pitchFamily="34" charset="0"/>
          <a:cs typeface="Lato" panose="020F0502020204030203" pitchFamily="34" charset="0"/>
        </a:defRPr>
      </a:lvl1pPr>
    </p:titleStyle>
    <p:bodyStyle>
      <a:lvl1pPr marL="342891" indent="-342891" algn="l" defTabSz="457189" rtl="0" eaLnBrk="1" latinLnBrk="0" hangingPunct="1">
        <a:spcBef>
          <a:spcPts val="600"/>
        </a:spcBef>
        <a:buClr>
          <a:schemeClr val="bg2"/>
        </a:buClr>
        <a:buFont typeface="Wingdings" pitchFamily="2" charset="2"/>
        <a:buChar char="§"/>
        <a:defRPr sz="2800" kern="1200">
          <a:solidFill>
            <a:schemeClr val="tx1"/>
          </a:solidFill>
          <a:latin typeface="+mn-lt"/>
          <a:ea typeface="+mn-ea"/>
          <a:cs typeface="+mn-cs"/>
        </a:defRPr>
      </a:lvl1pPr>
      <a:lvl2pPr marL="742932" indent="-285744" algn="l" defTabSz="457189" rtl="0" eaLnBrk="1" latinLnBrk="0" hangingPunct="1">
        <a:spcBef>
          <a:spcPts val="600"/>
        </a:spcBef>
        <a:buClr>
          <a:schemeClr val="bg2"/>
        </a:buClr>
        <a:buFont typeface="Wingdings" pitchFamily="2" charset="2"/>
        <a:buChar char="§"/>
        <a:defRPr sz="2400" b="0" i="0" kern="1200">
          <a:solidFill>
            <a:schemeClr val="tx1"/>
          </a:solidFill>
          <a:latin typeface="+mn-lt"/>
          <a:ea typeface="+mn-ea"/>
          <a:cs typeface="+mn-cs"/>
        </a:defRPr>
      </a:lvl2pPr>
      <a:lvl3pPr marL="1142971" indent="-228594" algn="l" defTabSz="457189" rtl="0" eaLnBrk="1" latinLnBrk="0" hangingPunct="1">
        <a:spcBef>
          <a:spcPts val="600"/>
        </a:spcBef>
        <a:buClr>
          <a:schemeClr val="bg2"/>
        </a:buClr>
        <a:buFont typeface="Wingdings" pitchFamily="2" charset="2"/>
        <a:buChar char="§"/>
        <a:defRPr sz="2400" i="0" kern="1200">
          <a:solidFill>
            <a:schemeClr val="tx1"/>
          </a:solidFill>
          <a:latin typeface="+mn-lt"/>
          <a:ea typeface="+mn-ea"/>
          <a:cs typeface="+mn-cs"/>
        </a:defRPr>
      </a:lvl3pPr>
      <a:lvl4pPr marL="1600160" indent="-228594" algn="l" defTabSz="457189" rtl="0" eaLnBrk="1" latinLnBrk="0" hangingPunct="1">
        <a:spcBef>
          <a:spcPts val="600"/>
        </a:spcBef>
        <a:buClr>
          <a:schemeClr val="bg2"/>
        </a:buClr>
        <a:buFont typeface="Wingdings" pitchFamily="2" charset="2"/>
        <a:buChar char="§"/>
        <a:defRPr sz="2400" i="1" kern="1200">
          <a:solidFill>
            <a:schemeClr val="tx1"/>
          </a:solidFill>
          <a:latin typeface="+mn-lt"/>
          <a:ea typeface="+mn-ea"/>
          <a:cs typeface="+mn-cs"/>
        </a:defRPr>
      </a:lvl4pPr>
      <a:lvl5pPr marL="2057349" indent="-228594" algn="l" defTabSz="457189" rtl="0" eaLnBrk="1" latinLnBrk="0" hangingPunct="1">
        <a:spcBef>
          <a:spcPts val="600"/>
        </a:spcBef>
        <a:buClr>
          <a:schemeClr val="bg2"/>
        </a:buClr>
        <a:buFont typeface="Wingdings" pitchFamily="2" charset="2"/>
        <a:buChar char="§"/>
        <a:defRPr sz="2400" i="1"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16" userDrawn="1">
          <p15:clr>
            <a:srgbClr val="5ACBF0"/>
          </p15:clr>
        </p15:guide>
        <p15:guide id="4" orient="horz" pos="2916" userDrawn="1">
          <p15:clr>
            <a:srgbClr val="5ACBF0"/>
          </p15:clr>
        </p15:guide>
        <p15:guide id="5" orient="horz" pos="852" userDrawn="1">
          <p15:clr>
            <a:srgbClr val="5ACBF0"/>
          </p15:clr>
        </p15:guide>
        <p15:guide id="6" orient="horz" pos="3012"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tmp"/><Relationship Id="rId5" Type="http://schemas.openxmlformats.org/officeDocument/2006/relationships/image" Target="../media/image18.png"/><Relationship Id="rId4" Type="http://schemas.openxmlformats.org/officeDocument/2006/relationships/image" Target="../media/image17.tm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3FBF629-ED80-5892-996D-CDFD1BFD5F49}"/>
              </a:ext>
            </a:extLst>
          </p:cNvPr>
          <p:cNvSpPr>
            <a:spLocks noGrp="1"/>
          </p:cNvSpPr>
          <p:nvPr>
            <p:ph type="ctrTitle"/>
          </p:nvPr>
        </p:nvSpPr>
        <p:spPr>
          <a:xfrm>
            <a:off x="676852" y="1858507"/>
            <a:ext cx="7667048" cy="1456595"/>
          </a:xfrm>
        </p:spPr>
        <p:txBody>
          <a:bodyPr/>
          <a:lstStyle/>
          <a:p>
            <a:r>
              <a:rPr lang="en-US" dirty="0">
                <a:ea typeface="Lato"/>
                <a:cs typeface="Lato"/>
              </a:rPr>
              <a:t>NNIP Partners' Meeting</a:t>
            </a:r>
            <a:br>
              <a:rPr lang="en-US" dirty="0">
                <a:ea typeface="Lato"/>
                <a:cs typeface="Lato"/>
              </a:rPr>
            </a:br>
            <a:r>
              <a:rPr lang="en-US" dirty="0">
                <a:ea typeface="Lato"/>
                <a:cs typeface="Lato"/>
              </a:rPr>
              <a:t>Detroit 2024</a:t>
            </a:r>
            <a:endParaRPr lang="en-US" dirty="0"/>
          </a:p>
        </p:txBody>
      </p:sp>
      <p:sp>
        <p:nvSpPr>
          <p:cNvPr id="17" name="Text Placeholder 16">
            <a:extLst>
              <a:ext uri="{FF2B5EF4-FFF2-40B4-BE49-F238E27FC236}">
                <a16:creationId xmlns:a16="http://schemas.microsoft.com/office/drawing/2014/main" id="{A0BF54B0-574A-03F9-8E87-C015EDC0389B}"/>
              </a:ext>
            </a:extLst>
          </p:cNvPr>
          <p:cNvSpPr>
            <a:spLocks noGrp="1"/>
          </p:cNvSpPr>
          <p:nvPr>
            <p:ph type="body" sz="quarter" idx="10"/>
          </p:nvPr>
        </p:nvSpPr>
        <p:spPr/>
        <p:txBody>
          <a:bodyPr/>
          <a:lstStyle/>
          <a:p>
            <a:r>
              <a:rPr lang="en-US" dirty="0">
                <a:ea typeface="Lato Regular"/>
                <a:cs typeface="Lato Regular"/>
              </a:rPr>
              <a:t>September 23, 2024</a:t>
            </a:r>
          </a:p>
        </p:txBody>
      </p:sp>
    </p:spTree>
    <p:extLst>
      <p:ext uri="{BB962C8B-B14F-4D97-AF65-F5344CB8AC3E}">
        <p14:creationId xmlns:p14="http://schemas.microsoft.com/office/powerpoint/2010/main" val="3435428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1CAF-4D7B-4781-ACC5-C6EDF85E3FE7}"/>
              </a:ext>
            </a:extLst>
          </p:cNvPr>
          <p:cNvSpPr>
            <a:spLocks noGrp="1"/>
          </p:cNvSpPr>
          <p:nvPr>
            <p:ph type="title"/>
          </p:nvPr>
        </p:nvSpPr>
        <p:spPr/>
        <p:txBody>
          <a:bodyPr/>
          <a:lstStyle/>
          <a:p>
            <a:r>
              <a:rPr lang="en-US" dirty="0"/>
              <a:t>Welcome Guest Cities</a:t>
            </a:r>
          </a:p>
        </p:txBody>
      </p:sp>
      <p:pic>
        <p:nvPicPr>
          <p:cNvPr id="4" name="Picture 3">
            <a:extLst>
              <a:ext uri="{FF2B5EF4-FFF2-40B4-BE49-F238E27FC236}">
                <a16:creationId xmlns:a16="http://schemas.microsoft.com/office/drawing/2014/main" id="{B35B5502-48DB-9AC4-4280-870F16006D14}"/>
              </a:ext>
            </a:extLst>
          </p:cNvPr>
          <p:cNvPicPr>
            <a:picLocks noChangeAspect="1"/>
          </p:cNvPicPr>
          <p:nvPr/>
        </p:nvPicPr>
        <p:blipFill>
          <a:blip r:embed="rId3"/>
          <a:stretch>
            <a:fillRect/>
          </a:stretch>
        </p:blipFill>
        <p:spPr>
          <a:xfrm>
            <a:off x="527976" y="1980768"/>
            <a:ext cx="2363468" cy="877163"/>
          </a:xfrm>
          <a:prstGeom prst="rect">
            <a:avLst/>
          </a:prstGeom>
        </p:spPr>
      </p:pic>
      <p:sp>
        <p:nvSpPr>
          <p:cNvPr id="5" name="AutoShape 4" descr="FV DEX">
            <a:extLst>
              <a:ext uri="{FF2B5EF4-FFF2-40B4-BE49-F238E27FC236}">
                <a16:creationId xmlns:a16="http://schemas.microsoft.com/office/drawing/2014/main" id="{A15C0381-B921-4E62-FC07-A6253E26AFE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FV DEX">
            <a:extLst>
              <a:ext uri="{FF2B5EF4-FFF2-40B4-BE49-F238E27FC236}">
                <a16:creationId xmlns:a16="http://schemas.microsoft.com/office/drawing/2014/main" id="{86F29576-FBA1-B113-E002-6B26A60E1C66}"/>
              </a:ext>
            </a:extLst>
          </p:cNvPr>
          <p:cNvSpPr>
            <a:spLocks noChangeAspect="1" noChangeArrowheads="1"/>
          </p:cNvSpPr>
          <p:nvPr/>
        </p:nvSpPr>
        <p:spPr bwMode="auto">
          <a:xfrm>
            <a:off x="4572000" y="2571750"/>
            <a:ext cx="1570182" cy="15701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logo with a cross and a rectangle&#10;&#10;Description automatically generated">
            <a:extLst>
              <a:ext uri="{FF2B5EF4-FFF2-40B4-BE49-F238E27FC236}">
                <a16:creationId xmlns:a16="http://schemas.microsoft.com/office/drawing/2014/main" id="{61F28E72-DEAC-D7A7-1BEB-7A78D985420D}"/>
              </a:ext>
            </a:extLst>
          </p:cNvPr>
          <p:cNvPicPr>
            <a:picLocks noChangeAspect="1"/>
          </p:cNvPicPr>
          <p:nvPr/>
        </p:nvPicPr>
        <p:blipFill>
          <a:blip r:embed="rId4"/>
          <a:stretch>
            <a:fillRect/>
          </a:stretch>
        </p:blipFill>
        <p:spPr>
          <a:xfrm>
            <a:off x="3713466" y="1497807"/>
            <a:ext cx="2172758" cy="633414"/>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6521617C-2D84-4B6B-84EB-A3FC62489F66}"/>
              </a:ext>
            </a:extLst>
          </p:cNvPr>
          <p:cNvPicPr>
            <a:picLocks noChangeAspect="1"/>
          </p:cNvPicPr>
          <p:nvPr/>
        </p:nvPicPr>
        <p:blipFill>
          <a:blip r:embed="rId5"/>
          <a:stretch>
            <a:fillRect/>
          </a:stretch>
        </p:blipFill>
        <p:spPr>
          <a:xfrm>
            <a:off x="6567252" y="2093121"/>
            <a:ext cx="2171700" cy="666750"/>
          </a:xfrm>
          <a:prstGeom prst="rect">
            <a:avLst/>
          </a:prstGeom>
        </p:spPr>
      </p:pic>
      <p:pic>
        <p:nvPicPr>
          <p:cNvPr id="13" name="Picture 12" descr="A close up of a logo&#10;&#10;Description automatically generated">
            <a:extLst>
              <a:ext uri="{FF2B5EF4-FFF2-40B4-BE49-F238E27FC236}">
                <a16:creationId xmlns:a16="http://schemas.microsoft.com/office/drawing/2014/main" id="{12964E82-8637-F1FB-F642-D4D9FFEE8268}"/>
              </a:ext>
            </a:extLst>
          </p:cNvPr>
          <p:cNvPicPr>
            <a:picLocks noChangeAspect="1"/>
          </p:cNvPicPr>
          <p:nvPr/>
        </p:nvPicPr>
        <p:blipFill>
          <a:blip r:embed="rId6"/>
          <a:stretch>
            <a:fillRect/>
          </a:stretch>
        </p:blipFill>
        <p:spPr>
          <a:xfrm>
            <a:off x="3545677" y="3225605"/>
            <a:ext cx="2596505" cy="816570"/>
          </a:xfrm>
          <a:prstGeom prst="rect">
            <a:avLst/>
          </a:prstGeom>
        </p:spPr>
      </p:pic>
    </p:spTree>
    <p:extLst>
      <p:ext uri="{BB962C8B-B14F-4D97-AF65-F5344CB8AC3E}">
        <p14:creationId xmlns:p14="http://schemas.microsoft.com/office/powerpoint/2010/main" val="1561134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19CB-08C7-65AE-7090-55AB091F9310}"/>
              </a:ext>
            </a:extLst>
          </p:cNvPr>
          <p:cNvSpPr>
            <a:spLocks noGrp="1"/>
          </p:cNvSpPr>
          <p:nvPr>
            <p:ph type="title"/>
          </p:nvPr>
        </p:nvSpPr>
        <p:spPr/>
        <p:txBody>
          <a:bodyPr>
            <a:normAutofit/>
          </a:bodyPr>
          <a:lstStyle/>
          <a:p>
            <a:r>
              <a:rPr lang="en-US" dirty="0">
                <a:latin typeface="Lato"/>
                <a:ea typeface="Lato"/>
                <a:cs typeface="Lato"/>
              </a:rPr>
              <a:t>Welcome National Guests</a:t>
            </a:r>
            <a:endParaRPr lang="en-US" dirty="0">
              <a:ea typeface="Lato"/>
              <a:cs typeface="Lato"/>
            </a:endParaRPr>
          </a:p>
        </p:txBody>
      </p:sp>
      <p:sp>
        <p:nvSpPr>
          <p:cNvPr id="3" name="Text Placeholder 2">
            <a:extLst>
              <a:ext uri="{FF2B5EF4-FFF2-40B4-BE49-F238E27FC236}">
                <a16:creationId xmlns:a16="http://schemas.microsoft.com/office/drawing/2014/main" id="{F8BCB2D0-488A-BC62-396B-16CC86ECF342}"/>
              </a:ext>
            </a:extLst>
          </p:cNvPr>
          <p:cNvSpPr>
            <a:spLocks noGrp="1"/>
          </p:cNvSpPr>
          <p:nvPr>
            <p:ph type="body" sz="quarter" idx="13"/>
          </p:nvPr>
        </p:nvSpPr>
        <p:spPr/>
        <p:txBody>
          <a:bodyPr vert="horz" lIns="0" tIns="45720" rIns="91440" bIns="45720" rtlCol="0" anchor="t">
            <a:normAutofit/>
          </a:bodyPr>
          <a:lstStyle/>
          <a:p>
            <a:pPr marL="342265" indent="-342265">
              <a:spcBef>
                <a:spcPts val="450"/>
              </a:spcBef>
              <a:spcAft>
                <a:spcPts val="600"/>
              </a:spcAft>
            </a:pPr>
            <a:r>
              <a:rPr lang="en-US" sz="2500" dirty="0">
                <a:latin typeface="Lato" panose="020F0502020204030203" pitchFamily="34" charset="0"/>
              </a:rPr>
              <a:t>Atlanta Wealth Building Initiative </a:t>
            </a:r>
          </a:p>
          <a:p>
            <a:pPr marL="342265" indent="-342265">
              <a:spcBef>
                <a:spcPts val="450"/>
              </a:spcBef>
              <a:spcAft>
                <a:spcPts val="600"/>
              </a:spcAft>
            </a:pPr>
            <a:r>
              <a:rPr lang="en-US" sz="2500" dirty="0">
                <a:latin typeface="Lato" panose="020F0502020204030203" pitchFamily="34" charset="0"/>
              </a:rPr>
              <a:t>Black Wealth Data Center</a:t>
            </a:r>
          </a:p>
          <a:p>
            <a:pPr marL="342265" indent="-342265">
              <a:spcBef>
                <a:spcPts val="450"/>
              </a:spcBef>
              <a:spcAft>
                <a:spcPts val="600"/>
              </a:spcAft>
            </a:pPr>
            <a:r>
              <a:rPr lang="en-US" sz="2500" dirty="0">
                <a:latin typeface="Lato" panose="020F0502020204030203" pitchFamily="34" charset="0"/>
              </a:rPr>
              <a:t>Data-Smart Cities Solutions</a:t>
            </a:r>
          </a:p>
          <a:p>
            <a:pPr marL="342265" indent="-342265">
              <a:spcBef>
                <a:spcPts val="450"/>
              </a:spcBef>
              <a:spcAft>
                <a:spcPts val="600"/>
              </a:spcAft>
            </a:pPr>
            <a:r>
              <a:rPr lang="en-US" sz="2500" dirty="0">
                <a:latin typeface="Lato" panose="020F0502020204030203" pitchFamily="34" charset="0"/>
              </a:rPr>
              <a:t>Federal Reserve Bank of Chicago</a:t>
            </a:r>
          </a:p>
          <a:p>
            <a:pPr marL="342265" indent="-342265">
              <a:spcBef>
                <a:spcPts val="450"/>
              </a:spcBef>
              <a:spcAft>
                <a:spcPts val="600"/>
              </a:spcAft>
            </a:pPr>
            <a:r>
              <a:rPr lang="en-US" sz="2500" dirty="0">
                <a:latin typeface="Lato" panose="020F0502020204030203" pitchFamily="34" charset="0"/>
              </a:rPr>
              <a:t>National League of Cities</a:t>
            </a:r>
          </a:p>
          <a:p>
            <a:pPr marL="342265" indent="-342265">
              <a:spcBef>
                <a:spcPts val="450"/>
              </a:spcBef>
              <a:spcAft>
                <a:spcPts val="600"/>
              </a:spcAft>
            </a:pPr>
            <a:r>
              <a:rPr lang="en-US" sz="2500" dirty="0">
                <a:latin typeface="Lato" panose="020F0502020204030203" pitchFamily="34" charset="0"/>
              </a:rPr>
              <a:t>University of Toronto</a:t>
            </a:r>
          </a:p>
          <a:p>
            <a:pPr marL="342265" indent="-342265">
              <a:spcBef>
                <a:spcPts val="450"/>
              </a:spcBef>
              <a:spcAft>
                <a:spcPts val="600"/>
              </a:spcAft>
            </a:pPr>
            <a:endParaRPr lang="en-US" dirty="0">
              <a:ea typeface="Lato Regular"/>
              <a:cs typeface="Lato Regular"/>
            </a:endParaRPr>
          </a:p>
        </p:txBody>
      </p:sp>
    </p:spTree>
    <p:extLst>
      <p:ext uri="{BB962C8B-B14F-4D97-AF65-F5344CB8AC3E}">
        <p14:creationId xmlns:p14="http://schemas.microsoft.com/office/powerpoint/2010/main" val="1274513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C97E-F05A-4155-B771-8C1274EB4AA1}"/>
              </a:ext>
            </a:extLst>
          </p:cNvPr>
          <p:cNvSpPr>
            <a:spLocks noGrp="1"/>
          </p:cNvSpPr>
          <p:nvPr>
            <p:ph type="title"/>
          </p:nvPr>
        </p:nvSpPr>
        <p:spPr/>
        <p:txBody>
          <a:bodyPr/>
          <a:lstStyle/>
          <a:p>
            <a:r>
              <a:rPr lang="en-US" dirty="0">
                <a:latin typeface="Lato"/>
                <a:ea typeface="Lato"/>
                <a:cs typeface="Lato"/>
              </a:rPr>
              <a:t>NNIP Supporters</a:t>
            </a:r>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4DE4B238-14DC-86DB-96E4-C1E45B8B316A}"/>
              </a:ext>
            </a:extLst>
          </p:cNvPr>
          <p:cNvPicPr>
            <a:picLocks noChangeAspect="1"/>
          </p:cNvPicPr>
          <p:nvPr/>
        </p:nvPicPr>
        <p:blipFill>
          <a:blip r:embed="rId3"/>
          <a:stretch>
            <a:fillRect/>
          </a:stretch>
        </p:blipFill>
        <p:spPr>
          <a:xfrm>
            <a:off x="1716598" y="3078653"/>
            <a:ext cx="4794009" cy="690399"/>
          </a:xfrm>
          <a:prstGeom prst="rect">
            <a:avLst/>
          </a:prstGeom>
        </p:spPr>
      </p:pic>
      <p:pic>
        <p:nvPicPr>
          <p:cNvPr id="7" name="Graphic 6">
            <a:extLst>
              <a:ext uri="{FF2B5EF4-FFF2-40B4-BE49-F238E27FC236}">
                <a16:creationId xmlns:a16="http://schemas.microsoft.com/office/drawing/2014/main" id="{AC140A25-A599-E2AE-BD5A-9499D17756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9593" y="2009106"/>
            <a:ext cx="3990975" cy="723734"/>
          </a:xfrm>
          <a:prstGeom prst="rect">
            <a:avLst/>
          </a:prstGeom>
        </p:spPr>
      </p:pic>
    </p:spTree>
    <p:extLst>
      <p:ext uri="{BB962C8B-B14F-4D97-AF65-F5344CB8AC3E}">
        <p14:creationId xmlns:p14="http://schemas.microsoft.com/office/powerpoint/2010/main" val="300634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97355C5-118B-AC5B-A990-6B25B0A27B11}"/>
              </a:ext>
            </a:extLst>
          </p:cNvPr>
          <p:cNvSpPr>
            <a:spLocks noGrp="1"/>
          </p:cNvSpPr>
          <p:nvPr/>
        </p:nvSpPr>
        <p:spPr>
          <a:xfrm>
            <a:off x="356190" y="290636"/>
            <a:ext cx="7296912" cy="877163"/>
          </a:xfrm>
          <a:prstGeom prst="rect">
            <a:avLst/>
          </a:prstGeom>
        </p:spPr>
        <p:txBody>
          <a:bodyPr vert="horz" lIns="0" tIns="45720" rIns="91440" bIns="45720" rtlCol="0" anchor="ctr" anchorCtr="0">
            <a:noAutofit/>
          </a:bodyPr>
          <a:lstStyle>
            <a:lvl1pPr marL="0" indent="0" algn="l" defTabSz="457189" rtl="0" eaLnBrk="1" latinLnBrk="0" hangingPunct="1">
              <a:spcBef>
                <a:spcPct val="0"/>
              </a:spcBef>
              <a:buNone/>
              <a:defRPr lang="en-US" sz="4000" b="1" i="0" kern="1200" baseline="0" dirty="0">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lang="en-US" sz="2800">
                <a:latin typeface="Lato"/>
                <a:ea typeface="Lato"/>
                <a:cs typeface="Lato"/>
              </a:rPr>
              <a:t>Strategic Framework: Goals for 2024-26</a:t>
            </a:r>
          </a:p>
        </p:txBody>
      </p:sp>
      <p:sp>
        <p:nvSpPr>
          <p:cNvPr id="6" name="Rectangle 5">
            <a:extLst>
              <a:ext uri="{FF2B5EF4-FFF2-40B4-BE49-F238E27FC236}">
                <a16:creationId xmlns:a16="http://schemas.microsoft.com/office/drawing/2014/main" id="{63A214A0-1BF0-E3C9-066B-677DB2169BE2}"/>
              </a:ext>
            </a:extLst>
          </p:cNvPr>
          <p:cNvSpPr/>
          <p:nvPr/>
        </p:nvSpPr>
        <p:spPr>
          <a:xfrm>
            <a:off x="412360" y="1167799"/>
            <a:ext cx="2578832" cy="3500399"/>
          </a:xfrm>
          <a:prstGeom prst="rect">
            <a:avLst/>
          </a:prstGeom>
          <a:gradFill>
            <a:gsLst>
              <a:gs pos="0">
                <a:schemeClr val="tx2">
                  <a:alpha val="0"/>
                </a:schemeClr>
              </a:gs>
              <a:gs pos="27000">
                <a:schemeClr val="tx2">
                  <a:alpha val="15161"/>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bIns="4572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844550">
              <a:lnSpc>
                <a:spcPct val="90000"/>
              </a:lnSpc>
              <a:spcBef>
                <a:spcPct val="0"/>
              </a:spcBef>
              <a:spcAft>
                <a:spcPts val="3600"/>
              </a:spcAft>
            </a:pPr>
            <a:r>
              <a:rPr lang="en-US">
                <a:solidFill>
                  <a:schemeClr val="tx2"/>
                </a:solidFill>
                <a:latin typeface="+mj-lt"/>
              </a:rPr>
              <a:t>Data-informed</a:t>
            </a:r>
            <a:r>
              <a:rPr lang="en-US" kern="1200">
                <a:solidFill>
                  <a:schemeClr val="tx2"/>
                </a:solidFill>
                <a:latin typeface="+mj-lt"/>
              </a:rPr>
              <a:t> local policy &amp; practice</a:t>
            </a:r>
          </a:p>
          <a:p>
            <a:pPr marL="0" lvl="0" indent="0" defTabSz="844550">
              <a:lnSpc>
                <a:spcPct val="90000"/>
              </a:lnSpc>
              <a:spcBef>
                <a:spcPct val="0"/>
              </a:spcBef>
              <a:spcAft>
                <a:spcPts val="1000"/>
              </a:spcAft>
              <a:buNone/>
            </a:pPr>
            <a:r>
              <a:rPr lang="en-US" sz="1600">
                <a:solidFill>
                  <a:schemeClr val="tx2"/>
                </a:solidFill>
                <a:latin typeface="+mj-lt"/>
              </a:rPr>
              <a:t>Inspiration</a:t>
            </a:r>
          </a:p>
          <a:p>
            <a:pPr marL="0" lvl="0" indent="0" defTabSz="844550">
              <a:lnSpc>
                <a:spcPct val="90000"/>
              </a:lnSpc>
              <a:spcBef>
                <a:spcPct val="0"/>
              </a:spcBef>
              <a:spcAft>
                <a:spcPts val="1000"/>
              </a:spcAft>
              <a:buNone/>
            </a:pPr>
            <a:r>
              <a:rPr lang="en-US" sz="1600">
                <a:solidFill>
                  <a:schemeClr val="tx2"/>
                </a:solidFill>
                <a:latin typeface="+mj-lt"/>
              </a:rPr>
              <a:t>Replication</a:t>
            </a:r>
          </a:p>
          <a:p>
            <a:pPr marL="0" lvl="0" indent="0" defTabSz="844550">
              <a:lnSpc>
                <a:spcPct val="90000"/>
              </a:lnSpc>
              <a:spcBef>
                <a:spcPct val="0"/>
              </a:spcBef>
              <a:spcAft>
                <a:spcPts val="1000"/>
              </a:spcAft>
              <a:buNone/>
            </a:pPr>
            <a:r>
              <a:rPr lang="en-US" sz="1600" kern="1200">
                <a:solidFill>
                  <a:schemeClr val="tx2"/>
                </a:solidFill>
                <a:latin typeface="+mj-lt"/>
              </a:rPr>
              <a:t>Innovation</a:t>
            </a:r>
          </a:p>
          <a:p>
            <a:pPr marL="0" lvl="0" indent="0" algn="ctr" defTabSz="844550">
              <a:lnSpc>
                <a:spcPct val="90000"/>
              </a:lnSpc>
              <a:spcBef>
                <a:spcPct val="0"/>
              </a:spcBef>
              <a:spcAft>
                <a:spcPct val="35000"/>
              </a:spcAft>
              <a:buNone/>
            </a:pPr>
            <a:endParaRPr lang="en-US" sz="1800" kern="1200">
              <a:solidFill>
                <a:schemeClr val="tx2"/>
              </a:solidFill>
              <a:latin typeface="+mj-lt"/>
            </a:endParaRPr>
          </a:p>
          <a:p>
            <a:pPr lvl="0" defTabSz="844550">
              <a:lnSpc>
                <a:spcPct val="90000"/>
              </a:lnSpc>
              <a:spcBef>
                <a:spcPct val="0"/>
              </a:spcBef>
              <a:spcAft>
                <a:spcPct val="35000"/>
              </a:spcAft>
            </a:pPr>
            <a:endParaRPr lang="en-US" sz="1600" kern="1200">
              <a:solidFill>
                <a:schemeClr val="tx2"/>
              </a:solidFill>
              <a:latin typeface="+mj-lt"/>
            </a:endParaRPr>
          </a:p>
        </p:txBody>
      </p:sp>
      <p:sp>
        <p:nvSpPr>
          <p:cNvPr id="7" name="Rectangle 6">
            <a:extLst>
              <a:ext uri="{FF2B5EF4-FFF2-40B4-BE49-F238E27FC236}">
                <a16:creationId xmlns:a16="http://schemas.microsoft.com/office/drawing/2014/main" id="{92708855-BF5C-DB2D-05E4-F29E2461CD89}"/>
              </a:ext>
            </a:extLst>
          </p:cNvPr>
          <p:cNvSpPr/>
          <p:nvPr/>
        </p:nvSpPr>
        <p:spPr>
          <a:xfrm>
            <a:off x="3279004" y="1167799"/>
            <a:ext cx="2578832" cy="3500399"/>
          </a:xfrm>
          <a:prstGeom prst="rect">
            <a:avLst/>
          </a:prstGeom>
          <a:gradFill>
            <a:gsLst>
              <a:gs pos="0">
                <a:schemeClr val="tx2">
                  <a:alpha val="0"/>
                </a:schemeClr>
              </a:gs>
              <a:gs pos="27000">
                <a:schemeClr val="tx2">
                  <a:alpha val="15161"/>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bIns="4572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844550">
              <a:lnSpc>
                <a:spcPct val="90000"/>
              </a:lnSpc>
              <a:spcBef>
                <a:spcPct val="0"/>
              </a:spcBef>
              <a:spcAft>
                <a:spcPts val="2000"/>
              </a:spcAft>
            </a:pPr>
            <a:r>
              <a:rPr lang="en-US" sz="1800" kern="1200">
                <a:solidFill>
                  <a:schemeClr val="tx2"/>
                </a:solidFill>
                <a:latin typeface="+mj-lt"/>
              </a:rPr>
              <a:t>Promotion &amp; investment in </a:t>
            </a:r>
            <a:r>
              <a:rPr lang="en-US">
                <a:solidFill>
                  <a:schemeClr val="tx2"/>
                </a:solidFill>
                <a:latin typeface="+mj-lt"/>
              </a:rPr>
              <a:t>local use</a:t>
            </a:r>
            <a:r>
              <a:rPr lang="en-US" sz="1800" kern="1200">
                <a:solidFill>
                  <a:schemeClr val="tx2"/>
                </a:solidFill>
                <a:latin typeface="+mj-lt"/>
              </a:rPr>
              <a:t> of data</a:t>
            </a:r>
          </a:p>
          <a:p>
            <a:pPr defTabSz="844550">
              <a:lnSpc>
                <a:spcPct val="90000"/>
              </a:lnSpc>
              <a:spcBef>
                <a:spcPct val="0"/>
              </a:spcBef>
              <a:spcAft>
                <a:spcPts val="1000"/>
              </a:spcAft>
            </a:pPr>
            <a:r>
              <a:rPr lang="en-US" sz="1600">
                <a:solidFill>
                  <a:schemeClr val="tx2"/>
                </a:solidFill>
                <a:latin typeface="+mj-lt"/>
                <a:ea typeface="Lato Bold"/>
                <a:cs typeface="Lato Bold"/>
              </a:rPr>
              <a:t>More focus on neighborhoods</a:t>
            </a:r>
          </a:p>
          <a:p>
            <a:pPr marL="0" lvl="0" indent="0" defTabSz="844550">
              <a:lnSpc>
                <a:spcPct val="90000"/>
              </a:lnSpc>
              <a:spcBef>
                <a:spcPct val="0"/>
              </a:spcBef>
              <a:spcAft>
                <a:spcPts val="1000"/>
              </a:spcAft>
              <a:buNone/>
            </a:pPr>
            <a:r>
              <a:rPr lang="en-US" sz="1600">
                <a:solidFill>
                  <a:schemeClr val="tx2"/>
                </a:solidFill>
                <a:latin typeface="+mj-lt"/>
              </a:rPr>
              <a:t>Equitable data</a:t>
            </a:r>
            <a:r>
              <a:rPr lang="en-US" sz="1600" kern="1200">
                <a:solidFill>
                  <a:schemeClr val="tx2"/>
                </a:solidFill>
                <a:latin typeface="+mj-lt"/>
              </a:rPr>
              <a:t> practices</a:t>
            </a:r>
            <a:endParaRPr lang="en-US" sz="1600" kern="1200">
              <a:solidFill>
                <a:schemeClr val="tx2"/>
              </a:solidFill>
              <a:latin typeface="+mj-lt"/>
              <a:ea typeface="Lato Bold"/>
              <a:cs typeface="Lato Bold"/>
            </a:endParaRPr>
          </a:p>
          <a:p>
            <a:pPr defTabSz="844550">
              <a:lnSpc>
                <a:spcPct val="90000"/>
              </a:lnSpc>
              <a:spcBef>
                <a:spcPct val="0"/>
              </a:spcBef>
              <a:spcAft>
                <a:spcPts val="1000"/>
              </a:spcAft>
            </a:pPr>
            <a:r>
              <a:rPr lang="en-US" sz="1600">
                <a:solidFill>
                  <a:schemeClr val="tx2"/>
                </a:solidFill>
                <a:latin typeface="+mj-lt"/>
              </a:rPr>
              <a:t>Expanded community data capacity</a:t>
            </a:r>
            <a:endParaRPr lang="en-US" sz="1600" kern="1200">
              <a:solidFill>
                <a:schemeClr val="tx2"/>
              </a:solidFill>
              <a:latin typeface="+mj-lt"/>
              <a:ea typeface="Lato Bold"/>
              <a:cs typeface="Lato Bold"/>
            </a:endParaRPr>
          </a:p>
        </p:txBody>
      </p:sp>
      <p:sp>
        <p:nvSpPr>
          <p:cNvPr id="8" name="Rectangle 7">
            <a:extLst>
              <a:ext uri="{FF2B5EF4-FFF2-40B4-BE49-F238E27FC236}">
                <a16:creationId xmlns:a16="http://schemas.microsoft.com/office/drawing/2014/main" id="{80D3B45A-ED75-E34E-A5DC-77ACB2B43A49}"/>
              </a:ext>
            </a:extLst>
          </p:cNvPr>
          <p:cNvSpPr/>
          <p:nvPr/>
        </p:nvSpPr>
        <p:spPr>
          <a:xfrm>
            <a:off x="6145648" y="1167799"/>
            <a:ext cx="2578832" cy="3500399"/>
          </a:xfrm>
          <a:prstGeom prst="rect">
            <a:avLst/>
          </a:prstGeom>
          <a:gradFill>
            <a:gsLst>
              <a:gs pos="0">
                <a:schemeClr val="tx2">
                  <a:alpha val="0"/>
                </a:schemeClr>
              </a:gs>
              <a:gs pos="27000">
                <a:schemeClr val="tx2">
                  <a:alpha val="15161"/>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lvl="0" indent="0" algn="ctr" defTabSz="844550">
              <a:lnSpc>
                <a:spcPct val="90000"/>
              </a:lnSpc>
              <a:spcBef>
                <a:spcPct val="0"/>
              </a:spcBef>
              <a:spcAft>
                <a:spcPts val="3000"/>
              </a:spcAft>
              <a:buNone/>
            </a:pPr>
            <a:r>
              <a:rPr lang="en-US">
                <a:solidFill>
                  <a:schemeClr val="tx2"/>
                </a:solidFill>
                <a:latin typeface="+mj-lt"/>
              </a:rPr>
              <a:t>Stronger, expanded NNIP network</a:t>
            </a:r>
          </a:p>
          <a:p>
            <a:pPr marL="0" lvl="0" indent="0" defTabSz="844550">
              <a:lnSpc>
                <a:spcPct val="90000"/>
              </a:lnSpc>
              <a:spcBef>
                <a:spcPct val="0"/>
              </a:spcBef>
              <a:spcAft>
                <a:spcPts val="1000"/>
              </a:spcAft>
              <a:buNone/>
            </a:pPr>
            <a:r>
              <a:rPr lang="en-US" sz="1600">
                <a:solidFill>
                  <a:schemeClr val="tx2"/>
                </a:solidFill>
                <a:latin typeface="+mj-lt"/>
              </a:rPr>
              <a:t>Stronger, engaged partners</a:t>
            </a:r>
          </a:p>
          <a:p>
            <a:pPr marL="0" lvl="0" indent="0" defTabSz="844550">
              <a:lnSpc>
                <a:spcPct val="90000"/>
              </a:lnSpc>
              <a:spcBef>
                <a:spcPct val="0"/>
              </a:spcBef>
              <a:spcAft>
                <a:spcPts val="1000"/>
              </a:spcAft>
              <a:buNone/>
            </a:pPr>
            <a:r>
              <a:rPr lang="en-US" sz="1600" kern="1200">
                <a:solidFill>
                  <a:schemeClr val="tx2"/>
                </a:solidFill>
                <a:latin typeface="+mj-lt"/>
              </a:rPr>
              <a:t>New partner cities</a:t>
            </a:r>
          </a:p>
          <a:p>
            <a:pPr marL="0" lvl="0" indent="0" defTabSz="844550">
              <a:lnSpc>
                <a:spcPct val="90000"/>
              </a:lnSpc>
              <a:spcBef>
                <a:spcPct val="0"/>
              </a:spcBef>
              <a:spcAft>
                <a:spcPts val="1000"/>
              </a:spcAft>
              <a:buNone/>
            </a:pPr>
            <a:r>
              <a:rPr lang="en-US" sz="1600">
                <a:solidFill>
                  <a:schemeClr val="tx2"/>
                </a:solidFill>
                <a:latin typeface="+mj-lt"/>
              </a:rPr>
              <a:t>Engaged alumni</a:t>
            </a:r>
          </a:p>
          <a:p>
            <a:pPr marL="0" lvl="0" indent="0" defTabSz="844550">
              <a:lnSpc>
                <a:spcPct val="90000"/>
              </a:lnSpc>
              <a:spcBef>
                <a:spcPct val="0"/>
              </a:spcBef>
              <a:spcAft>
                <a:spcPts val="1000"/>
              </a:spcAft>
              <a:buNone/>
            </a:pPr>
            <a:r>
              <a:rPr lang="en-US" sz="1600" kern="1200">
                <a:solidFill>
                  <a:schemeClr val="tx2"/>
                </a:solidFill>
                <a:latin typeface="+mj-lt"/>
              </a:rPr>
              <a:t>Improved Urban-NNIP exchange</a:t>
            </a:r>
          </a:p>
        </p:txBody>
      </p:sp>
    </p:spTree>
    <p:extLst>
      <p:ext uri="{BB962C8B-B14F-4D97-AF65-F5344CB8AC3E}">
        <p14:creationId xmlns:p14="http://schemas.microsoft.com/office/powerpoint/2010/main" val="2414165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12D0-2C2A-DF91-AC9C-D015F3EC2F2F}"/>
              </a:ext>
            </a:extLst>
          </p:cNvPr>
          <p:cNvSpPr>
            <a:spLocks noGrp="1"/>
          </p:cNvSpPr>
          <p:nvPr>
            <p:ph type="title"/>
          </p:nvPr>
        </p:nvSpPr>
        <p:spPr/>
        <p:txBody>
          <a:bodyPr/>
          <a:lstStyle/>
          <a:p>
            <a:r>
              <a:rPr lang="en-US" dirty="0">
                <a:latin typeface="Lato"/>
                <a:ea typeface="Lato"/>
                <a:cs typeface="Lato"/>
              </a:rPr>
              <a:t>Milestones 2023-2024</a:t>
            </a:r>
            <a:endParaRPr lang="en-US" dirty="0"/>
          </a:p>
        </p:txBody>
      </p:sp>
      <p:sp>
        <p:nvSpPr>
          <p:cNvPr id="3" name="Text Placeholder 2">
            <a:extLst>
              <a:ext uri="{FF2B5EF4-FFF2-40B4-BE49-F238E27FC236}">
                <a16:creationId xmlns:a16="http://schemas.microsoft.com/office/drawing/2014/main" id="{4D508814-79E9-03E8-86B4-ADAF7B6D7253}"/>
              </a:ext>
            </a:extLst>
          </p:cNvPr>
          <p:cNvSpPr>
            <a:spLocks noGrp="1"/>
          </p:cNvSpPr>
          <p:nvPr>
            <p:ph type="body" sz="quarter" idx="13"/>
          </p:nvPr>
        </p:nvSpPr>
        <p:spPr>
          <a:xfrm>
            <a:off x="356190" y="1357426"/>
            <a:ext cx="8787810" cy="3341297"/>
          </a:xfrm>
        </p:spPr>
        <p:txBody>
          <a:bodyPr vert="horz" lIns="0" tIns="45720" rIns="91440" bIns="45720" rtlCol="0" anchor="t">
            <a:normAutofit/>
          </a:bodyPr>
          <a:lstStyle/>
          <a:p>
            <a:pPr marL="342265" indent="-342265"/>
            <a:r>
              <a:rPr lang="en-US" sz="2500" dirty="0">
                <a:ea typeface="Lato Regular"/>
                <a:cs typeface="Lato Regular"/>
              </a:rPr>
              <a:t>Launched NNIP Emerging Opportunities Fund</a:t>
            </a:r>
          </a:p>
          <a:p>
            <a:pPr marL="342265" indent="-342265"/>
            <a:r>
              <a:rPr lang="en-US" sz="2500" dirty="0">
                <a:ea typeface="Lato Regular"/>
                <a:cs typeface="Lato Regular"/>
              </a:rPr>
              <a:t>Elevated housing-related work &amp; engagement</a:t>
            </a:r>
          </a:p>
          <a:p>
            <a:pPr marL="342265" indent="-342265"/>
            <a:r>
              <a:rPr lang="en-US" sz="2500" dirty="0">
                <a:ea typeface="Lato Regular"/>
                <a:cs typeface="Lato Regular"/>
              </a:rPr>
              <a:t>Developed cross-site concepts templates &amp; materials</a:t>
            </a:r>
          </a:p>
          <a:p>
            <a:pPr marL="342265" indent="-342265"/>
            <a:r>
              <a:rPr lang="en-US" sz="2500" dirty="0">
                <a:ea typeface="Lato Regular"/>
                <a:cs typeface="Lato Regular"/>
              </a:rPr>
              <a:t>Piloted Impact Fellowship with 3 partners (and apply now!)</a:t>
            </a:r>
          </a:p>
          <a:p>
            <a:pPr marL="342265" indent="-342265"/>
            <a:r>
              <a:rPr lang="en-US" sz="2500" dirty="0">
                <a:ea typeface="Lato Regular"/>
                <a:cs typeface="Lato Regular"/>
              </a:rPr>
              <a:t>Added 2 partners and started research on other cities</a:t>
            </a:r>
          </a:p>
          <a:p>
            <a:pPr marL="342265" indent="-342265"/>
            <a:r>
              <a:rPr lang="en-US" sz="2500" dirty="0">
                <a:ea typeface="Lato Regular"/>
                <a:cs typeface="Lato Regular"/>
              </a:rPr>
              <a:t>Conducted Alumni survey &amp; engagement </a:t>
            </a:r>
          </a:p>
          <a:p>
            <a:pPr marL="342265" indent="-342265"/>
            <a:r>
              <a:rPr lang="en-US" sz="2500" dirty="0">
                <a:ea typeface="Lato Regular"/>
                <a:cs typeface="Lato Regular"/>
              </a:rPr>
              <a:t>Initial outreach to other funders</a:t>
            </a:r>
          </a:p>
        </p:txBody>
      </p:sp>
    </p:spTree>
    <p:extLst>
      <p:ext uri="{BB962C8B-B14F-4D97-AF65-F5344CB8AC3E}">
        <p14:creationId xmlns:p14="http://schemas.microsoft.com/office/powerpoint/2010/main" val="126044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6FF4F-444D-E122-74EF-29BE479881C1}"/>
              </a:ext>
            </a:extLst>
          </p:cNvPr>
          <p:cNvSpPr>
            <a:spLocks noGrp="1"/>
          </p:cNvSpPr>
          <p:nvPr>
            <p:ph type="title"/>
          </p:nvPr>
        </p:nvSpPr>
        <p:spPr/>
        <p:txBody>
          <a:bodyPr/>
          <a:lstStyle/>
          <a:p>
            <a:r>
              <a:rPr lang="en-US" dirty="0">
                <a:latin typeface="Lato"/>
                <a:ea typeface="Lato"/>
                <a:cs typeface="Lato"/>
              </a:rPr>
              <a:t>Agenda and Logistics</a:t>
            </a:r>
            <a:endParaRPr lang="en-US" dirty="0"/>
          </a:p>
        </p:txBody>
      </p:sp>
      <p:sp>
        <p:nvSpPr>
          <p:cNvPr id="3" name="Text Placeholder 2">
            <a:extLst>
              <a:ext uri="{FF2B5EF4-FFF2-40B4-BE49-F238E27FC236}">
                <a16:creationId xmlns:a16="http://schemas.microsoft.com/office/drawing/2014/main" id="{CBF713A8-8E20-B342-FAB5-0C417E6A365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87387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E3334-A8B0-0DBD-A05D-78D381C87759}"/>
              </a:ext>
            </a:extLst>
          </p:cNvPr>
          <p:cNvSpPr>
            <a:spLocks noGrp="1"/>
          </p:cNvSpPr>
          <p:nvPr>
            <p:ph type="title"/>
          </p:nvPr>
        </p:nvSpPr>
        <p:spPr>
          <a:xfrm>
            <a:off x="315849" y="176336"/>
            <a:ext cx="7296912" cy="877163"/>
          </a:xfrm>
        </p:spPr>
        <p:txBody>
          <a:bodyPr/>
          <a:lstStyle/>
          <a:p>
            <a:r>
              <a:rPr lang="en-US" dirty="0">
                <a:latin typeface="Lato Regular"/>
              </a:rPr>
              <a:t>NNIP</a:t>
            </a:r>
            <a:r>
              <a:rPr lang="en-US" dirty="0">
                <a:latin typeface="Lato"/>
                <a:ea typeface="Lato"/>
                <a:cs typeface="Lato"/>
              </a:rPr>
              <a:t> Meeting App</a:t>
            </a:r>
            <a:endParaRPr lang="en-US" dirty="0"/>
          </a:p>
        </p:txBody>
      </p:sp>
      <p:sp>
        <p:nvSpPr>
          <p:cNvPr id="3" name="Text Placeholder 2">
            <a:extLst>
              <a:ext uri="{FF2B5EF4-FFF2-40B4-BE49-F238E27FC236}">
                <a16:creationId xmlns:a16="http://schemas.microsoft.com/office/drawing/2014/main" id="{D360FF28-9D98-F3B5-5CDC-69C2893E55C2}"/>
              </a:ext>
            </a:extLst>
          </p:cNvPr>
          <p:cNvSpPr>
            <a:spLocks noGrp="1"/>
          </p:cNvSpPr>
          <p:nvPr>
            <p:ph type="body" sz="quarter" idx="13"/>
          </p:nvPr>
        </p:nvSpPr>
        <p:spPr>
          <a:xfrm>
            <a:off x="1592728" y="1883709"/>
            <a:ext cx="3512671" cy="2387131"/>
          </a:xfrm>
        </p:spPr>
        <p:txBody>
          <a:bodyPr vert="horz" lIns="0" tIns="45720" rIns="91440" bIns="45720" rtlCol="0" anchor="t">
            <a:noAutofit/>
          </a:bodyPr>
          <a:lstStyle/>
          <a:p>
            <a:pPr marL="260350" indent="-260350">
              <a:buFont typeface="Arial,Sans-Serif" pitchFamily="2" charset="2"/>
              <a:buChar char="•"/>
            </a:pPr>
            <a:r>
              <a:rPr lang="en-US" sz="1800" dirty="0">
                <a:latin typeface="Lato" panose="020F0502020204030203" pitchFamily="34" charset="0"/>
              </a:rPr>
              <a:t>Schedule</a:t>
            </a:r>
          </a:p>
          <a:p>
            <a:pPr marL="260350" indent="-260350">
              <a:buFont typeface="Arial,Sans-Serif" pitchFamily="2" charset="2"/>
              <a:buChar char="•"/>
            </a:pPr>
            <a:r>
              <a:rPr lang="en-US" sz="1800" dirty="0">
                <a:latin typeface="Lato" panose="020F0502020204030203" pitchFamily="34" charset="0"/>
              </a:rPr>
              <a:t>Chat</a:t>
            </a:r>
          </a:p>
          <a:p>
            <a:pPr marL="260350" indent="-260350">
              <a:buFont typeface="Arial,Sans-Serif" pitchFamily="2" charset="2"/>
              <a:buChar char="•"/>
            </a:pPr>
            <a:r>
              <a:rPr lang="en-US" sz="1800" dirty="0" err="1">
                <a:latin typeface="Lato" panose="020F0502020204030203" pitchFamily="34" charset="0"/>
              </a:rPr>
              <a:t>NNIPCamp</a:t>
            </a:r>
            <a:endParaRPr lang="en-US" sz="1800" dirty="0">
              <a:latin typeface="Lato" panose="020F0502020204030203" pitchFamily="34" charset="0"/>
            </a:endParaRPr>
          </a:p>
          <a:p>
            <a:pPr marL="260350" indent="-260350">
              <a:buFont typeface="Arial,Sans-Serif" pitchFamily="2" charset="2"/>
              <a:buChar char="•"/>
            </a:pPr>
            <a:r>
              <a:rPr lang="en-US" sz="1800" dirty="0">
                <a:latin typeface="Lato"/>
                <a:ea typeface="Lato"/>
                <a:cs typeface="Lato"/>
              </a:rPr>
              <a:t>Restaurant google map</a:t>
            </a:r>
            <a:endParaRPr lang="en-US" sz="1800" dirty="0">
              <a:latin typeface="Lato" panose="020F0502020204030203" pitchFamily="34" charset="0"/>
              <a:ea typeface="Lato"/>
              <a:cs typeface="Lato"/>
            </a:endParaRPr>
          </a:p>
          <a:p>
            <a:pPr marL="260350" indent="-260350">
              <a:buFont typeface="Arial,Sans-Serif" pitchFamily="2" charset="2"/>
              <a:buChar char="•"/>
            </a:pPr>
            <a:r>
              <a:rPr lang="en-US" sz="1800" dirty="0">
                <a:latin typeface="Lato" panose="020F0502020204030203" pitchFamily="34" charset="0"/>
              </a:rPr>
              <a:t>List of attendees</a:t>
            </a:r>
          </a:p>
          <a:p>
            <a:pPr marL="260350" indent="-260350">
              <a:buFont typeface="Arial,Sans-Serif" pitchFamily="2" charset="2"/>
              <a:buChar char="•"/>
            </a:pPr>
            <a:r>
              <a:rPr lang="en-US" sz="1800" dirty="0">
                <a:latin typeface="Lato" panose="020F0502020204030203" pitchFamily="34" charset="0"/>
              </a:rPr>
              <a:t>Notifications (which can be turned off)</a:t>
            </a:r>
          </a:p>
        </p:txBody>
      </p:sp>
      <p:sp>
        <p:nvSpPr>
          <p:cNvPr id="4" name="TextBox 3">
            <a:extLst>
              <a:ext uri="{FF2B5EF4-FFF2-40B4-BE49-F238E27FC236}">
                <a16:creationId xmlns:a16="http://schemas.microsoft.com/office/drawing/2014/main" id="{6EB70D20-75D4-AF68-D304-68896D0F8A14}"/>
              </a:ext>
            </a:extLst>
          </p:cNvPr>
          <p:cNvSpPr txBox="1"/>
          <p:nvPr/>
        </p:nvSpPr>
        <p:spPr>
          <a:xfrm>
            <a:off x="1813127" y="1191605"/>
            <a:ext cx="507626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latin typeface="Lato" panose="020F0502020204030203" pitchFamily="34" charset="0"/>
              </a:rPr>
              <a:t>https://bit.ly/NNIPDetroit</a:t>
            </a:r>
            <a:endParaRPr lang="en-US" dirty="0">
              <a:latin typeface="Lato" panose="020F0502020204030203" pitchFamily="34" charset="0"/>
            </a:endParaRPr>
          </a:p>
        </p:txBody>
      </p:sp>
      <p:pic>
        <p:nvPicPr>
          <p:cNvPr id="5" name="Picture 4" descr="https://lh4.ggpht.com/nDna0skS9NXfWC4RsLUFwg-ey1ON6ZasQ1HJTg2x4BqsPYPpRAd997NuJtYDu9EBsAAL=w300">
            <a:extLst>
              <a:ext uri="{FF2B5EF4-FFF2-40B4-BE49-F238E27FC236}">
                <a16:creationId xmlns:a16="http://schemas.microsoft.com/office/drawing/2014/main" id="{071DAC31-57DA-6CA6-C9F1-A5D9FB53A542}"/>
              </a:ext>
            </a:extLst>
          </p:cNvPr>
          <p:cNvPicPr>
            <a:picLocks noChangeAspect="1"/>
          </p:cNvPicPr>
          <p:nvPr/>
        </p:nvPicPr>
        <p:blipFill>
          <a:blip r:embed="rId3"/>
          <a:stretch>
            <a:fillRect/>
          </a:stretch>
        </p:blipFill>
        <p:spPr>
          <a:xfrm>
            <a:off x="4777909" y="2085135"/>
            <a:ext cx="2143125" cy="2143125"/>
          </a:xfrm>
          <a:prstGeom prst="rect">
            <a:avLst/>
          </a:prstGeom>
        </p:spPr>
      </p:pic>
    </p:spTree>
    <p:extLst>
      <p:ext uri="{BB962C8B-B14F-4D97-AF65-F5344CB8AC3E}">
        <p14:creationId xmlns:p14="http://schemas.microsoft.com/office/powerpoint/2010/main" val="3269291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12FF-8BE4-DDF0-56CC-21F64EE1CE2E}"/>
              </a:ext>
            </a:extLst>
          </p:cNvPr>
          <p:cNvSpPr>
            <a:spLocks noGrp="1"/>
          </p:cNvSpPr>
          <p:nvPr>
            <p:ph type="title"/>
          </p:nvPr>
        </p:nvSpPr>
        <p:spPr/>
        <p:txBody>
          <a:bodyPr/>
          <a:lstStyle/>
          <a:p>
            <a:r>
              <a:rPr lang="en-US" dirty="0">
                <a:latin typeface="Lato"/>
                <a:ea typeface="Lato"/>
                <a:cs typeface="Lato"/>
              </a:rPr>
              <a:t>Reception and Tours</a:t>
            </a:r>
            <a:endParaRPr lang="en-US" dirty="0"/>
          </a:p>
        </p:txBody>
      </p:sp>
      <p:sp>
        <p:nvSpPr>
          <p:cNvPr id="3" name="Text Placeholder 2">
            <a:extLst>
              <a:ext uri="{FF2B5EF4-FFF2-40B4-BE49-F238E27FC236}">
                <a16:creationId xmlns:a16="http://schemas.microsoft.com/office/drawing/2014/main" id="{1BA2A6EF-3F05-E92B-BF91-1BF1583DED22}"/>
              </a:ext>
            </a:extLst>
          </p:cNvPr>
          <p:cNvSpPr>
            <a:spLocks noGrp="1"/>
          </p:cNvSpPr>
          <p:nvPr>
            <p:ph type="body" sz="quarter" idx="13"/>
          </p:nvPr>
        </p:nvSpPr>
        <p:spPr/>
        <p:txBody>
          <a:bodyPr vert="horz" lIns="0" tIns="45720" rIns="91440" bIns="45720" rtlCol="0" anchor="t">
            <a:normAutofit/>
          </a:bodyPr>
          <a:lstStyle/>
          <a:p>
            <a:pPr marL="0" indent="0">
              <a:spcAft>
                <a:spcPts val="800"/>
              </a:spcAft>
              <a:buNone/>
            </a:pPr>
            <a:r>
              <a:rPr lang="en-US" sz="1800" b="1" dirty="0">
                <a:latin typeface="Century Gothic"/>
              </a:rPr>
              <a:t>Monday Reception from 6:00 – 7:30 pm</a:t>
            </a:r>
            <a:endParaRPr lang="en-US" sz="1800" dirty="0">
              <a:latin typeface="Century Gothic"/>
            </a:endParaRPr>
          </a:p>
          <a:p>
            <a:pPr marL="457200" indent="-225425">
              <a:spcAft>
                <a:spcPts val="300"/>
              </a:spcAft>
            </a:pPr>
            <a:r>
              <a:rPr lang="en-US" sz="1800" dirty="0">
                <a:ea typeface="+mn-lt"/>
                <a:cs typeface="+mn-lt"/>
              </a:rPr>
              <a:t>The Corner Ballpark, 1680 Michigan Ave, Detroit, MI 48216</a:t>
            </a:r>
            <a:endParaRPr lang="en-US" sz="1800" dirty="0">
              <a:ea typeface="Lato Regular"/>
              <a:cs typeface="Lato Regular"/>
            </a:endParaRPr>
          </a:p>
          <a:p>
            <a:pPr marL="457200" indent="-225425">
              <a:spcAft>
                <a:spcPts val="300"/>
              </a:spcAft>
            </a:pPr>
            <a:r>
              <a:rPr lang="en-US" sz="1800" dirty="0"/>
              <a:t>5:40 pm and 6:10 pm – Meet for bus transportation. Buses leave at 5:45 and 6:15! Or a 20-minute walk.</a:t>
            </a:r>
          </a:p>
          <a:p>
            <a:pPr marL="0" indent="0">
              <a:spcAft>
                <a:spcPts val="800"/>
              </a:spcAft>
              <a:buNone/>
            </a:pPr>
            <a:r>
              <a:rPr lang="en-US" sz="1800" b="1" dirty="0">
                <a:latin typeface="Century Gothic"/>
              </a:rPr>
              <a:t>Tuesday Tours: Meet at 3:20 to 3:35 to </a:t>
            </a:r>
            <a:r>
              <a:rPr lang="en-US" sz="1800" b="1" dirty="0">
                <a:solidFill>
                  <a:srgbClr val="FF0000"/>
                </a:solidFill>
                <a:latin typeface="Century Gothic"/>
              </a:rPr>
              <a:t>depart 3:30 to 3:45 </a:t>
            </a:r>
            <a:r>
              <a:rPr lang="en-US" sz="1800" b="1" dirty="0">
                <a:latin typeface="Century Gothic"/>
              </a:rPr>
              <a:t>(see handout and Yapp)</a:t>
            </a:r>
            <a:endParaRPr lang="en-US" sz="1800" dirty="0">
              <a:latin typeface="Century Gothic"/>
            </a:endParaRPr>
          </a:p>
          <a:p>
            <a:pPr marL="457200" indent="-225425">
              <a:spcAft>
                <a:spcPts val="300"/>
              </a:spcAft>
            </a:pPr>
            <a:r>
              <a:rPr lang="en-US" sz="1800" dirty="0">
                <a:latin typeface="Lato" panose="020F0502020204030203" pitchFamily="34" charset="0"/>
              </a:rPr>
              <a:t>Thanks to Jordan for organizing and our tour guides!!</a:t>
            </a:r>
          </a:p>
          <a:p>
            <a:pPr marL="457200" lvl="1" indent="-225425">
              <a:spcAft>
                <a:spcPts val="300"/>
              </a:spcAft>
            </a:pPr>
            <a:r>
              <a:rPr lang="en-US" sz="1800" dirty="0">
                <a:latin typeface="Lato" panose="020F0502020204030203" pitchFamily="34" charset="0"/>
              </a:rPr>
              <a:t>Sign up for tours at the registration table today!</a:t>
            </a:r>
          </a:p>
          <a:p>
            <a:pPr marL="342265" indent="-342265"/>
            <a:endParaRPr lang="en-US" dirty="0">
              <a:ea typeface="Lato Regular"/>
              <a:cs typeface="Lato Regular"/>
            </a:endParaRPr>
          </a:p>
        </p:txBody>
      </p:sp>
    </p:spTree>
    <p:extLst>
      <p:ext uri="{BB962C8B-B14F-4D97-AF65-F5344CB8AC3E}">
        <p14:creationId xmlns:p14="http://schemas.microsoft.com/office/powerpoint/2010/main" val="638839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19CB-08C7-65AE-7090-55AB091F9310}"/>
              </a:ext>
            </a:extLst>
          </p:cNvPr>
          <p:cNvSpPr>
            <a:spLocks noGrp="1"/>
          </p:cNvSpPr>
          <p:nvPr>
            <p:ph type="title"/>
          </p:nvPr>
        </p:nvSpPr>
        <p:spPr/>
        <p:txBody>
          <a:bodyPr>
            <a:normAutofit/>
          </a:bodyPr>
          <a:lstStyle/>
          <a:p>
            <a:r>
              <a:rPr lang="en-US" dirty="0">
                <a:ea typeface="Lato"/>
                <a:cs typeface="Lato"/>
              </a:rPr>
              <a:t>NNIP</a:t>
            </a:r>
            <a:r>
              <a:rPr lang="en-US" dirty="0">
                <a:latin typeface="Lato Regular"/>
                <a:ea typeface="Lato"/>
                <a:cs typeface="Lato"/>
              </a:rPr>
              <a:t> Code of Conduct &amp; Meeting Norms</a:t>
            </a:r>
          </a:p>
        </p:txBody>
      </p:sp>
      <p:sp>
        <p:nvSpPr>
          <p:cNvPr id="3" name="Text Placeholder 2">
            <a:extLst>
              <a:ext uri="{FF2B5EF4-FFF2-40B4-BE49-F238E27FC236}">
                <a16:creationId xmlns:a16="http://schemas.microsoft.com/office/drawing/2014/main" id="{F8BCB2D0-488A-BC62-396B-16CC86ECF342}"/>
              </a:ext>
            </a:extLst>
          </p:cNvPr>
          <p:cNvSpPr>
            <a:spLocks noGrp="1"/>
          </p:cNvSpPr>
          <p:nvPr>
            <p:ph type="body" sz="quarter" idx="13"/>
          </p:nvPr>
        </p:nvSpPr>
        <p:spPr>
          <a:xfrm>
            <a:off x="355599" y="1352550"/>
            <a:ext cx="8211457" cy="3276599"/>
          </a:xfrm>
        </p:spPr>
        <p:txBody>
          <a:bodyPr vert="horz" lIns="0" tIns="45720" rIns="91440" bIns="45720" rtlCol="0" anchor="t">
            <a:normAutofit fontScale="92500" lnSpcReduction="10000"/>
          </a:bodyPr>
          <a:lstStyle/>
          <a:p>
            <a:pPr marL="0" indent="0">
              <a:spcBef>
                <a:spcPts val="450"/>
              </a:spcBef>
              <a:spcAft>
                <a:spcPts val="600"/>
              </a:spcAft>
              <a:buNone/>
            </a:pPr>
            <a:r>
              <a:rPr lang="en-US" sz="2200" b="1" dirty="0">
                <a:latin typeface="Century Gothic"/>
              </a:rPr>
              <a:t>Relationships are the foundation of the NNIP Network!</a:t>
            </a:r>
          </a:p>
          <a:p>
            <a:pPr marL="342265" indent="-342265">
              <a:spcBef>
                <a:spcPts val="450"/>
              </a:spcBef>
              <a:spcAft>
                <a:spcPts val="600"/>
              </a:spcAft>
            </a:pPr>
            <a:r>
              <a:rPr lang="en-US" sz="1900" dirty="0">
                <a:latin typeface="Lato" panose="020F0502020204030203" pitchFamily="34" charset="0"/>
              </a:rPr>
              <a:t>Treat people with respect</a:t>
            </a:r>
          </a:p>
          <a:p>
            <a:pPr marL="342265" indent="-342265">
              <a:spcBef>
                <a:spcPts val="450"/>
              </a:spcBef>
              <a:spcAft>
                <a:spcPts val="600"/>
              </a:spcAft>
            </a:pPr>
            <a:r>
              <a:rPr lang="en-US" sz="1900" dirty="0">
                <a:latin typeface="Lato" panose="020F0502020204030203" pitchFamily="34" charset="0"/>
              </a:rPr>
              <a:t>Appreciate participants’ varied backgrounds</a:t>
            </a:r>
          </a:p>
          <a:p>
            <a:pPr marL="342265" indent="-342265">
              <a:spcBef>
                <a:spcPts val="450"/>
              </a:spcBef>
              <a:spcAft>
                <a:spcPts val="600"/>
              </a:spcAft>
            </a:pPr>
            <a:r>
              <a:rPr lang="en-US" sz="1900" dirty="0">
                <a:latin typeface="Lato" panose="020F0502020204030203" pitchFamily="34" charset="0"/>
              </a:rPr>
              <a:t>Assume good intentions</a:t>
            </a:r>
          </a:p>
          <a:p>
            <a:pPr marL="342265" indent="-342265">
              <a:spcBef>
                <a:spcPts val="450"/>
              </a:spcBef>
              <a:spcAft>
                <a:spcPts val="600"/>
              </a:spcAft>
            </a:pPr>
            <a:r>
              <a:rPr lang="en-US" sz="1900" dirty="0">
                <a:latin typeface="Lato" panose="020F0502020204030203" pitchFamily="34" charset="0"/>
              </a:rPr>
              <a:t>Be active listener &amp; contributor</a:t>
            </a:r>
          </a:p>
          <a:p>
            <a:pPr marL="0" indent="0">
              <a:lnSpc>
                <a:spcPct val="120000"/>
              </a:lnSpc>
              <a:buNone/>
            </a:pPr>
            <a:r>
              <a:rPr lang="en-US" sz="1900" dirty="0">
                <a:latin typeface="Lato" panose="020F0502020204030203" pitchFamily="34" charset="0"/>
                <a:ea typeface="Lato Regular"/>
                <a:cs typeface="Lato Regular"/>
              </a:rPr>
              <a:t>We are dedicated to providing an environment for all participants that is free from discrimination and harassment, regardless of gender, gender identity and expression, sexual orientation, disability, physical appearance, national origin, citizenship status, veteran status, race, age or religion.</a:t>
            </a:r>
          </a:p>
        </p:txBody>
      </p:sp>
    </p:spTree>
    <p:extLst>
      <p:ext uri="{BB962C8B-B14F-4D97-AF65-F5344CB8AC3E}">
        <p14:creationId xmlns:p14="http://schemas.microsoft.com/office/powerpoint/2010/main" val="614669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6FF4F-444D-E122-74EF-29BE479881C1}"/>
              </a:ext>
            </a:extLst>
          </p:cNvPr>
          <p:cNvSpPr>
            <a:spLocks noGrp="1"/>
          </p:cNvSpPr>
          <p:nvPr>
            <p:ph type="title"/>
          </p:nvPr>
        </p:nvSpPr>
        <p:spPr/>
        <p:txBody>
          <a:bodyPr/>
          <a:lstStyle/>
          <a:p>
            <a:r>
              <a:rPr lang="en-US" dirty="0">
                <a:latin typeface="Lato"/>
                <a:ea typeface="Lato"/>
                <a:cs typeface="Lato"/>
              </a:rPr>
              <a:t>Introductions: Pass the Mic</a:t>
            </a:r>
            <a:endParaRPr lang="en-US" dirty="0"/>
          </a:p>
        </p:txBody>
      </p:sp>
      <p:sp>
        <p:nvSpPr>
          <p:cNvPr id="3" name="Text Placeholder 2">
            <a:extLst>
              <a:ext uri="{FF2B5EF4-FFF2-40B4-BE49-F238E27FC236}">
                <a16:creationId xmlns:a16="http://schemas.microsoft.com/office/drawing/2014/main" id="{8CB8C710-065A-59E2-48A8-0B73EB4F97E6}"/>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98863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302F-AD54-CB94-CD68-EE4DC80E285F}"/>
              </a:ext>
            </a:extLst>
          </p:cNvPr>
          <p:cNvSpPr>
            <a:spLocks noGrp="1"/>
          </p:cNvSpPr>
          <p:nvPr>
            <p:ph type="title"/>
          </p:nvPr>
        </p:nvSpPr>
        <p:spPr>
          <a:xfrm>
            <a:off x="356190" y="717728"/>
            <a:ext cx="3951115" cy="3708044"/>
          </a:xfrm>
        </p:spPr>
        <p:txBody>
          <a:bodyPr vert="horz" lIns="68580" tIns="34290" rIns="68580" bIns="34290" rtlCol="0" anchor="ctr">
            <a:normAutofit/>
          </a:bodyPr>
          <a:lstStyle/>
          <a:p>
            <a:pPr>
              <a:lnSpc>
                <a:spcPct val="90000"/>
              </a:lnSpc>
            </a:pPr>
            <a:r>
              <a:rPr lang="en-US">
                <a:latin typeface="Lato"/>
                <a:ea typeface="Lato"/>
                <a:cs typeface="Lato"/>
              </a:rPr>
              <a:t>Imagine a world where </a:t>
            </a:r>
            <a:br>
              <a:rPr lang="en-US"/>
            </a:br>
            <a:r>
              <a:rPr lang="en-US">
                <a:latin typeface="Lato"/>
                <a:ea typeface="Lato"/>
                <a:cs typeface="Lato"/>
              </a:rPr>
              <a:t>all neighborhoods are places where people thrive.</a:t>
            </a:r>
          </a:p>
        </p:txBody>
      </p:sp>
      <p:pic>
        <p:nvPicPr>
          <p:cNvPr id="6" name="Picture 4">
            <a:extLst>
              <a:ext uri="{FF2B5EF4-FFF2-40B4-BE49-F238E27FC236}">
                <a16:creationId xmlns:a16="http://schemas.microsoft.com/office/drawing/2014/main" id="{8E782D7A-B6C2-E7AB-7355-9D8E9BDFA5A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0094" r="23050"/>
          <a:stretch/>
        </p:blipFill>
        <p:spPr bwMode="auto">
          <a:xfrm>
            <a:off x="4583429" y="0"/>
            <a:ext cx="45720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609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D2E103-E8D2-5C6F-4AA6-37E9C9CD9C6D}"/>
              </a:ext>
            </a:extLst>
          </p:cNvPr>
          <p:cNvSpPr>
            <a:spLocks noGrp="1"/>
          </p:cNvSpPr>
          <p:nvPr>
            <p:ph type="title"/>
          </p:nvPr>
        </p:nvSpPr>
        <p:spPr/>
        <p:txBody>
          <a:bodyPr/>
          <a:lstStyle/>
          <a:p>
            <a:r>
              <a:rPr lang="en-US" dirty="0">
                <a:latin typeface="Lato"/>
                <a:ea typeface="Lato"/>
                <a:cs typeface="Lato"/>
              </a:rPr>
              <a:t>NNIP Camp Detroit</a:t>
            </a:r>
            <a:endParaRPr lang="en-US" dirty="0"/>
          </a:p>
        </p:txBody>
      </p:sp>
      <p:sp>
        <p:nvSpPr>
          <p:cNvPr id="4" name="Text Placeholder 3">
            <a:extLst>
              <a:ext uri="{FF2B5EF4-FFF2-40B4-BE49-F238E27FC236}">
                <a16:creationId xmlns:a16="http://schemas.microsoft.com/office/drawing/2014/main" id="{82161649-C815-1FCC-CC9F-22CB0A49284E}"/>
              </a:ext>
            </a:extLst>
          </p:cNvPr>
          <p:cNvSpPr>
            <a:spLocks noGrp="1"/>
          </p:cNvSpPr>
          <p:nvPr>
            <p:ph type="body" sz="quarter" idx="10"/>
          </p:nvPr>
        </p:nvSpPr>
        <p:spPr/>
        <p:txBody>
          <a:bodyPr vert="horz" lIns="0" tIns="45720" rIns="91440" bIns="45720" rtlCol="0" anchor="t">
            <a:normAutofit/>
          </a:bodyPr>
          <a:lstStyle/>
          <a:p>
            <a:r>
              <a:rPr lang="en-US" dirty="0">
                <a:ea typeface="Lato Regular"/>
                <a:cs typeface="Lato Regular"/>
              </a:rPr>
              <a:t>Rob </a:t>
            </a:r>
            <a:r>
              <a:rPr lang="en-US" dirty="0" err="1">
                <a:ea typeface="Lato Regular"/>
                <a:cs typeface="Lato Regular"/>
              </a:rPr>
              <a:t>Pitingolo</a:t>
            </a:r>
            <a:endParaRPr lang="en-US" dirty="0" err="1"/>
          </a:p>
        </p:txBody>
      </p:sp>
    </p:spTree>
    <p:extLst>
      <p:ext uri="{BB962C8B-B14F-4D97-AF65-F5344CB8AC3E}">
        <p14:creationId xmlns:p14="http://schemas.microsoft.com/office/powerpoint/2010/main" val="2229845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ttps://pbs.twimg.com/media/CEaqlcIWAAAHEaX.jpg">
            <a:extLst>
              <a:ext uri="{FF2B5EF4-FFF2-40B4-BE49-F238E27FC236}">
                <a16:creationId xmlns:a16="http://schemas.microsoft.com/office/drawing/2014/main" id="{ED7D487C-DBE2-DC4D-E69D-938BB7A65C52}"/>
              </a:ext>
            </a:extLst>
          </p:cNvPr>
          <p:cNvPicPr>
            <a:picLocks noGrp="1" noChangeAspect="1"/>
          </p:cNvPicPr>
          <p:nvPr>
            <p:ph type="pic" sz="quarter" idx="13"/>
          </p:nvPr>
        </p:nvPicPr>
        <p:blipFill>
          <a:blip r:embed="rId3"/>
          <a:srcRect l="8759" r="8759"/>
          <a:stretch/>
        </p:blipFill>
        <p:spPr>
          <a:xfrm>
            <a:off x="5699459" y="1595504"/>
            <a:ext cx="2155452" cy="2155452"/>
          </a:xfrm>
        </p:spPr>
      </p:pic>
      <p:sp>
        <p:nvSpPr>
          <p:cNvPr id="2" name="Title 1">
            <a:extLst>
              <a:ext uri="{FF2B5EF4-FFF2-40B4-BE49-F238E27FC236}">
                <a16:creationId xmlns:a16="http://schemas.microsoft.com/office/drawing/2014/main" id="{978BAFD9-59CF-B5D9-ACAB-AF97600B5E3C}"/>
              </a:ext>
            </a:extLst>
          </p:cNvPr>
          <p:cNvSpPr>
            <a:spLocks noGrp="1"/>
          </p:cNvSpPr>
          <p:nvPr>
            <p:ph type="title"/>
          </p:nvPr>
        </p:nvSpPr>
        <p:spPr>
          <a:xfrm>
            <a:off x="450319" y="376500"/>
            <a:ext cx="5581026" cy="910843"/>
          </a:xfrm>
        </p:spPr>
        <p:txBody>
          <a:bodyPr>
            <a:noAutofit/>
          </a:bodyPr>
          <a:lstStyle/>
          <a:p>
            <a:r>
              <a:rPr lang="en-US" sz="3200" dirty="0">
                <a:latin typeface="Lato"/>
                <a:ea typeface="Lato"/>
                <a:cs typeface="Lato"/>
              </a:rPr>
              <a:t>Together we build the agenda</a:t>
            </a:r>
            <a:endParaRPr lang="en-US" sz="3200" dirty="0"/>
          </a:p>
        </p:txBody>
      </p:sp>
      <p:sp>
        <p:nvSpPr>
          <p:cNvPr id="3" name="Text Placeholder 2">
            <a:extLst>
              <a:ext uri="{FF2B5EF4-FFF2-40B4-BE49-F238E27FC236}">
                <a16:creationId xmlns:a16="http://schemas.microsoft.com/office/drawing/2014/main" id="{43555AC1-8F38-C0A0-E68C-4CB6A0DEABC0}"/>
              </a:ext>
            </a:extLst>
          </p:cNvPr>
          <p:cNvSpPr>
            <a:spLocks noGrp="1"/>
          </p:cNvSpPr>
          <p:nvPr>
            <p:ph type="body" sz="quarter" idx="14"/>
          </p:nvPr>
        </p:nvSpPr>
        <p:spPr>
          <a:xfrm>
            <a:off x="679076" y="1596183"/>
            <a:ext cx="4229100" cy="2622832"/>
          </a:xfrm>
        </p:spPr>
        <p:txBody>
          <a:bodyPr vert="horz" lIns="0" tIns="45720" rIns="91440" bIns="45720" rtlCol="0" anchor="t">
            <a:normAutofit/>
          </a:bodyPr>
          <a:lstStyle/>
          <a:p>
            <a:pPr marL="342265" indent="-342265">
              <a:spcBef>
                <a:spcPts val="450"/>
              </a:spcBef>
              <a:spcAft>
                <a:spcPts val="600"/>
              </a:spcAft>
              <a:buFont typeface="Arial"/>
              <a:buChar char="•"/>
            </a:pPr>
            <a:r>
              <a:rPr lang="en-US" sz="2000" dirty="0">
                <a:latin typeface="Lato" panose="020F0502020204030203" pitchFamily="34" charset="0"/>
              </a:rPr>
              <a:t>Submit an idea</a:t>
            </a:r>
          </a:p>
          <a:p>
            <a:pPr marL="342265" indent="-342265">
              <a:spcBef>
                <a:spcPts val="450"/>
              </a:spcBef>
              <a:spcAft>
                <a:spcPts val="600"/>
              </a:spcAft>
              <a:buFont typeface="Arial"/>
              <a:buChar char="•"/>
            </a:pPr>
            <a:r>
              <a:rPr lang="en-US" sz="2000" dirty="0">
                <a:latin typeface="Lato" panose="020F0502020204030203" pitchFamily="34" charset="0"/>
              </a:rPr>
              <a:t>Vote on your favorites</a:t>
            </a:r>
          </a:p>
          <a:p>
            <a:pPr marL="342265" indent="-342265">
              <a:spcBef>
                <a:spcPts val="450"/>
              </a:spcBef>
              <a:spcAft>
                <a:spcPts val="600"/>
              </a:spcAft>
              <a:buFont typeface="Arial"/>
              <a:buChar char="•"/>
            </a:pPr>
            <a:r>
              <a:rPr lang="en-US" sz="2000" dirty="0">
                <a:latin typeface="Lato" panose="020F0502020204030203" pitchFamily="34" charset="0"/>
              </a:rPr>
              <a:t>Volunteer to lead if necessary</a:t>
            </a:r>
          </a:p>
          <a:p>
            <a:pPr marL="342265" indent="-342265">
              <a:spcBef>
                <a:spcPts val="450"/>
              </a:spcBef>
              <a:spcAft>
                <a:spcPts val="600"/>
              </a:spcAft>
              <a:buFont typeface="Arial"/>
              <a:buChar char="•"/>
            </a:pPr>
            <a:r>
              <a:rPr lang="en-US" sz="2000" dirty="0">
                <a:latin typeface="Lato" panose="020F0502020204030203" pitchFamily="34" charset="0"/>
              </a:rPr>
              <a:t>On Monday and Tuesday we build our agenda</a:t>
            </a:r>
          </a:p>
          <a:p>
            <a:pPr marL="342265" indent="-342265">
              <a:spcBef>
                <a:spcPts val="450"/>
              </a:spcBef>
              <a:spcAft>
                <a:spcPts val="600"/>
              </a:spcAft>
              <a:buFont typeface="Arial"/>
              <a:buChar char="•"/>
            </a:pPr>
            <a:r>
              <a:rPr lang="en-US" sz="2000" dirty="0">
                <a:latin typeface="Lato" panose="020F0502020204030203" pitchFamily="34" charset="0"/>
              </a:rPr>
              <a:t>Check the app for the schedule</a:t>
            </a:r>
          </a:p>
        </p:txBody>
      </p:sp>
    </p:spTree>
    <p:extLst>
      <p:ext uri="{BB962C8B-B14F-4D97-AF65-F5344CB8AC3E}">
        <p14:creationId xmlns:p14="http://schemas.microsoft.com/office/powerpoint/2010/main" val="2265048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3806-FB84-7FF3-F7C5-5A4F806C8387}"/>
              </a:ext>
            </a:extLst>
          </p:cNvPr>
          <p:cNvSpPr>
            <a:spLocks noGrp="1"/>
          </p:cNvSpPr>
          <p:nvPr>
            <p:ph type="title"/>
          </p:nvPr>
        </p:nvSpPr>
        <p:spPr/>
        <p:txBody>
          <a:bodyPr/>
          <a:lstStyle/>
          <a:p>
            <a:r>
              <a:rPr lang="en-US" dirty="0">
                <a:latin typeface="Lato"/>
                <a:ea typeface="Lato"/>
                <a:cs typeface="Lato"/>
              </a:rPr>
              <a:t>Voting</a:t>
            </a:r>
            <a:endParaRPr lang="en-US" dirty="0"/>
          </a:p>
        </p:txBody>
      </p:sp>
      <p:sp>
        <p:nvSpPr>
          <p:cNvPr id="3" name="Text Placeholder 2">
            <a:extLst>
              <a:ext uri="{FF2B5EF4-FFF2-40B4-BE49-F238E27FC236}">
                <a16:creationId xmlns:a16="http://schemas.microsoft.com/office/drawing/2014/main" id="{480680AF-4440-59B3-538F-E8C9A960BF46}"/>
              </a:ext>
            </a:extLst>
          </p:cNvPr>
          <p:cNvSpPr>
            <a:spLocks noGrp="1"/>
          </p:cNvSpPr>
          <p:nvPr>
            <p:ph type="body" sz="quarter" idx="13"/>
          </p:nvPr>
        </p:nvSpPr>
        <p:spPr>
          <a:xfrm>
            <a:off x="355599" y="1352550"/>
            <a:ext cx="7678057" cy="3276599"/>
          </a:xfrm>
        </p:spPr>
        <p:txBody>
          <a:bodyPr vert="horz" lIns="0" tIns="45720" rIns="91440" bIns="45720" rtlCol="0" anchor="t">
            <a:normAutofit/>
          </a:bodyPr>
          <a:lstStyle/>
          <a:p>
            <a:pPr marL="342265" indent="-342265">
              <a:spcBef>
                <a:spcPts val="450"/>
              </a:spcBef>
              <a:spcAft>
                <a:spcPts val="600"/>
              </a:spcAft>
            </a:pPr>
            <a:r>
              <a:rPr lang="en-US" sz="2000" dirty="0">
                <a:latin typeface="Lato" panose="020F0502020204030203" pitchFamily="34" charset="0"/>
              </a:rPr>
              <a:t>Online votes helped with initial impressions, but votes </a:t>
            </a:r>
            <a:r>
              <a:rPr lang="en-US" sz="2000" b="1" dirty="0">
                <a:latin typeface="Lato" panose="020F0502020204030203" pitchFamily="34" charset="0"/>
              </a:rPr>
              <a:t>on-site</a:t>
            </a:r>
            <a:r>
              <a:rPr lang="en-US" sz="2000" dirty="0">
                <a:latin typeface="Lato" panose="020F0502020204030203" pitchFamily="34" charset="0"/>
              </a:rPr>
              <a:t> are critical so we can make final choices</a:t>
            </a:r>
          </a:p>
          <a:p>
            <a:pPr marL="342265" indent="-342265">
              <a:spcBef>
                <a:spcPts val="450"/>
              </a:spcBef>
              <a:spcAft>
                <a:spcPts val="600"/>
              </a:spcAft>
            </a:pPr>
            <a:r>
              <a:rPr lang="en-US" sz="2000" dirty="0">
                <a:latin typeface="Lato" panose="020F0502020204030203" pitchFamily="34" charset="0"/>
              </a:rPr>
              <a:t>Make sure to visit the boards today and vote early to help finalize camp sessions</a:t>
            </a:r>
          </a:p>
          <a:p>
            <a:pPr marL="342265" indent="-342265">
              <a:spcBef>
                <a:spcPts val="450"/>
              </a:spcBef>
              <a:spcAft>
                <a:spcPts val="600"/>
              </a:spcAft>
            </a:pPr>
            <a:r>
              <a:rPr lang="en-US" sz="2000" dirty="0">
                <a:latin typeface="Lato" panose="020F0502020204030203" pitchFamily="34" charset="0"/>
              </a:rPr>
              <a:t>Voting Deadlines:</a:t>
            </a:r>
          </a:p>
          <a:p>
            <a:pPr marL="742315" lvl="1" indent="-285115">
              <a:spcBef>
                <a:spcPts val="450"/>
              </a:spcBef>
              <a:spcAft>
                <a:spcPts val="600"/>
              </a:spcAft>
            </a:pPr>
            <a:r>
              <a:rPr lang="en-US" sz="1700" dirty="0">
                <a:latin typeface="Lato" panose="020F0502020204030203" pitchFamily="34" charset="0"/>
              </a:rPr>
              <a:t>Monday, 1:00 pm</a:t>
            </a:r>
          </a:p>
          <a:p>
            <a:pPr marL="742315" lvl="1" indent="-285115">
              <a:spcBef>
                <a:spcPts val="450"/>
              </a:spcBef>
              <a:spcAft>
                <a:spcPts val="600"/>
              </a:spcAft>
            </a:pPr>
            <a:r>
              <a:rPr lang="en-US" sz="1700" dirty="0">
                <a:latin typeface="Lato" panose="020F0502020204030203" pitchFamily="34" charset="0"/>
              </a:rPr>
              <a:t>Tuesday, 1:00 pm</a:t>
            </a:r>
          </a:p>
          <a:p>
            <a:pPr marL="742315" lvl="1" indent="-285115">
              <a:spcBef>
                <a:spcPts val="450"/>
              </a:spcBef>
              <a:spcAft>
                <a:spcPts val="600"/>
              </a:spcAft>
            </a:pPr>
            <a:r>
              <a:rPr lang="en-US" sz="1700" dirty="0">
                <a:latin typeface="Lato" panose="020F0502020204030203" pitchFamily="34" charset="0"/>
              </a:rPr>
              <a:t>Wednesday, 8:00 am</a:t>
            </a:r>
            <a:endParaRPr lang="en-US" dirty="0">
              <a:latin typeface="Lato" panose="020F0502020204030203" pitchFamily="34" charset="0"/>
            </a:endParaRPr>
          </a:p>
        </p:txBody>
      </p:sp>
    </p:spTree>
    <p:extLst>
      <p:ext uri="{BB962C8B-B14F-4D97-AF65-F5344CB8AC3E}">
        <p14:creationId xmlns:p14="http://schemas.microsoft.com/office/powerpoint/2010/main" val="123891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5829-4A51-FD6B-D11D-FEDF602D14BA}"/>
              </a:ext>
            </a:extLst>
          </p:cNvPr>
          <p:cNvSpPr>
            <a:spLocks noGrp="1"/>
          </p:cNvSpPr>
          <p:nvPr>
            <p:ph type="title"/>
          </p:nvPr>
        </p:nvSpPr>
        <p:spPr/>
        <p:txBody>
          <a:bodyPr/>
          <a:lstStyle/>
          <a:p>
            <a:r>
              <a:rPr lang="en-US" dirty="0">
                <a:latin typeface="Lato"/>
                <a:ea typeface="Lato"/>
                <a:cs typeface="Lato"/>
              </a:rPr>
              <a:t>NNIP Camp Rules</a:t>
            </a:r>
            <a:endParaRPr lang="en-US" dirty="0"/>
          </a:p>
        </p:txBody>
      </p:sp>
      <p:sp>
        <p:nvSpPr>
          <p:cNvPr id="3" name="Text Placeholder 2">
            <a:extLst>
              <a:ext uri="{FF2B5EF4-FFF2-40B4-BE49-F238E27FC236}">
                <a16:creationId xmlns:a16="http://schemas.microsoft.com/office/drawing/2014/main" id="{5FB65E70-E8A0-D788-E041-D24C2E54ECFC}"/>
              </a:ext>
            </a:extLst>
          </p:cNvPr>
          <p:cNvSpPr>
            <a:spLocks noGrp="1"/>
          </p:cNvSpPr>
          <p:nvPr>
            <p:ph type="body" sz="quarter" idx="13"/>
          </p:nvPr>
        </p:nvSpPr>
        <p:spPr/>
        <p:txBody>
          <a:bodyPr vert="horz" lIns="0" tIns="45720" rIns="91440" bIns="45720" rtlCol="0" anchor="t">
            <a:normAutofit/>
          </a:bodyPr>
          <a:lstStyle/>
          <a:p>
            <a:pPr marL="342265" indent="-342265">
              <a:spcBef>
                <a:spcPts val="450"/>
              </a:spcBef>
              <a:spcAft>
                <a:spcPts val="600"/>
              </a:spcAft>
            </a:pPr>
            <a:r>
              <a:rPr lang="en-US" sz="2000" dirty="0">
                <a:latin typeface="Lato" panose="020F0502020204030203" pitchFamily="34" charset="0"/>
              </a:rPr>
              <a:t>Set your own agenda.</a:t>
            </a:r>
          </a:p>
          <a:p>
            <a:pPr marL="342265" indent="-342265">
              <a:spcBef>
                <a:spcPts val="450"/>
              </a:spcBef>
              <a:spcAft>
                <a:spcPts val="600"/>
              </a:spcAft>
            </a:pPr>
            <a:r>
              <a:rPr lang="en-US" sz="2000" dirty="0">
                <a:latin typeface="Lato" panose="020F0502020204030203" pitchFamily="34" charset="0"/>
              </a:rPr>
              <a:t>Introduce yourself.</a:t>
            </a:r>
          </a:p>
          <a:p>
            <a:pPr marL="342265" indent="-342265">
              <a:spcBef>
                <a:spcPts val="450"/>
              </a:spcBef>
              <a:spcAft>
                <a:spcPts val="600"/>
              </a:spcAft>
            </a:pPr>
            <a:r>
              <a:rPr lang="en-US" sz="2000" dirty="0">
                <a:latin typeface="Lato" panose="020F0502020204030203" pitchFamily="34" charset="0"/>
              </a:rPr>
              <a:t>Assign a note-taker.</a:t>
            </a:r>
          </a:p>
          <a:p>
            <a:pPr marL="342265" indent="-342265">
              <a:spcBef>
                <a:spcPts val="450"/>
              </a:spcBef>
              <a:spcAft>
                <a:spcPts val="600"/>
              </a:spcAft>
            </a:pPr>
            <a:r>
              <a:rPr lang="en-US" sz="2000" dirty="0">
                <a:latin typeface="Lato" panose="020F0502020204030203" pitchFamily="34" charset="0"/>
              </a:rPr>
              <a:t>Avoid planned speeches &amp; PPTs.</a:t>
            </a:r>
          </a:p>
          <a:p>
            <a:pPr marL="342265" indent="-342265">
              <a:spcBef>
                <a:spcPts val="450"/>
              </a:spcBef>
              <a:spcAft>
                <a:spcPts val="600"/>
              </a:spcAft>
            </a:pPr>
            <a:r>
              <a:rPr lang="en-US" sz="2000" dirty="0">
                <a:latin typeface="Lato" panose="020F0502020204030203" pitchFamily="34" charset="0"/>
              </a:rPr>
              <a:t>Contribute &amp; allow other to contribute.</a:t>
            </a:r>
          </a:p>
          <a:p>
            <a:pPr marL="342265" indent="-342265">
              <a:spcBef>
                <a:spcPts val="450"/>
              </a:spcBef>
              <a:spcAft>
                <a:spcPts val="600"/>
              </a:spcAft>
            </a:pPr>
            <a:r>
              <a:rPr lang="en-US" sz="2000" dirty="0">
                <a:latin typeface="Lato" panose="020F0502020204030203" pitchFamily="34" charset="0"/>
              </a:rPr>
              <a:t>COME AND GO AS YOU PLEASE.</a:t>
            </a:r>
          </a:p>
        </p:txBody>
      </p:sp>
    </p:spTree>
    <p:extLst>
      <p:ext uri="{BB962C8B-B14F-4D97-AF65-F5344CB8AC3E}">
        <p14:creationId xmlns:p14="http://schemas.microsoft.com/office/powerpoint/2010/main" val="1661480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BA87-8EEB-0023-3C66-04E7C0C62A3E}"/>
              </a:ext>
            </a:extLst>
          </p:cNvPr>
          <p:cNvSpPr>
            <a:spLocks noGrp="1"/>
          </p:cNvSpPr>
          <p:nvPr>
            <p:ph type="title"/>
          </p:nvPr>
        </p:nvSpPr>
        <p:spPr/>
        <p:txBody>
          <a:bodyPr/>
          <a:lstStyle/>
          <a:p>
            <a:r>
              <a:rPr lang="en-US" dirty="0" err="1">
                <a:latin typeface="Lato"/>
                <a:ea typeface="Lato"/>
                <a:cs typeface="Lato"/>
              </a:rPr>
              <a:t>Mentimeter</a:t>
            </a:r>
            <a:r>
              <a:rPr lang="en-US" dirty="0">
                <a:latin typeface="Lato"/>
                <a:ea typeface="Lato"/>
                <a:cs typeface="Lato"/>
              </a:rPr>
              <a:t> Questions</a:t>
            </a:r>
            <a:endParaRPr lang="en-US" dirty="0"/>
          </a:p>
        </p:txBody>
      </p:sp>
      <p:sp>
        <p:nvSpPr>
          <p:cNvPr id="3" name="Text Placeholder 2">
            <a:extLst>
              <a:ext uri="{FF2B5EF4-FFF2-40B4-BE49-F238E27FC236}">
                <a16:creationId xmlns:a16="http://schemas.microsoft.com/office/drawing/2014/main" id="{62E066EC-971A-81A8-9276-45D3DCF44D8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88266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0680AF-4440-59B3-538F-E8C9A960BF46}"/>
              </a:ext>
            </a:extLst>
          </p:cNvPr>
          <p:cNvSpPr>
            <a:spLocks noGrp="1"/>
          </p:cNvSpPr>
          <p:nvPr>
            <p:ph type="body" sz="quarter" idx="10"/>
          </p:nvPr>
        </p:nvSpPr>
        <p:spPr/>
        <p:txBody>
          <a:bodyPr/>
          <a:lstStyle/>
          <a:p>
            <a:endParaRPr lang="en-US"/>
          </a:p>
        </p:txBody>
      </p:sp>
      <p:sp>
        <p:nvSpPr>
          <p:cNvPr id="5" name="Title 4">
            <a:extLst>
              <a:ext uri="{FF2B5EF4-FFF2-40B4-BE49-F238E27FC236}">
                <a16:creationId xmlns:a16="http://schemas.microsoft.com/office/drawing/2014/main" id="{945BF58B-BCA4-8E00-3C43-8D3370B6A592}"/>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469570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B0C43E-77FE-A61B-2C9A-F99F4058061F}"/>
              </a:ext>
            </a:extLst>
          </p:cNvPr>
          <p:cNvPicPr>
            <a:picLocks noChangeAspect="1"/>
          </p:cNvPicPr>
          <p:nvPr/>
        </p:nvPicPr>
        <p:blipFill>
          <a:blip r:embed="rId3">
            <a:alphaModFix amt="7000"/>
          </a:blip>
          <a:srcRect/>
          <a:stretch/>
        </p:blipFill>
        <p:spPr>
          <a:xfrm flipH="1">
            <a:off x="0" y="-1"/>
            <a:ext cx="9635490" cy="5419963"/>
          </a:xfrm>
          <a:prstGeom prst="rect">
            <a:avLst/>
          </a:prstGeom>
        </p:spPr>
      </p:pic>
      <p:sp>
        <p:nvSpPr>
          <p:cNvPr id="11" name="Freeform 10">
            <a:extLst>
              <a:ext uri="{FF2B5EF4-FFF2-40B4-BE49-F238E27FC236}">
                <a16:creationId xmlns:a16="http://schemas.microsoft.com/office/drawing/2014/main" id="{2B197965-CD3A-B0A2-4389-F286270CF4B3}"/>
              </a:ext>
            </a:extLst>
          </p:cNvPr>
          <p:cNvSpPr/>
          <p:nvPr/>
        </p:nvSpPr>
        <p:spPr>
          <a:xfrm>
            <a:off x="3798780" y="0"/>
            <a:ext cx="5345220" cy="5143500"/>
          </a:xfrm>
          <a:custGeom>
            <a:avLst/>
            <a:gdLst>
              <a:gd name="connsiteX0" fmla="*/ 0 w 5345220"/>
              <a:gd name="connsiteY0" fmla="*/ 0 h 5143500"/>
              <a:gd name="connsiteX1" fmla="*/ 1916220 w 5345220"/>
              <a:gd name="connsiteY1" fmla="*/ 0 h 5143500"/>
              <a:gd name="connsiteX2" fmla="*/ 2217034 w 5345220"/>
              <a:gd name="connsiteY2" fmla="*/ 0 h 5143500"/>
              <a:gd name="connsiteX3" fmla="*/ 5345220 w 5345220"/>
              <a:gd name="connsiteY3" fmla="*/ 0 h 5143500"/>
              <a:gd name="connsiteX4" fmla="*/ 5345220 w 5345220"/>
              <a:gd name="connsiteY4" fmla="*/ 5143500 h 5143500"/>
              <a:gd name="connsiteX5" fmla="*/ 2217034 w 5345220"/>
              <a:gd name="connsiteY5" fmla="*/ 5143500 h 5143500"/>
              <a:gd name="connsiteX6" fmla="*/ 1916220 w 5345220"/>
              <a:gd name="connsiteY6" fmla="*/ 5143500 h 5143500"/>
              <a:gd name="connsiteX7" fmla="*/ 0 w 5345220"/>
              <a:gd name="connsiteY7" fmla="*/ 5143500 h 5143500"/>
              <a:gd name="connsiteX8" fmla="*/ 659639 w 5345220"/>
              <a:gd name="connsiteY8" fmla="*/ 267546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5220" h="5143500">
                <a:moveTo>
                  <a:pt x="0" y="0"/>
                </a:moveTo>
                <a:lnTo>
                  <a:pt x="1916220" y="0"/>
                </a:lnTo>
                <a:lnTo>
                  <a:pt x="2217034" y="0"/>
                </a:lnTo>
                <a:lnTo>
                  <a:pt x="5345220" y="0"/>
                </a:lnTo>
                <a:lnTo>
                  <a:pt x="5345220" y="5143500"/>
                </a:lnTo>
                <a:lnTo>
                  <a:pt x="2217034" y="5143500"/>
                </a:lnTo>
                <a:lnTo>
                  <a:pt x="1916220" y="5143500"/>
                </a:lnTo>
                <a:lnTo>
                  <a:pt x="0" y="5143500"/>
                </a:lnTo>
                <a:lnTo>
                  <a:pt x="659639" y="2675466"/>
                </a:lnTo>
                <a:close/>
              </a:path>
            </a:pathLst>
          </a:custGeom>
          <a:solidFill>
            <a:schemeClr val="bg1"/>
          </a:solidFill>
          <a:ln>
            <a:noFill/>
          </a:ln>
          <a:effectLst>
            <a:outerShdw blurRad="645701" sx="102000" sy="102000" algn="ctr" rotWithShape="0">
              <a:prstClr val="black">
                <a:alpha val="6266"/>
              </a:prstClr>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C92302F-AD54-CB94-CD68-EE4DC80E285F}"/>
              </a:ext>
            </a:extLst>
          </p:cNvPr>
          <p:cNvSpPr>
            <a:spLocks noGrp="1"/>
          </p:cNvSpPr>
          <p:nvPr>
            <p:ph type="title" idx="4294967295"/>
          </p:nvPr>
        </p:nvSpPr>
        <p:spPr>
          <a:xfrm>
            <a:off x="590496" y="2247508"/>
            <a:ext cx="2617788" cy="552450"/>
          </a:xfrm>
        </p:spPr>
        <p:txBody>
          <a:bodyPr vert="horz" lIns="68580" tIns="34290" rIns="68580" bIns="34290" rtlCol="0" anchor="t">
            <a:noAutofit/>
          </a:bodyPr>
          <a:lstStyle/>
          <a:p>
            <a:pPr algn="ctr"/>
            <a:r>
              <a:rPr lang="en-US" sz="3200">
                <a:latin typeface="Lato"/>
                <a:ea typeface="+mj-lt"/>
                <a:cs typeface="+mj-lt"/>
              </a:rPr>
              <a:t>NNIP Mission</a:t>
            </a:r>
            <a:endParaRPr lang="en-US" sz="3200"/>
          </a:p>
        </p:txBody>
      </p:sp>
      <p:sp>
        <p:nvSpPr>
          <p:cNvPr id="5" name="TextBox 4">
            <a:extLst>
              <a:ext uri="{FF2B5EF4-FFF2-40B4-BE49-F238E27FC236}">
                <a16:creationId xmlns:a16="http://schemas.microsoft.com/office/drawing/2014/main" id="{940B4DC5-3C11-8A17-86EB-21B0C55ED6DD}"/>
              </a:ext>
            </a:extLst>
          </p:cNvPr>
          <p:cNvSpPr txBox="1"/>
          <p:nvPr/>
        </p:nvSpPr>
        <p:spPr>
          <a:xfrm>
            <a:off x="4683956" y="1692061"/>
            <a:ext cx="4158932" cy="1755096"/>
          </a:xfrm>
          <a:prstGeom prst="rect">
            <a:avLst/>
          </a:prstGeom>
          <a:noFill/>
        </p:spPr>
        <p:txBody>
          <a:bodyPr wrap="square">
            <a:spAutoFit/>
          </a:bodyPr>
          <a:lstStyle/>
          <a:p>
            <a:pPr>
              <a:lnSpc>
                <a:spcPct val="110000"/>
              </a:lnSpc>
              <a:spcAft>
                <a:spcPts val="1800"/>
              </a:spcAft>
            </a:pPr>
            <a:r>
              <a:rPr lang="en-US" sz="2000" dirty="0">
                <a:solidFill>
                  <a:schemeClr val="tx2"/>
                </a:solidFill>
              </a:rPr>
              <a:t>NNIP helps local communities use data to shape strategies and investments so that all neighborhoods are places where people can thrive.</a:t>
            </a:r>
          </a:p>
        </p:txBody>
      </p:sp>
    </p:spTree>
    <p:extLst>
      <p:ext uri="{BB962C8B-B14F-4D97-AF65-F5344CB8AC3E}">
        <p14:creationId xmlns:p14="http://schemas.microsoft.com/office/powerpoint/2010/main" val="2041650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1229-AB42-09DD-2D38-F43D5C7880E6}"/>
              </a:ext>
            </a:extLst>
          </p:cNvPr>
          <p:cNvSpPr>
            <a:spLocks noGrp="1"/>
          </p:cNvSpPr>
          <p:nvPr>
            <p:ph type="title"/>
          </p:nvPr>
        </p:nvSpPr>
        <p:spPr/>
        <p:txBody>
          <a:bodyPr>
            <a:normAutofit/>
          </a:bodyPr>
          <a:lstStyle/>
          <a:p>
            <a:r>
              <a:rPr lang="en-US" dirty="0">
                <a:latin typeface="Lato"/>
                <a:ea typeface="Lato"/>
                <a:cs typeface="Lato"/>
              </a:rPr>
              <a:t>Thank you to Data Driven Detroit</a:t>
            </a:r>
            <a:endParaRPr lang="en-US" dirty="0"/>
          </a:p>
        </p:txBody>
      </p:sp>
      <p:sp>
        <p:nvSpPr>
          <p:cNvPr id="3" name="Text Placeholder 2">
            <a:extLst>
              <a:ext uri="{FF2B5EF4-FFF2-40B4-BE49-F238E27FC236}">
                <a16:creationId xmlns:a16="http://schemas.microsoft.com/office/drawing/2014/main" id="{1D5B969C-53CE-21DD-34D0-C9E863C63AED}"/>
              </a:ext>
            </a:extLst>
          </p:cNvPr>
          <p:cNvSpPr>
            <a:spLocks noGrp="1"/>
          </p:cNvSpPr>
          <p:nvPr>
            <p:ph type="body" sz="quarter" idx="13"/>
          </p:nvPr>
        </p:nvSpPr>
        <p:spPr>
          <a:xfrm>
            <a:off x="5310841" y="1754637"/>
            <a:ext cx="3417436" cy="2867789"/>
          </a:xfrm>
        </p:spPr>
        <p:txBody>
          <a:bodyPr vert="horz" lIns="0" tIns="45720" rIns="91440" bIns="45720" rtlCol="0" anchor="t">
            <a:normAutofit/>
          </a:bodyPr>
          <a:lstStyle/>
          <a:p>
            <a:pPr marL="0" indent="0">
              <a:buNone/>
            </a:pPr>
            <a:r>
              <a:rPr lang="en-US" sz="2000" dirty="0">
                <a:latin typeface="Lato" panose="020F0502020204030203" pitchFamily="34" charset="0"/>
                <a:ea typeface="Lato Regular"/>
                <a:cs typeface="Lato Regular"/>
              </a:rPr>
              <a:t>Shout out especially to:</a:t>
            </a:r>
          </a:p>
          <a:p>
            <a:r>
              <a:rPr lang="en-US" sz="2000" dirty="0">
                <a:latin typeface="Lato" panose="020F0502020204030203" pitchFamily="34" charset="0"/>
                <a:ea typeface="Lato Regular"/>
                <a:cs typeface="Lato Regular"/>
              </a:rPr>
              <a:t>Jordan Graves</a:t>
            </a:r>
          </a:p>
          <a:p>
            <a:r>
              <a:rPr lang="en-US" sz="2000" dirty="0">
                <a:latin typeface="Lato" panose="020F0502020204030203" pitchFamily="34" charset="0"/>
                <a:ea typeface="Lato Regular"/>
                <a:cs typeface="Lato Regular"/>
              </a:rPr>
              <a:t>Stephanie Quesnelle</a:t>
            </a:r>
          </a:p>
          <a:p>
            <a:r>
              <a:rPr lang="en-US" sz="2000" dirty="0">
                <a:latin typeface="Lato" panose="020F0502020204030203" pitchFamily="34" charset="0"/>
                <a:ea typeface="Lato Regular"/>
                <a:cs typeface="Lato Regular"/>
              </a:rPr>
              <a:t>Erica Raleigh</a:t>
            </a:r>
          </a:p>
          <a:p>
            <a:r>
              <a:rPr lang="en-US" sz="2000" dirty="0">
                <a:latin typeface="Lato" panose="020F0502020204030203" pitchFamily="34" charset="0"/>
                <a:ea typeface="Lato Regular"/>
                <a:cs typeface="Lato Regular"/>
              </a:rPr>
              <a:t>Noah Urban</a:t>
            </a:r>
          </a:p>
          <a:p>
            <a:endParaRPr lang="en-US" sz="1800" dirty="0">
              <a:latin typeface="Century Gothic"/>
              <a:ea typeface="Lato Regular"/>
              <a:cs typeface="Lato Regular"/>
            </a:endParaRPr>
          </a:p>
        </p:txBody>
      </p:sp>
      <p:pic>
        <p:nvPicPr>
          <p:cNvPr id="5" name="Picture 4" descr="A city skyline with a body of water&#10;&#10;Description automatically generated">
            <a:extLst>
              <a:ext uri="{FF2B5EF4-FFF2-40B4-BE49-F238E27FC236}">
                <a16:creationId xmlns:a16="http://schemas.microsoft.com/office/drawing/2014/main" id="{38C48AB0-2976-83DC-CA7E-057E1561E69D}"/>
              </a:ext>
            </a:extLst>
          </p:cNvPr>
          <p:cNvPicPr>
            <a:picLocks noChangeAspect="1"/>
          </p:cNvPicPr>
          <p:nvPr/>
        </p:nvPicPr>
        <p:blipFill>
          <a:blip r:embed="rId3"/>
          <a:stretch>
            <a:fillRect/>
          </a:stretch>
        </p:blipFill>
        <p:spPr>
          <a:xfrm>
            <a:off x="442578" y="1754637"/>
            <a:ext cx="4129422" cy="2753195"/>
          </a:xfrm>
          <a:prstGeom prst="rect">
            <a:avLst/>
          </a:prstGeom>
        </p:spPr>
      </p:pic>
    </p:spTree>
    <p:extLst>
      <p:ext uri="{BB962C8B-B14F-4D97-AF65-F5344CB8AC3E}">
        <p14:creationId xmlns:p14="http://schemas.microsoft.com/office/powerpoint/2010/main" val="379190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46C88-3FDF-1E6F-09A6-B761AA729831}"/>
              </a:ext>
            </a:extLst>
          </p:cNvPr>
          <p:cNvSpPr>
            <a:spLocks noGrp="1"/>
          </p:cNvSpPr>
          <p:nvPr>
            <p:ph type="title"/>
          </p:nvPr>
        </p:nvSpPr>
        <p:spPr/>
        <p:txBody>
          <a:bodyPr>
            <a:normAutofit/>
          </a:bodyPr>
          <a:lstStyle/>
          <a:p>
            <a:r>
              <a:rPr lang="en-US" dirty="0">
                <a:solidFill>
                  <a:schemeClr val="accent5"/>
                </a:solidFill>
                <a:latin typeface="Century Gothic"/>
                <a:ea typeface="Lato"/>
                <a:cs typeface="Lato"/>
              </a:rPr>
              <a:t>Urban Institute NNIP Staff</a:t>
            </a:r>
            <a:endParaRPr lang="en-US" dirty="0">
              <a:solidFill>
                <a:schemeClr val="accent5"/>
              </a:solidFill>
            </a:endParaRPr>
          </a:p>
        </p:txBody>
      </p:sp>
      <p:sp>
        <p:nvSpPr>
          <p:cNvPr id="4" name="TextBox 1">
            <a:extLst>
              <a:ext uri="{FF2B5EF4-FFF2-40B4-BE49-F238E27FC236}">
                <a16:creationId xmlns:a16="http://schemas.microsoft.com/office/drawing/2014/main" id="{1002EDD6-5E75-14C8-E439-B687E63A6FDE}"/>
              </a:ext>
            </a:extLst>
          </p:cNvPr>
          <p:cNvSpPr txBox="1"/>
          <p:nvPr/>
        </p:nvSpPr>
        <p:spPr>
          <a:xfrm>
            <a:off x="2287893" y="2652753"/>
            <a:ext cx="1140056" cy="30008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Kathy Pettit</a:t>
            </a:r>
          </a:p>
        </p:txBody>
      </p:sp>
      <p:sp>
        <p:nvSpPr>
          <p:cNvPr id="5" name="TextBox 2">
            <a:extLst>
              <a:ext uri="{FF2B5EF4-FFF2-40B4-BE49-F238E27FC236}">
                <a16:creationId xmlns:a16="http://schemas.microsoft.com/office/drawing/2014/main" id="{94050732-8150-86DF-3A46-E1B97918EE42}"/>
              </a:ext>
            </a:extLst>
          </p:cNvPr>
          <p:cNvSpPr txBox="1"/>
          <p:nvPr/>
        </p:nvSpPr>
        <p:spPr>
          <a:xfrm>
            <a:off x="5173153" y="2652081"/>
            <a:ext cx="1309974" cy="30008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Leah Hendey</a:t>
            </a:r>
          </a:p>
        </p:txBody>
      </p:sp>
      <p:sp>
        <p:nvSpPr>
          <p:cNvPr id="6" name="TextBox 3">
            <a:extLst>
              <a:ext uri="{FF2B5EF4-FFF2-40B4-BE49-F238E27FC236}">
                <a16:creationId xmlns:a16="http://schemas.microsoft.com/office/drawing/2014/main" id="{F0B26252-0FA6-C069-98E7-54E897D15DCA}"/>
              </a:ext>
            </a:extLst>
          </p:cNvPr>
          <p:cNvSpPr txBox="1"/>
          <p:nvPr/>
        </p:nvSpPr>
        <p:spPr>
          <a:xfrm>
            <a:off x="3001914" y="4272537"/>
            <a:ext cx="1237303" cy="3000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Lizzy Ferrara</a:t>
            </a:r>
          </a:p>
        </p:txBody>
      </p:sp>
      <p:sp>
        <p:nvSpPr>
          <p:cNvPr id="7" name="TextBox 4">
            <a:extLst>
              <a:ext uri="{FF2B5EF4-FFF2-40B4-BE49-F238E27FC236}">
                <a16:creationId xmlns:a16="http://schemas.microsoft.com/office/drawing/2014/main" id="{71922654-E106-165F-9C4A-514CB4102D8C}"/>
              </a:ext>
            </a:extLst>
          </p:cNvPr>
          <p:cNvSpPr txBox="1"/>
          <p:nvPr/>
        </p:nvSpPr>
        <p:spPr>
          <a:xfrm>
            <a:off x="4975337" y="4373390"/>
            <a:ext cx="1204176" cy="30008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Rob Pitingolo</a:t>
            </a:r>
          </a:p>
        </p:txBody>
      </p:sp>
      <p:pic>
        <p:nvPicPr>
          <p:cNvPr id="11" name="Picture 10" descr="A person wearing a pearl necklace&#10;&#10;Description automatically generated">
            <a:extLst>
              <a:ext uri="{FF2B5EF4-FFF2-40B4-BE49-F238E27FC236}">
                <a16:creationId xmlns:a16="http://schemas.microsoft.com/office/drawing/2014/main" id="{AF80BCFE-19B5-6BAD-A6EC-953B58B75B45}"/>
              </a:ext>
            </a:extLst>
          </p:cNvPr>
          <p:cNvPicPr>
            <a:picLocks noChangeAspect="1"/>
          </p:cNvPicPr>
          <p:nvPr/>
        </p:nvPicPr>
        <p:blipFill>
          <a:blip r:embed="rId3"/>
          <a:stretch>
            <a:fillRect/>
          </a:stretch>
        </p:blipFill>
        <p:spPr>
          <a:xfrm>
            <a:off x="2329283" y="1369283"/>
            <a:ext cx="1057275" cy="1228725"/>
          </a:xfrm>
          <a:prstGeom prst="rect">
            <a:avLst/>
          </a:prstGeom>
        </p:spPr>
      </p:pic>
      <p:pic>
        <p:nvPicPr>
          <p:cNvPr id="12" name="Picture 11" descr="D:\Users\LHendey\Desktop\0096.jpg">
            <a:extLst>
              <a:ext uri="{FF2B5EF4-FFF2-40B4-BE49-F238E27FC236}">
                <a16:creationId xmlns:a16="http://schemas.microsoft.com/office/drawing/2014/main" id="{B5CA0E05-56E5-062C-DAE6-9AB3F29A61DA}"/>
              </a:ext>
            </a:extLst>
          </p:cNvPr>
          <p:cNvPicPr>
            <a:picLocks noChangeAspect="1"/>
          </p:cNvPicPr>
          <p:nvPr/>
        </p:nvPicPr>
        <p:blipFill>
          <a:blip r:embed="rId4"/>
          <a:stretch>
            <a:fillRect/>
          </a:stretch>
        </p:blipFill>
        <p:spPr>
          <a:xfrm>
            <a:off x="5172915" y="1369283"/>
            <a:ext cx="1057275" cy="1266825"/>
          </a:xfrm>
          <a:prstGeom prst="rect">
            <a:avLst/>
          </a:prstGeom>
        </p:spPr>
      </p:pic>
      <p:sp>
        <p:nvSpPr>
          <p:cNvPr id="13" name="TextBox 3">
            <a:extLst>
              <a:ext uri="{FF2B5EF4-FFF2-40B4-BE49-F238E27FC236}">
                <a16:creationId xmlns:a16="http://schemas.microsoft.com/office/drawing/2014/main" id="{8BBD9C9D-7D76-C7FF-EE78-707FEC376A09}"/>
              </a:ext>
            </a:extLst>
          </p:cNvPr>
          <p:cNvSpPr txBox="1"/>
          <p:nvPr/>
        </p:nvSpPr>
        <p:spPr>
          <a:xfrm>
            <a:off x="1033760" y="4272537"/>
            <a:ext cx="1548164" cy="30008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Cole Campbell</a:t>
            </a:r>
          </a:p>
        </p:txBody>
      </p:sp>
      <p:sp>
        <p:nvSpPr>
          <p:cNvPr id="14" name="TextBox 3">
            <a:extLst>
              <a:ext uri="{FF2B5EF4-FFF2-40B4-BE49-F238E27FC236}">
                <a16:creationId xmlns:a16="http://schemas.microsoft.com/office/drawing/2014/main" id="{B1485E49-10B6-2649-B689-D0A8D82573D3}"/>
              </a:ext>
            </a:extLst>
          </p:cNvPr>
          <p:cNvSpPr txBox="1"/>
          <p:nvPr/>
        </p:nvSpPr>
        <p:spPr>
          <a:xfrm>
            <a:off x="7087814" y="4322481"/>
            <a:ext cx="1130575" cy="30008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Sophia Ayaz</a:t>
            </a:r>
          </a:p>
        </p:txBody>
      </p:sp>
      <p:pic>
        <p:nvPicPr>
          <p:cNvPr id="8" name="Picture 7" descr="A person in a suit smiling&#10;&#10;Description automatically generated">
            <a:extLst>
              <a:ext uri="{FF2B5EF4-FFF2-40B4-BE49-F238E27FC236}">
                <a16:creationId xmlns:a16="http://schemas.microsoft.com/office/drawing/2014/main" id="{D9F2D128-4A91-E105-8FC9-E775295DA911}"/>
              </a:ext>
            </a:extLst>
          </p:cNvPr>
          <p:cNvPicPr>
            <a:picLocks noChangeAspect="1"/>
          </p:cNvPicPr>
          <p:nvPr/>
        </p:nvPicPr>
        <p:blipFill>
          <a:blip r:embed="rId5"/>
          <a:stretch>
            <a:fillRect/>
          </a:stretch>
        </p:blipFill>
        <p:spPr>
          <a:xfrm>
            <a:off x="1032228" y="3025421"/>
            <a:ext cx="1209323" cy="1244601"/>
          </a:xfrm>
          <a:prstGeom prst="rect">
            <a:avLst/>
          </a:prstGeom>
        </p:spPr>
      </p:pic>
      <p:pic>
        <p:nvPicPr>
          <p:cNvPr id="16" name="Picture 15" descr="A person standing in front of a bush of flowers&#10;&#10;Description automatically generated">
            <a:extLst>
              <a:ext uri="{FF2B5EF4-FFF2-40B4-BE49-F238E27FC236}">
                <a16:creationId xmlns:a16="http://schemas.microsoft.com/office/drawing/2014/main" id="{C300AD9B-3F61-8ED6-CE15-D58962AFFA66}"/>
              </a:ext>
            </a:extLst>
          </p:cNvPr>
          <p:cNvPicPr>
            <a:picLocks noChangeAspect="1"/>
          </p:cNvPicPr>
          <p:nvPr/>
        </p:nvPicPr>
        <p:blipFill>
          <a:blip r:embed="rId6"/>
          <a:stretch>
            <a:fillRect/>
          </a:stretch>
        </p:blipFill>
        <p:spPr>
          <a:xfrm>
            <a:off x="2977641" y="3032719"/>
            <a:ext cx="1237303" cy="1237303"/>
          </a:xfrm>
          <a:prstGeom prst="rect">
            <a:avLst/>
          </a:prstGeom>
        </p:spPr>
      </p:pic>
      <p:pic>
        <p:nvPicPr>
          <p:cNvPr id="18" name="Picture 17" descr="A person smiling for a picture&#10;&#10;Description automatically generated">
            <a:extLst>
              <a:ext uri="{FF2B5EF4-FFF2-40B4-BE49-F238E27FC236}">
                <a16:creationId xmlns:a16="http://schemas.microsoft.com/office/drawing/2014/main" id="{3ADC0898-8530-5147-1844-196A103F5EFE}"/>
              </a:ext>
            </a:extLst>
          </p:cNvPr>
          <p:cNvPicPr>
            <a:picLocks noChangeAspect="1"/>
          </p:cNvPicPr>
          <p:nvPr/>
        </p:nvPicPr>
        <p:blipFill>
          <a:blip r:embed="rId7"/>
          <a:stretch>
            <a:fillRect/>
          </a:stretch>
        </p:blipFill>
        <p:spPr>
          <a:xfrm>
            <a:off x="4942210" y="3032719"/>
            <a:ext cx="1250542" cy="1250542"/>
          </a:xfrm>
          <a:prstGeom prst="rect">
            <a:avLst/>
          </a:prstGeom>
        </p:spPr>
      </p:pic>
      <p:pic>
        <p:nvPicPr>
          <p:cNvPr id="20" name="Picture 19" descr="A person smiling at camera&#10;&#10;Description automatically generated">
            <a:extLst>
              <a:ext uri="{FF2B5EF4-FFF2-40B4-BE49-F238E27FC236}">
                <a16:creationId xmlns:a16="http://schemas.microsoft.com/office/drawing/2014/main" id="{1F387058-F4F5-B5B7-26F3-CBA3335BF177}"/>
              </a:ext>
            </a:extLst>
          </p:cNvPr>
          <p:cNvPicPr>
            <a:picLocks noChangeAspect="1"/>
          </p:cNvPicPr>
          <p:nvPr/>
        </p:nvPicPr>
        <p:blipFill>
          <a:blip r:embed="rId8"/>
          <a:stretch>
            <a:fillRect/>
          </a:stretch>
        </p:blipFill>
        <p:spPr>
          <a:xfrm>
            <a:off x="6939876" y="3025421"/>
            <a:ext cx="1297060" cy="1297060"/>
          </a:xfrm>
          <a:prstGeom prst="rect">
            <a:avLst/>
          </a:prstGeom>
        </p:spPr>
      </p:pic>
    </p:spTree>
    <p:extLst>
      <p:ext uri="{BB962C8B-B14F-4D97-AF65-F5344CB8AC3E}">
        <p14:creationId xmlns:p14="http://schemas.microsoft.com/office/powerpoint/2010/main" val="127385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4AC7B-3B79-1C53-5166-F1B3BF6345AB}"/>
              </a:ext>
            </a:extLst>
          </p:cNvPr>
          <p:cNvSpPr>
            <a:spLocks noGrp="1"/>
          </p:cNvSpPr>
          <p:nvPr>
            <p:ph type="title"/>
          </p:nvPr>
        </p:nvSpPr>
        <p:spPr/>
        <p:txBody>
          <a:bodyPr/>
          <a:lstStyle/>
          <a:p>
            <a:r>
              <a:rPr lang="en-US" dirty="0">
                <a:latin typeface="Lato"/>
                <a:ea typeface="Lato"/>
                <a:cs typeface="Lato"/>
              </a:rPr>
              <a:t>NNIP Leadership: Guiding the Agenda</a:t>
            </a:r>
            <a:endParaRPr lang="en-US" dirty="0"/>
          </a:p>
        </p:txBody>
      </p:sp>
      <p:sp>
        <p:nvSpPr>
          <p:cNvPr id="3" name="Text Placeholder 2">
            <a:extLst>
              <a:ext uri="{FF2B5EF4-FFF2-40B4-BE49-F238E27FC236}">
                <a16:creationId xmlns:a16="http://schemas.microsoft.com/office/drawing/2014/main" id="{0EF6C26C-287E-00F4-172C-DE8FBAE089F6}"/>
              </a:ext>
            </a:extLst>
          </p:cNvPr>
          <p:cNvSpPr>
            <a:spLocks noGrp="1"/>
          </p:cNvSpPr>
          <p:nvPr>
            <p:ph type="body" sz="quarter" idx="13"/>
          </p:nvPr>
        </p:nvSpPr>
        <p:spPr>
          <a:xfrm>
            <a:off x="409388" y="1554256"/>
            <a:ext cx="3753612" cy="3276599"/>
          </a:xfrm>
        </p:spPr>
        <p:txBody>
          <a:bodyPr vert="horz" lIns="0" tIns="45720" rIns="91440" bIns="45720" rtlCol="0" anchor="t">
            <a:normAutofit/>
          </a:bodyPr>
          <a:lstStyle/>
          <a:p>
            <a:pPr marL="0" indent="0">
              <a:lnSpc>
                <a:spcPct val="150000"/>
              </a:lnSpc>
              <a:spcBef>
                <a:spcPts val="396"/>
              </a:spcBef>
              <a:spcAft>
                <a:spcPts val="600"/>
              </a:spcAft>
              <a:buNone/>
            </a:pPr>
            <a:r>
              <a:rPr lang="en-US" sz="1600" u="sng" dirty="0">
                <a:latin typeface="Lato" panose="020F0502020204030203" pitchFamily="34" charset="0"/>
                <a:ea typeface="Lato Regular"/>
                <a:cs typeface="Lato Regular"/>
              </a:rPr>
              <a:t>Executive Committee 2024</a:t>
            </a:r>
            <a:endParaRPr lang="en-US" sz="1600" dirty="0">
              <a:latin typeface="Lato" panose="020F0502020204030203" pitchFamily="34" charset="0"/>
              <a:ea typeface="Lato Regular"/>
              <a:cs typeface="Lato Regular"/>
            </a:endParaRPr>
          </a:p>
          <a:p>
            <a:pPr marL="0" indent="0">
              <a:spcBef>
                <a:spcPts val="450"/>
              </a:spcBef>
              <a:buNone/>
            </a:pPr>
            <a:r>
              <a:rPr lang="en-US" sz="1600" dirty="0">
                <a:latin typeface="Lato" panose="020F0502020204030203" pitchFamily="34" charset="0"/>
                <a:ea typeface="Lato Regular"/>
                <a:cs typeface="Lato Regular"/>
              </a:rPr>
              <a:t>Victor Amaya, Milwaukee</a:t>
            </a:r>
          </a:p>
          <a:p>
            <a:pPr marL="0" indent="0">
              <a:spcBef>
                <a:spcPts val="450"/>
              </a:spcBef>
              <a:buNone/>
            </a:pPr>
            <a:r>
              <a:rPr lang="en-US" sz="1600" dirty="0">
                <a:latin typeface="Lato" panose="020F0502020204030203" pitchFamily="34" charset="0"/>
                <a:ea typeface="Lato Regular"/>
                <a:cs typeface="Lato Regular"/>
              </a:rPr>
              <a:t>Amy Carroll-Scott, Philadelphia</a:t>
            </a:r>
          </a:p>
          <a:p>
            <a:pPr marL="0" indent="0">
              <a:spcBef>
                <a:spcPts val="450"/>
              </a:spcBef>
              <a:buNone/>
            </a:pPr>
            <a:r>
              <a:rPr lang="en-US" sz="1600" dirty="0">
                <a:latin typeface="Lato" panose="020F0502020204030203" pitchFamily="34" charset="0"/>
                <a:ea typeface="Lato Regular"/>
                <a:cs typeface="Lato Regular"/>
              </a:rPr>
              <a:t>Lamar Gardere, New Orleans</a:t>
            </a:r>
            <a:endParaRPr lang="en-US" sz="1600" dirty="0">
              <a:latin typeface="Lato" panose="020F0502020204030203" pitchFamily="34" charset="0"/>
            </a:endParaRPr>
          </a:p>
          <a:p>
            <a:pPr marL="0" indent="0">
              <a:spcBef>
                <a:spcPts val="450"/>
              </a:spcBef>
              <a:buNone/>
            </a:pPr>
            <a:r>
              <a:rPr lang="en-US" sz="1600" dirty="0">
                <a:latin typeface="Lato" panose="020F0502020204030203" pitchFamily="34" charset="0"/>
                <a:ea typeface="Lato Regular"/>
                <a:cs typeface="Lato Regular"/>
              </a:rPr>
              <a:t>Elizabeth Monk, Pittsburgh</a:t>
            </a:r>
          </a:p>
          <a:p>
            <a:pPr marL="0" indent="0">
              <a:spcBef>
                <a:spcPts val="450"/>
              </a:spcBef>
              <a:buNone/>
            </a:pPr>
            <a:r>
              <a:rPr lang="en-US" sz="1600" dirty="0">
                <a:latin typeface="Lato" panose="020F0502020204030203" pitchFamily="34" charset="0"/>
                <a:ea typeface="Lato Regular"/>
                <a:cs typeface="Lato Regular"/>
              </a:rPr>
              <a:t>Amanda Phillips de Lucas, Baltimore</a:t>
            </a:r>
          </a:p>
          <a:p>
            <a:pPr marL="0" indent="0">
              <a:spcBef>
                <a:spcPts val="450"/>
              </a:spcBef>
              <a:buNone/>
            </a:pPr>
            <a:r>
              <a:rPr lang="en-US" sz="1600" dirty="0">
                <a:latin typeface="Lato" panose="020F0502020204030203" pitchFamily="34" charset="0"/>
                <a:ea typeface="Lato Regular"/>
                <a:cs typeface="Lato Regular"/>
              </a:rPr>
              <a:t>Elly Schoen, Los Angeles</a:t>
            </a:r>
          </a:p>
          <a:p>
            <a:pPr marL="0" indent="0">
              <a:spcBef>
                <a:spcPts val="450"/>
              </a:spcBef>
              <a:buNone/>
            </a:pPr>
            <a:endParaRPr lang="en-US" dirty="0">
              <a:latin typeface="Lato Regular"/>
              <a:ea typeface="Lato Regular"/>
              <a:cs typeface="Lato Regular"/>
            </a:endParaRPr>
          </a:p>
          <a:p>
            <a:pPr marL="0" indent="0">
              <a:spcBef>
                <a:spcPts val="450"/>
              </a:spcBef>
              <a:buNone/>
            </a:pPr>
            <a:endParaRPr lang="en-US" sz="1400" dirty="0">
              <a:latin typeface="Century Gothic"/>
              <a:ea typeface="Lato Regular"/>
              <a:cs typeface="Lato Regular"/>
            </a:endParaRPr>
          </a:p>
          <a:p>
            <a:pPr marL="0" indent="0">
              <a:spcBef>
                <a:spcPts val="450"/>
              </a:spcBef>
              <a:buNone/>
            </a:pPr>
            <a:endParaRPr lang="en-US" sz="1400" dirty="0">
              <a:latin typeface="Century Gothic"/>
              <a:ea typeface="Lato Regular"/>
              <a:cs typeface="Lato Regular"/>
            </a:endParaRPr>
          </a:p>
          <a:p>
            <a:pPr marL="342265" indent="-342265">
              <a:spcBef>
                <a:spcPts val="450"/>
              </a:spcBef>
              <a:spcAft>
                <a:spcPts val="600"/>
              </a:spcAft>
              <a:buFont typeface="Wingdings"/>
              <a:buChar char="§"/>
            </a:pPr>
            <a:endParaRPr lang="en-US" sz="1800" dirty="0">
              <a:latin typeface="Century Gothic"/>
              <a:ea typeface="Lato Regular"/>
              <a:cs typeface="Lato Regular"/>
            </a:endParaRPr>
          </a:p>
          <a:p>
            <a:pPr marL="342265" indent="-342265">
              <a:lnSpc>
                <a:spcPct val="150000"/>
              </a:lnSpc>
              <a:spcBef>
                <a:spcPct val="20000"/>
              </a:spcBef>
              <a:spcAft>
                <a:spcPts val="600"/>
              </a:spcAft>
              <a:buNone/>
            </a:pPr>
            <a:endParaRPr lang="en-US" dirty="0">
              <a:ea typeface="Lato Regular"/>
              <a:cs typeface="Lato Regular"/>
            </a:endParaRPr>
          </a:p>
        </p:txBody>
      </p:sp>
      <p:sp>
        <p:nvSpPr>
          <p:cNvPr id="4" name="TextBox 3">
            <a:extLst>
              <a:ext uri="{FF2B5EF4-FFF2-40B4-BE49-F238E27FC236}">
                <a16:creationId xmlns:a16="http://schemas.microsoft.com/office/drawing/2014/main" id="{2323F81A-ACA8-D4DC-613E-B334F81A8000}"/>
              </a:ext>
            </a:extLst>
          </p:cNvPr>
          <p:cNvSpPr txBox="1"/>
          <p:nvPr/>
        </p:nvSpPr>
        <p:spPr>
          <a:xfrm>
            <a:off x="4410635" y="1553135"/>
            <a:ext cx="4276164" cy="2680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265" indent="-342265">
              <a:lnSpc>
                <a:spcPct val="150000"/>
              </a:lnSpc>
              <a:spcBef>
                <a:spcPct val="20000"/>
              </a:spcBef>
              <a:spcAft>
                <a:spcPts val="600"/>
              </a:spcAft>
            </a:pPr>
            <a:r>
              <a:rPr lang="en-US" sz="1600" u="sng" dirty="0">
                <a:latin typeface="Lato" panose="020F0502020204030203" pitchFamily="34" charset="0"/>
              </a:rPr>
              <a:t>Recent Members, 2022-2024</a:t>
            </a:r>
            <a:endParaRPr lang="en-US" sz="1600" dirty="0">
              <a:latin typeface="Lato" panose="020F0502020204030203" pitchFamily="34" charset="0"/>
            </a:endParaRPr>
          </a:p>
          <a:p>
            <a:pPr>
              <a:spcBef>
                <a:spcPts val="450"/>
              </a:spcBef>
            </a:pPr>
            <a:r>
              <a:rPr lang="en-US" sz="1600" dirty="0">
                <a:latin typeface="Lato"/>
                <a:ea typeface="Lato"/>
                <a:cs typeface="Lato"/>
              </a:rPr>
              <a:t>Noah Urban, Detroit</a:t>
            </a:r>
          </a:p>
          <a:p>
            <a:pPr>
              <a:spcBef>
                <a:spcPts val="450"/>
              </a:spcBef>
            </a:pPr>
            <a:r>
              <a:rPr lang="en-US" sz="1600" dirty="0">
                <a:latin typeface="Lato" panose="020F0502020204030203" pitchFamily="34" charset="0"/>
              </a:rPr>
              <a:t>Geoff Smith, Chicago</a:t>
            </a:r>
          </a:p>
          <a:p>
            <a:pPr>
              <a:spcBef>
                <a:spcPts val="450"/>
              </a:spcBef>
            </a:pPr>
            <a:r>
              <a:rPr lang="en-US" sz="1600" dirty="0">
                <a:latin typeface="Lato" panose="020F0502020204030203" pitchFamily="34" charset="0"/>
              </a:rPr>
              <a:t>Mariko Toyoji, Seattle</a:t>
            </a:r>
            <a:endParaRPr lang="en-US" sz="1600" dirty="0">
              <a:latin typeface="Lato" panose="020F0502020204030203" pitchFamily="34" charset="0"/>
              <a:ea typeface="Lato Regular"/>
              <a:cs typeface="Lato Regular"/>
            </a:endParaRPr>
          </a:p>
          <a:p>
            <a:pPr>
              <a:spcBef>
                <a:spcPts val="450"/>
              </a:spcBef>
            </a:pPr>
            <a:r>
              <a:rPr lang="en-US" sz="1600" dirty="0">
                <a:latin typeface="Lato" panose="020F0502020204030203" pitchFamily="34" charset="0"/>
              </a:rPr>
              <a:t>Altonio Smith, Memphis</a:t>
            </a:r>
          </a:p>
          <a:p>
            <a:pPr>
              <a:spcBef>
                <a:spcPts val="450"/>
              </a:spcBef>
            </a:pPr>
            <a:r>
              <a:rPr lang="en-US" sz="1600" dirty="0">
                <a:latin typeface="Lato" panose="020F0502020204030203" pitchFamily="34" charset="0"/>
              </a:rPr>
              <a:t>Caroline Bhalla, Los Angeles</a:t>
            </a:r>
            <a:endParaRPr lang="en-US" sz="1600" dirty="0">
              <a:latin typeface="Lato" panose="020F0502020204030203" pitchFamily="34" charset="0"/>
              <a:ea typeface="Lato Regular"/>
              <a:cs typeface="Lato Regular"/>
            </a:endParaRPr>
          </a:p>
          <a:p>
            <a:pPr>
              <a:spcBef>
                <a:spcPts val="450"/>
              </a:spcBef>
            </a:pPr>
            <a:r>
              <a:rPr lang="en-US" sz="1600" dirty="0">
                <a:latin typeface="Lato" panose="020F0502020204030203" pitchFamily="34" charset="0"/>
              </a:rPr>
              <a:t>John Killeen, Durham</a:t>
            </a:r>
            <a:endParaRPr lang="en-US" sz="1600" dirty="0">
              <a:latin typeface="Lato" panose="020F0502020204030203" pitchFamily="34" charset="0"/>
              <a:ea typeface="Lato Regular"/>
              <a:cs typeface="Lato Regular"/>
            </a:endParaRPr>
          </a:p>
          <a:p>
            <a:pPr>
              <a:spcBef>
                <a:spcPts val="450"/>
              </a:spcBef>
            </a:pPr>
            <a:endParaRPr lang="en-US" sz="1400" dirty="0">
              <a:latin typeface="Century Gothic"/>
            </a:endParaRPr>
          </a:p>
        </p:txBody>
      </p:sp>
    </p:spTree>
    <p:extLst>
      <p:ext uri="{BB962C8B-B14F-4D97-AF65-F5344CB8AC3E}">
        <p14:creationId xmlns:p14="http://schemas.microsoft.com/office/powerpoint/2010/main" val="3187026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67" y="846550"/>
            <a:ext cx="7296912" cy="877163"/>
          </a:xfrm>
        </p:spPr>
        <p:txBody>
          <a:bodyPr>
            <a:normAutofit fontScale="90000"/>
          </a:bodyPr>
          <a:lstStyle/>
          <a:p>
            <a:pPr algn="ctr"/>
            <a:r>
              <a:rPr lang="en-US" dirty="0">
                <a:latin typeface="Lato"/>
                <a:ea typeface="Lato"/>
                <a:cs typeface="Lato"/>
              </a:rPr>
              <a:t>Welcome </a:t>
            </a:r>
            <a:br>
              <a:rPr lang="en-US" dirty="0">
                <a:latin typeface="Lato"/>
                <a:ea typeface="Lato"/>
                <a:cs typeface="Lato"/>
              </a:rPr>
            </a:br>
            <a:r>
              <a:rPr lang="en-US" dirty="0">
                <a:latin typeface="Lato"/>
                <a:ea typeface="Lato"/>
                <a:cs typeface="Lato"/>
              </a:rPr>
              <a:t>Community Innovation Action Center </a:t>
            </a:r>
            <a:br>
              <a:rPr lang="en-US" dirty="0">
                <a:latin typeface="Lato"/>
                <a:ea typeface="Lato"/>
                <a:cs typeface="Lato"/>
              </a:rPr>
            </a:br>
            <a:r>
              <a:rPr lang="en-US" dirty="0">
                <a:latin typeface="Lato"/>
                <a:ea typeface="Lato"/>
                <a:cs typeface="Lato"/>
              </a:rPr>
              <a:t>from St. Louis!</a:t>
            </a:r>
            <a:endParaRPr lang="en-US" dirty="0"/>
          </a:p>
        </p:txBody>
      </p:sp>
      <p:pic>
        <p:nvPicPr>
          <p:cNvPr id="3" name="Picture 2" descr="A city skyline with a large arch&#10;&#10;Description automatically generated">
            <a:extLst>
              <a:ext uri="{FF2B5EF4-FFF2-40B4-BE49-F238E27FC236}">
                <a16:creationId xmlns:a16="http://schemas.microsoft.com/office/drawing/2014/main" id="{ADADF073-BD52-3E1F-B617-B755EDFA033D}"/>
              </a:ext>
            </a:extLst>
          </p:cNvPr>
          <p:cNvPicPr>
            <a:picLocks noChangeAspect="1"/>
          </p:cNvPicPr>
          <p:nvPr/>
        </p:nvPicPr>
        <p:blipFill>
          <a:blip r:embed="rId3"/>
          <a:stretch>
            <a:fillRect/>
          </a:stretch>
        </p:blipFill>
        <p:spPr>
          <a:xfrm>
            <a:off x="1788968" y="1979815"/>
            <a:ext cx="4674177" cy="1867939"/>
          </a:xfrm>
          <a:prstGeom prst="rect">
            <a:avLst/>
          </a:prstGeom>
        </p:spPr>
      </p:pic>
    </p:spTree>
    <p:extLst>
      <p:ext uri="{BB962C8B-B14F-4D97-AF65-F5344CB8AC3E}">
        <p14:creationId xmlns:p14="http://schemas.microsoft.com/office/powerpoint/2010/main" val="4256044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09DE-3F99-AAB9-AC11-6E5A7F3A9A66}"/>
              </a:ext>
            </a:extLst>
          </p:cNvPr>
          <p:cNvSpPr>
            <a:spLocks noGrp="1"/>
          </p:cNvSpPr>
          <p:nvPr>
            <p:ph type="title"/>
          </p:nvPr>
        </p:nvSpPr>
        <p:spPr/>
        <p:txBody>
          <a:bodyPr>
            <a:normAutofit fontScale="90000"/>
          </a:bodyPr>
          <a:lstStyle/>
          <a:p>
            <a:r>
              <a:rPr lang="en-US" dirty="0">
                <a:latin typeface="Lato"/>
                <a:ea typeface="Lato"/>
                <a:cs typeface="Lato"/>
              </a:rPr>
              <a:t>Thank You to Partner and Alumni Speakers</a:t>
            </a:r>
            <a:endParaRPr lang="en-US" dirty="0"/>
          </a:p>
        </p:txBody>
      </p:sp>
      <p:sp>
        <p:nvSpPr>
          <p:cNvPr id="4" name="Rectangle 3">
            <a:extLst>
              <a:ext uri="{FF2B5EF4-FFF2-40B4-BE49-F238E27FC236}">
                <a16:creationId xmlns:a16="http://schemas.microsoft.com/office/drawing/2014/main" id="{446D8679-BFB0-1DA2-F634-1E35F3FE9C48}"/>
              </a:ext>
            </a:extLst>
          </p:cNvPr>
          <p:cNvSpPr/>
          <p:nvPr/>
        </p:nvSpPr>
        <p:spPr>
          <a:xfrm>
            <a:off x="563776" y="1352593"/>
            <a:ext cx="8016451" cy="58477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spc="50" dirty="0">
                <a:ln w="0"/>
                <a:solidFill>
                  <a:schemeClr val="bg2"/>
                </a:solidFill>
                <a:effectLst>
                  <a:innerShdw blurRad="63500" dist="50800" dir="13500000">
                    <a:srgbClr val="000000">
                      <a:alpha val="50000"/>
                    </a:srgbClr>
                  </a:innerShdw>
                </a:effectLst>
              </a:rPr>
              <a:t>29 staff</a:t>
            </a:r>
            <a:r>
              <a:rPr lang="en-US" sz="3200" b="1" cap="none" spc="50" dirty="0">
                <a:ln w="0"/>
                <a:solidFill>
                  <a:schemeClr val="bg2"/>
                </a:solidFill>
                <a:effectLst>
                  <a:innerShdw blurRad="63500" dist="50800" dir="13500000">
                    <a:srgbClr val="000000">
                      <a:alpha val="50000"/>
                    </a:srgbClr>
                  </a:innerShdw>
                </a:effectLst>
              </a:rPr>
              <a:t> speaking from </a:t>
            </a:r>
            <a:r>
              <a:rPr lang="en-US" sz="3200" b="1" spc="50" dirty="0">
                <a:ln w="0"/>
                <a:solidFill>
                  <a:schemeClr val="bg2"/>
                </a:solidFill>
                <a:effectLst>
                  <a:innerShdw blurRad="63500" dist="50800" dir="13500000">
                    <a:srgbClr val="000000">
                      <a:alpha val="50000"/>
                    </a:srgbClr>
                  </a:innerShdw>
                </a:effectLst>
              </a:rPr>
              <a:t>21 </a:t>
            </a:r>
            <a:r>
              <a:rPr lang="en-US" sz="3200" b="1" cap="none" spc="50" dirty="0">
                <a:ln w="0"/>
                <a:solidFill>
                  <a:schemeClr val="bg2"/>
                </a:solidFill>
                <a:effectLst>
                  <a:innerShdw blurRad="63500" dist="50800" dir="13500000">
                    <a:srgbClr val="000000">
                      <a:alpha val="50000"/>
                    </a:srgbClr>
                  </a:innerShdw>
                </a:effectLst>
              </a:rPr>
              <a:t>organizations</a:t>
            </a:r>
            <a:r>
              <a:rPr lang="en-US" sz="3200" b="1" spc="50" dirty="0">
                <a:ln w="0"/>
                <a:solidFill>
                  <a:schemeClr val="bg2"/>
                </a:solidFill>
                <a:effectLst>
                  <a:innerShdw blurRad="63500" dist="50800" dir="13500000">
                    <a:srgbClr val="000000">
                      <a:alpha val="50000"/>
                    </a:srgbClr>
                  </a:innerShdw>
                </a:effectLst>
              </a:rPr>
              <a:t> </a:t>
            </a:r>
            <a:endParaRPr lang="en-US" sz="3200" b="1" cap="none" spc="50" dirty="0">
              <a:ln w="0"/>
              <a:solidFill>
                <a:schemeClr val="bg2"/>
              </a:solidFill>
              <a:effectLst>
                <a:innerShdw blurRad="63500" dist="50800" dir="13500000">
                  <a:srgbClr val="000000">
                    <a:alpha val="50000"/>
                  </a:srgbClr>
                </a:innerShdw>
              </a:effectLst>
              <a:ea typeface="Lato Regular"/>
              <a:cs typeface="Lato Regular"/>
            </a:endParaRPr>
          </a:p>
        </p:txBody>
      </p:sp>
      <p:pic>
        <p:nvPicPr>
          <p:cNvPr id="5" name="Picture 4" descr="A black line icon of a person and person with speech bubbles&#10;&#10;Description automatically generated">
            <a:extLst>
              <a:ext uri="{FF2B5EF4-FFF2-40B4-BE49-F238E27FC236}">
                <a16:creationId xmlns:a16="http://schemas.microsoft.com/office/drawing/2014/main" id="{1ED21937-7648-116A-2F62-A2AD85C44E48}"/>
              </a:ext>
            </a:extLst>
          </p:cNvPr>
          <p:cNvPicPr>
            <a:picLocks noChangeAspect="1"/>
          </p:cNvPicPr>
          <p:nvPr/>
        </p:nvPicPr>
        <p:blipFill>
          <a:blip r:embed="rId3"/>
          <a:stretch>
            <a:fillRect/>
          </a:stretch>
        </p:blipFill>
        <p:spPr>
          <a:xfrm>
            <a:off x="6145306" y="1993527"/>
            <a:ext cx="2743200" cy="2743200"/>
          </a:xfrm>
          <a:prstGeom prst="rect">
            <a:avLst/>
          </a:prstGeom>
        </p:spPr>
      </p:pic>
      <p:pic>
        <p:nvPicPr>
          <p:cNvPr id="6" name="Picture 5" descr="A black line icon of a person and person with speech bubbles&#10;&#10;Description automatically generated">
            <a:extLst>
              <a:ext uri="{FF2B5EF4-FFF2-40B4-BE49-F238E27FC236}">
                <a16:creationId xmlns:a16="http://schemas.microsoft.com/office/drawing/2014/main" id="{EA57B0DC-5852-961F-D554-D45F3F6BAFEC}"/>
              </a:ext>
            </a:extLst>
          </p:cNvPr>
          <p:cNvPicPr>
            <a:picLocks noChangeAspect="1"/>
          </p:cNvPicPr>
          <p:nvPr/>
        </p:nvPicPr>
        <p:blipFill>
          <a:blip r:embed="rId3"/>
          <a:stretch>
            <a:fillRect/>
          </a:stretch>
        </p:blipFill>
        <p:spPr>
          <a:xfrm>
            <a:off x="625288" y="1993526"/>
            <a:ext cx="2743200" cy="2743200"/>
          </a:xfrm>
          <a:prstGeom prst="rect">
            <a:avLst/>
          </a:prstGeom>
        </p:spPr>
      </p:pic>
      <p:pic>
        <p:nvPicPr>
          <p:cNvPr id="7" name="Picture 6" descr="A black line icon of a person and person with speech bubbles&#10;&#10;Description automatically generated">
            <a:extLst>
              <a:ext uri="{FF2B5EF4-FFF2-40B4-BE49-F238E27FC236}">
                <a16:creationId xmlns:a16="http://schemas.microsoft.com/office/drawing/2014/main" id="{BB80B0DA-9F46-A264-1838-EF12491C9812}"/>
              </a:ext>
            </a:extLst>
          </p:cNvPr>
          <p:cNvPicPr>
            <a:picLocks noChangeAspect="1"/>
          </p:cNvPicPr>
          <p:nvPr/>
        </p:nvPicPr>
        <p:blipFill>
          <a:blip r:embed="rId3"/>
          <a:stretch>
            <a:fillRect/>
          </a:stretch>
        </p:blipFill>
        <p:spPr>
          <a:xfrm>
            <a:off x="3314700" y="1993526"/>
            <a:ext cx="2743200" cy="2743200"/>
          </a:xfrm>
          <a:prstGeom prst="rect">
            <a:avLst/>
          </a:prstGeom>
        </p:spPr>
      </p:pic>
    </p:spTree>
    <p:extLst>
      <p:ext uri="{BB962C8B-B14F-4D97-AF65-F5344CB8AC3E}">
        <p14:creationId xmlns:p14="http://schemas.microsoft.com/office/powerpoint/2010/main" val="3028028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19CB-08C7-65AE-7090-55AB091F9310}"/>
              </a:ext>
            </a:extLst>
          </p:cNvPr>
          <p:cNvSpPr>
            <a:spLocks noGrp="1"/>
          </p:cNvSpPr>
          <p:nvPr>
            <p:ph type="title"/>
          </p:nvPr>
        </p:nvSpPr>
        <p:spPr/>
        <p:txBody>
          <a:bodyPr>
            <a:normAutofit/>
          </a:bodyPr>
          <a:lstStyle/>
          <a:p>
            <a:r>
              <a:rPr lang="en-US" dirty="0">
                <a:ea typeface="Lato"/>
                <a:cs typeface="Lato"/>
              </a:rPr>
              <a:t>Welcome Alumni</a:t>
            </a:r>
          </a:p>
        </p:txBody>
      </p:sp>
      <p:sp>
        <p:nvSpPr>
          <p:cNvPr id="3" name="Text Placeholder 2">
            <a:extLst>
              <a:ext uri="{FF2B5EF4-FFF2-40B4-BE49-F238E27FC236}">
                <a16:creationId xmlns:a16="http://schemas.microsoft.com/office/drawing/2014/main" id="{F8BCB2D0-488A-BC62-396B-16CC86ECF342}"/>
              </a:ext>
            </a:extLst>
          </p:cNvPr>
          <p:cNvSpPr>
            <a:spLocks noGrp="1"/>
          </p:cNvSpPr>
          <p:nvPr>
            <p:ph type="body" sz="quarter" idx="13"/>
          </p:nvPr>
        </p:nvSpPr>
        <p:spPr/>
        <p:txBody>
          <a:bodyPr vert="horz" lIns="0" tIns="45720" rIns="91440" bIns="45720" rtlCol="0" anchor="t">
            <a:normAutofit fontScale="92500" lnSpcReduction="10000"/>
          </a:bodyPr>
          <a:lstStyle/>
          <a:p>
            <a:pPr marL="342265" indent="-342265">
              <a:spcBef>
                <a:spcPts val="450"/>
              </a:spcBef>
              <a:spcAft>
                <a:spcPts val="600"/>
              </a:spcAft>
            </a:pPr>
            <a:r>
              <a:rPr lang="en-US" sz="2500" dirty="0">
                <a:latin typeface="Lato" panose="020F0502020204030203" pitchFamily="34" charset="0"/>
              </a:rPr>
              <a:t>Actionable Intelligence for Social Policy</a:t>
            </a:r>
          </a:p>
          <a:p>
            <a:pPr marL="342265" indent="-342265">
              <a:spcBef>
                <a:spcPts val="450"/>
              </a:spcBef>
              <a:spcAft>
                <a:spcPts val="600"/>
              </a:spcAft>
            </a:pPr>
            <a:r>
              <a:rPr lang="en-US" sz="2500" dirty="0">
                <a:latin typeface="Lato" panose="020F0502020204030203" pitchFamily="34" charset="0"/>
              </a:rPr>
              <a:t>City of Pleasant Ridge</a:t>
            </a:r>
          </a:p>
          <a:p>
            <a:pPr marL="342265" indent="-342265">
              <a:spcBef>
                <a:spcPts val="450"/>
              </a:spcBef>
              <a:spcAft>
                <a:spcPts val="600"/>
              </a:spcAft>
            </a:pPr>
            <a:r>
              <a:rPr lang="en-US" sz="2500" dirty="0">
                <a:latin typeface="Lato" panose="020F0502020204030203" pitchFamily="34" charset="0"/>
              </a:rPr>
              <a:t>Detroit Future City</a:t>
            </a:r>
          </a:p>
          <a:p>
            <a:pPr marL="342265" indent="-342265">
              <a:spcBef>
                <a:spcPts val="450"/>
              </a:spcBef>
              <a:spcAft>
                <a:spcPts val="600"/>
              </a:spcAft>
            </a:pPr>
            <a:r>
              <a:rPr lang="en-US" sz="2500" dirty="0">
                <a:latin typeface="Lato" panose="020F0502020204030203" pitchFamily="34" charset="0"/>
              </a:rPr>
              <a:t>Ohio Housing Finance Agency</a:t>
            </a:r>
          </a:p>
          <a:p>
            <a:pPr marL="342265" indent="-342265">
              <a:spcBef>
                <a:spcPts val="450"/>
              </a:spcBef>
              <a:spcAft>
                <a:spcPts val="600"/>
              </a:spcAft>
            </a:pPr>
            <a:r>
              <a:rPr lang="en-US" sz="2500" dirty="0">
                <a:latin typeface="Lato" panose="020F0502020204030203" pitchFamily="34" charset="0"/>
              </a:rPr>
              <a:t>Independent Consultants</a:t>
            </a:r>
          </a:p>
          <a:p>
            <a:pPr marL="342265" indent="-342265">
              <a:spcBef>
                <a:spcPts val="450"/>
              </a:spcBef>
              <a:spcAft>
                <a:spcPts val="600"/>
              </a:spcAft>
            </a:pPr>
            <a:r>
              <a:rPr lang="en-US" sz="2500" dirty="0">
                <a:latin typeface="Lato" panose="020F0502020204030203" pitchFamily="34" charset="0"/>
              </a:rPr>
              <a:t>Signal Cleveland</a:t>
            </a:r>
          </a:p>
          <a:p>
            <a:pPr marL="342265" indent="-342265">
              <a:spcBef>
                <a:spcPts val="450"/>
              </a:spcBef>
              <a:spcAft>
                <a:spcPts val="600"/>
              </a:spcAft>
            </a:pPr>
            <a:r>
              <a:rPr lang="en-US" sz="2500" dirty="0">
                <a:latin typeface="Lato" panose="020F0502020204030203" pitchFamily="34" charset="0"/>
              </a:rPr>
              <a:t>Walton Family Foundation</a:t>
            </a:r>
          </a:p>
          <a:p>
            <a:pPr marL="342265" indent="-342265">
              <a:spcBef>
                <a:spcPts val="450"/>
              </a:spcBef>
              <a:spcAft>
                <a:spcPts val="600"/>
              </a:spcAft>
            </a:pPr>
            <a:endParaRPr lang="en-US" sz="1900" dirty="0">
              <a:latin typeface="Century Gothic"/>
            </a:endParaRPr>
          </a:p>
          <a:p>
            <a:pPr marL="342265" indent="-342265">
              <a:spcBef>
                <a:spcPts val="450"/>
              </a:spcBef>
              <a:spcAft>
                <a:spcPts val="600"/>
              </a:spcAft>
            </a:pPr>
            <a:endParaRPr lang="en-US" sz="1900" dirty="0">
              <a:latin typeface="Century Gothic"/>
            </a:endParaRPr>
          </a:p>
          <a:p>
            <a:pPr marL="342265" indent="-342265"/>
            <a:endParaRPr lang="en-US" dirty="0">
              <a:ea typeface="Lato Regular"/>
              <a:cs typeface="Lato Regular"/>
            </a:endParaRPr>
          </a:p>
        </p:txBody>
      </p:sp>
    </p:spTree>
    <p:extLst>
      <p:ext uri="{BB962C8B-B14F-4D97-AF65-F5344CB8AC3E}">
        <p14:creationId xmlns:p14="http://schemas.microsoft.com/office/powerpoint/2010/main" val="4005354837"/>
      </p:ext>
    </p:extLst>
  </p:cSld>
  <p:clrMapOvr>
    <a:masterClrMapping/>
  </p:clrMapOvr>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Urban23">
      <a:majorFont>
        <a:latin typeface="Lato Bold"/>
        <a:ea typeface=""/>
        <a:cs typeface=""/>
      </a:majorFont>
      <a:minorFont>
        <a:latin typeface="Lat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0"/>
            <a:satOff val="0"/>
            <a:lumOff val="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sharepoint/v3/field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E4214858-785C-42F7-BE66-6D0E79395FC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240</TotalTime>
  <Words>977</Words>
  <Application>Microsoft Office PowerPoint</Application>
  <PresentationFormat>On-screen Show (16:9)</PresentationFormat>
  <Paragraphs>167</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Arial,Sans-Serif</vt:lpstr>
      <vt:lpstr>Calibri</vt:lpstr>
      <vt:lpstr>Century Gothic</vt:lpstr>
      <vt:lpstr>Lato</vt:lpstr>
      <vt:lpstr>Lato Bold</vt:lpstr>
      <vt:lpstr>Lato Regular</vt:lpstr>
      <vt:lpstr>Wingdings</vt:lpstr>
      <vt:lpstr>NNIP PPT Theme</vt:lpstr>
      <vt:lpstr>NNIP Partners' Meeting Detroit 2024</vt:lpstr>
      <vt:lpstr>Imagine a world where  all neighborhoods are places where people thrive.</vt:lpstr>
      <vt:lpstr>NNIP Mission</vt:lpstr>
      <vt:lpstr>Thank you to Data Driven Detroit</vt:lpstr>
      <vt:lpstr>Urban Institute NNIP Staff</vt:lpstr>
      <vt:lpstr>NNIP Leadership: Guiding the Agenda</vt:lpstr>
      <vt:lpstr>Welcome  Community Innovation Action Center  from St. Louis!</vt:lpstr>
      <vt:lpstr>Thank You to Partner and Alumni Speakers</vt:lpstr>
      <vt:lpstr>Welcome Alumni</vt:lpstr>
      <vt:lpstr>Welcome Guest Cities</vt:lpstr>
      <vt:lpstr>Welcome National Guests</vt:lpstr>
      <vt:lpstr>NNIP Supporters</vt:lpstr>
      <vt:lpstr>PowerPoint Presentation</vt:lpstr>
      <vt:lpstr>Milestones 2023-2024</vt:lpstr>
      <vt:lpstr>Agenda and Logistics</vt:lpstr>
      <vt:lpstr>NNIP Meeting App</vt:lpstr>
      <vt:lpstr>Reception and Tours</vt:lpstr>
      <vt:lpstr>NNIP Code of Conduct &amp; Meeting Norms</vt:lpstr>
      <vt:lpstr>Introductions: Pass the Mic</vt:lpstr>
      <vt:lpstr>NNIP Camp Detroit</vt:lpstr>
      <vt:lpstr>Together we build the agenda</vt:lpstr>
      <vt:lpstr>Voting</vt:lpstr>
      <vt:lpstr>NNIP Camp Rules</vt:lpstr>
      <vt:lpstr>Mentimeter 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subject/>
  <dc:creator>Diana</dc:creator>
  <cp:keywords/>
  <dc:description/>
  <cp:lastModifiedBy>Pettit, Kathryn</cp:lastModifiedBy>
  <cp:revision>426</cp:revision>
  <dcterms:created xsi:type="dcterms:W3CDTF">2010-04-12T23:12:02Z</dcterms:created>
  <dcterms:modified xsi:type="dcterms:W3CDTF">2024-09-20T17:12:28Z</dcterms:modified>
  <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