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70" r:id="rId5"/>
    <p:sldId id="273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717" autoAdjust="0"/>
  </p:normalViewPr>
  <p:slideViewPr>
    <p:cSldViewPr snapToGrid="0">
      <p:cViewPr varScale="1">
        <p:scale>
          <a:sx n="82" d="100"/>
          <a:sy n="82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3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6E9F-F090-4FA8-8A1C-7A56F7422A5A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4A37B-A5C9-4DB5-8556-1232ED19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8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A37B-A5C9-4DB5-8556-1232ED19BC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9696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Intentional  about the Design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Translator—Design experience firm  $1,500 for a design session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want to get out of it? Design the experience to reinforce the goals.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our entry, feature NNIP HQ and Data Driven Detroit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Connect, reflect, select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size, venue, attendees, invited guests, name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Intentionally Modest – have to start somewhere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Strategically engage a Planning Committee –funders that work in neighborhoods, school of public health, United Way, Children’s Hospital, Nonprofit Center, resident, data keepers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controlled invite list and contributed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Support that will help with ownership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$500 to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$10,000, food, space, venue, proclamation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A37B-A5C9-4DB5-8556-1232ED19B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the stage Food from the neighborhoods, Based in a redevelopment area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 agencies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Certificates and stipends for neighborhood 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releases for all, contact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Funders- give them a role, they picked neighborhoods,  and recruited res</a:t>
            </a: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Welcome– Mayor, NNIP HQ, Federal Reserve</a:t>
            </a:r>
          </a:p>
          <a:p>
            <a:r>
              <a:rPr lang="en-US" dirty="0" smtClean="0"/>
              <a:t>Community conversation around neighborhoods</a:t>
            </a:r>
          </a:p>
          <a:p>
            <a:pPr lvl="1"/>
            <a:r>
              <a:rPr lang="en-US" dirty="0" smtClean="0"/>
              <a:t>Assets, problems, strategies</a:t>
            </a:r>
          </a:p>
          <a:p>
            <a:pPr lvl="1"/>
            <a:r>
              <a:rPr lang="en-US" dirty="0" smtClean="0"/>
              <a:t>What’s the evidence? </a:t>
            </a:r>
          </a:p>
          <a:p>
            <a:r>
              <a:rPr lang="en-US" dirty="0" smtClean="0"/>
              <a:t>Lunch Keynote—Data Driven Detroit</a:t>
            </a:r>
          </a:p>
          <a:p>
            <a:r>
              <a:rPr lang="en-US" dirty="0" smtClean="0"/>
              <a:t>Data Keepers contribute to strategy </a:t>
            </a:r>
          </a:p>
          <a:p>
            <a:r>
              <a:rPr lang="en-US" dirty="0" smtClean="0"/>
              <a:t>Groups make pitch presentations re project(s)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people responded  (fell short)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project where data could be useful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A37B-A5C9-4DB5-8556-1232ED19B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A37B-A5C9-4DB5-8556-1232ED19BC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Certificates for neighborhood 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in two neighborhoods….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research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data do you need to make the case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GIS/ Criminal justice/ community organizing</a:t>
            </a:r>
          </a:p>
          <a:p>
            <a:endParaRPr lang="en-US" dirty="0"/>
          </a:p>
          <a:p>
            <a:r>
              <a:rPr lang="en-US" dirty="0" smtClean="0"/>
              <a:t>“Heard good things about data day”   exposure </a:t>
            </a:r>
          </a:p>
          <a:p>
            <a:r>
              <a:rPr lang="en-US" dirty="0" err="1" smtClean="0"/>
              <a:t>Engagment</a:t>
            </a:r>
            <a:r>
              <a:rPr lang="en-US" dirty="0" smtClean="0"/>
              <a:t> , action and 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A37B-A5C9-4DB5-8556-1232ED19B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2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D9F2-ECB1-4B6F-ADFD-7D2676D58C18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4C2D-8715-4C93-91FB-7423C46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2422" y="855133"/>
            <a:ext cx="12380422" cy="1871134"/>
          </a:xfrm>
        </p:spPr>
        <p:txBody>
          <a:bodyPr>
            <a:normAutofit/>
          </a:bodyPr>
          <a:lstStyle/>
          <a:p>
            <a:r>
              <a:rPr lang="en-US" sz="4800" dirty="0"/>
              <a:t>Milwaukee’s First Ever Data Day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784" y="3715788"/>
            <a:ext cx="4799215" cy="228642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Lessons Learned </a:t>
            </a:r>
            <a:endParaRPr lang="en-US" sz="4400" dirty="0"/>
          </a:p>
          <a:p>
            <a:r>
              <a:rPr lang="en-US" dirty="0" smtClean="0"/>
              <a:t>Before, During and </a:t>
            </a:r>
            <a:r>
              <a:rPr lang="en-US" dirty="0" smtClean="0"/>
              <a:t>After</a:t>
            </a:r>
            <a:endParaRPr lang="en-US" dirty="0"/>
          </a:p>
          <a:p>
            <a:r>
              <a:rPr lang="en-US" dirty="0" smtClean="0"/>
              <a:t>Katie Pritchard </a:t>
            </a:r>
          </a:p>
          <a:p>
            <a:r>
              <a:rPr lang="en-US" dirty="0" smtClean="0"/>
              <a:t>IMPACT, Inc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" y="2635136"/>
            <a:ext cx="5630485" cy="4222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3" y="0"/>
            <a:ext cx="3894167" cy="292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35" y="5737508"/>
            <a:ext cx="2438400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intentional about the design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Strategically engage a Planning Committee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Gather support that will help with ownership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73" y="32298"/>
            <a:ext cx="4422372" cy="3316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73" y="3349077"/>
            <a:ext cx="4631267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the stage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NNIP HQ, Federal Reserve Bank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Driven Detroit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 agencies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Conversations (Harwood)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Funders- give them a role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 Data Keepers to help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the group in identifying next steps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9732" r="643" b="10923"/>
          <a:stretch/>
        </p:blipFill>
        <p:spPr>
          <a:xfrm>
            <a:off x="7015942" y="0"/>
            <a:ext cx="5051367" cy="332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23437"/>
          <a:stretch/>
        </p:blipFill>
        <p:spPr>
          <a:xfrm>
            <a:off x="7790487" y="3455872"/>
            <a:ext cx="3920067" cy="29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Community 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Greatest neighborhood Assets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are they documented? What’s the evidence?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Greatest neighborhood Problems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are they documented? What’s the evidence?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What is our most promising change strategy?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are they documented? What’s the evidence?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20683" r="-4068" b="8543"/>
          <a:stretch/>
        </p:blipFill>
        <p:spPr>
          <a:xfrm>
            <a:off x="8045073" y="3857106"/>
            <a:ext cx="4048298" cy="2601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26915" r="432" b="-2302"/>
          <a:stretch/>
        </p:blipFill>
        <p:spPr>
          <a:xfrm>
            <a:off x="8160327" y="1370666"/>
            <a:ext cx="3851040" cy="21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projects: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swings, parks,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maps, voting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Telling the story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 – Mayor’s Office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Common Council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University- GIS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project- parks and crime, registered voters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foundations committed for next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5" y="0"/>
            <a:ext cx="4979325" cy="37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Milwaukee’s Second Ever Data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39" y="2041500"/>
            <a:ext cx="4923906" cy="36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434</Words>
  <Application>Microsoft Office PowerPoint</Application>
  <PresentationFormat>Widescreen</PresentationFormat>
  <Paragraphs>78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Milwaukee’s First Ever Data Day </vt:lpstr>
      <vt:lpstr>Before</vt:lpstr>
      <vt:lpstr>During</vt:lpstr>
      <vt:lpstr>Facilitated Community  Conversation</vt:lpstr>
      <vt:lpstr>After </vt:lpstr>
      <vt:lpstr>Milwaukee’s Second Ever Data Day?</vt:lpstr>
    </vt:vector>
  </TitlesOfParts>
  <Company>Planning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Pritchard</dc:creator>
  <cp:lastModifiedBy>Kathleen Pritchard</cp:lastModifiedBy>
  <cp:revision>22</cp:revision>
  <dcterms:created xsi:type="dcterms:W3CDTF">2016-02-11T14:55:09Z</dcterms:created>
  <dcterms:modified xsi:type="dcterms:W3CDTF">2016-02-18T15:44:44Z</dcterms:modified>
</cp:coreProperties>
</file>