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9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88CD4-75AA-4C14-B305-1A9FF3EC02A9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5DF60-1AFA-4DC4-BDDC-4111AEDC1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7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F043-4012-8D4E-9B9C-7D88854D5F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6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F043-4012-8D4E-9B9C-7D88854D5F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2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8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8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6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3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6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4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9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9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2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13857-B68B-4189-85D1-67DB5C5C2CEF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8662-5DED-4C37-8CF1-BA04B04CA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0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ighborhoodindicators.org/get-involved/webinars/nnip-idea-showcase-network-update-july-2015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urmancenter.org/soc2014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hyperlink" Target="http://codepen.io/FurmanCenterNYU/" TargetMode="External"/><Relationship Id="rId4" Type="http://schemas.openxmlformats.org/officeDocument/2006/relationships/hyperlink" Target="https://github.com/FurmanCenter/MicroCide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6" b="47090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7772400" cy="17716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MicroCider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MICROSITE GENERATOR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DATA-DRIVEN REPORTS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2743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404040"/>
                </a:solidFill>
              </a:rPr>
              <a:t>Maxwell </a:t>
            </a:r>
            <a:r>
              <a:rPr lang="en-US" sz="2000" b="1" dirty="0" err="1" smtClean="0">
                <a:solidFill>
                  <a:srgbClr val="404040"/>
                </a:solidFill>
              </a:rPr>
              <a:t>Austensen</a:t>
            </a:r>
            <a:endParaRPr lang="en-US" sz="2000" b="1" dirty="0" smtClean="0">
              <a:solidFill>
                <a:srgbClr val="404040"/>
              </a:solidFill>
            </a:endParaRPr>
          </a:p>
          <a:p>
            <a:pPr algn="l"/>
            <a:r>
              <a:rPr lang="en-US" sz="2000" dirty="0" smtClean="0">
                <a:solidFill>
                  <a:srgbClr val="404040"/>
                </a:solidFill>
              </a:rPr>
              <a:t>Data Analyst</a:t>
            </a:r>
          </a:p>
          <a:p>
            <a:pPr algn="l"/>
            <a:r>
              <a:rPr lang="en-US" sz="2000" dirty="0" smtClean="0">
                <a:solidFill>
                  <a:srgbClr val="404040"/>
                </a:solidFill>
              </a:rPr>
              <a:t>NYU Furman Center</a:t>
            </a:r>
          </a:p>
          <a:p>
            <a:pPr algn="l"/>
            <a:endParaRPr lang="en-US" sz="2000" dirty="0" smtClean="0">
              <a:solidFill>
                <a:srgbClr val="404040"/>
              </a:solidFill>
            </a:endParaRPr>
          </a:p>
          <a:p>
            <a:pPr algn="l"/>
            <a:r>
              <a:rPr lang="en-US" sz="2000" dirty="0" smtClean="0">
                <a:solidFill>
                  <a:srgbClr val="404040"/>
                </a:solidFill>
              </a:rPr>
              <a:t>NNIP Idea Showcase</a:t>
            </a:r>
          </a:p>
          <a:p>
            <a:pPr algn="l"/>
            <a:r>
              <a:rPr lang="en-US" sz="2000" dirty="0" smtClean="0">
                <a:solidFill>
                  <a:srgbClr val="404040"/>
                </a:solidFill>
              </a:rPr>
              <a:t>June 9, 2016</a:t>
            </a:r>
            <a:endParaRPr lang="en-US" sz="2000" dirty="0" smtClean="0">
              <a:solidFill>
                <a:srgbClr val="404040"/>
              </a:solidFill>
            </a:endParaRPr>
          </a:p>
          <a:p>
            <a:pPr algn="l"/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63524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9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47"/>
    </mc:Choice>
    <mc:Fallback xmlns="">
      <p:transition spd="slow" advTm="1264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Microsites and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MicroCider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Microsite: </a:t>
            </a:r>
          </a:p>
          <a:p>
            <a:pPr lvl="1"/>
            <a:r>
              <a:rPr lang="en-US" dirty="0" smtClean="0"/>
              <a:t>Separate website, with different design and structure</a:t>
            </a:r>
          </a:p>
          <a:p>
            <a:pPr lvl="1"/>
            <a:r>
              <a:rPr lang="en-US" dirty="0" smtClean="0"/>
              <a:t>Not dynamic, so no upkeep required</a:t>
            </a:r>
          </a:p>
          <a:p>
            <a:pPr lvl="1"/>
            <a:r>
              <a:rPr lang="en-US" dirty="0" smtClean="0"/>
              <a:t>Concise, and shareable at different levels</a:t>
            </a:r>
          </a:p>
          <a:p>
            <a:pPr lvl="1"/>
            <a:r>
              <a:rPr lang="en-US" dirty="0" smtClean="0"/>
              <a:t>Perfect solution, between PDF and full website</a:t>
            </a:r>
            <a:endParaRPr lang="en-US" dirty="0" smtClean="0"/>
          </a:p>
          <a:p>
            <a:r>
              <a:rPr lang="en-US" dirty="0" err="1" smtClean="0"/>
              <a:t>MicroCider</a:t>
            </a:r>
            <a:r>
              <a:rPr lang="en-US" dirty="0" smtClean="0"/>
              <a:t> developed by Brian </a:t>
            </a:r>
            <a:r>
              <a:rPr lang="en-US" dirty="0" err="1" smtClean="0"/>
              <a:t>Karfunkel</a:t>
            </a:r>
            <a:endParaRPr lang="en-US" dirty="0" smtClean="0"/>
          </a:p>
          <a:p>
            <a:r>
              <a:rPr lang="en-US" dirty="0" smtClean="0"/>
              <a:t>NNIP Ideas Showcase presentation:</a:t>
            </a:r>
          </a:p>
          <a:p>
            <a:pPr lvl="1"/>
            <a:r>
              <a:rPr lang="en-US" dirty="0" smtClean="0">
                <a:hlinkClick r:id="rId3"/>
              </a:rPr>
              <a:t>July 2015 Presentation </a:t>
            </a:r>
            <a:r>
              <a:rPr lang="en-US" dirty="0" smtClean="0"/>
              <a:t>(starts @ 25:00)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805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67"/>
    </mc:Choice>
    <mc:Fallback xmlns="">
      <p:transition spd="slow" advTm="222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930" y="1600200"/>
            <a:ext cx="4065740" cy="371270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Generating microsites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00200"/>
            <a:ext cx="4191000" cy="22467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the past eight years, rent increases have far surpassed income </a:t>
            </a:r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growth.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figure: figure1.js</a:t>
            </a:r>
          </a:p>
          <a:p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Between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2005 and 2013, median rent increased by nearly 12%, while median income of renter households increased by only 2.3% as measured in real terms.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371" y="1187994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Text file with content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1174484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Javascript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file specifying interactive figure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78866"/>
            <a:ext cx="4337835" cy="235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ent Arrow 11"/>
          <p:cNvSpPr/>
          <p:nvPr/>
        </p:nvSpPr>
        <p:spPr>
          <a:xfrm flipV="1">
            <a:off x="685800" y="3393133"/>
            <a:ext cx="1024014" cy="257520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 Arrow 12"/>
          <p:cNvSpPr/>
          <p:nvPr/>
        </p:nvSpPr>
        <p:spPr>
          <a:xfrm rot="10800000">
            <a:off x="4213273" y="2967168"/>
            <a:ext cx="1905000" cy="2939351"/>
          </a:xfrm>
          <a:prstGeom prst="bentArrow">
            <a:avLst>
              <a:gd name="adj1" fmla="val 13004"/>
              <a:gd name="adj2" fmla="val 16724"/>
              <a:gd name="adj3" fmla="val 16468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7255" y="3978756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Formatted Website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641032"/>
            <a:ext cx="2727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Run </a:t>
            </a:r>
            <a:r>
              <a:rPr lang="en-US" sz="2400" b="1" dirty="0" err="1" smtClean="0"/>
              <a:t>MicroCider</a:t>
            </a:r>
            <a:r>
              <a:rPr lang="en-US" sz="2400" b="1" dirty="0" smtClean="0"/>
              <a:t>…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692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14"/>
    </mc:Choice>
    <mc:Fallback xmlns="">
      <p:transition spd="slow" advTm="219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2" grpId="0" animBg="1"/>
      <p:bldP spid="13" grpId="0" animBg="1"/>
      <p:bldP spid="16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Limited Technical Knowledge Required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You’ll need someone who:</a:t>
            </a:r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install and run programs from the command line</a:t>
            </a:r>
          </a:p>
          <a:p>
            <a:pPr lvl="1"/>
            <a:r>
              <a:rPr lang="en-US" dirty="0" smtClean="0"/>
              <a:t>Is familiar with Python, HTML, and CSS</a:t>
            </a:r>
          </a:p>
          <a:p>
            <a:pPr lvl="1"/>
            <a:r>
              <a:rPr lang="en-US" dirty="0" smtClean="0"/>
              <a:t>Knows basic </a:t>
            </a:r>
            <a:r>
              <a:rPr lang="en-US" dirty="0" err="1" smtClean="0"/>
              <a:t>Javascript</a:t>
            </a:r>
            <a:r>
              <a:rPr lang="en-US" dirty="0" smtClean="0"/>
              <a:t> for interactive figures</a:t>
            </a:r>
          </a:p>
          <a:p>
            <a:pPr lvl="1"/>
            <a:r>
              <a:rPr lang="en-US" dirty="0" smtClean="0"/>
              <a:t>Can upload files to a web server (and create subdomains if necessary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File organization separates more technical backend files from content components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14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67"/>
    </mc:Choice>
    <mc:Fallback xmlns="">
      <p:transition spd="slow" advTm="222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Links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NYU Furman Center’s Microsite example:</a:t>
            </a:r>
          </a:p>
          <a:p>
            <a:pPr lvl="1"/>
            <a:r>
              <a:rPr lang="en-US" dirty="0" smtClean="0">
                <a:hlinkClick r:id="rId3"/>
              </a:rPr>
              <a:t>furmancenter.org/soc2014</a:t>
            </a:r>
            <a:endParaRPr lang="en-US" dirty="0" smtClean="0"/>
          </a:p>
          <a:p>
            <a:r>
              <a:rPr lang="en-US" dirty="0" err="1" smtClean="0"/>
              <a:t>MicoCider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 err="1" smtClean="0"/>
              <a:t>Github</a:t>
            </a:r>
            <a:r>
              <a:rPr lang="en-US" dirty="0" smtClean="0"/>
              <a:t> repository:</a:t>
            </a:r>
          </a:p>
          <a:p>
            <a:pPr lvl="1"/>
            <a:r>
              <a:rPr lang="en-US" dirty="0" smtClean="0">
                <a:hlinkClick r:id="rId4"/>
              </a:rPr>
              <a:t>github.com/</a:t>
            </a:r>
            <a:r>
              <a:rPr lang="en-US" dirty="0" err="1" smtClean="0">
                <a:hlinkClick r:id="rId4"/>
              </a:rPr>
              <a:t>FurmanCenter</a:t>
            </a:r>
            <a:r>
              <a:rPr lang="en-US" dirty="0" smtClean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MicroCider</a:t>
            </a:r>
            <a:endParaRPr lang="en-US" dirty="0"/>
          </a:p>
          <a:p>
            <a:r>
              <a:rPr lang="en-US" dirty="0" smtClean="0"/>
              <a:t>NYU Furman Center’s </a:t>
            </a:r>
            <a:r>
              <a:rPr lang="en-US" dirty="0" err="1" smtClean="0"/>
              <a:t>CodePen</a:t>
            </a:r>
            <a:r>
              <a:rPr lang="en-US" dirty="0"/>
              <a:t> </a:t>
            </a:r>
            <a:r>
              <a:rPr lang="en-US" dirty="0" smtClean="0"/>
              <a:t>profile:</a:t>
            </a:r>
          </a:p>
          <a:p>
            <a:pPr lvl="1"/>
            <a:r>
              <a:rPr lang="en-US" dirty="0" smtClean="0">
                <a:hlinkClick r:id="rId5"/>
              </a:rPr>
              <a:t>codepen.io/</a:t>
            </a:r>
            <a:r>
              <a:rPr lang="en-US" dirty="0" err="1" smtClean="0">
                <a:hlinkClick r:id="rId5"/>
              </a:rPr>
              <a:t>FurmanCenterNYU</a:t>
            </a:r>
            <a:endParaRPr lang="en-US" dirty="0"/>
          </a:p>
          <a:p>
            <a:r>
              <a:rPr lang="en-US" dirty="0" smtClean="0"/>
              <a:t>Documentation for </a:t>
            </a:r>
            <a:r>
              <a:rPr lang="en-US" dirty="0" err="1" smtClean="0"/>
              <a:t>MicroCider</a:t>
            </a:r>
            <a:r>
              <a:rPr lang="en-US" dirty="0" smtClean="0"/>
              <a:t> in repo:</a:t>
            </a:r>
          </a:p>
          <a:p>
            <a:pPr lvl="1"/>
            <a:r>
              <a:rPr lang="en-US" dirty="0" smtClean="0"/>
              <a:t>microsite\docs\build\html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505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67"/>
    </mc:Choice>
    <mc:Fallback xmlns="">
      <p:transition spd="slow" advTm="222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6" b="47090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7620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404040"/>
                </a:solidFill>
              </a:rPr>
              <a:t>Maxwell </a:t>
            </a:r>
            <a:r>
              <a:rPr lang="en-US" sz="2000" b="1" dirty="0" err="1" smtClean="0">
                <a:solidFill>
                  <a:srgbClr val="404040"/>
                </a:solidFill>
              </a:rPr>
              <a:t>Austensen</a:t>
            </a:r>
            <a:endParaRPr lang="en-US" sz="2000" b="1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04040"/>
                </a:solidFill>
              </a:rPr>
              <a:t>Data Analyst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404040"/>
                </a:solidFill>
              </a:rPr>
              <a:t>NYU Furman Center</a:t>
            </a:r>
          </a:p>
          <a:p>
            <a:pPr marL="0" indent="0">
              <a:buNone/>
            </a:pPr>
            <a:endParaRPr lang="en-US" sz="20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04040"/>
                </a:solidFill>
              </a:rPr>
              <a:t>Maxwell.austensen</a:t>
            </a:r>
            <a:r>
              <a:rPr lang="en-US" sz="2000" dirty="0" smtClean="0">
                <a:solidFill>
                  <a:srgbClr val="404040"/>
                </a:solidFill>
              </a:rPr>
              <a:t>@nyu.edu</a:t>
            </a:r>
            <a:endParaRPr lang="en-US" sz="2000" dirty="0" smtClean="0">
              <a:solidFill>
                <a:srgbClr val="40404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457200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Need help getting started? Get </a:t>
            </a: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in touch!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00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97"/>
    </mc:Choice>
    <mc:Fallback xmlns="">
      <p:transition spd="slow" advTm="539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9|5.3|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8|5.3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9|5.3|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9|5.3|5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243</Words>
  <Application>Microsoft Office PowerPoint</Application>
  <PresentationFormat>On-screen Show (4:3)</PresentationFormat>
  <Paragraphs>56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MicroCider: MICROSITE GENERATOR FOR DATA-DRIVEN REPORTS</vt:lpstr>
      <vt:lpstr>Microsites and MicroCider</vt:lpstr>
      <vt:lpstr>Generating microsites</vt:lpstr>
      <vt:lpstr>Limited Technical Knowledge Required</vt:lpstr>
      <vt:lpstr>Links</vt:lpstr>
      <vt:lpstr>PowerPoint Presentation</vt:lpstr>
    </vt:vector>
  </TitlesOfParts>
  <Company>NYU School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MicroCider: MICROSITE GENERATOR FOR DATA-DRIVEN REPORTS</dc:title>
  <dc:creator>law-its</dc:creator>
  <cp:lastModifiedBy>law-its</cp:lastModifiedBy>
  <cp:revision>11</cp:revision>
  <dcterms:created xsi:type="dcterms:W3CDTF">2016-06-08T01:40:35Z</dcterms:created>
  <dcterms:modified xsi:type="dcterms:W3CDTF">2016-06-08T21:17:01Z</dcterms:modified>
</cp:coreProperties>
</file>