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45" r:id="rId1"/>
  </p:sldMasterIdLst>
  <p:sldIdLst>
    <p:sldId id="256" r:id="rId2"/>
    <p:sldId id="258" r:id="rId3"/>
    <p:sldId id="260" r:id="rId4"/>
    <p:sldId id="259" r:id="rId5"/>
    <p:sldId id="257" r:id="rId6"/>
    <p:sldId id="261" r:id="rId7"/>
    <p:sldId id="263" r:id="rId8"/>
    <p:sldId id="275" r:id="rId9"/>
    <p:sldId id="265" r:id="rId10"/>
    <p:sldId id="274" r:id="rId11"/>
    <p:sldId id="267" r:id="rId12"/>
    <p:sldId id="264" r:id="rId13"/>
    <p:sldId id="268" r:id="rId14"/>
    <p:sldId id="266" r:id="rId15"/>
    <p:sldId id="269" r:id="rId16"/>
    <p:sldId id="270" r:id="rId17"/>
    <p:sldId id="276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1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5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2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32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29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9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82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9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5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toyoji@kingcounty.gov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137083"/>
            <a:ext cx="7315200" cy="325526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Renovating our online </a:t>
            </a:r>
            <a:r>
              <a:rPr lang="en-US" sz="4000" dirty="0" smtClean="0">
                <a:solidFill>
                  <a:schemeClr val="tx1"/>
                </a:solidFill>
              </a:rPr>
              <a:t>home: 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 </a:t>
            </a:r>
            <a:r>
              <a:rPr lang="en-US" sz="3200" dirty="0">
                <a:solidFill>
                  <a:schemeClr val="tx1"/>
                </a:solidFill>
              </a:rPr>
              <a:t>user-centered approach to redesigning a local data website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971460"/>
            <a:ext cx="7315200" cy="11514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Mariko Toyoji, MPH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Communities Count, Public Health Seattle and King County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June 14, 2019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3" y="795898"/>
            <a:ext cx="5271751" cy="19837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3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Homepage: More context more highlights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09" y="0"/>
            <a:ext cx="7088841" cy="4290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6800" y="3424428"/>
            <a:ext cx="7315200" cy="3448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303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Customized Navigation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651" y="798286"/>
            <a:ext cx="6853750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2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Redesigned indicator pages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1692" y="1520324"/>
            <a:ext cx="7315200" cy="51206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   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344" y="240885"/>
            <a:ext cx="7470596" cy="562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886" y="4470736"/>
            <a:ext cx="4051329" cy="23872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78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07" y="1123837"/>
            <a:ext cx="3238052" cy="460118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Revamped Data Resources and Support Pages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958" y="745266"/>
            <a:ext cx="7489267" cy="529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0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Redesigned Blog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054" y="753035"/>
            <a:ext cx="8103363" cy="54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5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Archive and access to older content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693" y="371892"/>
            <a:ext cx="7125900" cy="59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Outreach and Engagement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679114"/>
            <a:ext cx="7315200" cy="2305633"/>
          </a:xfrm>
        </p:spPr>
        <p:txBody>
          <a:bodyPr/>
          <a:lstStyle/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Announcement through our blog and newsletter</a:t>
            </a:r>
          </a:p>
          <a:p>
            <a:pPr lvl="1"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Requests for cross promotion from partners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Planned webinars and lunch and learns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Summer Presentation Tour with Partners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Ongoing trainings and opportunities to collect feedback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424" y="279698"/>
            <a:ext cx="4658061" cy="34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Before and After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5932" y="767548"/>
            <a:ext cx="3470098" cy="5539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62" y="767548"/>
            <a:ext cx="4756888" cy="55399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06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Lessons Learned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1083" y="3302597"/>
            <a:ext cx="7824295" cy="2961849"/>
          </a:xfrm>
        </p:spPr>
        <p:txBody>
          <a:bodyPr/>
          <a:lstStyle/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Plan for more time than you think need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Seek out and find new expertise and talents 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Re/engage with partners old and new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Use a platform/content management system that meets your needs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Documentation, documentation, documentation…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dirty="0" smtClean="0">
                <a:solidFill>
                  <a:schemeClr val="tx1"/>
                </a:solidFill>
              </a:rPr>
              <a:t>Consider rolling out features in stages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05" y="306810"/>
            <a:ext cx="3896161" cy="29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8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Thank you to our great team!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Many thanks our team of staff, partners and especially our University of Washington student interns 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Navi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Midathada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Melody (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Ching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 Ting) Yu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pPr marL="0" indent="0"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513" y="1123837"/>
            <a:ext cx="3833628" cy="302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03" y="937931"/>
            <a:ext cx="2521845" cy="32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7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95105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About Communities Count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7551" y="2886635"/>
            <a:ext cx="7584040" cy="3492649"/>
          </a:xfrm>
        </p:spPr>
        <p:txBody>
          <a:bodyPr/>
          <a:lstStyle/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 private-public partnership between:</a:t>
            </a: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Public Health Seattle &amp; King County’s Assessment Policy Development and Evaluation Unit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The Seattle Foundation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Started over 20 years ago as a community informed population based survey on health and social well being in King County, WA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Transitioned to an online data platform in 2011, with a curated set of over 60 health and social indicators with interpretative narrative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rovides data trainings and technical assistance in using population data to further equity work in King County. 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765" y="170330"/>
            <a:ext cx="6364941" cy="28026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Keep in Touch!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679114"/>
            <a:ext cx="7315200" cy="2305633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</a:rPr>
              <a:t>Visit us at: </a:t>
            </a:r>
            <a:r>
              <a:rPr lang="en-US" sz="35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500" b="1" dirty="0" smtClean="0">
                <a:solidFill>
                  <a:schemeClr val="bg2">
                    <a:lumMod val="10000"/>
                  </a:schemeClr>
                </a:solidFill>
              </a:rPr>
              <a:t>communitiescount.org </a:t>
            </a:r>
          </a:p>
          <a:p>
            <a:endParaRPr lang="en-US" sz="35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Contact: Mariko Toyoji </a:t>
            </a:r>
          </a:p>
          <a:p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mtoyoji@kingcounty.gov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Communities Count, Public Health Seattle and King County</a:t>
            </a:r>
          </a:p>
          <a:p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166" r="317" b="14505"/>
          <a:stretch/>
        </p:blipFill>
        <p:spPr>
          <a:xfrm>
            <a:off x="3517245" y="763792"/>
            <a:ext cx="7498586" cy="221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9" y="342856"/>
            <a:ext cx="3358112" cy="30815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Taking the Plunge: Committing to redesign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1697" y="3773978"/>
            <a:ext cx="7315200" cy="24102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Website was built in 2011, we were seeking a more modern look/functionality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Growing challenges with navigation, search and customization 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Opportunity for a fresh start and to update to new technology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1" y="174567"/>
            <a:ext cx="8775699" cy="4207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239"/>
            <a:ext cx="3482137" cy="21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0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4" y="622698"/>
            <a:ext cx="3105423" cy="208487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Internal Assessment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720" y="894212"/>
            <a:ext cx="7315200" cy="2370746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Collected feedback from staff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Google Analytics Performance Assessment 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Leveraged previous user research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Comparative Analysis of other data intermediary/indicator websites (Thank you NNIP partners!) </a:t>
            </a:r>
          </a:p>
        </p:txBody>
      </p:sp>
      <p:pic>
        <p:nvPicPr>
          <p:cNvPr id="1026" name="Picture 2" descr="https://lh6.googleusercontent.com/LKA-olcwf8NiqZI4mj4iZcAhEb1j0NnjEp8ufEtsbqsFxcRJ4iXpzTBVROkQtk-pYRuut5RhHueSl0YPa9TtDzZ97HEReBysyZ6Oh01xjAWWQoBy33xrcQFI0vbj-2ULrQ8SRrXVT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20" y="3526216"/>
            <a:ext cx="7963720" cy="27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9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104" y="964276"/>
            <a:ext cx="2947482" cy="183466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Usability Testing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8358" y="3892730"/>
            <a:ext cx="7519595" cy="27339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H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</a:rPr>
              <a:t>osted </a:t>
            </a: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5 usability 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</a:rPr>
              <a:t>testing sessions </a:t>
            </a: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</a:rPr>
              <a:t>different users </a:t>
            </a:r>
          </a:p>
          <a:p>
            <a:pPr marL="0" indent="0">
              <a:buNone/>
            </a:pP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</a:rPr>
              <a:t>(Experienced, novel, government, non-profit, community partners and students)</a:t>
            </a:r>
          </a:p>
          <a:p>
            <a:pPr marL="0" indent="0">
              <a:buNone/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Sessions included: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 Background interview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 Impression test, first-click testing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Cognitive-walkthrough with concurrent think aloud exercise</a:t>
            </a:r>
          </a:p>
          <a:p>
            <a:pPr>
              <a:buClr>
                <a:schemeClr val="accent1">
                  <a:lumMod val="25000"/>
                </a:schemeClr>
              </a:buClr>
            </a:pPr>
            <a:r>
              <a:rPr lang="en-US" sz="2100" dirty="0">
                <a:solidFill>
                  <a:schemeClr val="bg2">
                    <a:lumMod val="10000"/>
                  </a:schemeClr>
                </a:solidFill>
              </a:rPr>
              <a:t> Wrap-up interview questionnaires.  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809056"/>
            <a:ext cx="4901519" cy="27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79" y="954019"/>
            <a:ext cx="3019199" cy="17179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Analysis/ Findings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1414" y="3048352"/>
            <a:ext cx="7631682" cy="3437747"/>
          </a:xfrm>
        </p:spPr>
        <p:txBody>
          <a:bodyPr>
            <a:normAutofit/>
          </a:bodyPr>
          <a:lstStyle/>
          <a:p>
            <a:pPr marL="0" indent="0">
              <a:buClr>
                <a:schemeClr val="accent1">
                  <a:lumMod val="25000"/>
                </a:schemeClr>
              </a:buClr>
              <a:buNone/>
            </a:pPr>
            <a:endParaRPr lang="en-US" b="1" dirty="0"/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Key areas to be improved upon in the new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website: </a:t>
            </a: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Navigation</a:t>
            </a: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Search-ability </a:t>
            </a: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Appropriate context for the website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Accessing and using our data dashboards</a:t>
            </a:r>
          </a:p>
          <a:p>
            <a:pPr>
              <a:buClr>
                <a:schemeClr val="accent1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The overarching goal: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 a modern-looking website with intuitive navigation, efficient search function, and story-telling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layout capabilities.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0457" r="13626"/>
          <a:stretch/>
        </p:blipFill>
        <p:spPr>
          <a:xfrm>
            <a:off x="5120638" y="645458"/>
            <a:ext cx="4407373" cy="27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1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Wire framing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52" y="957431"/>
            <a:ext cx="8068130" cy="44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6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Prototyping</a:t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…and more testing and feedback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637" y="863601"/>
            <a:ext cx="6514524" cy="4612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713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Final design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474" y="777729"/>
            <a:ext cx="7569088" cy="53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1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Custom 4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C6EFFF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4920</TotalTime>
  <Words>418</Words>
  <Application>Microsoft Office PowerPoint</Application>
  <PresentationFormat>Widescreen</PresentationFormat>
  <Paragraphs>78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Corbel</vt:lpstr>
      <vt:lpstr>Wingdings 2</vt:lpstr>
      <vt:lpstr>Frame</vt:lpstr>
      <vt:lpstr>Renovating our online home:  A user-centered approach to redesigning a local data website</vt:lpstr>
      <vt:lpstr>About Communities Count</vt:lpstr>
      <vt:lpstr>Taking the Plunge: Committing to redesign</vt:lpstr>
      <vt:lpstr>Internal Assessment </vt:lpstr>
      <vt:lpstr>Usability Testing </vt:lpstr>
      <vt:lpstr>Analysis/ Findings</vt:lpstr>
      <vt:lpstr>Wire framing</vt:lpstr>
      <vt:lpstr>Prototyping  …and more testing and feedback</vt:lpstr>
      <vt:lpstr>Final design </vt:lpstr>
      <vt:lpstr>Homepage: More context more highlights</vt:lpstr>
      <vt:lpstr>Customized Navigation</vt:lpstr>
      <vt:lpstr>Redesigned indicator pages</vt:lpstr>
      <vt:lpstr>Revamped Data Resources and Support Pages</vt:lpstr>
      <vt:lpstr>Redesigned Blog</vt:lpstr>
      <vt:lpstr>Archive and access to older content</vt:lpstr>
      <vt:lpstr>Outreach and Engagement</vt:lpstr>
      <vt:lpstr>Before and After</vt:lpstr>
      <vt:lpstr>Lessons Learned</vt:lpstr>
      <vt:lpstr>Thank you to our great team!</vt:lpstr>
      <vt:lpstr>Questions? Keep in Touch!</vt:lpstr>
    </vt:vector>
  </TitlesOfParts>
  <Company>King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Toyoji,Mariko</dc:creator>
  <cp:lastModifiedBy>Toyoji,Mariko</cp:lastModifiedBy>
  <cp:revision>36</cp:revision>
  <dcterms:created xsi:type="dcterms:W3CDTF">2019-06-04T14:01:11Z</dcterms:created>
  <dcterms:modified xsi:type="dcterms:W3CDTF">2019-06-08T00:01:44Z</dcterms:modified>
</cp:coreProperties>
</file>