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5"/>
  </p:notesMasterIdLst>
  <p:sldIdLst>
    <p:sldId id="272" r:id="rId2"/>
    <p:sldId id="276" r:id="rId3"/>
    <p:sldId id="257" r:id="rId4"/>
    <p:sldId id="266" r:id="rId5"/>
    <p:sldId id="274" r:id="rId6"/>
    <p:sldId id="273" r:id="rId7"/>
    <p:sldId id="267" r:id="rId8"/>
    <p:sldId id="268" r:id="rId9"/>
    <p:sldId id="275" r:id="rId10"/>
    <p:sldId id="269" r:id="rId11"/>
    <p:sldId id="278" r:id="rId12"/>
    <p:sldId id="258" r:id="rId13"/>
    <p:sldId id="260" r:id="rId1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686"/>
    <p:restoredTop sz="82360" autoAdjust="0"/>
  </p:normalViewPr>
  <p:slideViewPr>
    <p:cSldViewPr snapToGrid="0" snapToObjects="1">
      <p:cViewPr varScale="1">
        <p:scale>
          <a:sx n="122" d="100"/>
          <a:sy n="122" d="100"/>
        </p:scale>
        <p:origin x="87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3624226382"/>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 sz="1100" kern="1200" dirty="0" smtClean="0">
                <a:solidFill>
                  <a:schemeClr val="tx1"/>
                </a:solidFill>
                <a:latin typeface="+mn-lt"/>
                <a:ea typeface="+mn-ea"/>
                <a:cs typeface="+mn-cs"/>
              </a:rPr>
              <a:t>The value to using Agile</a:t>
            </a:r>
            <a:r>
              <a:rPr lang="en" sz="1100" kern="1200" baseline="0" dirty="0" smtClean="0">
                <a:solidFill>
                  <a:schemeClr val="tx1"/>
                </a:solidFill>
                <a:latin typeface="+mn-lt"/>
                <a:ea typeface="+mn-ea"/>
                <a:cs typeface="+mn-cs"/>
              </a:rPr>
              <a:t> is in the:</a:t>
            </a:r>
            <a:endParaRPr lang="en-US" dirty="0" smtClean="0"/>
          </a:p>
          <a:p>
            <a:pPr marL="285750" indent="-285750">
              <a:buFont typeface="Arial" panose="020B0604020202020204" pitchFamily="34" charset="0"/>
              <a:buChar char="•"/>
            </a:pPr>
            <a:r>
              <a:rPr lang="en-US" dirty="0" smtClean="0"/>
              <a:t>Rapid delivery of value </a:t>
            </a:r>
          </a:p>
          <a:p>
            <a:pPr marL="285750" lvl="0" indent="-285750">
              <a:buFont typeface="Arial" panose="020B0604020202020204" pitchFamily="34" charset="0"/>
              <a:buChar char="•"/>
            </a:pPr>
            <a:r>
              <a:rPr lang="en-US" dirty="0" smtClean="0"/>
              <a:t>Risk limited to two-week sprint</a:t>
            </a:r>
          </a:p>
          <a:p>
            <a:pPr marL="285750" lvl="0" indent="-285750">
              <a:buFont typeface="Arial" panose="020B0604020202020204" pitchFamily="34" charset="0"/>
              <a:buChar char="•"/>
            </a:pPr>
            <a:r>
              <a:rPr lang="en-US" dirty="0" smtClean="0"/>
              <a:t>Short delivery cycles tolerate change</a:t>
            </a:r>
          </a:p>
          <a:p>
            <a:endParaRPr lang="en-US" dirty="0"/>
          </a:p>
        </p:txBody>
      </p:sp>
    </p:spTree>
    <p:extLst>
      <p:ext uri="{BB962C8B-B14F-4D97-AF65-F5344CB8AC3E}">
        <p14:creationId xmlns:p14="http://schemas.microsoft.com/office/powerpoint/2010/main" val="18765273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buFont typeface="Arial" panose="020B0604020202020204" pitchFamily="34" charset="0"/>
              <a:buNone/>
            </a:pPr>
            <a:r>
              <a:rPr lang="en-US" dirty="0" smtClean="0"/>
              <a:t>The daily Scrum meeting is a short everyday meeting, ideally during start of the working day. Each team member who works towards the completion of a given sprint needs to participate. During this meeting, each team member should briefly provide the answers to three questions</a:t>
            </a:r>
          </a:p>
          <a:p>
            <a:pPr>
              <a:buFont typeface="Arial" panose="020B0604020202020204" pitchFamily="34" charset="0"/>
              <a:buChar char="•"/>
            </a:pPr>
            <a:endParaRPr lang="en-US" dirty="0" smtClean="0"/>
          </a:p>
          <a:p>
            <a:endParaRPr lang="en-US" dirty="0"/>
          </a:p>
        </p:txBody>
      </p:sp>
    </p:spTree>
    <p:extLst>
      <p:ext uri="{BB962C8B-B14F-4D97-AF65-F5344CB8AC3E}">
        <p14:creationId xmlns:p14="http://schemas.microsoft.com/office/powerpoint/2010/main" val="8250610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Shape 7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7" name="Shape 7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US" sz="1100" dirty="0" smtClean="0"/>
              <a:t>The benefits of the live</a:t>
            </a:r>
            <a:r>
              <a:rPr lang="en-US" sz="1100" baseline="0" dirty="0" smtClean="0"/>
              <a:t> feedback are: </a:t>
            </a:r>
            <a:r>
              <a:rPr lang="en-US" sz="1100" dirty="0" smtClean="0"/>
              <a:t>Additional items for backlog;</a:t>
            </a:r>
            <a:r>
              <a:rPr lang="en-US" sz="1100" baseline="0" dirty="0" smtClean="0"/>
              <a:t> </a:t>
            </a:r>
            <a:r>
              <a:rPr lang="en-US" sz="1100" dirty="0" smtClean="0"/>
              <a:t>Suggested changes; Something that could be done better; Missing / wrong acceptance criteria;</a:t>
            </a:r>
            <a:r>
              <a:rPr lang="en-US" sz="1100" baseline="0" dirty="0" smtClean="0"/>
              <a:t> </a:t>
            </a:r>
            <a:r>
              <a:rPr lang="en-US" sz="1100" dirty="0" smtClean="0"/>
              <a:t>Notice a bug or defect</a:t>
            </a:r>
            <a:endParaRPr lang="en-US" sz="1100" dirty="0"/>
          </a:p>
        </p:txBody>
      </p:sp>
    </p:spTree>
    <p:extLst>
      <p:ext uri="{BB962C8B-B14F-4D97-AF65-F5344CB8AC3E}">
        <p14:creationId xmlns:p14="http://schemas.microsoft.com/office/powerpoint/2010/main" val="17695739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9" name="Shape 8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r>
              <a:rPr lang="en-US" dirty="0" smtClean="0"/>
              <a:t>There are</a:t>
            </a:r>
            <a:r>
              <a:rPr lang="en-US" baseline="0" dirty="0" smtClean="0"/>
              <a:t> 2 ways to manage the workload: velocity and capacity. </a:t>
            </a:r>
          </a:p>
          <a:p>
            <a:endParaRPr lang="en-US" b="1" baseline="0" dirty="0" smtClean="0"/>
          </a:p>
          <a:p>
            <a:r>
              <a:rPr lang="en-US" b="1" dirty="0" smtClean="0"/>
              <a:t>Velocity-based planning:</a:t>
            </a:r>
            <a:r>
              <a:rPr lang="en-US" dirty="0" smtClean="0"/>
              <a:t> Velocity is usually tracked as completed story points in a sprint. You should have a good idea after 11 sprints of your average story point velocity and should be able to forecast how many 'points' your team can accomplish in an upcoming sprint.</a:t>
            </a:r>
            <a:r>
              <a:rPr lang="en-US" baseline="0" dirty="0" smtClean="0"/>
              <a:t> </a:t>
            </a:r>
            <a:r>
              <a:rPr lang="en-US" dirty="0" smtClean="0"/>
              <a:t>After doing your story estimation, the number of stories you choose to tackle in the upcoming sprint should be based on this historical sprint velocity.</a:t>
            </a:r>
          </a:p>
          <a:p>
            <a:r>
              <a:rPr lang="en-US" b="1" dirty="0" smtClean="0"/>
              <a:t>Capacity (hours) planning:</a:t>
            </a:r>
            <a:r>
              <a:rPr lang="en-US" dirty="0" smtClean="0"/>
              <a:t> After you have selected your stories, the task planning begins and you start estimating what will be done and how long each task will take. This will let you see how many hours of work you believe you have to do. Based on your average capacity on the team, this will help you validate whether the initial point-based planning is still on track.</a:t>
            </a:r>
          </a:p>
          <a:p>
            <a:r>
              <a:rPr lang="en-US" b="1" dirty="0" smtClean="0"/>
              <a:t>My thoughts:</a:t>
            </a:r>
            <a:r>
              <a:rPr lang="en-US" dirty="0" smtClean="0"/>
              <a:t> I use capacity mostly to make sure I am tracking actual availability within a given sprint. On average, the team might have about 50 hours per person, but what about a sprint starting on December 15th? Suddenly a lot of folks are taking holidays and vacation time and the sprint capacity is affected. For this reason, I don't believe in using historical capacity's to estimate the current capabilities of the team.</a:t>
            </a:r>
          </a:p>
          <a:p>
            <a:r>
              <a:rPr lang="en-US" dirty="0" smtClean="0"/>
              <a:t>My advice would be to use your story-point velocity that you have established to determine which stories to take on, and then build out the true capacity for the upcoming sprint based on resource availability.</a:t>
            </a:r>
          </a:p>
          <a:p>
            <a:pPr lvl="0">
              <a:spcBef>
                <a:spcPts val="0"/>
              </a:spcBef>
              <a:buNone/>
            </a:pPr>
            <a:endParaRPr dirty="0"/>
          </a:p>
        </p:txBody>
      </p:sp>
    </p:spTree>
    <p:extLst>
      <p:ext uri="{BB962C8B-B14F-4D97-AF65-F5344CB8AC3E}">
        <p14:creationId xmlns:p14="http://schemas.microsoft.com/office/powerpoint/2010/main" val="601298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Shape 7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1" name="Shape 7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Tree>
    <p:extLst>
      <p:ext uri="{BB962C8B-B14F-4D97-AF65-F5344CB8AC3E}">
        <p14:creationId xmlns:p14="http://schemas.microsoft.com/office/powerpoint/2010/main" val="26682015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9226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smtClean="0"/>
              <a:t>Taiga is a project management platform for agile developers &amp; designers and project managers who want an</a:t>
            </a:r>
            <a:r>
              <a:rPr lang="en-US" sz="1400" b="0" baseline="0" dirty="0" smtClean="0"/>
              <a:t> easy </a:t>
            </a:r>
            <a:r>
              <a:rPr lang="en-US" sz="1400" b="0" dirty="0" smtClean="0"/>
              <a:t>tool to manage the workload</a:t>
            </a:r>
            <a:r>
              <a:rPr lang="en-US" sz="1400" b="0" baseline="0" dirty="0" smtClean="0"/>
              <a:t> across a team.</a:t>
            </a:r>
            <a:endParaRPr lang="en-US" sz="1400" b="0" dirty="0" smtClean="0"/>
          </a:p>
        </p:txBody>
      </p:sp>
    </p:spTree>
    <p:extLst>
      <p:ext uri="{BB962C8B-B14F-4D97-AF65-F5344CB8AC3E}">
        <p14:creationId xmlns:p14="http://schemas.microsoft.com/office/powerpoint/2010/main" val="14372440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0" dirty="0" smtClean="0">
                <a:solidFill>
                  <a:schemeClr val="bg2"/>
                </a:solidFill>
                <a:effectLst/>
              </a:rPr>
              <a:t>A user story road map arranges user stories into a useful model to help understand the functionality of the system, identify holes and omissions in your backlog, and effectively plan holistic releases that deliver value to users with each release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i="0" dirty="0" smtClean="0">
              <a:solidFill>
                <a:schemeClr val="bg2"/>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effectLst/>
              </a:rPr>
              <a:t>The story map is not static, but very much alive! You can</a:t>
            </a:r>
            <a:r>
              <a:rPr lang="en-US" baseline="0" dirty="0" smtClean="0">
                <a:effectLst/>
              </a:rPr>
              <a:t> </a:t>
            </a:r>
            <a:r>
              <a:rPr lang="en-US" dirty="0" smtClean="0">
                <a:effectLst/>
              </a:rPr>
              <a:t>update, prioritize, add, and remove stories every week.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i="0" dirty="0" smtClean="0">
              <a:solidFill>
                <a:schemeClr val="bg2"/>
              </a:solidFill>
              <a:effectLst/>
            </a:endParaRPr>
          </a:p>
        </p:txBody>
      </p:sp>
    </p:spTree>
    <p:extLst>
      <p:ext uri="{BB962C8B-B14F-4D97-AF65-F5344CB8AC3E}">
        <p14:creationId xmlns:p14="http://schemas.microsoft.com/office/powerpoint/2010/main" val="16283113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product backlog is a prioritized list of work for the development team that is derived from the roadmap and its requirements. The most important items are shown at the top of the product backlog so the team knows what to deliver first. </a:t>
            </a:r>
            <a:endParaRPr lang="en-US" dirty="0"/>
          </a:p>
        </p:txBody>
      </p:sp>
    </p:spTree>
    <p:extLst>
      <p:ext uri="{BB962C8B-B14F-4D97-AF65-F5344CB8AC3E}">
        <p14:creationId xmlns:p14="http://schemas.microsoft.com/office/powerpoint/2010/main" val="2054839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User stories</a:t>
            </a:r>
            <a:r>
              <a:rPr lang="en-US" dirty="0" smtClean="0"/>
              <a:t> are short, simple descriptions of a feature told from the perspective of the person who desires the new capability, usually a user or customer of the system. </a:t>
            </a:r>
          </a:p>
          <a:p>
            <a:endParaRPr lang="en-US" dirty="0" smtClean="0"/>
          </a:p>
          <a:p>
            <a:r>
              <a:rPr lang="en-US" dirty="0" smtClean="0"/>
              <a:t>They typically follow a simple template:</a:t>
            </a:r>
          </a:p>
          <a:p>
            <a:endParaRPr lang="en-US" dirty="0" smtClean="0"/>
          </a:p>
          <a:p>
            <a:r>
              <a:rPr lang="en-US" i="1" dirty="0" smtClean="0"/>
              <a:t>As a &lt;type of user&gt;, I want &lt;some goal&gt; so that &lt;some reason&gt;. </a:t>
            </a:r>
            <a:endParaRPr lang="en-US" dirty="0"/>
          </a:p>
        </p:txBody>
      </p:sp>
    </p:spTree>
    <p:extLst>
      <p:ext uri="{BB962C8B-B14F-4D97-AF65-F5344CB8AC3E}">
        <p14:creationId xmlns:p14="http://schemas.microsoft.com/office/powerpoint/2010/main" val="30515193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1" dirty="0" smtClean="0"/>
              <a:t>Epic</a:t>
            </a:r>
            <a:r>
              <a:rPr lang="en-US" dirty="0" smtClean="0"/>
              <a:t> can be defined as a work, which can not be completed in a week time, or any work which will take a full sprint to complete. By observation 5-10 user stories comprise of one </a:t>
            </a:r>
            <a:r>
              <a:rPr lang="en-US" b="1" dirty="0" smtClean="0"/>
              <a:t>Epic</a:t>
            </a:r>
          </a:p>
          <a:p>
            <a:endParaRPr lang="en-US" dirty="0" smtClean="0"/>
          </a:p>
          <a:p>
            <a:r>
              <a:rPr lang="en-US" dirty="0" smtClean="0"/>
              <a:t>A good example of the difference between</a:t>
            </a:r>
            <a:r>
              <a:rPr lang="en-US" baseline="0" dirty="0" smtClean="0"/>
              <a:t> an epic and a user story is: </a:t>
            </a:r>
          </a:p>
          <a:p>
            <a:r>
              <a:rPr lang="en-US" dirty="0" smtClean="0"/>
              <a:t>Epic - Create a web site </a:t>
            </a:r>
          </a:p>
          <a:p>
            <a:r>
              <a:rPr lang="en-US" dirty="0" smtClean="0"/>
              <a:t>Story - Create the Home page</a:t>
            </a:r>
            <a:endParaRPr lang="en-US" dirty="0"/>
          </a:p>
        </p:txBody>
      </p:sp>
    </p:spTree>
    <p:extLst>
      <p:ext uri="{BB962C8B-B14F-4D97-AF65-F5344CB8AC3E}">
        <p14:creationId xmlns:p14="http://schemas.microsoft.com/office/powerpoint/2010/main" val="11696190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Work is confined to regular, repeatable work cycle, known as sprints. </a:t>
            </a:r>
            <a:r>
              <a:rPr lang="en-US" baseline="0" dirty="0" smtClean="0"/>
              <a:t> We have chosen 2-week </a:t>
            </a:r>
            <a:r>
              <a:rPr lang="en" dirty="0" smtClean="0">
                <a:latin typeface="+mn-lt"/>
              </a:rPr>
              <a:t>time-boxes.  </a:t>
            </a:r>
          </a:p>
          <a:p>
            <a:endParaRPr lang="en" dirty="0" smtClean="0">
              <a:latin typeface="+mn-lt"/>
            </a:endParaRPr>
          </a:p>
          <a:p>
            <a:r>
              <a:rPr lang="en" dirty="0" smtClean="0">
                <a:latin typeface="+mn-lt"/>
              </a:rPr>
              <a:t>At the beginning of each sprint, the team commits to completing a number of user stories from the top of the backlog. </a:t>
            </a:r>
            <a:endParaRPr lang="en-US" dirty="0"/>
          </a:p>
        </p:txBody>
      </p:sp>
    </p:spTree>
    <p:extLst>
      <p:ext uri="{BB962C8B-B14F-4D97-AF65-F5344CB8AC3E}">
        <p14:creationId xmlns:p14="http://schemas.microsoft.com/office/powerpoint/2010/main" val="39803638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5"/>
        <p:cNvGrpSpPr/>
        <p:nvPr/>
      </p:nvGrpSpPr>
      <p:grpSpPr>
        <a:xfrm>
          <a:off x="0" y="0"/>
          <a:ext cx="0" cy="0"/>
          <a:chOff x="0" y="0"/>
          <a:chExt cx="0" cy="0"/>
        </a:xfrm>
      </p:grpSpPr>
      <p:sp>
        <p:nvSpPr>
          <p:cNvPr id="16" name="Shape 16"/>
          <p:cNvSpPr txBox="1">
            <a:spLocks noGrp="1"/>
          </p:cNvSpPr>
          <p:nvPr>
            <p:ph type="title"/>
          </p:nvPr>
        </p:nvSpPr>
        <p:spPr>
          <a:xfrm>
            <a:off x="460950" y="2065350"/>
            <a:ext cx="8222100" cy="1012800"/>
          </a:xfrm>
          <a:prstGeom prst="rect">
            <a:avLst/>
          </a:prstGeom>
        </p:spPr>
        <p:txBody>
          <a:bodyPr lIns="91425" tIns="91425" rIns="91425" bIns="91425" anchor="ctr" anchorCtr="0"/>
          <a:lstStyle>
            <a:lvl1pPr lvl="0">
              <a:spcBef>
                <a:spcPts val="0"/>
              </a:spcBef>
              <a:buSzPct val="100000"/>
              <a:defRPr sz="4200"/>
            </a:lvl1pPr>
            <a:lvl2pPr lvl="1">
              <a:spcBef>
                <a:spcPts val="0"/>
              </a:spcBef>
              <a:buSzPct val="100000"/>
              <a:defRPr sz="4200"/>
            </a:lvl2pPr>
            <a:lvl3pPr lvl="2">
              <a:spcBef>
                <a:spcPts val="0"/>
              </a:spcBef>
              <a:buSzPct val="100000"/>
              <a:defRPr sz="4200"/>
            </a:lvl3pPr>
            <a:lvl4pPr lvl="3">
              <a:spcBef>
                <a:spcPts val="0"/>
              </a:spcBef>
              <a:buSzPct val="100000"/>
              <a:defRPr sz="4200"/>
            </a:lvl4pPr>
            <a:lvl5pPr lvl="4">
              <a:spcBef>
                <a:spcPts val="0"/>
              </a:spcBef>
              <a:buSzPct val="100000"/>
              <a:defRPr sz="4200"/>
            </a:lvl5pPr>
            <a:lvl6pPr lvl="5">
              <a:spcBef>
                <a:spcPts val="0"/>
              </a:spcBef>
              <a:buSzPct val="100000"/>
              <a:defRPr sz="4200"/>
            </a:lvl6pPr>
            <a:lvl7pPr lvl="6">
              <a:spcBef>
                <a:spcPts val="0"/>
              </a:spcBef>
              <a:buSzPct val="100000"/>
              <a:defRPr sz="4200"/>
            </a:lvl7pPr>
            <a:lvl8pPr lvl="7">
              <a:spcBef>
                <a:spcPts val="0"/>
              </a:spcBef>
              <a:buSzPct val="100000"/>
              <a:defRPr sz="4200"/>
            </a:lvl8pPr>
            <a:lvl9pPr lvl="8">
              <a:spcBef>
                <a:spcPts val="0"/>
              </a:spcBef>
              <a:buSzPct val="100000"/>
              <a:defRPr sz="4200"/>
            </a:lvl9pPr>
          </a:lstStyle>
          <a:p>
            <a:endParaRPr/>
          </a:p>
        </p:txBody>
      </p:sp>
      <p:sp>
        <p:nvSpPr>
          <p:cNvPr id="17" name="Shape 17"/>
          <p:cNvSpPr txBox="1">
            <a:spLocks noGrp="1"/>
          </p:cNvSpPr>
          <p:nvPr>
            <p:ph type="sldNum" idx="12"/>
          </p:nvPr>
        </p:nvSpPr>
        <p:spPr>
          <a:xfrm>
            <a:off x="8523541" y="4695623"/>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8"/>
        <p:cNvGrpSpPr/>
        <p:nvPr/>
      </p:nvGrpSpPr>
      <p:grpSpPr>
        <a:xfrm>
          <a:off x="0" y="0"/>
          <a:ext cx="0" cy="0"/>
          <a:chOff x="0" y="0"/>
          <a:chExt cx="0" cy="0"/>
        </a:xfrm>
      </p:grpSpPr>
      <p:sp>
        <p:nvSpPr>
          <p:cNvPr id="19" name="Shape 19"/>
          <p:cNvSpPr/>
          <p:nvPr/>
        </p:nvSpPr>
        <p:spPr>
          <a:xfrm rot="10800000" flipH="1">
            <a:off x="0" y="1686000"/>
            <a:ext cx="9144000" cy="3457500"/>
          </a:xfrm>
          <a:prstGeom prst="rect">
            <a:avLst/>
          </a:prstGeom>
          <a:solidFill>
            <a:schemeClr val="accent4"/>
          </a:solidFill>
          <a:ln>
            <a:noFill/>
          </a:ln>
        </p:spPr>
        <p:txBody>
          <a:bodyPr lIns="91425" tIns="91425" rIns="91425" bIns="91425" anchor="ctr" anchorCtr="0">
            <a:noAutofit/>
          </a:bodyPr>
          <a:lstStyle/>
          <a:p>
            <a:pPr lvl="0">
              <a:spcBef>
                <a:spcPts val="0"/>
              </a:spcBef>
              <a:buNone/>
            </a:pPr>
            <a:endParaRPr/>
          </a:p>
        </p:txBody>
      </p:sp>
      <p:sp>
        <p:nvSpPr>
          <p:cNvPr id="20" name="Shape 20"/>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lIns="91425" tIns="91425" rIns="91425" bIns="91425" anchor="ctr" anchorCtr="0">
            <a:noAutofit/>
          </a:bodyPr>
          <a:lstStyle/>
          <a:p>
            <a:pPr lvl="0">
              <a:spcBef>
                <a:spcPts val="0"/>
              </a:spcBef>
              <a:buNone/>
            </a:pPr>
            <a:endParaRPr/>
          </a:p>
        </p:txBody>
      </p:sp>
      <p:sp>
        <p:nvSpPr>
          <p:cNvPr id="21" name="Shape 21"/>
          <p:cNvSpPr txBox="1">
            <a:spLocks noGrp="1"/>
          </p:cNvSpPr>
          <p:nvPr>
            <p:ph type="title"/>
          </p:nvPr>
        </p:nvSpPr>
        <p:spPr>
          <a:xfrm>
            <a:off x="471900" y="738725"/>
            <a:ext cx="8222100" cy="767700"/>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471900" y="1919075"/>
            <a:ext cx="8222100" cy="27102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3" name="Shape 23"/>
          <p:cNvSpPr txBox="1">
            <a:spLocks noGrp="1"/>
          </p:cNvSpPr>
          <p:nvPr>
            <p:ph type="sldNum" idx="12"/>
          </p:nvPr>
        </p:nvSpPr>
        <p:spPr>
          <a:xfrm>
            <a:off x="8523541" y="4695623"/>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4"/>
        <p:cNvGrpSpPr/>
        <p:nvPr/>
      </p:nvGrpSpPr>
      <p:grpSpPr>
        <a:xfrm>
          <a:off x="0" y="0"/>
          <a:ext cx="0" cy="0"/>
          <a:chOff x="0" y="0"/>
          <a:chExt cx="0" cy="0"/>
        </a:xfrm>
      </p:grpSpPr>
      <p:sp>
        <p:nvSpPr>
          <p:cNvPr id="25" name="Shape 25"/>
          <p:cNvSpPr/>
          <p:nvPr/>
        </p:nvSpPr>
        <p:spPr>
          <a:xfrm rot="10800000" flipH="1">
            <a:off x="0" y="1686000"/>
            <a:ext cx="9144000" cy="3457500"/>
          </a:xfrm>
          <a:prstGeom prst="rect">
            <a:avLst/>
          </a:prstGeom>
          <a:solidFill>
            <a:schemeClr val="accent4"/>
          </a:solidFill>
          <a:ln>
            <a:noFill/>
          </a:ln>
        </p:spPr>
        <p:txBody>
          <a:bodyPr lIns="91425" tIns="91425" rIns="91425" bIns="91425" anchor="ctr" anchorCtr="0">
            <a:noAutofit/>
          </a:bodyPr>
          <a:lstStyle/>
          <a:p>
            <a:pPr lvl="0">
              <a:spcBef>
                <a:spcPts val="0"/>
              </a:spcBef>
              <a:buNone/>
            </a:pPr>
            <a:endParaRPr/>
          </a:p>
        </p:txBody>
      </p:sp>
      <p:sp>
        <p:nvSpPr>
          <p:cNvPr id="26" name="Shape 26"/>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lIns="91425" tIns="91425" rIns="91425" bIns="91425" anchor="ctr" anchorCtr="0">
            <a:noAutofit/>
          </a:bodyPr>
          <a:lstStyle/>
          <a:p>
            <a:pPr lvl="0">
              <a:spcBef>
                <a:spcPts val="0"/>
              </a:spcBef>
              <a:buNone/>
            </a:pPr>
            <a:endParaRPr/>
          </a:p>
        </p:txBody>
      </p:sp>
      <p:sp>
        <p:nvSpPr>
          <p:cNvPr id="27" name="Shape 27"/>
          <p:cNvSpPr txBox="1">
            <a:spLocks noGrp="1"/>
          </p:cNvSpPr>
          <p:nvPr>
            <p:ph type="title"/>
          </p:nvPr>
        </p:nvSpPr>
        <p:spPr>
          <a:xfrm>
            <a:off x="471900" y="738725"/>
            <a:ext cx="8222100" cy="767700"/>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8" name="Shape 28"/>
          <p:cNvSpPr txBox="1">
            <a:spLocks noGrp="1"/>
          </p:cNvSpPr>
          <p:nvPr>
            <p:ph type="body" idx="1"/>
          </p:nvPr>
        </p:nvSpPr>
        <p:spPr>
          <a:xfrm>
            <a:off x="471900" y="1919075"/>
            <a:ext cx="3999900" cy="2710199"/>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9" name="Shape 29"/>
          <p:cNvSpPr txBox="1">
            <a:spLocks noGrp="1"/>
          </p:cNvSpPr>
          <p:nvPr>
            <p:ph type="body" idx="2"/>
          </p:nvPr>
        </p:nvSpPr>
        <p:spPr>
          <a:xfrm>
            <a:off x="4694250" y="1919075"/>
            <a:ext cx="3999900" cy="2710199"/>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0" name="Shape 30"/>
          <p:cNvSpPr txBox="1">
            <a:spLocks noGrp="1"/>
          </p:cNvSpPr>
          <p:nvPr>
            <p:ph type="sldNum" idx="12"/>
          </p:nvPr>
        </p:nvSpPr>
        <p:spPr>
          <a:xfrm>
            <a:off x="8523541" y="4695623"/>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1"/>
        <p:cNvGrpSpPr/>
        <p:nvPr/>
      </p:nvGrpSpPr>
      <p:grpSpPr>
        <a:xfrm>
          <a:off x="0" y="0"/>
          <a:ext cx="0" cy="0"/>
          <a:chOff x="0" y="0"/>
          <a:chExt cx="0" cy="0"/>
        </a:xfrm>
      </p:grpSpPr>
      <p:sp>
        <p:nvSpPr>
          <p:cNvPr id="32" name="Shape 32"/>
          <p:cNvSpPr/>
          <p:nvPr/>
        </p:nvSpPr>
        <p:spPr>
          <a:xfrm rot="10800000" flipH="1">
            <a:off x="0" y="656400"/>
            <a:ext cx="9144000" cy="4487100"/>
          </a:xfrm>
          <a:prstGeom prst="rect">
            <a:avLst/>
          </a:prstGeom>
          <a:solidFill>
            <a:schemeClr val="accent4"/>
          </a:solidFill>
          <a:ln>
            <a:noFill/>
          </a:ln>
        </p:spPr>
        <p:txBody>
          <a:bodyPr lIns="91425" tIns="91425" rIns="91425" bIns="91425" anchor="ctr" anchorCtr="0">
            <a:noAutofit/>
          </a:bodyPr>
          <a:lstStyle/>
          <a:p>
            <a:pPr lvl="0">
              <a:spcBef>
                <a:spcPts val="0"/>
              </a:spcBef>
              <a:buNone/>
            </a:pPr>
            <a:endParaRPr/>
          </a:p>
        </p:txBody>
      </p:sp>
      <p:sp>
        <p:nvSpPr>
          <p:cNvPr id="33" name="Shape 33"/>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lIns="91425" tIns="91425" rIns="91425" bIns="91425" anchor="ctr" anchorCtr="0">
            <a:noAutofit/>
          </a:bodyPr>
          <a:lstStyle/>
          <a:p>
            <a:pPr lvl="0">
              <a:spcBef>
                <a:spcPts val="0"/>
              </a:spcBef>
              <a:buNone/>
            </a:pPr>
            <a:endParaRPr/>
          </a:p>
        </p:txBody>
      </p:sp>
      <p:sp>
        <p:nvSpPr>
          <p:cNvPr id="34" name="Shape 34"/>
          <p:cNvSpPr txBox="1">
            <a:spLocks noGrp="1"/>
          </p:cNvSpPr>
          <p:nvPr>
            <p:ph type="title"/>
          </p:nvPr>
        </p:nvSpPr>
        <p:spPr>
          <a:xfrm>
            <a:off x="98250" y="16350"/>
            <a:ext cx="8826600" cy="602700"/>
          </a:xfrm>
          <a:prstGeom prst="rect">
            <a:avLst/>
          </a:prstGeom>
        </p:spPr>
        <p:txBody>
          <a:bodyPr lIns="91425" tIns="91425" rIns="91425" bIns="91425" anchor="ctr" anchorCtr="0"/>
          <a:lstStyle>
            <a:lvl1pPr lvl="0">
              <a:spcBef>
                <a:spcPts val="0"/>
              </a:spcBef>
              <a:buSzPct val="100000"/>
              <a:defRPr sz="1800"/>
            </a:lvl1pPr>
            <a:lvl2pPr lvl="1">
              <a:spcBef>
                <a:spcPts val="0"/>
              </a:spcBef>
              <a:buSzPct val="100000"/>
              <a:defRPr sz="1800"/>
            </a:lvl2pPr>
            <a:lvl3pPr lvl="2">
              <a:spcBef>
                <a:spcPts val="0"/>
              </a:spcBef>
              <a:buSzPct val="100000"/>
              <a:defRPr sz="1800"/>
            </a:lvl3pPr>
            <a:lvl4pPr lvl="3">
              <a:spcBef>
                <a:spcPts val="0"/>
              </a:spcBef>
              <a:buSzPct val="100000"/>
              <a:defRPr sz="1800"/>
            </a:lvl4pPr>
            <a:lvl5pPr lvl="4">
              <a:spcBef>
                <a:spcPts val="0"/>
              </a:spcBef>
              <a:buSzPct val="100000"/>
              <a:defRPr sz="1800"/>
            </a:lvl5pPr>
            <a:lvl6pPr lvl="5">
              <a:spcBef>
                <a:spcPts val="0"/>
              </a:spcBef>
              <a:buSzPct val="100000"/>
              <a:defRPr sz="1800"/>
            </a:lvl6pPr>
            <a:lvl7pPr lvl="6">
              <a:spcBef>
                <a:spcPts val="0"/>
              </a:spcBef>
              <a:buSzPct val="100000"/>
              <a:defRPr sz="1800"/>
            </a:lvl7pPr>
            <a:lvl8pPr lvl="7">
              <a:spcBef>
                <a:spcPts val="0"/>
              </a:spcBef>
              <a:buSzPct val="100000"/>
              <a:defRPr sz="1800"/>
            </a:lvl8pPr>
            <a:lvl9pPr lvl="8">
              <a:spcBef>
                <a:spcPts val="0"/>
              </a:spcBef>
              <a:buSzPct val="100000"/>
              <a:defRPr sz="1800"/>
            </a:lvl9pPr>
          </a:lstStyle>
          <a:p>
            <a:endParaRPr/>
          </a:p>
        </p:txBody>
      </p:sp>
      <p:sp>
        <p:nvSpPr>
          <p:cNvPr id="35" name="Shape 35"/>
          <p:cNvSpPr txBox="1">
            <a:spLocks noGrp="1"/>
          </p:cNvSpPr>
          <p:nvPr>
            <p:ph type="sldNum" idx="12"/>
          </p:nvPr>
        </p:nvSpPr>
        <p:spPr>
          <a:xfrm>
            <a:off x="8523541" y="4695623"/>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6"/>
        <p:cNvGrpSpPr/>
        <p:nvPr/>
      </p:nvGrpSpPr>
      <p:grpSpPr>
        <a:xfrm>
          <a:off x="0" y="0"/>
          <a:ext cx="0" cy="0"/>
          <a:chOff x="0" y="0"/>
          <a:chExt cx="0" cy="0"/>
        </a:xfrm>
      </p:grpSpPr>
      <p:sp>
        <p:nvSpPr>
          <p:cNvPr id="37" name="Shape 37"/>
          <p:cNvSpPr txBox="1"/>
          <p:nvPr/>
        </p:nvSpPr>
        <p:spPr>
          <a:xfrm rot="10800000" flipH="1">
            <a:off x="3276600" y="25"/>
            <a:ext cx="5867400" cy="5143500"/>
          </a:xfrm>
          <a:prstGeom prst="rect">
            <a:avLst/>
          </a:prstGeom>
          <a:solidFill>
            <a:schemeClr val="accent4"/>
          </a:solidFill>
          <a:ln>
            <a:noFill/>
          </a:ln>
        </p:spPr>
        <p:txBody>
          <a:bodyPr lIns="91425" tIns="91425" rIns="91425" bIns="91425" anchor="ctr" anchorCtr="0">
            <a:noAutofit/>
          </a:bodyPr>
          <a:lstStyle/>
          <a:p>
            <a:pPr lvl="0">
              <a:spcBef>
                <a:spcPts val="0"/>
              </a:spcBef>
              <a:buNone/>
            </a:pPr>
            <a:endParaRPr/>
          </a:p>
        </p:txBody>
      </p:sp>
      <p:sp>
        <p:nvSpPr>
          <p:cNvPr id="38" name="Shape 38"/>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lIns="91425" tIns="91425" rIns="91425" bIns="91425" anchor="ctr" anchorCtr="0">
            <a:noAutofit/>
          </a:bodyPr>
          <a:lstStyle/>
          <a:p>
            <a:pPr lvl="0">
              <a:spcBef>
                <a:spcPts val="0"/>
              </a:spcBef>
              <a:buNone/>
            </a:pPr>
            <a:endParaRPr/>
          </a:p>
        </p:txBody>
      </p:sp>
      <p:sp>
        <p:nvSpPr>
          <p:cNvPr id="39" name="Shape 39"/>
          <p:cNvSpPr txBox="1">
            <a:spLocks noGrp="1"/>
          </p:cNvSpPr>
          <p:nvPr>
            <p:ph type="title"/>
          </p:nvPr>
        </p:nvSpPr>
        <p:spPr>
          <a:xfrm>
            <a:off x="226077" y="357800"/>
            <a:ext cx="2808000" cy="9534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40" name="Shape 40"/>
          <p:cNvSpPr txBox="1">
            <a:spLocks noGrp="1"/>
          </p:cNvSpPr>
          <p:nvPr>
            <p:ph type="body" idx="1"/>
          </p:nvPr>
        </p:nvSpPr>
        <p:spPr>
          <a:xfrm>
            <a:off x="226075" y="1465800"/>
            <a:ext cx="2808000" cy="3163500"/>
          </a:xfrm>
          <a:prstGeom prst="rect">
            <a:avLst/>
          </a:prstGeom>
        </p:spPr>
        <p:txBody>
          <a:bodyPr lIns="91425" tIns="91425" rIns="91425" bIns="91425" anchor="t" anchorCtr="0"/>
          <a:lstStyle>
            <a:lvl1pPr lvl="0">
              <a:spcBef>
                <a:spcPts val="0"/>
              </a:spcBef>
              <a:buClr>
                <a:schemeClr val="lt1"/>
              </a:buClr>
              <a:buSzPct val="100000"/>
              <a:defRPr sz="1200">
                <a:solidFill>
                  <a:schemeClr val="lt1"/>
                </a:solidFill>
              </a:defRPr>
            </a:lvl1pPr>
            <a:lvl2pPr lvl="1">
              <a:spcBef>
                <a:spcPts val="0"/>
              </a:spcBef>
              <a:buClr>
                <a:schemeClr val="lt1"/>
              </a:buClr>
              <a:buSzPct val="100000"/>
              <a:defRPr sz="1200">
                <a:solidFill>
                  <a:schemeClr val="lt1"/>
                </a:solidFill>
              </a:defRPr>
            </a:lvl2pPr>
            <a:lvl3pPr lvl="2">
              <a:spcBef>
                <a:spcPts val="0"/>
              </a:spcBef>
              <a:buClr>
                <a:schemeClr val="lt1"/>
              </a:buClr>
              <a:buSzPct val="100000"/>
              <a:defRPr sz="1200">
                <a:solidFill>
                  <a:schemeClr val="lt1"/>
                </a:solidFill>
              </a:defRPr>
            </a:lvl3pPr>
            <a:lvl4pPr lvl="3">
              <a:spcBef>
                <a:spcPts val="0"/>
              </a:spcBef>
              <a:buClr>
                <a:schemeClr val="lt1"/>
              </a:buClr>
              <a:buSzPct val="100000"/>
              <a:defRPr sz="1200">
                <a:solidFill>
                  <a:schemeClr val="lt1"/>
                </a:solidFill>
              </a:defRPr>
            </a:lvl4pPr>
            <a:lvl5pPr lvl="4">
              <a:spcBef>
                <a:spcPts val="0"/>
              </a:spcBef>
              <a:buClr>
                <a:schemeClr val="lt1"/>
              </a:buClr>
              <a:buSzPct val="100000"/>
              <a:defRPr sz="1200">
                <a:solidFill>
                  <a:schemeClr val="lt1"/>
                </a:solidFill>
              </a:defRPr>
            </a:lvl5pPr>
            <a:lvl6pPr lvl="5">
              <a:spcBef>
                <a:spcPts val="0"/>
              </a:spcBef>
              <a:buClr>
                <a:schemeClr val="lt1"/>
              </a:buClr>
              <a:buSzPct val="100000"/>
              <a:defRPr sz="1200">
                <a:solidFill>
                  <a:schemeClr val="lt1"/>
                </a:solidFill>
              </a:defRPr>
            </a:lvl6pPr>
            <a:lvl7pPr lvl="6">
              <a:spcBef>
                <a:spcPts val="0"/>
              </a:spcBef>
              <a:buClr>
                <a:schemeClr val="lt1"/>
              </a:buClr>
              <a:buSzPct val="100000"/>
              <a:defRPr sz="1200">
                <a:solidFill>
                  <a:schemeClr val="lt1"/>
                </a:solidFill>
              </a:defRPr>
            </a:lvl7pPr>
            <a:lvl8pPr lvl="7">
              <a:spcBef>
                <a:spcPts val="0"/>
              </a:spcBef>
              <a:buClr>
                <a:schemeClr val="lt1"/>
              </a:buClr>
              <a:buSzPct val="100000"/>
              <a:defRPr sz="1200">
                <a:solidFill>
                  <a:schemeClr val="lt1"/>
                </a:solidFill>
              </a:defRPr>
            </a:lvl8pPr>
            <a:lvl9pPr lvl="8">
              <a:spcBef>
                <a:spcPts val="0"/>
              </a:spcBef>
              <a:buClr>
                <a:schemeClr val="lt1"/>
              </a:buClr>
              <a:buSzPct val="100000"/>
              <a:defRPr sz="1200">
                <a:solidFill>
                  <a:schemeClr val="lt1"/>
                </a:solidFill>
              </a:defRPr>
            </a:lvl9pPr>
          </a:lstStyle>
          <a:p>
            <a:endParaRPr/>
          </a:p>
        </p:txBody>
      </p:sp>
      <p:sp>
        <p:nvSpPr>
          <p:cNvPr id="41" name="Shape 41"/>
          <p:cNvSpPr txBox="1">
            <a:spLocks noGrp="1"/>
          </p:cNvSpPr>
          <p:nvPr>
            <p:ph type="sldNum" idx="12"/>
          </p:nvPr>
        </p:nvSpPr>
        <p:spPr>
          <a:xfrm>
            <a:off x="8523541" y="4695623"/>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Main point">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490250" y="488250"/>
            <a:ext cx="6227100" cy="4090800"/>
          </a:xfrm>
          <a:prstGeom prst="rect">
            <a:avLst/>
          </a:prstGeom>
        </p:spPr>
        <p:txBody>
          <a:bodyPr lIns="91425" tIns="91425" rIns="91425" bIns="91425" anchor="ctr" anchorCtr="0"/>
          <a:lstStyle>
            <a:lvl1pPr lvl="0">
              <a:spcBef>
                <a:spcPts val="0"/>
              </a:spcBef>
              <a:buSzPct val="100000"/>
              <a:defRPr sz="6000"/>
            </a:lvl1pPr>
            <a:lvl2pPr lvl="1">
              <a:spcBef>
                <a:spcPts val="0"/>
              </a:spcBef>
              <a:buSzPct val="100000"/>
              <a:defRPr sz="6000"/>
            </a:lvl2pPr>
            <a:lvl3pPr lvl="2">
              <a:spcBef>
                <a:spcPts val="0"/>
              </a:spcBef>
              <a:buSzPct val="100000"/>
              <a:defRPr sz="6000"/>
            </a:lvl3pPr>
            <a:lvl4pPr lvl="3">
              <a:spcBef>
                <a:spcPts val="0"/>
              </a:spcBef>
              <a:buSzPct val="100000"/>
              <a:defRPr sz="6000"/>
            </a:lvl4pPr>
            <a:lvl5pPr lvl="4">
              <a:spcBef>
                <a:spcPts val="0"/>
              </a:spcBef>
              <a:buSzPct val="100000"/>
              <a:defRPr sz="6000"/>
            </a:lvl5pPr>
            <a:lvl6pPr lvl="5">
              <a:spcBef>
                <a:spcPts val="0"/>
              </a:spcBef>
              <a:buSzPct val="100000"/>
              <a:defRPr sz="6000"/>
            </a:lvl6pPr>
            <a:lvl7pPr lvl="6">
              <a:spcBef>
                <a:spcPts val="0"/>
              </a:spcBef>
              <a:buSzPct val="100000"/>
              <a:defRPr sz="6000"/>
            </a:lvl7pPr>
            <a:lvl8pPr lvl="7">
              <a:spcBef>
                <a:spcPts val="0"/>
              </a:spcBef>
              <a:buSzPct val="100000"/>
              <a:defRPr sz="6000"/>
            </a:lvl8pPr>
            <a:lvl9pPr lvl="8">
              <a:spcBef>
                <a:spcPts val="0"/>
              </a:spcBef>
              <a:buSzPct val="100000"/>
              <a:defRPr sz="6000"/>
            </a:lvl9pPr>
          </a:lstStyle>
          <a:p>
            <a:endParaRPr/>
          </a:p>
        </p:txBody>
      </p:sp>
      <p:sp>
        <p:nvSpPr>
          <p:cNvPr id="44" name="Shape 44"/>
          <p:cNvSpPr txBox="1">
            <a:spLocks noGrp="1"/>
          </p:cNvSpPr>
          <p:nvPr>
            <p:ph type="sldNum" idx="12"/>
          </p:nvPr>
        </p:nvSpPr>
        <p:spPr>
          <a:xfrm>
            <a:off x="8523541" y="4695623"/>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45"/>
        <p:cNvGrpSpPr/>
        <p:nvPr/>
      </p:nvGrpSpPr>
      <p:grpSpPr>
        <a:xfrm>
          <a:off x="0" y="0"/>
          <a:ext cx="0" cy="0"/>
          <a:chOff x="0" y="0"/>
          <a:chExt cx="0" cy="0"/>
        </a:xfrm>
      </p:grpSpPr>
      <p:sp>
        <p:nvSpPr>
          <p:cNvPr id="46" name="Shape 46"/>
          <p:cNvSpPr/>
          <p:nvPr/>
        </p:nvSpPr>
        <p:spPr>
          <a:xfrm flipH="1">
            <a:off x="0" y="0"/>
            <a:ext cx="4572000" cy="5143500"/>
          </a:xfrm>
          <a:prstGeom prst="rect">
            <a:avLst/>
          </a:prstGeom>
          <a:solidFill>
            <a:schemeClr val="accent4"/>
          </a:solidFill>
          <a:ln>
            <a:noFill/>
          </a:ln>
        </p:spPr>
        <p:txBody>
          <a:bodyPr lIns="91425" tIns="91425" rIns="91425" bIns="91425" anchor="ctr" anchorCtr="0">
            <a:noAutofit/>
          </a:bodyPr>
          <a:lstStyle/>
          <a:p>
            <a:pPr lvl="0">
              <a:spcBef>
                <a:spcPts val="0"/>
              </a:spcBef>
              <a:buNone/>
            </a:pPr>
            <a:endParaRPr/>
          </a:p>
        </p:txBody>
      </p:sp>
      <p:sp>
        <p:nvSpPr>
          <p:cNvPr id="47" name="Shape 47"/>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lIns="91425" tIns="91425" rIns="91425" bIns="91425" anchor="ctr" anchorCtr="0">
            <a:noAutofit/>
          </a:bodyPr>
          <a:lstStyle/>
          <a:p>
            <a:pPr lvl="0">
              <a:spcBef>
                <a:spcPts val="0"/>
              </a:spcBef>
              <a:buNone/>
            </a:pPr>
            <a:endParaRPr/>
          </a:p>
        </p:txBody>
      </p:sp>
      <p:sp>
        <p:nvSpPr>
          <p:cNvPr id="48" name="Shape 48"/>
          <p:cNvSpPr txBox="1">
            <a:spLocks noGrp="1"/>
          </p:cNvSpPr>
          <p:nvPr>
            <p:ph type="title"/>
          </p:nvPr>
        </p:nvSpPr>
        <p:spPr>
          <a:xfrm>
            <a:off x="265500" y="1233175"/>
            <a:ext cx="4045200" cy="1482300"/>
          </a:xfrm>
          <a:prstGeom prst="rect">
            <a:avLst/>
          </a:prstGeom>
        </p:spPr>
        <p:txBody>
          <a:bodyPr lIns="91425" tIns="91425" rIns="91425" bIns="91425" anchor="b" anchorCtr="0"/>
          <a:lstStyle>
            <a:lvl1pPr lvl="0" algn="ctr">
              <a:spcBef>
                <a:spcPts val="0"/>
              </a:spcBef>
              <a:buClr>
                <a:schemeClr val="dk2"/>
              </a:buClr>
              <a:buSzPct val="100000"/>
              <a:defRPr sz="4200">
                <a:solidFill>
                  <a:schemeClr val="dk2"/>
                </a:solidFill>
              </a:defRPr>
            </a:lvl1pPr>
            <a:lvl2pPr lvl="1" algn="ctr">
              <a:spcBef>
                <a:spcPts val="0"/>
              </a:spcBef>
              <a:buClr>
                <a:schemeClr val="dk2"/>
              </a:buClr>
              <a:buSzPct val="100000"/>
              <a:defRPr sz="4200">
                <a:solidFill>
                  <a:schemeClr val="dk2"/>
                </a:solidFill>
              </a:defRPr>
            </a:lvl2pPr>
            <a:lvl3pPr lvl="2" algn="ctr">
              <a:spcBef>
                <a:spcPts val="0"/>
              </a:spcBef>
              <a:buClr>
                <a:schemeClr val="dk2"/>
              </a:buClr>
              <a:buSzPct val="100000"/>
              <a:defRPr sz="4200">
                <a:solidFill>
                  <a:schemeClr val="dk2"/>
                </a:solidFill>
              </a:defRPr>
            </a:lvl3pPr>
            <a:lvl4pPr lvl="3" algn="ctr">
              <a:spcBef>
                <a:spcPts val="0"/>
              </a:spcBef>
              <a:buClr>
                <a:schemeClr val="dk2"/>
              </a:buClr>
              <a:buSzPct val="100000"/>
              <a:defRPr sz="4200">
                <a:solidFill>
                  <a:schemeClr val="dk2"/>
                </a:solidFill>
              </a:defRPr>
            </a:lvl4pPr>
            <a:lvl5pPr lvl="4" algn="ctr">
              <a:spcBef>
                <a:spcPts val="0"/>
              </a:spcBef>
              <a:buClr>
                <a:schemeClr val="dk2"/>
              </a:buClr>
              <a:buSzPct val="100000"/>
              <a:defRPr sz="4200">
                <a:solidFill>
                  <a:schemeClr val="dk2"/>
                </a:solidFill>
              </a:defRPr>
            </a:lvl5pPr>
            <a:lvl6pPr lvl="5" algn="ctr">
              <a:spcBef>
                <a:spcPts val="0"/>
              </a:spcBef>
              <a:buClr>
                <a:schemeClr val="dk2"/>
              </a:buClr>
              <a:buSzPct val="100000"/>
              <a:defRPr sz="4200">
                <a:solidFill>
                  <a:schemeClr val="dk2"/>
                </a:solidFill>
              </a:defRPr>
            </a:lvl6pPr>
            <a:lvl7pPr lvl="6" algn="ctr">
              <a:spcBef>
                <a:spcPts val="0"/>
              </a:spcBef>
              <a:buClr>
                <a:schemeClr val="dk2"/>
              </a:buClr>
              <a:buSzPct val="100000"/>
              <a:defRPr sz="4200">
                <a:solidFill>
                  <a:schemeClr val="dk2"/>
                </a:solidFill>
              </a:defRPr>
            </a:lvl7pPr>
            <a:lvl8pPr lvl="7" algn="ctr">
              <a:spcBef>
                <a:spcPts val="0"/>
              </a:spcBef>
              <a:buClr>
                <a:schemeClr val="dk2"/>
              </a:buClr>
              <a:buSzPct val="100000"/>
              <a:defRPr sz="4200">
                <a:solidFill>
                  <a:schemeClr val="dk2"/>
                </a:solidFill>
              </a:defRPr>
            </a:lvl8pPr>
            <a:lvl9pPr lvl="8" algn="ctr">
              <a:spcBef>
                <a:spcPts val="0"/>
              </a:spcBef>
              <a:buClr>
                <a:schemeClr val="dk2"/>
              </a:buClr>
              <a:buSzPct val="100000"/>
              <a:defRPr sz="4200">
                <a:solidFill>
                  <a:schemeClr val="dk2"/>
                </a:solidFill>
              </a:defRPr>
            </a:lvl9pPr>
          </a:lstStyle>
          <a:p>
            <a:endParaRPr/>
          </a:p>
        </p:txBody>
      </p:sp>
      <p:sp>
        <p:nvSpPr>
          <p:cNvPr id="49" name="Shape 49"/>
          <p:cNvSpPr txBox="1">
            <a:spLocks noGrp="1"/>
          </p:cNvSpPr>
          <p:nvPr>
            <p:ph type="subTitle" idx="1"/>
          </p:nvPr>
        </p:nvSpPr>
        <p:spPr>
          <a:xfrm>
            <a:off x="265500" y="2779466"/>
            <a:ext cx="4045200" cy="1235099"/>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50" name="Shape 50"/>
          <p:cNvSpPr txBox="1">
            <a:spLocks noGrp="1"/>
          </p:cNvSpPr>
          <p:nvPr>
            <p:ph type="body" idx="2"/>
          </p:nvPr>
        </p:nvSpPr>
        <p:spPr>
          <a:xfrm>
            <a:off x="4939500" y="724200"/>
            <a:ext cx="3837000" cy="3695100"/>
          </a:xfrm>
          <a:prstGeom prst="rect">
            <a:avLst/>
          </a:prstGeom>
        </p:spPr>
        <p:txBody>
          <a:bodyPr lIns="91425" tIns="91425" rIns="91425" bIns="91425" anchor="ctr" anchorCtr="0"/>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a:endParaRPr/>
          </a:p>
        </p:txBody>
      </p:sp>
      <p:sp>
        <p:nvSpPr>
          <p:cNvPr id="51" name="Shape 51"/>
          <p:cNvSpPr txBox="1">
            <a:spLocks noGrp="1"/>
          </p:cNvSpPr>
          <p:nvPr>
            <p:ph type="sldNum" idx="12"/>
          </p:nvPr>
        </p:nvSpPr>
        <p:spPr>
          <a:xfrm>
            <a:off x="8523541" y="4695623"/>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Caption">
    <p:spTree>
      <p:nvGrpSpPr>
        <p:cNvPr id="1" name="Shape 52"/>
        <p:cNvGrpSpPr/>
        <p:nvPr/>
      </p:nvGrpSpPr>
      <p:grpSpPr>
        <a:xfrm>
          <a:off x="0" y="0"/>
          <a:ext cx="0" cy="0"/>
          <a:chOff x="0" y="0"/>
          <a:chExt cx="0" cy="0"/>
        </a:xfrm>
      </p:grpSpPr>
      <p:sp>
        <p:nvSpPr>
          <p:cNvPr id="53" name="Shape 53"/>
          <p:cNvSpPr txBox="1"/>
          <p:nvPr/>
        </p:nvSpPr>
        <p:spPr>
          <a:xfrm rot="10800000" flipH="1">
            <a:off x="0" y="0"/>
            <a:ext cx="9144000" cy="4695900"/>
          </a:xfrm>
          <a:prstGeom prst="rect">
            <a:avLst/>
          </a:prstGeom>
          <a:solidFill>
            <a:schemeClr val="accent4"/>
          </a:solidFill>
          <a:ln>
            <a:noFill/>
          </a:ln>
        </p:spPr>
        <p:txBody>
          <a:bodyPr lIns="91425" tIns="91425" rIns="91425" bIns="91425" anchor="ctr" anchorCtr="0">
            <a:noAutofit/>
          </a:bodyPr>
          <a:lstStyle/>
          <a:p>
            <a:pPr lvl="0">
              <a:spcBef>
                <a:spcPts val="0"/>
              </a:spcBef>
              <a:buNone/>
            </a:pPr>
            <a:endParaRPr/>
          </a:p>
        </p:txBody>
      </p:sp>
      <p:sp>
        <p:nvSpPr>
          <p:cNvPr id="54" name="Shape 54"/>
          <p:cNvSpPr/>
          <p:nvPr/>
        </p:nvSpPr>
        <p:spPr>
          <a:xfrm rot="10800000" flipH="1">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lIns="91425" tIns="91425" rIns="91425" bIns="91425" anchor="ctr" anchorCtr="0">
            <a:noAutofit/>
          </a:bodyPr>
          <a:lstStyle/>
          <a:p>
            <a:pPr lvl="0">
              <a:spcBef>
                <a:spcPts val="0"/>
              </a:spcBef>
              <a:buNone/>
            </a:pPr>
            <a:endParaRPr/>
          </a:p>
        </p:txBody>
      </p:sp>
      <p:sp>
        <p:nvSpPr>
          <p:cNvPr id="55" name="Shape 55"/>
          <p:cNvSpPr txBox="1">
            <a:spLocks noGrp="1"/>
          </p:cNvSpPr>
          <p:nvPr>
            <p:ph type="body" idx="1"/>
          </p:nvPr>
        </p:nvSpPr>
        <p:spPr>
          <a:xfrm>
            <a:off x="57150" y="4696825"/>
            <a:ext cx="8382000" cy="446700"/>
          </a:xfrm>
          <a:prstGeom prst="rect">
            <a:avLst/>
          </a:prstGeom>
        </p:spPr>
        <p:txBody>
          <a:bodyPr lIns="91425" tIns="91425" rIns="91425" bIns="91425" anchor="ctr" anchorCtr="0"/>
          <a:lstStyle>
            <a:lvl1pPr lvl="0">
              <a:lnSpc>
                <a:spcPct val="100000"/>
              </a:lnSpc>
              <a:spcBef>
                <a:spcPts val="0"/>
              </a:spcBef>
              <a:spcAft>
                <a:spcPts val="0"/>
              </a:spcAft>
              <a:buClr>
                <a:schemeClr val="lt1"/>
              </a:buClr>
              <a:buSzPct val="100000"/>
              <a:buNone/>
              <a:defRPr sz="1200">
                <a:solidFill>
                  <a:schemeClr val="lt1"/>
                </a:solidFill>
              </a:defRPr>
            </a:lvl1pPr>
          </a:lstStyle>
          <a:p>
            <a:endParaRPr/>
          </a:p>
        </p:txBody>
      </p:sp>
      <p:sp>
        <p:nvSpPr>
          <p:cNvPr id="56" name="Shape 56"/>
          <p:cNvSpPr txBox="1">
            <a:spLocks noGrp="1"/>
          </p:cNvSpPr>
          <p:nvPr>
            <p:ph type="sldNum" idx="12"/>
          </p:nvPr>
        </p:nvSpPr>
        <p:spPr>
          <a:xfrm>
            <a:off x="8523541" y="4695623"/>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Big number">
    <p:bg>
      <p:bgPr>
        <a:solidFill>
          <a:schemeClr val="accent4"/>
        </a:solidFill>
        <a:effectLst/>
      </p:bgPr>
    </p:bg>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475500" y="1258525"/>
            <a:ext cx="8222100" cy="1963500"/>
          </a:xfrm>
          <a:prstGeom prst="rect">
            <a:avLst/>
          </a:prstGeom>
        </p:spPr>
        <p:txBody>
          <a:bodyPr lIns="91425" tIns="91425" rIns="91425" bIns="91425" anchor="b" anchorCtr="0"/>
          <a:lstStyle>
            <a:lvl1pPr lvl="0" algn="ctr">
              <a:spcBef>
                <a:spcPts val="0"/>
              </a:spcBef>
              <a:buClr>
                <a:schemeClr val="dk2"/>
              </a:buClr>
              <a:buSzPct val="100000"/>
              <a:defRPr sz="12000">
                <a:solidFill>
                  <a:schemeClr val="dk2"/>
                </a:solidFill>
              </a:defRPr>
            </a:lvl1pPr>
            <a:lvl2pPr lvl="1" algn="ctr">
              <a:spcBef>
                <a:spcPts val="0"/>
              </a:spcBef>
              <a:buClr>
                <a:schemeClr val="dk2"/>
              </a:buClr>
              <a:buSzPct val="100000"/>
              <a:defRPr sz="12000">
                <a:solidFill>
                  <a:schemeClr val="dk2"/>
                </a:solidFill>
              </a:defRPr>
            </a:lvl2pPr>
            <a:lvl3pPr lvl="2" algn="ctr">
              <a:spcBef>
                <a:spcPts val="0"/>
              </a:spcBef>
              <a:buClr>
                <a:schemeClr val="dk2"/>
              </a:buClr>
              <a:buSzPct val="100000"/>
              <a:defRPr sz="12000">
                <a:solidFill>
                  <a:schemeClr val="dk2"/>
                </a:solidFill>
              </a:defRPr>
            </a:lvl3pPr>
            <a:lvl4pPr lvl="3" algn="ctr">
              <a:spcBef>
                <a:spcPts val="0"/>
              </a:spcBef>
              <a:buClr>
                <a:schemeClr val="dk2"/>
              </a:buClr>
              <a:buSzPct val="100000"/>
              <a:defRPr sz="12000">
                <a:solidFill>
                  <a:schemeClr val="dk2"/>
                </a:solidFill>
              </a:defRPr>
            </a:lvl4pPr>
            <a:lvl5pPr lvl="4" algn="ctr">
              <a:spcBef>
                <a:spcPts val="0"/>
              </a:spcBef>
              <a:buClr>
                <a:schemeClr val="dk2"/>
              </a:buClr>
              <a:buSzPct val="100000"/>
              <a:defRPr sz="12000">
                <a:solidFill>
                  <a:schemeClr val="dk2"/>
                </a:solidFill>
              </a:defRPr>
            </a:lvl5pPr>
            <a:lvl6pPr lvl="5" algn="ctr">
              <a:spcBef>
                <a:spcPts val="0"/>
              </a:spcBef>
              <a:buClr>
                <a:schemeClr val="dk2"/>
              </a:buClr>
              <a:buSzPct val="100000"/>
              <a:defRPr sz="12000">
                <a:solidFill>
                  <a:schemeClr val="dk2"/>
                </a:solidFill>
              </a:defRPr>
            </a:lvl6pPr>
            <a:lvl7pPr lvl="6" algn="ctr">
              <a:spcBef>
                <a:spcPts val="0"/>
              </a:spcBef>
              <a:buClr>
                <a:schemeClr val="dk2"/>
              </a:buClr>
              <a:buSzPct val="100000"/>
              <a:defRPr sz="12000">
                <a:solidFill>
                  <a:schemeClr val="dk2"/>
                </a:solidFill>
              </a:defRPr>
            </a:lvl7pPr>
            <a:lvl8pPr lvl="7" algn="ctr">
              <a:spcBef>
                <a:spcPts val="0"/>
              </a:spcBef>
              <a:buClr>
                <a:schemeClr val="dk2"/>
              </a:buClr>
              <a:buSzPct val="100000"/>
              <a:defRPr sz="12000">
                <a:solidFill>
                  <a:schemeClr val="dk2"/>
                </a:solidFill>
              </a:defRPr>
            </a:lvl8pPr>
            <a:lvl9pPr lvl="8" algn="ctr">
              <a:spcBef>
                <a:spcPts val="0"/>
              </a:spcBef>
              <a:buClr>
                <a:schemeClr val="dk2"/>
              </a:buClr>
              <a:buSzPct val="100000"/>
              <a:defRPr sz="12000">
                <a:solidFill>
                  <a:schemeClr val="dk2"/>
                </a:solidFill>
              </a:defRPr>
            </a:lvl9pPr>
          </a:lstStyle>
          <a:p>
            <a:endParaRPr/>
          </a:p>
        </p:txBody>
      </p:sp>
      <p:sp>
        <p:nvSpPr>
          <p:cNvPr id="59" name="Shape 59"/>
          <p:cNvSpPr txBox="1">
            <a:spLocks noGrp="1"/>
          </p:cNvSpPr>
          <p:nvPr>
            <p:ph type="body" idx="1"/>
          </p:nvPr>
        </p:nvSpPr>
        <p:spPr>
          <a:xfrm>
            <a:off x="475500" y="3304625"/>
            <a:ext cx="8222100" cy="13008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60" name="Shape 60"/>
          <p:cNvSpPr txBox="1">
            <a:spLocks noGrp="1"/>
          </p:cNvSpPr>
          <p:nvPr>
            <p:ph type="sldNum" idx="12"/>
          </p:nvPr>
        </p:nvSpPr>
        <p:spPr>
          <a:xfrm>
            <a:off x="8523541" y="4695623"/>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471900" y="738725"/>
            <a:ext cx="8222100" cy="767700"/>
          </a:xfrm>
          <a:prstGeom prst="rect">
            <a:avLst/>
          </a:prstGeom>
          <a:noFill/>
          <a:ln>
            <a:noFill/>
          </a:ln>
        </p:spPr>
        <p:txBody>
          <a:bodyPr lIns="91425" tIns="91425" rIns="91425" bIns="91425" anchor="b" anchorCtr="0"/>
          <a:lstStyle>
            <a:lvl1pPr lvl="0">
              <a:spcBef>
                <a:spcPts val="0"/>
              </a:spcBef>
              <a:buClr>
                <a:schemeClr val="lt1"/>
              </a:buClr>
              <a:buSzPct val="100000"/>
              <a:buFont typeface="Roboto"/>
              <a:buNone/>
              <a:defRPr sz="3200">
                <a:solidFill>
                  <a:schemeClr val="lt1"/>
                </a:solidFill>
                <a:latin typeface="Roboto"/>
                <a:ea typeface="Roboto"/>
                <a:cs typeface="Roboto"/>
                <a:sym typeface="Roboto"/>
              </a:defRPr>
            </a:lvl1pPr>
            <a:lvl2pPr lvl="1">
              <a:spcBef>
                <a:spcPts val="0"/>
              </a:spcBef>
              <a:buClr>
                <a:schemeClr val="lt1"/>
              </a:buClr>
              <a:buSzPct val="100000"/>
              <a:buFont typeface="Roboto"/>
              <a:buNone/>
              <a:defRPr sz="3200">
                <a:solidFill>
                  <a:schemeClr val="lt1"/>
                </a:solidFill>
                <a:latin typeface="Roboto"/>
                <a:ea typeface="Roboto"/>
                <a:cs typeface="Roboto"/>
                <a:sym typeface="Roboto"/>
              </a:defRPr>
            </a:lvl2pPr>
            <a:lvl3pPr lvl="2">
              <a:spcBef>
                <a:spcPts val="0"/>
              </a:spcBef>
              <a:buClr>
                <a:schemeClr val="lt1"/>
              </a:buClr>
              <a:buSzPct val="100000"/>
              <a:buFont typeface="Roboto"/>
              <a:buNone/>
              <a:defRPr sz="3200">
                <a:solidFill>
                  <a:schemeClr val="lt1"/>
                </a:solidFill>
                <a:latin typeface="Roboto"/>
                <a:ea typeface="Roboto"/>
                <a:cs typeface="Roboto"/>
                <a:sym typeface="Roboto"/>
              </a:defRPr>
            </a:lvl3pPr>
            <a:lvl4pPr lvl="3">
              <a:spcBef>
                <a:spcPts val="0"/>
              </a:spcBef>
              <a:buClr>
                <a:schemeClr val="lt1"/>
              </a:buClr>
              <a:buSzPct val="100000"/>
              <a:buFont typeface="Roboto"/>
              <a:buNone/>
              <a:defRPr sz="3200">
                <a:solidFill>
                  <a:schemeClr val="lt1"/>
                </a:solidFill>
                <a:latin typeface="Roboto"/>
                <a:ea typeface="Roboto"/>
                <a:cs typeface="Roboto"/>
                <a:sym typeface="Roboto"/>
              </a:defRPr>
            </a:lvl4pPr>
            <a:lvl5pPr lvl="4">
              <a:spcBef>
                <a:spcPts val="0"/>
              </a:spcBef>
              <a:buClr>
                <a:schemeClr val="lt1"/>
              </a:buClr>
              <a:buSzPct val="100000"/>
              <a:buFont typeface="Roboto"/>
              <a:buNone/>
              <a:defRPr sz="3200">
                <a:solidFill>
                  <a:schemeClr val="lt1"/>
                </a:solidFill>
                <a:latin typeface="Roboto"/>
                <a:ea typeface="Roboto"/>
                <a:cs typeface="Roboto"/>
                <a:sym typeface="Roboto"/>
              </a:defRPr>
            </a:lvl5pPr>
            <a:lvl6pPr lvl="5">
              <a:spcBef>
                <a:spcPts val="0"/>
              </a:spcBef>
              <a:buClr>
                <a:schemeClr val="lt1"/>
              </a:buClr>
              <a:buSzPct val="100000"/>
              <a:buFont typeface="Roboto"/>
              <a:buNone/>
              <a:defRPr sz="3200">
                <a:solidFill>
                  <a:schemeClr val="lt1"/>
                </a:solidFill>
                <a:latin typeface="Roboto"/>
                <a:ea typeface="Roboto"/>
                <a:cs typeface="Roboto"/>
                <a:sym typeface="Roboto"/>
              </a:defRPr>
            </a:lvl6pPr>
            <a:lvl7pPr lvl="6">
              <a:spcBef>
                <a:spcPts val="0"/>
              </a:spcBef>
              <a:buClr>
                <a:schemeClr val="lt1"/>
              </a:buClr>
              <a:buSzPct val="100000"/>
              <a:buFont typeface="Roboto"/>
              <a:buNone/>
              <a:defRPr sz="3200">
                <a:solidFill>
                  <a:schemeClr val="lt1"/>
                </a:solidFill>
                <a:latin typeface="Roboto"/>
                <a:ea typeface="Roboto"/>
                <a:cs typeface="Roboto"/>
                <a:sym typeface="Roboto"/>
              </a:defRPr>
            </a:lvl7pPr>
            <a:lvl8pPr lvl="7">
              <a:spcBef>
                <a:spcPts val="0"/>
              </a:spcBef>
              <a:buClr>
                <a:schemeClr val="lt1"/>
              </a:buClr>
              <a:buSzPct val="100000"/>
              <a:buFont typeface="Roboto"/>
              <a:buNone/>
              <a:defRPr sz="3200">
                <a:solidFill>
                  <a:schemeClr val="lt1"/>
                </a:solidFill>
                <a:latin typeface="Roboto"/>
                <a:ea typeface="Roboto"/>
                <a:cs typeface="Roboto"/>
                <a:sym typeface="Roboto"/>
              </a:defRPr>
            </a:lvl8pPr>
            <a:lvl9pPr lvl="8">
              <a:spcBef>
                <a:spcPts val="0"/>
              </a:spcBef>
              <a:buClr>
                <a:schemeClr val="lt1"/>
              </a:buClr>
              <a:buSzPct val="100000"/>
              <a:buFont typeface="Roboto"/>
              <a:buNone/>
              <a:defRPr sz="3200">
                <a:solidFill>
                  <a:schemeClr val="lt1"/>
                </a:solidFill>
                <a:latin typeface="Roboto"/>
                <a:ea typeface="Roboto"/>
                <a:cs typeface="Roboto"/>
                <a:sym typeface="Roboto"/>
              </a:defRPr>
            </a:lvl9pPr>
          </a:lstStyle>
          <a:p>
            <a:endParaRPr/>
          </a:p>
        </p:txBody>
      </p:sp>
      <p:sp>
        <p:nvSpPr>
          <p:cNvPr id="7" name="Shape 7"/>
          <p:cNvSpPr txBox="1">
            <a:spLocks noGrp="1"/>
          </p:cNvSpPr>
          <p:nvPr>
            <p:ph type="body" idx="1"/>
          </p:nvPr>
        </p:nvSpPr>
        <p:spPr>
          <a:xfrm>
            <a:off x="471900" y="1919075"/>
            <a:ext cx="8222100" cy="27102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lt2"/>
              </a:buClr>
              <a:buSzPct val="100000"/>
              <a:buFont typeface="Roboto"/>
              <a:defRPr sz="1800">
                <a:solidFill>
                  <a:schemeClr val="lt2"/>
                </a:solidFill>
                <a:latin typeface="Roboto"/>
                <a:ea typeface="Roboto"/>
                <a:cs typeface="Roboto"/>
                <a:sym typeface="Roboto"/>
              </a:defRPr>
            </a:lvl1pPr>
            <a:lvl2pPr lvl="1">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2pPr>
            <a:lvl3pPr lvl="2">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3pPr>
            <a:lvl4pPr lvl="3">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4pPr>
            <a:lvl5pPr lvl="4">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5pPr>
            <a:lvl6pPr lvl="5">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6pPr>
            <a:lvl7pPr lvl="6">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7pPr>
            <a:lvl8pPr lvl="7">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8pPr>
            <a:lvl9pPr lvl="8">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9pPr>
          </a:lstStyle>
          <a:p>
            <a:endParaRPr/>
          </a:p>
        </p:txBody>
      </p:sp>
      <p:sp>
        <p:nvSpPr>
          <p:cNvPr id="8" name="Shape 8"/>
          <p:cNvSpPr txBox="1">
            <a:spLocks noGrp="1"/>
          </p:cNvSpPr>
          <p:nvPr>
            <p:ph type="sldNum" idx="12"/>
          </p:nvPr>
        </p:nvSpPr>
        <p:spPr>
          <a:xfrm>
            <a:off x="8523541" y="4695623"/>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lt2"/>
                </a:solidFill>
                <a:latin typeface="Roboto"/>
                <a:ea typeface="Roboto"/>
                <a:cs typeface="Roboto"/>
                <a:sym typeface="Roboto"/>
              </a:rPr>
              <a:t>‹#›</a:t>
            </a:fld>
            <a:endParaRPr lang="en" sz="1000">
              <a:solidFill>
                <a:schemeClr val="lt2"/>
              </a:solidFill>
              <a:latin typeface="Roboto"/>
              <a:ea typeface="Roboto"/>
              <a:cs typeface="Roboto"/>
              <a:sym typeface="Roboto"/>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4.xml"/><Relationship Id="rId5" Type="http://schemas.openxmlformats.org/officeDocument/2006/relationships/image" Target="../media/image9.png"/><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4.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hyperlink" Target="https://taiga.io/"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4.xml"/><Relationship Id="rId5" Type="http://schemas.openxmlformats.org/officeDocument/2006/relationships/image" Target="../media/image1.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Agile Scrum Management</a:t>
            </a:r>
            <a:br>
              <a:rPr lang="en-US" dirty="0" smtClean="0">
                <a:latin typeface="+mn-lt"/>
              </a:rPr>
            </a:br>
            <a:r>
              <a:rPr lang="en-US" dirty="0" smtClean="0">
                <a:latin typeface="+mn-lt"/>
              </a:rPr>
              <a:t/>
            </a:r>
            <a:br>
              <a:rPr lang="en-US" dirty="0" smtClean="0">
                <a:latin typeface="+mn-lt"/>
              </a:rPr>
            </a:br>
            <a:endParaRPr lang="en-US" sz="2000" dirty="0">
              <a:latin typeface="+mn-lt"/>
            </a:endParaRPr>
          </a:p>
        </p:txBody>
      </p:sp>
      <p:pic>
        <p:nvPicPr>
          <p:cNvPr id="4" name="Picture 3" descr="CiNowLogo.png"/>
          <p:cNvPicPr/>
          <p:nvPr/>
        </p:nvPicPr>
        <p:blipFill>
          <a:blip r:embed="rId2" cstate="print"/>
          <a:stretch>
            <a:fillRect/>
          </a:stretch>
        </p:blipFill>
        <p:spPr>
          <a:xfrm>
            <a:off x="7012844" y="4719586"/>
            <a:ext cx="2131156" cy="423914"/>
          </a:xfrm>
          <a:prstGeom prst="rect">
            <a:avLst/>
          </a:prstGeom>
        </p:spPr>
      </p:pic>
    </p:spTree>
    <p:extLst>
      <p:ext uri="{BB962C8B-B14F-4D97-AF65-F5344CB8AC3E}">
        <p14:creationId xmlns:p14="http://schemas.microsoft.com/office/powerpoint/2010/main" val="5564172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mj-lt"/>
              </a:rPr>
              <a:t>Sprints</a:t>
            </a:r>
            <a:endParaRPr lang="en-US" sz="2800" dirty="0">
              <a:latin typeface="+mj-lt"/>
            </a:endParaRPr>
          </a:p>
        </p:txBody>
      </p:sp>
      <p:pic>
        <p:nvPicPr>
          <p:cNvPr id="4" name="Picture 3"/>
          <p:cNvPicPr>
            <a:picLocks noChangeAspect="1"/>
          </p:cNvPicPr>
          <p:nvPr/>
        </p:nvPicPr>
        <p:blipFill>
          <a:blip r:embed="rId3"/>
          <a:stretch>
            <a:fillRect/>
          </a:stretch>
        </p:blipFill>
        <p:spPr>
          <a:xfrm>
            <a:off x="4222798" y="776660"/>
            <a:ext cx="2083875" cy="4293047"/>
          </a:xfrm>
          <a:prstGeom prst="rect">
            <a:avLst/>
          </a:prstGeom>
        </p:spPr>
      </p:pic>
      <p:pic>
        <p:nvPicPr>
          <p:cNvPr id="5" name="Picture 4" descr="CiNowLogo.png"/>
          <p:cNvPicPr/>
          <p:nvPr/>
        </p:nvPicPr>
        <p:blipFill>
          <a:blip r:embed="rId4" cstate="print"/>
          <a:stretch>
            <a:fillRect/>
          </a:stretch>
        </p:blipFill>
        <p:spPr>
          <a:xfrm>
            <a:off x="6911538" y="4645793"/>
            <a:ext cx="2131156" cy="423914"/>
          </a:xfrm>
          <a:prstGeom prst="rect">
            <a:avLst/>
          </a:prstGeom>
        </p:spPr>
      </p:pic>
      <p:pic>
        <p:nvPicPr>
          <p:cNvPr id="7" name="Picture 6"/>
          <p:cNvPicPr>
            <a:picLocks noChangeAspect="1"/>
          </p:cNvPicPr>
          <p:nvPr/>
        </p:nvPicPr>
        <p:blipFill>
          <a:blip r:embed="rId5"/>
          <a:stretch>
            <a:fillRect/>
          </a:stretch>
        </p:blipFill>
        <p:spPr>
          <a:xfrm>
            <a:off x="1569675" y="770831"/>
            <a:ext cx="1947248" cy="4298876"/>
          </a:xfrm>
          <a:prstGeom prst="rect">
            <a:avLst/>
          </a:prstGeom>
        </p:spPr>
      </p:pic>
    </p:spTree>
    <p:extLst>
      <p:ext uri="{BB962C8B-B14F-4D97-AF65-F5344CB8AC3E}">
        <p14:creationId xmlns:p14="http://schemas.microsoft.com/office/powerpoint/2010/main" val="20323754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mj-lt"/>
              </a:rPr>
              <a:t>Daily Scrum </a:t>
            </a:r>
            <a:endParaRPr lang="en-US" sz="2800" dirty="0">
              <a:latin typeface="+mj-lt"/>
            </a:endParaRPr>
          </a:p>
        </p:txBody>
      </p:sp>
      <p:sp>
        <p:nvSpPr>
          <p:cNvPr id="3" name="Text Placeholder 2"/>
          <p:cNvSpPr>
            <a:spLocks noGrp="1"/>
          </p:cNvSpPr>
          <p:nvPr>
            <p:ph type="body" idx="4294967295"/>
          </p:nvPr>
        </p:nvSpPr>
        <p:spPr>
          <a:xfrm>
            <a:off x="209550" y="1020518"/>
            <a:ext cx="8223250" cy="2709862"/>
          </a:xfrm>
        </p:spPr>
        <p:txBody>
          <a:bodyPr/>
          <a:lstStyle/>
          <a:p>
            <a:pPr marL="342900" indent="-342900">
              <a:buFont typeface="Arial" panose="020B0604020202020204" pitchFamily="34" charset="0"/>
              <a:buChar char="•"/>
            </a:pPr>
            <a:r>
              <a:rPr lang="en-US" sz="2800" dirty="0" smtClean="0">
                <a:latin typeface="+mn-lt"/>
              </a:rPr>
              <a:t>What has s/he accomplished since the last daily scrum meeting?</a:t>
            </a:r>
          </a:p>
          <a:p>
            <a:pPr marL="342900" indent="-342900">
              <a:buFont typeface="Arial" panose="020B0604020202020204" pitchFamily="34" charset="0"/>
              <a:buChar char="•"/>
            </a:pPr>
            <a:r>
              <a:rPr lang="en-US" sz="2800" dirty="0" smtClean="0">
                <a:latin typeface="+mn-lt"/>
              </a:rPr>
              <a:t>What is s/he going to accomplish until the next scrum meeting?</a:t>
            </a:r>
          </a:p>
          <a:p>
            <a:pPr marL="342900" indent="-342900">
              <a:buFont typeface="Arial" panose="020B0604020202020204" pitchFamily="34" charset="0"/>
              <a:buChar char="•"/>
            </a:pPr>
            <a:r>
              <a:rPr lang="en-US" sz="2800" dirty="0" smtClean="0">
                <a:latin typeface="+mn-lt"/>
              </a:rPr>
              <a:t>What are the impediments that prevent s/he from accomplishing tasks?</a:t>
            </a:r>
            <a:endParaRPr lang="en-US" sz="2800" dirty="0">
              <a:latin typeface="+mn-lt"/>
            </a:endParaRPr>
          </a:p>
        </p:txBody>
      </p:sp>
      <p:pic>
        <p:nvPicPr>
          <p:cNvPr id="4" name="Picture 3" descr="CiNowLogo.png"/>
          <p:cNvPicPr/>
          <p:nvPr/>
        </p:nvPicPr>
        <p:blipFill>
          <a:blip r:embed="rId3" cstate="print"/>
          <a:stretch>
            <a:fillRect/>
          </a:stretch>
        </p:blipFill>
        <p:spPr>
          <a:xfrm>
            <a:off x="6911538" y="4645793"/>
            <a:ext cx="2131156" cy="423914"/>
          </a:xfrm>
          <a:prstGeom prst="rect">
            <a:avLst/>
          </a:prstGeom>
        </p:spPr>
      </p:pic>
    </p:spTree>
    <p:extLst>
      <p:ext uri="{BB962C8B-B14F-4D97-AF65-F5344CB8AC3E}">
        <p14:creationId xmlns:p14="http://schemas.microsoft.com/office/powerpoint/2010/main" val="395668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Shape 79"/>
          <p:cNvSpPr txBox="1">
            <a:spLocks noGrp="1"/>
          </p:cNvSpPr>
          <p:nvPr>
            <p:ph type="title"/>
          </p:nvPr>
        </p:nvSpPr>
        <p:spPr>
          <a:prstGeom prst="rect">
            <a:avLst/>
          </a:prstGeom>
        </p:spPr>
        <p:txBody>
          <a:bodyPr lIns="91425" tIns="91425" rIns="91425" bIns="91425" anchor="b" anchorCtr="0">
            <a:noAutofit/>
          </a:bodyPr>
          <a:lstStyle/>
          <a:p>
            <a:pPr lvl="0">
              <a:spcBef>
                <a:spcPts val="0"/>
              </a:spcBef>
              <a:buNone/>
            </a:pPr>
            <a:r>
              <a:rPr lang="en" sz="2800" dirty="0" smtClean="0">
                <a:latin typeface="+mj-lt"/>
              </a:rPr>
              <a:t>Sprint Demo</a:t>
            </a:r>
            <a:endParaRPr lang="en" sz="2800" dirty="0">
              <a:latin typeface="+mj-lt"/>
            </a:endParaRPr>
          </a:p>
        </p:txBody>
      </p:sp>
      <p:sp>
        <p:nvSpPr>
          <p:cNvPr id="80" name="Shape 80"/>
          <p:cNvSpPr txBox="1">
            <a:spLocks noGrp="1"/>
          </p:cNvSpPr>
          <p:nvPr>
            <p:ph type="body" idx="4294967295"/>
          </p:nvPr>
        </p:nvSpPr>
        <p:spPr>
          <a:xfrm>
            <a:off x="569057" y="1137750"/>
            <a:ext cx="8223250" cy="2709862"/>
          </a:xfrm>
          <a:prstGeom prst="rect">
            <a:avLst/>
          </a:prstGeom>
        </p:spPr>
        <p:txBody>
          <a:bodyPr lIns="91425" tIns="91425" rIns="91425" bIns="91425" anchor="t" anchorCtr="0">
            <a:noAutofit/>
          </a:bodyPr>
          <a:lstStyle/>
          <a:p>
            <a:pPr lvl="0">
              <a:spcBef>
                <a:spcPts val="0"/>
              </a:spcBef>
              <a:buNone/>
            </a:pPr>
            <a:r>
              <a:rPr lang="en" sz="2800" dirty="0">
                <a:latin typeface="+mn-lt"/>
              </a:rPr>
              <a:t>The purpose of the sprint demo is to show that each story user story selected for inclusion in the sprint was successfully completed according to its acceptance criteria.</a:t>
            </a:r>
          </a:p>
        </p:txBody>
      </p:sp>
      <p:pic>
        <p:nvPicPr>
          <p:cNvPr id="4" name="Picture 3" descr="CiNowLogo.png"/>
          <p:cNvPicPr/>
          <p:nvPr/>
        </p:nvPicPr>
        <p:blipFill>
          <a:blip r:embed="rId3" cstate="print"/>
          <a:stretch>
            <a:fillRect/>
          </a:stretch>
        </p:blipFill>
        <p:spPr>
          <a:xfrm>
            <a:off x="6918362" y="4719586"/>
            <a:ext cx="2131156" cy="423914"/>
          </a:xfrm>
          <a:prstGeom prst="rect">
            <a:avLst/>
          </a:prstGeom>
        </p:spPr>
      </p:pic>
      <p:pic>
        <p:nvPicPr>
          <p:cNvPr id="5" name="Picture 4"/>
          <p:cNvPicPr>
            <a:picLocks noChangeAspect="1"/>
          </p:cNvPicPr>
          <p:nvPr/>
        </p:nvPicPr>
        <p:blipFill>
          <a:blip r:embed="rId4"/>
          <a:stretch>
            <a:fillRect/>
          </a:stretch>
        </p:blipFill>
        <p:spPr>
          <a:xfrm>
            <a:off x="4855427" y="4578835"/>
            <a:ext cx="1963686" cy="564665"/>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Shape 91"/>
          <p:cNvSpPr txBox="1">
            <a:spLocks noGrp="1"/>
          </p:cNvSpPr>
          <p:nvPr>
            <p:ph type="title"/>
          </p:nvPr>
        </p:nvSpPr>
        <p:spPr>
          <a:prstGeom prst="rect">
            <a:avLst/>
          </a:prstGeom>
        </p:spPr>
        <p:txBody>
          <a:bodyPr lIns="91425" tIns="91425" rIns="91425" bIns="91425" anchor="b" anchorCtr="0">
            <a:noAutofit/>
          </a:bodyPr>
          <a:lstStyle/>
          <a:p>
            <a:pPr lvl="0">
              <a:spcBef>
                <a:spcPts val="0"/>
              </a:spcBef>
              <a:buNone/>
            </a:pPr>
            <a:r>
              <a:rPr lang="en" sz="2800" dirty="0">
                <a:latin typeface="+mj-lt"/>
              </a:rPr>
              <a:t>Timeline and Velocity</a:t>
            </a:r>
          </a:p>
        </p:txBody>
      </p:sp>
      <p:pic>
        <p:nvPicPr>
          <p:cNvPr id="3" name="Picture 2"/>
          <p:cNvPicPr>
            <a:picLocks noChangeAspect="1"/>
          </p:cNvPicPr>
          <p:nvPr/>
        </p:nvPicPr>
        <p:blipFill>
          <a:blip r:embed="rId3"/>
          <a:stretch>
            <a:fillRect/>
          </a:stretch>
        </p:blipFill>
        <p:spPr>
          <a:xfrm>
            <a:off x="468400" y="779594"/>
            <a:ext cx="8222100" cy="3294152"/>
          </a:xfrm>
          <a:prstGeom prst="rect">
            <a:avLst/>
          </a:prstGeom>
        </p:spPr>
      </p:pic>
      <p:pic>
        <p:nvPicPr>
          <p:cNvPr id="4" name="Picture 3" descr="CiNowLogo.png"/>
          <p:cNvPicPr/>
          <p:nvPr/>
        </p:nvPicPr>
        <p:blipFill>
          <a:blip r:embed="rId4" cstate="print"/>
          <a:stretch>
            <a:fillRect/>
          </a:stretch>
        </p:blipFill>
        <p:spPr>
          <a:xfrm>
            <a:off x="7082135" y="4719586"/>
            <a:ext cx="2131156" cy="423914"/>
          </a:xfrm>
          <a:prstGeom prst="rect">
            <a:avLst/>
          </a:prstGeom>
        </p:spPr>
      </p:pic>
      <p:pic>
        <p:nvPicPr>
          <p:cNvPr id="5" name="Picture 4"/>
          <p:cNvPicPr>
            <a:picLocks noChangeAspect="1"/>
          </p:cNvPicPr>
          <p:nvPr/>
        </p:nvPicPr>
        <p:blipFill>
          <a:blip r:embed="rId5"/>
          <a:stretch>
            <a:fillRect/>
          </a:stretch>
        </p:blipFill>
        <p:spPr>
          <a:xfrm>
            <a:off x="5058627" y="4577929"/>
            <a:ext cx="1963686" cy="56466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mj-lt"/>
              </a:rPr>
              <a:t>What is Agile Scrum?</a:t>
            </a:r>
            <a:endParaRPr lang="en-US" sz="2800" dirty="0">
              <a:latin typeface="+mj-lt"/>
            </a:endParaRPr>
          </a:p>
        </p:txBody>
      </p:sp>
      <p:sp>
        <p:nvSpPr>
          <p:cNvPr id="4" name="Text Placeholder 3"/>
          <p:cNvSpPr>
            <a:spLocks noGrp="1"/>
          </p:cNvSpPr>
          <p:nvPr>
            <p:ph type="body" idx="4294967295"/>
          </p:nvPr>
        </p:nvSpPr>
        <p:spPr>
          <a:xfrm>
            <a:off x="920750" y="1919288"/>
            <a:ext cx="8223250" cy="2709862"/>
          </a:xfrm>
        </p:spPr>
        <p:txBody>
          <a:bodyPr/>
          <a:lstStyle/>
          <a:p>
            <a:r>
              <a:rPr lang="en-US" sz="2800" dirty="0" smtClean="0">
                <a:latin typeface="+mn-lt"/>
              </a:rPr>
              <a:t>Agile/SCRUM is a project execution methodology that principally seeks to promote the </a:t>
            </a:r>
            <a:r>
              <a:rPr lang="en-US" sz="2800" b="1" dirty="0" smtClean="0">
                <a:latin typeface="+mn-lt"/>
              </a:rPr>
              <a:t>early and frequent delivery of value. </a:t>
            </a:r>
            <a:endParaRPr lang="en-US" sz="2800" b="1" dirty="0">
              <a:latin typeface="+mn-lt"/>
            </a:endParaRPr>
          </a:p>
        </p:txBody>
      </p:sp>
      <p:pic>
        <p:nvPicPr>
          <p:cNvPr id="5" name="Picture 4"/>
          <p:cNvPicPr>
            <a:picLocks noChangeAspect="1"/>
          </p:cNvPicPr>
          <p:nvPr/>
        </p:nvPicPr>
        <p:blipFill>
          <a:blip r:embed="rId3"/>
          <a:stretch>
            <a:fillRect/>
          </a:stretch>
        </p:blipFill>
        <p:spPr>
          <a:xfrm>
            <a:off x="4863242" y="4543213"/>
            <a:ext cx="1963686" cy="564665"/>
          </a:xfrm>
          <a:prstGeom prst="rect">
            <a:avLst/>
          </a:prstGeom>
        </p:spPr>
      </p:pic>
      <p:pic>
        <p:nvPicPr>
          <p:cNvPr id="6" name="Picture 5" descr="CiNowLogo.png"/>
          <p:cNvPicPr/>
          <p:nvPr/>
        </p:nvPicPr>
        <p:blipFill>
          <a:blip r:embed="rId4" cstate="print"/>
          <a:stretch>
            <a:fillRect/>
          </a:stretch>
        </p:blipFill>
        <p:spPr>
          <a:xfrm>
            <a:off x="6911538" y="4645793"/>
            <a:ext cx="2131156" cy="423914"/>
          </a:xfrm>
          <a:prstGeom prst="rect">
            <a:avLst/>
          </a:prstGeom>
        </p:spPr>
      </p:pic>
    </p:spTree>
    <p:extLst>
      <p:ext uri="{BB962C8B-B14F-4D97-AF65-F5344CB8AC3E}">
        <p14:creationId xmlns:p14="http://schemas.microsoft.com/office/powerpoint/2010/main" val="814281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Shape 73"/>
          <p:cNvSpPr txBox="1">
            <a:spLocks noGrp="1"/>
          </p:cNvSpPr>
          <p:nvPr>
            <p:ph type="title"/>
          </p:nvPr>
        </p:nvSpPr>
        <p:spPr>
          <a:prstGeom prst="rect">
            <a:avLst/>
          </a:prstGeom>
        </p:spPr>
        <p:txBody>
          <a:bodyPr lIns="91425" tIns="91425" rIns="91425" bIns="91425" anchor="b" anchorCtr="0">
            <a:noAutofit/>
          </a:bodyPr>
          <a:lstStyle/>
          <a:p>
            <a:pPr lvl="0">
              <a:spcBef>
                <a:spcPts val="0"/>
              </a:spcBef>
              <a:buNone/>
            </a:pPr>
            <a:r>
              <a:rPr lang="en" sz="2800" dirty="0" smtClean="0">
                <a:latin typeface="+mj-lt"/>
              </a:rPr>
              <a:t>How does Agile Scrum work?</a:t>
            </a:r>
            <a:endParaRPr lang="en" sz="2800" dirty="0">
              <a:latin typeface="+mj-lt"/>
            </a:endParaRPr>
          </a:p>
        </p:txBody>
      </p:sp>
      <p:sp>
        <p:nvSpPr>
          <p:cNvPr id="74" name="Shape 74"/>
          <p:cNvSpPr txBox="1">
            <a:spLocks noGrp="1"/>
          </p:cNvSpPr>
          <p:nvPr>
            <p:ph type="body" idx="4294967295"/>
          </p:nvPr>
        </p:nvSpPr>
        <p:spPr>
          <a:xfrm>
            <a:off x="272073" y="717630"/>
            <a:ext cx="8223250" cy="3752770"/>
          </a:xfrm>
          <a:prstGeom prst="rect">
            <a:avLst/>
          </a:prstGeom>
        </p:spPr>
        <p:txBody>
          <a:bodyPr lIns="91425" tIns="91425" rIns="91425" bIns="91425" anchor="t" anchorCtr="0">
            <a:noAutofit/>
          </a:bodyPr>
          <a:lstStyle/>
          <a:p>
            <a:pPr lvl="0">
              <a:spcBef>
                <a:spcPts val="0"/>
              </a:spcBef>
              <a:buNone/>
            </a:pPr>
            <a:r>
              <a:rPr lang="en" dirty="0" smtClean="0">
                <a:latin typeface="+mn-lt"/>
              </a:rPr>
              <a:t>In </a:t>
            </a:r>
            <a:r>
              <a:rPr lang="en" dirty="0">
                <a:latin typeface="+mn-lt"/>
              </a:rPr>
              <a:t>this process, the work to be done is </a:t>
            </a:r>
            <a:r>
              <a:rPr lang="en" dirty="0" smtClean="0">
                <a:latin typeface="+mn-lt"/>
              </a:rPr>
              <a:t>identified in a </a:t>
            </a:r>
            <a:r>
              <a:rPr lang="en" b="1" i="1" dirty="0" smtClean="0">
                <a:latin typeface="+mn-lt"/>
              </a:rPr>
              <a:t>roadmap</a:t>
            </a:r>
            <a:r>
              <a:rPr lang="en" dirty="0" smtClean="0">
                <a:latin typeface="+mn-lt"/>
              </a:rPr>
              <a:t>, then listed </a:t>
            </a:r>
            <a:r>
              <a:rPr lang="en" dirty="0">
                <a:latin typeface="+mn-lt"/>
              </a:rPr>
              <a:t>in a </a:t>
            </a:r>
            <a:r>
              <a:rPr lang="en" b="1" i="1" dirty="0">
                <a:latin typeface="+mn-lt"/>
              </a:rPr>
              <a:t>backlog </a:t>
            </a:r>
            <a:r>
              <a:rPr lang="en" dirty="0">
                <a:latin typeface="+mn-lt"/>
              </a:rPr>
              <a:t>consisting of prioritized </a:t>
            </a:r>
            <a:r>
              <a:rPr lang="en" b="1" i="1" dirty="0">
                <a:latin typeface="+mn-lt"/>
              </a:rPr>
              <a:t>user stories</a:t>
            </a:r>
            <a:r>
              <a:rPr lang="en" dirty="0">
                <a:latin typeface="+mn-lt"/>
              </a:rPr>
              <a:t>.  User stories have specific </a:t>
            </a:r>
            <a:r>
              <a:rPr lang="en" b="1" i="1" dirty="0">
                <a:latin typeface="+mn-lt"/>
              </a:rPr>
              <a:t>acceptance criteria</a:t>
            </a:r>
            <a:r>
              <a:rPr lang="en" dirty="0">
                <a:latin typeface="+mn-lt"/>
              </a:rPr>
              <a:t> which are used to demonstrate completion</a:t>
            </a:r>
            <a:r>
              <a:rPr lang="en" dirty="0" smtClean="0">
                <a:latin typeface="+mn-lt"/>
              </a:rPr>
              <a:t>. An </a:t>
            </a:r>
            <a:r>
              <a:rPr lang="en" b="1" i="1" dirty="0" smtClean="0">
                <a:latin typeface="+mn-lt"/>
              </a:rPr>
              <a:t>epic</a:t>
            </a:r>
            <a:r>
              <a:rPr lang="en" dirty="0" smtClean="0">
                <a:latin typeface="+mn-lt"/>
              </a:rPr>
              <a:t> is a super story that is too big to complete at once. </a:t>
            </a:r>
            <a:endParaRPr lang="en" dirty="0">
              <a:latin typeface="+mn-lt"/>
            </a:endParaRPr>
          </a:p>
          <a:p>
            <a:pPr lvl="0">
              <a:spcBef>
                <a:spcPts val="0"/>
              </a:spcBef>
              <a:buNone/>
            </a:pPr>
            <a:r>
              <a:rPr lang="en" dirty="0">
                <a:latin typeface="+mn-lt"/>
              </a:rPr>
              <a:t>Work is performed in two week time-boxes called </a:t>
            </a:r>
            <a:r>
              <a:rPr lang="en" b="1" dirty="0">
                <a:latin typeface="+mn-lt"/>
              </a:rPr>
              <a:t>sprints</a:t>
            </a:r>
            <a:r>
              <a:rPr lang="en" dirty="0">
                <a:latin typeface="+mn-lt"/>
              </a:rPr>
              <a:t>.  At the beginning of each sprint, the team commits to completing a number of user stories from the top of the backlog</a:t>
            </a:r>
            <a:r>
              <a:rPr lang="en" dirty="0" smtClean="0">
                <a:latin typeface="+mn-lt"/>
              </a:rPr>
              <a:t>. The </a:t>
            </a:r>
            <a:r>
              <a:rPr lang="en" b="1" i="1" dirty="0" smtClean="0">
                <a:latin typeface="+mn-lt"/>
              </a:rPr>
              <a:t>daily scrum</a:t>
            </a:r>
            <a:r>
              <a:rPr lang="en" b="1" dirty="0" smtClean="0">
                <a:latin typeface="+mn-lt"/>
              </a:rPr>
              <a:t> </a:t>
            </a:r>
            <a:r>
              <a:rPr lang="en" dirty="0" smtClean="0">
                <a:latin typeface="+mn-lt"/>
              </a:rPr>
              <a:t>meeting happens each day to account for the work completed to date. </a:t>
            </a:r>
            <a:endParaRPr lang="en" dirty="0">
              <a:latin typeface="+mn-lt"/>
            </a:endParaRPr>
          </a:p>
          <a:p>
            <a:pPr lvl="0">
              <a:spcBef>
                <a:spcPts val="0"/>
              </a:spcBef>
              <a:buNone/>
            </a:pPr>
            <a:r>
              <a:rPr lang="en" dirty="0">
                <a:latin typeface="+mn-lt"/>
              </a:rPr>
              <a:t>At the end of the sprint, the team gathers to demonstrate that it actually completed all the work it committed to complete.  This is the </a:t>
            </a:r>
            <a:r>
              <a:rPr lang="en" b="1" i="1" dirty="0">
                <a:latin typeface="+mn-lt"/>
              </a:rPr>
              <a:t>sprint </a:t>
            </a:r>
            <a:r>
              <a:rPr lang="en" b="1" i="1" dirty="0" smtClean="0">
                <a:latin typeface="+mn-lt"/>
              </a:rPr>
              <a:t>demo</a:t>
            </a:r>
            <a:r>
              <a:rPr lang="en" dirty="0" smtClean="0">
                <a:latin typeface="+mn-lt"/>
              </a:rPr>
              <a:t>.</a:t>
            </a:r>
            <a:endParaRPr lang="en" dirty="0">
              <a:latin typeface="+mn-lt"/>
            </a:endParaRPr>
          </a:p>
        </p:txBody>
      </p:sp>
      <p:pic>
        <p:nvPicPr>
          <p:cNvPr id="4" name="Picture 3" descr="CiNowLogo.png"/>
          <p:cNvPicPr/>
          <p:nvPr/>
        </p:nvPicPr>
        <p:blipFill>
          <a:blip r:embed="rId3" cstate="print"/>
          <a:stretch>
            <a:fillRect/>
          </a:stretch>
        </p:blipFill>
        <p:spPr>
          <a:xfrm>
            <a:off x="6911538" y="4645793"/>
            <a:ext cx="2131156" cy="423914"/>
          </a:xfrm>
          <a:prstGeom prst="rect">
            <a:avLst/>
          </a:prstGeom>
        </p:spPr>
      </p:pic>
      <p:pic>
        <p:nvPicPr>
          <p:cNvPr id="5" name="Picture 4"/>
          <p:cNvPicPr>
            <a:picLocks noChangeAspect="1"/>
          </p:cNvPicPr>
          <p:nvPr/>
        </p:nvPicPr>
        <p:blipFill>
          <a:blip r:embed="rId4"/>
          <a:stretch>
            <a:fillRect/>
          </a:stretch>
        </p:blipFill>
        <p:spPr>
          <a:xfrm>
            <a:off x="4808535" y="4527582"/>
            <a:ext cx="1963686" cy="56466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mj-lt"/>
              </a:rPr>
              <a:t>Who are the players in Agile Scrum?</a:t>
            </a:r>
            <a:endParaRPr lang="en-US" sz="2800" dirty="0">
              <a:latin typeface="+mj-lt"/>
            </a:endParaRPr>
          </a:p>
        </p:txBody>
      </p:sp>
      <p:sp>
        <p:nvSpPr>
          <p:cNvPr id="4" name="Text Placeholder 3"/>
          <p:cNvSpPr>
            <a:spLocks noGrp="1"/>
          </p:cNvSpPr>
          <p:nvPr>
            <p:ph type="body" idx="4294967295"/>
          </p:nvPr>
        </p:nvSpPr>
        <p:spPr>
          <a:xfrm>
            <a:off x="234462" y="912934"/>
            <a:ext cx="8909538" cy="2847975"/>
          </a:xfrm>
        </p:spPr>
        <p:txBody>
          <a:bodyPr/>
          <a:lstStyle/>
          <a:p>
            <a:pPr marL="285750" indent="-285750">
              <a:buFont typeface="Arial" panose="020B0604020202020204" pitchFamily="34" charset="0"/>
              <a:buChar char="•"/>
            </a:pPr>
            <a:r>
              <a:rPr lang="en-US" sz="2000" b="1" dirty="0" smtClean="0">
                <a:latin typeface="+mn-lt"/>
              </a:rPr>
              <a:t>Product </a:t>
            </a:r>
            <a:r>
              <a:rPr lang="en-US" sz="2000" b="1" dirty="0">
                <a:latin typeface="+mn-lt"/>
              </a:rPr>
              <a:t>Owner </a:t>
            </a:r>
            <a:r>
              <a:rPr lang="en-US" sz="2000" dirty="0">
                <a:latin typeface="+mn-lt"/>
              </a:rPr>
              <a:t>is responsible for ensuring that the work done creates most possible </a:t>
            </a:r>
            <a:r>
              <a:rPr lang="en-US" sz="2000" dirty="0" smtClean="0">
                <a:latin typeface="+mn-lt"/>
              </a:rPr>
              <a:t>value </a:t>
            </a:r>
          </a:p>
          <a:p>
            <a:pPr marL="285750" indent="-285750">
              <a:buFont typeface="Arial" panose="020B0604020202020204" pitchFamily="34" charset="0"/>
              <a:buChar char="•"/>
            </a:pPr>
            <a:r>
              <a:rPr lang="en-US" sz="2000" b="1" dirty="0" smtClean="0">
                <a:latin typeface="+mn-lt"/>
              </a:rPr>
              <a:t>Scrum Master </a:t>
            </a:r>
            <a:r>
              <a:rPr lang="en-US" sz="2000" dirty="0" smtClean="0">
                <a:latin typeface="+mn-lt"/>
              </a:rPr>
              <a:t>is responsible for facilitating progress and ensuring the team doesn’t over-commit </a:t>
            </a:r>
            <a:r>
              <a:rPr lang="en-US" sz="2000" smtClean="0">
                <a:latin typeface="+mn-lt"/>
              </a:rPr>
              <a:t>to </a:t>
            </a:r>
            <a:r>
              <a:rPr lang="en-US" sz="2000" smtClean="0">
                <a:latin typeface="+mn-lt"/>
              </a:rPr>
              <a:t>work</a:t>
            </a:r>
            <a:endParaRPr lang="en-US" sz="2000" dirty="0" smtClean="0">
              <a:latin typeface="+mn-lt"/>
            </a:endParaRPr>
          </a:p>
          <a:p>
            <a:pPr marL="285750" indent="-285750">
              <a:buFont typeface="Arial" panose="020B0604020202020204" pitchFamily="34" charset="0"/>
              <a:buChar char="•"/>
            </a:pPr>
            <a:r>
              <a:rPr lang="en-US" sz="2000" b="1" dirty="0" smtClean="0">
                <a:latin typeface="+mn-lt"/>
              </a:rPr>
              <a:t>Team</a:t>
            </a:r>
            <a:r>
              <a:rPr lang="en-US" sz="2000" dirty="0" smtClean="0">
                <a:latin typeface="+mn-lt"/>
              </a:rPr>
              <a:t> </a:t>
            </a:r>
            <a:r>
              <a:rPr lang="en-US" sz="2000" dirty="0">
                <a:latin typeface="+mn-lt"/>
              </a:rPr>
              <a:t>creates and </a:t>
            </a:r>
            <a:r>
              <a:rPr lang="en-US" sz="2000" dirty="0" smtClean="0">
                <a:latin typeface="+mn-lt"/>
              </a:rPr>
              <a:t>demonstrates </a:t>
            </a:r>
            <a:r>
              <a:rPr lang="en-US" sz="2000" dirty="0">
                <a:latin typeface="+mn-lt"/>
              </a:rPr>
              <a:t>product every two </a:t>
            </a:r>
            <a:r>
              <a:rPr lang="en-US" sz="2000" dirty="0" smtClean="0">
                <a:latin typeface="+mn-lt"/>
              </a:rPr>
              <a:t>weeks </a:t>
            </a:r>
            <a:endParaRPr lang="en-US" sz="2000" dirty="0">
              <a:latin typeface="+mn-lt"/>
            </a:endParaRPr>
          </a:p>
          <a:p>
            <a:pPr marL="285750" indent="-285750">
              <a:buFont typeface="Arial" panose="020B0604020202020204" pitchFamily="34" charset="0"/>
              <a:buChar char="•"/>
            </a:pPr>
            <a:r>
              <a:rPr lang="en-US" sz="2000" b="1" dirty="0">
                <a:latin typeface="+mn-lt"/>
              </a:rPr>
              <a:t>Stakeholders </a:t>
            </a:r>
            <a:r>
              <a:rPr lang="en-US" sz="2000" dirty="0">
                <a:latin typeface="+mn-lt"/>
              </a:rPr>
              <a:t>actively contribute ideas, changes, </a:t>
            </a:r>
            <a:r>
              <a:rPr lang="en-US" sz="2000" dirty="0" smtClean="0">
                <a:latin typeface="+mn-lt"/>
              </a:rPr>
              <a:t>enhancements and </a:t>
            </a:r>
            <a:r>
              <a:rPr lang="en-US" sz="2000" dirty="0">
                <a:latin typeface="+mn-lt"/>
              </a:rPr>
              <a:t>new features</a:t>
            </a:r>
          </a:p>
          <a:p>
            <a:endParaRPr lang="en-US" sz="2600" dirty="0">
              <a:latin typeface="+mn-lt"/>
            </a:endParaRPr>
          </a:p>
        </p:txBody>
      </p:sp>
      <p:pic>
        <p:nvPicPr>
          <p:cNvPr id="5" name="Picture 4" descr="CiNowLogo.png"/>
          <p:cNvPicPr/>
          <p:nvPr/>
        </p:nvPicPr>
        <p:blipFill>
          <a:blip r:embed="rId3" cstate="print"/>
          <a:stretch>
            <a:fillRect/>
          </a:stretch>
        </p:blipFill>
        <p:spPr>
          <a:xfrm>
            <a:off x="6911538" y="4645793"/>
            <a:ext cx="2131156" cy="423914"/>
          </a:xfrm>
          <a:prstGeom prst="rect">
            <a:avLst/>
          </a:prstGeom>
        </p:spPr>
      </p:pic>
      <p:pic>
        <p:nvPicPr>
          <p:cNvPr id="6" name="Picture 5"/>
          <p:cNvPicPr>
            <a:picLocks noChangeAspect="1"/>
          </p:cNvPicPr>
          <p:nvPr/>
        </p:nvPicPr>
        <p:blipFill>
          <a:blip r:embed="rId4"/>
          <a:stretch>
            <a:fillRect/>
          </a:stretch>
        </p:blipFill>
        <p:spPr>
          <a:xfrm>
            <a:off x="4863242" y="4543213"/>
            <a:ext cx="1963686" cy="564665"/>
          </a:xfrm>
          <a:prstGeom prst="rect">
            <a:avLst/>
          </a:prstGeom>
        </p:spPr>
      </p:pic>
    </p:spTree>
    <p:extLst>
      <p:ext uri="{BB962C8B-B14F-4D97-AF65-F5344CB8AC3E}">
        <p14:creationId xmlns:p14="http://schemas.microsoft.com/office/powerpoint/2010/main" val="3183838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mj-lt"/>
              </a:rPr>
              <a:t>What tools can you use to execute Agile Scrum?</a:t>
            </a:r>
            <a:endParaRPr lang="en-US" sz="2800" dirty="0">
              <a:latin typeface="+mj-lt"/>
            </a:endParaRPr>
          </a:p>
        </p:txBody>
      </p:sp>
      <p:sp>
        <p:nvSpPr>
          <p:cNvPr id="4" name="Text Placeholder 3"/>
          <p:cNvSpPr>
            <a:spLocks noGrp="1"/>
          </p:cNvSpPr>
          <p:nvPr>
            <p:ph type="body" idx="4294967295"/>
          </p:nvPr>
        </p:nvSpPr>
        <p:spPr>
          <a:xfrm>
            <a:off x="98249" y="1090856"/>
            <a:ext cx="8545565" cy="3535851"/>
          </a:xfrm>
        </p:spPr>
        <p:txBody>
          <a:bodyPr/>
          <a:lstStyle/>
          <a:p>
            <a:pPr marL="285750" indent="-285750">
              <a:buFont typeface="Arial" panose="020B0604020202020204" pitchFamily="34" charset="0"/>
              <a:buChar char="•"/>
            </a:pPr>
            <a:r>
              <a:rPr lang="en-US" dirty="0" smtClean="0">
                <a:latin typeface="+mn-lt"/>
              </a:rPr>
              <a:t>Free</a:t>
            </a:r>
          </a:p>
          <a:p>
            <a:pPr marL="285750" indent="-285750">
              <a:buFont typeface="Arial" panose="020B0604020202020204" pitchFamily="34" charset="0"/>
              <a:buChar char="•"/>
            </a:pPr>
            <a:r>
              <a:rPr lang="en-US" dirty="0" smtClean="0">
                <a:latin typeface="+mn-lt"/>
              </a:rPr>
              <a:t>Open source</a:t>
            </a:r>
          </a:p>
          <a:p>
            <a:pPr marL="285750" indent="-285750">
              <a:buFont typeface="Arial" panose="020B0604020202020204" pitchFamily="34" charset="0"/>
              <a:buChar char="•"/>
            </a:pPr>
            <a:r>
              <a:rPr lang="en-US" dirty="0" smtClean="0">
                <a:latin typeface="+mn-lt"/>
              </a:rPr>
              <a:t>Simple to use</a:t>
            </a:r>
          </a:p>
          <a:p>
            <a:pPr marL="285750" indent="-285750">
              <a:buFont typeface="Arial" panose="020B0604020202020204" pitchFamily="34" charset="0"/>
              <a:buChar char="•"/>
            </a:pPr>
            <a:r>
              <a:rPr lang="en-US" dirty="0" smtClean="0">
                <a:latin typeface="+mn-lt"/>
                <a:hlinkClick r:id="rId3"/>
              </a:rPr>
              <a:t>Taiga </a:t>
            </a:r>
            <a:endParaRPr lang="en-US" dirty="0">
              <a:latin typeface="+mn-lt"/>
            </a:endParaRPr>
          </a:p>
          <a:p>
            <a:pPr marL="285750" indent="-285750">
              <a:buFont typeface="Arial" panose="020B0604020202020204" pitchFamily="34" charset="0"/>
              <a:buChar char="•"/>
            </a:pPr>
            <a:r>
              <a:rPr lang="en-US" dirty="0" smtClean="0">
                <a:latin typeface="+mn-lt"/>
              </a:rPr>
              <a:t>Other platforms include: </a:t>
            </a:r>
            <a:r>
              <a:rPr lang="en-US" dirty="0" err="1" smtClean="0">
                <a:latin typeface="+mn-lt"/>
              </a:rPr>
              <a:t>Scrumwise</a:t>
            </a:r>
            <a:r>
              <a:rPr lang="en-US" dirty="0" smtClean="0">
                <a:latin typeface="+mn-lt"/>
              </a:rPr>
              <a:t>, </a:t>
            </a:r>
            <a:r>
              <a:rPr lang="en-US" dirty="0" err="1" smtClean="0">
                <a:latin typeface="+mn-lt"/>
              </a:rPr>
              <a:t>Targetprocess</a:t>
            </a:r>
            <a:r>
              <a:rPr lang="en-US" dirty="0" smtClean="0">
                <a:latin typeface="+mn-lt"/>
              </a:rPr>
              <a:t>, </a:t>
            </a:r>
            <a:r>
              <a:rPr lang="en-US" dirty="0" err="1" smtClean="0">
                <a:latin typeface="+mn-lt"/>
              </a:rPr>
              <a:t>Acunote</a:t>
            </a:r>
            <a:r>
              <a:rPr lang="en-US" dirty="0" smtClean="0">
                <a:latin typeface="+mn-lt"/>
              </a:rPr>
              <a:t>, Agile Agenda, Agile Buddy, Agile Soup, Banana Scrum, </a:t>
            </a:r>
            <a:r>
              <a:rPr lang="en-US" dirty="0" err="1" smtClean="0">
                <a:latin typeface="+mn-lt"/>
              </a:rPr>
              <a:t>Binfire</a:t>
            </a:r>
            <a:r>
              <a:rPr lang="en-US" dirty="0" smtClean="0">
                <a:latin typeface="+mn-lt"/>
              </a:rPr>
              <a:t>, </a:t>
            </a:r>
            <a:r>
              <a:rPr lang="en-US" dirty="0" err="1" smtClean="0">
                <a:latin typeface="+mn-lt"/>
              </a:rPr>
              <a:t>etc</a:t>
            </a:r>
            <a:endParaRPr lang="en-US" dirty="0" smtClean="0">
              <a:latin typeface="+mn-lt"/>
            </a:endParaRPr>
          </a:p>
          <a:p>
            <a:endParaRPr lang="en-US" dirty="0" smtClean="0">
              <a:latin typeface="+mn-lt"/>
            </a:endParaRPr>
          </a:p>
          <a:p>
            <a:pPr marL="285750" indent="-285750">
              <a:buFont typeface="Arial" panose="020B0604020202020204" pitchFamily="34" charset="0"/>
              <a:buChar char="•"/>
            </a:pPr>
            <a:endParaRPr lang="en-US" dirty="0">
              <a:latin typeface="+mn-lt"/>
            </a:endParaRPr>
          </a:p>
        </p:txBody>
      </p:sp>
      <p:pic>
        <p:nvPicPr>
          <p:cNvPr id="5" name="Picture 4" descr="CiNowLogo.png"/>
          <p:cNvPicPr/>
          <p:nvPr/>
        </p:nvPicPr>
        <p:blipFill>
          <a:blip r:embed="rId4" cstate="print"/>
          <a:stretch>
            <a:fillRect/>
          </a:stretch>
        </p:blipFill>
        <p:spPr>
          <a:xfrm>
            <a:off x="6911538" y="4645793"/>
            <a:ext cx="2131156" cy="423914"/>
          </a:xfrm>
          <a:prstGeom prst="rect">
            <a:avLst/>
          </a:prstGeom>
        </p:spPr>
      </p:pic>
    </p:spTree>
    <p:extLst>
      <p:ext uri="{BB962C8B-B14F-4D97-AF65-F5344CB8AC3E}">
        <p14:creationId xmlns:p14="http://schemas.microsoft.com/office/powerpoint/2010/main" val="4231474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mj-lt"/>
              </a:rPr>
              <a:t>Roadmap </a:t>
            </a:r>
            <a:endParaRPr lang="en-US" sz="2800" dirty="0">
              <a:latin typeface="+mj-lt"/>
            </a:endParaRPr>
          </a:p>
        </p:txBody>
      </p:sp>
      <p:pic>
        <p:nvPicPr>
          <p:cNvPr id="4" name="Picture 3"/>
          <p:cNvPicPr>
            <a:picLocks noChangeAspect="1"/>
          </p:cNvPicPr>
          <p:nvPr/>
        </p:nvPicPr>
        <p:blipFill>
          <a:blip r:embed="rId3"/>
          <a:stretch>
            <a:fillRect/>
          </a:stretch>
        </p:blipFill>
        <p:spPr>
          <a:xfrm>
            <a:off x="265946" y="726072"/>
            <a:ext cx="8491207" cy="3812698"/>
          </a:xfrm>
          <a:prstGeom prst="rect">
            <a:avLst/>
          </a:prstGeom>
        </p:spPr>
      </p:pic>
      <p:pic>
        <p:nvPicPr>
          <p:cNvPr id="5" name="Picture 4" descr="CiNowLogo.png"/>
          <p:cNvPicPr/>
          <p:nvPr/>
        </p:nvPicPr>
        <p:blipFill>
          <a:blip r:embed="rId4" cstate="print"/>
          <a:stretch>
            <a:fillRect/>
          </a:stretch>
        </p:blipFill>
        <p:spPr>
          <a:xfrm>
            <a:off x="6911538" y="4645793"/>
            <a:ext cx="2131156" cy="423914"/>
          </a:xfrm>
          <a:prstGeom prst="rect">
            <a:avLst/>
          </a:prstGeom>
        </p:spPr>
      </p:pic>
    </p:spTree>
    <p:extLst>
      <p:ext uri="{BB962C8B-B14F-4D97-AF65-F5344CB8AC3E}">
        <p14:creationId xmlns:p14="http://schemas.microsoft.com/office/powerpoint/2010/main" val="23440620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mj-lt"/>
              </a:rPr>
              <a:t>Backlog</a:t>
            </a:r>
            <a:endParaRPr lang="en-US" sz="2800" dirty="0">
              <a:latin typeface="+mj-lt"/>
            </a:endParaRPr>
          </a:p>
        </p:txBody>
      </p:sp>
      <p:pic>
        <p:nvPicPr>
          <p:cNvPr id="4" name="Picture 3"/>
          <p:cNvPicPr>
            <a:picLocks noChangeAspect="1"/>
          </p:cNvPicPr>
          <p:nvPr/>
        </p:nvPicPr>
        <p:blipFill>
          <a:blip r:embed="rId3"/>
          <a:stretch>
            <a:fillRect/>
          </a:stretch>
        </p:blipFill>
        <p:spPr>
          <a:xfrm>
            <a:off x="98250" y="769484"/>
            <a:ext cx="6419755" cy="3514324"/>
          </a:xfrm>
          <a:prstGeom prst="rect">
            <a:avLst/>
          </a:prstGeom>
        </p:spPr>
      </p:pic>
      <p:pic>
        <p:nvPicPr>
          <p:cNvPr id="5" name="Picture 4" descr="CiNowLogo.png"/>
          <p:cNvPicPr/>
          <p:nvPr/>
        </p:nvPicPr>
        <p:blipFill>
          <a:blip r:embed="rId4" cstate="print"/>
          <a:stretch>
            <a:fillRect/>
          </a:stretch>
        </p:blipFill>
        <p:spPr>
          <a:xfrm>
            <a:off x="6911538" y="4645793"/>
            <a:ext cx="2131156" cy="423914"/>
          </a:xfrm>
          <a:prstGeom prst="rect">
            <a:avLst/>
          </a:prstGeom>
        </p:spPr>
      </p:pic>
    </p:spTree>
    <p:extLst>
      <p:ext uri="{BB962C8B-B14F-4D97-AF65-F5344CB8AC3E}">
        <p14:creationId xmlns:p14="http://schemas.microsoft.com/office/powerpoint/2010/main" val="5155911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mj-lt"/>
              </a:rPr>
              <a:t>User Stories</a:t>
            </a:r>
            <a:endParaRPr lang="en-US" sz="2800" dirty="0">
              <a:latin typeface="+mj-lt"/>
            </a:endParaRPr>
          </a:p>
        </p:txBody>
      </p:sp>
      <p:pic>
        <p:nvPicPr>
          <p:cNvPr id="6" name="Picture 5"/>
          <p:cNvPicPr>
            <a:picLocks noChangeAspect="1"/>
          </p:cNvPicPr>
          <p:nvPr/>
        </p:nvPicPr>
        <p:blipFill>
          <a:blip r:embed="rId3"/>
          <a:stretch>
            <a:fillRect/>
          </a:stretch>
        </p:blipFill>
        <p:spPr>
          <a:xfrm>
            <a:off x="98250" y="1047261"/>
            <a:ext cx="3856470" cy="2931746"/>
          </a:xfrm>
          <a:prstGeom prst="rect">
            <a:avLst/>
          </a:prstGeom>
        </p:spPr>
      </p:pic>
      <p:pic>
        <p:nvPicPr>
          <p:cNvPr id="9" name="Picture 8"/>
          <p:cNvPicPr>
            <a:picLocks noChangeAspect="1"/>
          </p:cNvPicPr>
          <p:nvPr/>
        </p:nvPicPr>
        <p:blipFill>
          <a:blip r:embed="rId4"/>
          <a:stretch>
            <a:fillRect/>
          </a:stretch>
        </p:blipFill>
        <p:spPr>
          <a:xfrm>
            <a:off x="4596536" y="1047261"/>
            <a:ext cx="4328314" cy="2950912"/>
          </a:xfrm>
          <a:prstGeom prst="rect">
            <a:avLst/>
          </a:prstGeom>
        </p:spPr>
      </p:pic>
      <p:pic>
        <p:nvPicPr>
          <p:cNvPr id="10" name="Picture 9" descr="CiNowLogo.png"/>
          <p:cNvPicPr/>
          <p:nvPr/>
        </p:nvPicPr>
        <p:blipFill>
          <a:blip r:embed="rId5" cstate="print"/>
          <a:stretch>
            <a:fillRect/>
          </a:stretch>
        </p:blipFill>
        <p:spPr>
          <a:xfrm>
            <a:off x="6911538" y="4645793"/>
            <a:ext cx="2131156" cy="423914"/>
          </a:xfrm>
          <a:prstGeom prst="rect">
            <a:avLst/>
          </a:prstGeom>
        </p:spPr>
      </p:pic>
    </p:spTree>
    <p:extLst>
      <p:ext uri="{BB962C8B-B14F-4D97-AF65-F5344CB8AC3E}">
        <p14:creationId xmlns:p14="http://schemas.microsoft.com/office/powerpoint/2010/main" val="16381742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mj-lt"/>
              </a:rPr>
              <a:t>Epics</a:t>
            </a:r>
            <a:endParaRPr lang="en-US" sz="2800" dirty="0">
              <a:latin typeface="+mj-lt"/>
            </a:endParaRPr>
          </a:p>
        </p:txBody>
      </p:sp>
      <p:pic>
        <p:nvPicPr>
          <p:cNvPr id="5" name="Picture 4" descr="CiNowLogo.png"/>
          <p:cNvPicPr/>
          <p:nvPr/>
        </p:nvPicPr>
        <p:blipFill>
          <a:blip r:embed="rId3" cstate="print"/>
          <a:stretch>
            <a:fillRect/>
          </a:stretch>
        </p:blipFill>
        <p:spPr>
          <a:xfrm>
            <a:off x="6911538" y="4645793"/>
            <a:ext cx="2131156" cy="423914"/>
          </a:xfrm>
          <a:prstGeom prst="rect">
            <a:avLst/>
          </a:prstGeom>
        </p:spPr>
      </p:pic>
      <p:pic>
        <p:nvPicPr>
          <p:cNvPr id="6" name="Picture 5"/>
          <p:cNvPicPr>
            <a:picLocks noChangeAspect="1"/>
          </p:cNvPicPr>
          <p:nvPr/>
        </p:nvPicPr>
        <p:blipFill>
          <a:blip r:embed="rId4"/>
          <a:stretch>
            <a:fillRect/>
          </a:stretch>
        </p:blipFill>
        <p:spPr>
          <a:xfrm>
            <a:off x="98250" y="775850"/>
            <a:ext cx="6713653" cy="4239347"/>
          </a:xfrm>
          <a:prstGeom prst="rect">
            <a:avLst/>
          </a:prstGeom>
        </p:spPr>
      </p:pic>
    </p:spTree>
    <p:extLst>
      <p:ext uri="{BB962C8B-B14F-4D97-AF65-F5344CB8AC3E}">
        <p14:creationId xmlns:p14="http://schemas.microsoft.com/office/powerpoint/2010/main" val="478386177"/>
      </p:ext>
    </p:extLst>
  </p:cSld>
  <p:clrMapOvr>
    <a:masterClrMapping/>
  </p:clrMapOvr>
</p:sld>
</file>

<file path=ppt/theme/theme1.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359</TotalTime>
  <Words>1036</Words>
  <Application>Microsoft Office PowerPoint</Application>
  <PresentationFormat>On-screen Show (16:9)</PresentationFormat>
  <Paragraphs>60</Paragraphs>
  <Slides>13</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Roboto</vt:lpstr>
      <vt:lpstr>material</vt:lpstr>
      <vt:lpstr>Agile Scrum Management  </vt:lpstr>
      <vt:lpstr>What is Agile Scrum?</vt:lpstr>
      <vt:lpstr>How does Agile Scrum work?</vt:lpstr>
      <vt:lpstr>Who are the players in Agile Scrum?</vt:lpstr>
      <vt:lpstr>What tools can you use to execute Agile Scrum?</vt:lpstr>
      <vt:lpstr>Roadmap </vt:lpstr>
      <vt:lpstr>Backlog</vt:lpstr>
      <vt:lpstr>User Stories</vt:lpstr>
      <vt:lpstr>Epics</vt:lpstr>
      <vt:lpstr>Sprints</vt:lpstr>
      <vt:lpstr>Daily Scrum </vt:lpstr>
      <vt:lpstr>Sprint Demo</vt:lpstr>
      <vt:lpstr>Timeline and Velocity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Alamo Regional Data Alliance</dc:title>
  <cp:lastModifiedBy>Denton, Courtney</cp:lastModifiedBy>
  <cp:revision>59</cp:revision>
  <dcterms:modified xsi:type="dcterms:W3CDTF">2017-02-16T14:50:24Z</dcterms:modified>
</cp:coreProperties>
</file>