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8" r:id="rId1"/>
  </p:sldMasterIdLst>
  <p:notesMasterIdLst>
    <p:notesMasterId r:id="rId12"/>
  </p:notesMasterIdLst>
  <p:sldIdLst>
    <p:sldId id="256" r:id="rId2"/>
    <p:sldId id="274" r:id="rId3"/>
    <p:sldId id="275" r:id="rId4"/>
    <p:sldId id="284" r:id="rId5"/>
    <p:sldId id="276" r:id="rId6"/>
    <p:sldId id="277" r:id="rId7"/>
    <p:sldId id="278" r:id="rId8"/>
    <p:sldId id="279" r:id="rId9"/>
    <p:sldId id="280" r:id="rId10"/>
    <p:sldId id="272" r:id="rId11"/>
  </p:sldIdLst>
  <p:sldSz cx="12192000" cy="6858000"/>
  <p:notesSz cx="7010400" cy="9296400"/>
  <p:embeddedFontLst>
    <p:embeddedFont>
      <p:font typeface="Corbel" panose="020B0503020204020204" pitchFamily="34" charset="0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Dominik" panose="020B0604020202020204" charset="0"/>
      <p:regular r:id="rId21"/>
      <p:italic r:id="rId2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9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1" autoAdjust="0"/>
    <p:restoredTop sz="86421" autoAdjust="0"/>
  </p:normalViewPr>
  <p:slideViewPr>
    <p:cSldViewPr snapToGrid="0">
      <p:cViewPr varScale="1">
        <p:scale>
          <a:sx n="79" d="100"/>
          <a:sy n="79" d="100"/>
        </p:scale>
        <p:origin x="-108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3731BB-5AEF-4431-BE50-8433D3DBAFD0}" type="doc">
      <dgm:prSet loTypeId="urn:microsoft.com/office/officeart/2005/8/layout/hierarchy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9B66DB8-102F-4623-B7B4-E1EEA57EB290}">
      <dgm:prSet phldrT="[Text]"/>
      <dgm:spPr/>
      <dgm:t>
        <a:bodyPr/>
        <a:lstStyle/>
        <a:p>
          <a:r>
            <a:rPr lang="en-US" dirty="0" smtClean="0"/>
            <a:t>Health</a:t>
          </a:r>
          <a:endParaRPr lang="en-US" dirty="0"/>
        </a:p>
      </dgm:t>
    </dgm:pt>
    <dgm:pt modelId="{41A5403C-E749-456D-806B-3F0B3BC94FDD}" type="parTrans" cxnId="{57BBD3CF-8797-4051-86BE-93934EAD9F43}">
      <dgm:prSet/>
      <dgm:spPr/>
      <dgm:t>
        <a:bodyPr/>
        <a:lstStyle/>
        <a:p>
          <a:endParaRPr lang="en-US"/>
        </a:p>
      </dgm:t>
    </dgm:pt>
    <dgm:pt modelId="{322F3034-9180-4529-9BCA-96D861420456}" type="sibTrans" cxnId="{57BBD3CF-8797-4051-86BE-93934EAD9F43}">
      <dgm:prSet/>
      <dgm:spPr/>
      <dgm:t>
        <a:bodyPr/>
        <a:lstStyle/>
        <a:p>
          <a:endParaRPr lang="en-US"/>
        </a:p>
      </dgm:t>
    </dgm:pt>
    <dgm:pt modelId="{384B7276-24A1-4286-B788-AA32D8197966}">
      <dgm:prSet/>
      <dgm:spPr/>
      <dgm:t>
        <a:bodyPr/>
        <a:lstStyle/>
        <a:p>
          <a:r>
            <a:rPr lang="en-US" dirty="0" smtClean="0"/>
            <a:t>Income</a:t>
          </a:r>
          <a:endParaRPr lang="en-US" dirty="0"/>
        </a:p>
      </dgm:t>
    </dgm:pt>
    <dgm:pt modelId="{D9F853C4-F462-4E69-8033-D7E41A04E91E}" type="parTrans" cxnId="{D1B813C2-E54D-42CA-82D8-62D7A79422C1}">
      <dgm:prSet/>
      <dgm:spPr/>
      <dgm:t>
        <a:bodyPr/>
        <a:lstStyle/>
        <a:p>
          <a:endParaRPr lang="en-US"/>
        </a:p>
      </dgm:t>
    </dgm:pt>
    <dgm:pt modelId="{3E94D870-E745-4472-8077-9F5A63C33ED2}" type="sibTrans" cxnId="{D1B813C2-E54D-42CA-82D8-62D7A79422C1}">
      <dgm:prSet/>
      <dgm:spPr/>
      <dgm:t>
        <a:bodyPr/>
        <a:lstStyle/>
        <a:p>
          <a:endParaRPr lang="en-US"/>
        </a:p>
      </dgm:t>
    </dgm:pt>
    <dgm:pt modelId="{57E2092C-8DF6-4C23-A9B6-802D9FC792D8}">
      <dgm:prSet/>
      <dgm:spPr/>
      <dgm:t>
        <a:bodyPr/>
        <a:lstStyle/>
        <a:p>
          <a:r>
            <a:rPr lang="en-US" dirty="0" smtClean="0"/>
            <a:t>Education</a:t>
          </a:r>
          <a:endParaRPr lang="en-US" dirty="0"/>
        </a:p>
      </dgm:t>
    </dgm:pt>
    <dgm:pt modelId="{E4BC4BDC-2512-4827-9A6D-3A3FEC8F8A05}" type="parTrans" cxnId="{4AB0BDF7-3BEC-4094-A919-1C46DF57F49C}">
      <dgm:prSet/>
      <dgm:spPr/>
      <dgm:t>
        <a:bodyPr/>
        <a:lstStyle/>
        <a:p>
          <a:endParaRPr lang="en-US"/>
        </a:p>
      </dgm:t>
    </dgm:pt>
    <dgm:pt modelId="{AA97E5F3-E913-4544-B5F3-C1B3C63CAAD9}" type="sibTrans" cxnId="{4AB0BDF7-3BEC-4094-A919-1C46DF57F49C}">
      <dgm:prSet/>
      <dgm:spPr/>
      <dgm:t>
        <a:bodyPr/>
        <a:lstStyle/>
        <a:p>
          <a:endParaRPr lang="en-US"/>
        </a:p>
      </dgm:t>
    </dgm:pt>
    <dgm:pt modelId="{7EBF7442-DAA7-477A-A962-31605B6FF222}">
      <dgm:prSet/>
      <dgm:spPr/>
      <dgm:t>
        <a:bodyPr/>
        <a:lstStyle/>
        <a:p>
          <a:r>
            <a:rPr lang="en-US" dirty="0" smtClean="0"/>
            <a:t>Financial Capability</a:t>
          </a:r>
          <a:endParaRPr lang="en-US" dirty="0"/>
        </a:p>
      </dgm:t>
    </dgm:pt>
    <dgm:pt modelId="{B43037EC-8134-4CB1-B3D3-DE14E9E40AE3}" type="parTrans" cxnId="{5D678B9D-7CD4-44D0-A897-2F7C8966B270}">
      <dgm:prSet/>
      <dgm:spPr/>
      <dgm:t>
        <a:bodyPr/>
        <a:lstStyle/>
        <a:p>
          <a:endParaRPr lang="en-US"/>
        </a:p>
      </dgm:t>
    </dgm:pt>
    <dgm:pt modelId="{75252687-94CA-4620-98B7-5283B9C28E34}" type="sibTrans" cxnId="{5D678B9D-7CD4-44D0-A897-2F7C8966B270}">
      <dgm:prSet/>
      <dgm:spPr/>
      <dgm:t>
        <a:bodyPr/>
        <a:lstStyle/>
        <a:p>
          <a:endParaRPr lang="en-US"/>
        </a:p>
      </dgm:t>
    </dgm:pt>
    <dgm:pt modelId="{B5B4800D-E873-4A62-8FC4-7A233D9679C6}">
      <dgm:prSet/>
      <dgm:spPr/>
      <dgm:t>
        <a:bodyPr/>
        <a:lstStyle/>
        <a:p>
          <a:r>
            <a:rPr lang="en-US" dirty="0" smtClean="0"/>
            <a:t>Workforce Development</a:t>
          </a:r>
          <a:endParaRPr lang="en-US" dirty="0"/>
        </a:p>
      </dgm:t>
    </dgm:pt>
    <dgm:pt modelId="{642EFF36-D36D-471A-833A-F210B988AC93}" type="parTrans" cxnId="{F9EAFA4E-5064-4830-9200-08E1D3990AA0}">
      <dgm:prSet/>
      <dgm:spPr/>
      <dgm:t>
        <a:bodyPr/>
        <a:lstStyle/>
        <a:p>
          <a:endParaRPr lang="en-US"/>
        </a:p>
      </dgm:t>
    </dgm:pt>
    <dgm:pt modelId="{2197BE02-C23B-4B4E-8101-FD64076D8796}" type="sibTrans" cxnId="{F9EAFA4E-5064-4830-9200-08E1D3990AA0}">
      <dgm:prSet/>
      <dgm:spPr/>
      <dgm:t>
        <a:bodyPr/>
        <a:lstStyle/>
        <a:p>
          <a:endParaRPr lang="en-US"/>
        </a:p>
      </dgm:t>
    </dgm:pt>
    <dgm:pt modelId="{BF40162E-F59C-4BE3-9F9A-AD5B073FA188}">
      <dgm:prSet/>
      <dgm:spPr/>
      <dgm:t>
        <a:bodyPr/>
        <a:lstStyle/>
        <a:p>
          <a:r>
            <a:rPr lang="en-US" dirty="0" smtClean="0"/>
            <a:t>Clients Served</a:t>
          </a:r>
          <a:endParaRPr lang="en-US" dirty="0"/>
        </a:p>
      </dgm:t>
    </dgm:pt>
    <dgm:pt modelId="{899EE38B-9D6C-4CDA-B111-7F4D3C27642B}" type="parTrans" cxnId="{6CC32A75-2A97-4D05-84D1-A48D462DCDFB}">
      <dgm:prSet/>
      <dgm:spPr/>
    </dgm:pt>
    <dgm:pt modelId="{8A935456-E481-412A-8A45-CB86B0F7E9C6}" type="sibTrans" cxnId="{6CC32A75-2A97-4D05-84D1-A48D462DCDFB}">
      <dgm:prSet/>
      <dgm:spPr/>
    </dgm:pt>
    <dgm:pt modelId="{6055646D-4D8B-4E13-9C03-22D25DF9FADD}">
      <dgm:prSet/>
      <dgm:spPr/>
      <dgm:t>
        <a:bodyPr/>
        <a:lstStyle/>
        <a:p>
          <a:r>
            <a:rPr lang="en-US" dirty="0" smtClean="0"/>
            <a:t>Percent in Poverty</a:t>
          </a:r>
          <a:endParaRPr lang="en-US" dirty="0"/>
        </a:p>
      </dgm:t>
    </dgm:pt>
    <dgm:pt modelId="{CE954000-F0C8-4E2F-9C4E-E04E50F77C33}" type="parTrans" cxnId="{4B91059D-5C07-4CFB-841F-B10FDDE7A344}">
      <dgm:prSet/>
      <dgm:spPr/>
    </dgm:pt>
    <dgm:pt modelId="{7C28CFB5-75FA-4FA9-859E-EE2FCCBFFBA2}" type="sibTrans" cxnId="{4B91059D-5C07-4CFB-841F-B10FDDE7A344}">
      <dgm:prSet/>
      <dgm:spPr/>
    </dgm:pt>
    <dgm:pt modelId="{2D2F205D-3265-4CA7-AA6F-845E967A824E}">
      <dgm:prSet/>
      <dgm:spPr/>
      <dgm:t>
        <a:bodyPr/>
        <a:lstStyle/>
        <a:p>
          <a:r>
            <a:rPr lang="en-US" dirty="0" smtClean="0"/>
            <a:t>Unemployment Rate</a:t>
          </a:r>
          <a:endParaRPr lang="en-US" dirty="0"/>
        </a:p>
      </dgm:t>
    </dgm:pt>
    <dgm:pt modelId="{26ED6DFC-F425-43C5-9AEA-F06F3FBCBA7A}" type="parTrans" cxnId="{347722F6-7E23-4D20-AC67-4D0155343FF7}">
      <dgm:prSet/>
      <dgm:spPr/>
    </dgm:pt>
    <dgm:pt modelId="{578B6CFE-256B-4D33-8FCD-4E066E2F5626}" type="sibTrans" cxnId="{347722F6-7E23-4D20-AC67-4D0155343FF7}">
      <dgm:prSet/>
      <dgm:spPr/>
    </dgm:pt>
    <dgm:pt modelId="{87416C7F-02EA-45D5-8B38-1CE4E258F695}" type="pres">
      <dgm:prSet presAssocID="{273731BB-5AEF-4431-BE50-8433D3DBAFD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7549D4D-757D-4115-90CB-CA08FDA7FDEF}" type="pres">
      <dgm:prSet presAssocID="{29B66DB8-102F-4623-B7B4-E1EEA57EB290}" presName="hierRoot1" presStyleCnt="0"/>
      <dgm:spPr/>
      <dgm:t>
        <a:bodyPr/>
        <a:lstStyle/>
        <a:p>
          <a:endParaRPr lang="en-US"/>
        </a:p>
      </dgm:t>
    </dgm:pt>
    <dgm:pt modelId="{B850D27B-A31A-4D28-8B57-F4DAF117CA47}" type="pres">
      <dgm:prSet presAssocID="{29B66DB8-102F-4623-B7B4-E1EEA57EB290}" presName="composite" presStyleCnt="0"/>
      <dgm:spPr/>
      <dgm:t>
        <a:bodyPr/>
        <a:lstStyle/>
        <a:p>
          <a:endParaRPr lang="en-US"/>
        </a:p>
      </dgm:t>
    </dgm:pt>
    <dgm:pt modelId="{31CA4273-273E-4CE8-AF93-F1E7DE462B12}" type="pres">
      <dgm:prSet presAssocID="{29B66DB8-102F-4623-B7B4-E1EEA57EB290}" presName="background" presStyleLbl="node0" presStyleIdx="0" presStyleCnt="3"/>
      <dgm:spPr/>
      <dgm:t>
        <a:bodyPr/>
        <a:lstStyle/>
        <a:p>
          <a:endParaRPr lang="en-US"/>
        </a:p>
      </dgm:t>
    </dgm:pt>
    <dgm:pt modelId="{CE5E087D-6A6B-402A-B00B-A423699BE4E9}" type="pres">
      <dgm:prSet presAssocID="{29B66DB8-102F-4623-B7B4-E1EEA57EB290}" presName="text" presStyleLbl="fgAcc0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D340FA8-4645-4B8D-AC01-0E5206497415}" type="pres">
      <dgm:prSet presAssocID="{29B66DB8-102F-4623-B7B4-E1EEA57EB290}" presName="hierChild2" presStyleCnt="0"/>
      <dgm:spPr/>
      <dgm:t>
        <a:bodyPr/>
        <a:lstStyle/>
        <a:p>
          <a:endParaRPr lang="en-US"/>
        </a:p>
      </dgm:t>
    </dgm:pt>
    <dgm:pt modelId="{DD9846B6-4BFD-44BB-BE39-A402F830E81E}" type="pres">
      <dgm:prSet presAssocID="{384B7276-24A1-4286-B788-AA32D8197966}" presName="hierRoot1" presStyleCnt="0"/>
      <dgm:spPr/>
      <dgm:t>
        <a:bodyPr/>
        <a:lstStyle/>
        <a:p>
          <a:endParaRPr lang="en-US"/>
        </a:p>
      </dgm:t>
    </dgm:pt>
    <dgm:pt modelId="{39E84290-728A-4924-9F3E-C1EA87425417}" type="pres">
      <dgm:prSet presAssocID="{384B7276-24A1-4286-B788-AA32D8197966}" presName="composite" presStyleCnt="0"/>
      <dgm:spPr/>
      <dgm:t>
        <a:bodyPr/>
        <a:lstStyle/>
        <a:p>
          <a:endParaRPr lang="en-US"/>
        </a:p>
      </dgm:t>
    </dgm:pt>
    <dgm:pt modelId="{10B7C207-5D55-486A-80BC-C0A9DD397DEA}" type="pres">
      <dgm:prSet presAssocID="{384B7276-24A1-4286-B788-AA32D8197966}" presName="background" presStyleLbl="node0" presStyleIdx="1" presStyleCnt="3"/>
      <dgm:spPr/>
      <dgm:t>
        <a:bodyPr/>
        <a:lstStyle/>
        <a:p>
          <a:endParaRPr lang="en-US"/>
        </a:p>
      </dgm:t>
    </dgm:pt>
    <dgm:pt modelId="{CAD82E7E-B342-4F6C-B6A0-606A3EC235BC}" type="pres">
      <dgm:prSet presAssocID="{384B7276-24A1-4286-B788-AA32D8197966}" presName="text" presStyleLbl="fgAcc0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7D2A484-0384-49C1-B0C0-860CE98B3118}" type="pres">
      <dgm:prSet presAssocID="{384B7276-24A1-4286-B788-AA32D8197966}" presName="hierChild2" presStyleCnt="0"/>
      <dgm:spPr/>
      <dgm:t>
        <a:bodyPr/>
        <a:lstStyle/>
        <a:p>
          <a:endParaRPr lang="en-US"/>
        </a:p>
      </dgm:t>
    </dgm:pt>
    <dgm:pt modelId="{C582BD0E-AB66-485D-936D-6DCF164F92FC}" type="pres">
      <dgm:prSet presAssocID="{B43037EC-8134-4CB1-B3D3-DE14E9E40AE3}" presName="Name10" presStyleLbl="parChTrans1D2" presStyleIdx="0" presStyleCnt="2"/>
      <dgm:spPr/>
      <dgm:t>
        <a:bodyPr/>
        <a:lstStyle/>
        <a:p>
          <a:endParaRPr lang="en-US"/>
        </a:p>
      </dgm:t>
    </dgm:pt>
    <dgm:pt modelId="{173AB2C5-3CB4-4194-B8C3-634243A5CB3B}" type="pres">
      <dgm:prSet presAssocID="{7EBF7442-DAA7-477A-A962-31605B6FF222}" presName="hierRoot2" presStyleCnt="0"/>
      <dgm:spPr/>
      <dgm:t>
        <a:bodyPr/>
        <a:lstStyle/>
        <a:p>
          <a:endParaRPr lang="en-US"/>
        </a:p>
      </dgm:t>
    </dgm:pt>
    <dgm:pt modelId="{59AF168D-0A2A-4B8F-B219-A634F5FAC816}" type="pres">
      <dgm:prSet presAssocID="{7EBF7442-DAA7-477A-A962-31605B6FF222}" presName="composite2" presStyleCnt="0"/>
      <dgm:spPr/>
      <dgm:t>
        <a:bodyPr/>
        <a:lstStyle/>
        <a:p>
          <a:endParaRPr lang="en-US"/>
        </a:p>
      </dgm:t>
    </dgm:pt>
    <dgm:pt modelId="{4992CF70-F1A8-4053-A6E6-805FBE2FB572}" type="pres">
      <dgm:prSet presAssocID="{7EBF7442-DAA7-477A-A962-31605B6FF222}" presName="background2" presStyleLbl="node2" presStyleIdx="0" presStyleCnt="2"/>
      <dgm:spPr/>
      <dgm:t>
        <a:bodyPr/>
        <a:lstStyle/>
        <a:p>
          <a:endParaRPr lang="en-US"/>
        </a:p>
      </dgm:t>
    </dgm:pt>
    <dgm:pt modelId="{28F2285A-3A50-46DC-A1C3-0E02480A7278}" type="pres">
      <dgm:prSet presAssocID="{7EBF7442-DAA7-477A-A962-31605B6FF222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349956-9ED7-4A6D-9A09-A48F1F4DDF60}" type="pres">
      <dgm:prSet presAssocID="{7EBF7442-DAA7-477A-A962-31605B6FF222}" presName="hierChild3" presStyleCnt="0"/>
      <dgm:spPr/>
      <dgm:t>
        <a:bodyPr/>
        <a:lstStyle/>
        <a:p>
          <a:endParaRPr lang="en-US"/>
        </a:p>
      </dgm:t>
    </dgm:pt>
    <dgm:pt modelId="{A7402FAB-E7B1-4BE9-A8A2-A21DBF7F621B}" type="pres">
      <dgm:prSet presAssocID="{642EFF36-D36D-471A-833A-F210B988AC93}" presName="Name10" presStyleLbl="parChTrans1D2" presStyleIdx="1" presStyleCnt="2"/>
      <dgm:spPr/>
      <dgm:t>
        <a:bodyPr/>
        <a:lstStyle/>
        <a:p>
          <a:endParaRPr lang="en-US"/>
        </a:p>
      </dgm:t>
    </dgm:pt>
    <dgm:pt modelId="{07DBA80E-2D6B-475A-BA3B-154271CF70F3}" type="pres">
      <dgm:prSet presAssocID="{B5B4800D-E873-4A62-8FC4-7A233D9679C6}" presName="hierRoot2" presStyleCnt="0"/>
      <dgm:spPr/>
      <dgm:t>
        <a:bodyPr/>
        <a:lstStyle/>
        <a:p>
          <a:endParaRPr lang="en-US"/>
        </a:p>
      </dgm:t>
    </dgm:pt>
    <dgm:pt modelId="{A117F9BA-28F9-4008-BBEF-E0D7412B6902}" type="pres">
      <dgm:prSet presAssocID="{B5B4800D-E873-4A62-8FC4-7A233D9679C6}" presName="composite2" presStyleCnt="0"/>
      <dgm:spPr/>
      <dgm:t>
        <a:bodyPr/>
        <a:lstStyle/>
        <a:p>
          <a:endParaRPr lang="en-US"/>
        </a:p>
      </dgm:t>
    </dgm:pt>
    <dgm:pt modelId="{D5371B17-57DF-4AD1-AF7F-E71F001C8915}" type="pres">
      <dgm:prSet presAssocID="{B5B4800D-E873-4A62-8FC4-7A233D9679C6}" presName="background2" presStyleLbl="node2" presStyleIdx="1" presStyleCnt="2"/>
      <dgm:spPr/>
      <dgm:t>
        <a:bodyPr/>
        <a:lstStyle/>
        <a:p>
          <a:endParaRPr lang="en-US"/>
        </a:p>
      </dgm:t>
    </dgm:pt>
    <dgm:pt modelId="{91BC879C-EDA5-4FE4-9D01-8F144D56BE9C}" type="pres">
      <dgm:prSet presAssocID="{B5B4800D-E873-4A62-8FC4-7A233D9679C6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C91418E-4C2D-4AD0-A637-D6C2753FFA14}" type="pres">
      <dgm:prSet presAssocID="{B5B4800D-E873-4A62-8FC4-7A233D9679C6}" presName="hierChild3" presStyleCnt="0"/>
      <dgm:spPr/>
      <dgm:t>
        <a:bodyPr/>
        <a:lstStyle/>
        <a:p>
          <a:endParaRPr lang="en-US"/>
        </a:p>
      </dgm:t>
    </dgm:pt>
    <dgm:pt modelId="{8571ED38-A5B6-4ADF-BFEB-568E17FC2975}" type="pres">
      <dgm:prSet presAssocID="{899EE38B-9D6C-4CDA-B111-7F4D3C27642B}" presName="Name17" presStyleLbl="parChTrans1D3" presStyleIdx="0" presStyleCnt="3"/>
      <dgm:spPr/>
    </dgm:pt>
    <dgm:pt modelId="{6FC18009-C32D-4ED3-864D-586C2BB3F6F1}" type="pres">
      <dgm:prSet presAssocID="{BF40162E-F59C-4BE3-9F9A-AD5B073FA188}" presName="hierRoot3" presStyleCnt="0"/>
      <dgm:spPr/>
    </dgm:pt>
    <dgm:pt modelId="{22DDFEFF-48AC-489B-B182-E6EB30F439A8}" type="pres">
      <dgm:prSet presAssocID="{BF40162E-F59C-4BE3-9F9A-AD5B073FA188}" presName="composite3" presStyleCnt="0"/>
      <dgm:spPr/>
    </dgm:pt>
    <dgm:pt modelId="{A317A528-FB0B-4E29-80FC-426F48C78DCB}" type="pres">
      <dgm:prSet presAssocID="{BF40162E-F59C-4BE3-9F9A-AD5B073FA188}" presName="background3" presStyleLbl="node3" presStyleIdx="0" presStyleCnt="3"/>
      <dgm:spPr/>
    </dgm:pt>
    <dgm:pt modelId="{8D0D19FB-1CD1-4FDD-96D7-D37E8745F2E4}" type="pres">
      <dgm:prSet presAssocID="{BF40162E-F59C-4BE3-9F9A-AD5B073FA188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B74A619-184E-4E99-AAD3-8D9DB23F172C}" type="pres">
      <dgm:prSet presAssocID="{BF40162E-F59C-4BE3-9F9A-AD5B073FA188}" presName="hierChild4" presStyleCnt="0"/>
      <dgm:spPr/>
    </dgm:pt>
    <dgm:pt modelId="{FDAF79A1-BA27-4BB3-8EC9-025D357A2C22}" type="pres">
      <dgm:prSet presAssocID="{CE954000-F0C8-4E2F-9C4E-E04E50F77C33}" presName="Name17" presStyleLbl="parChTrans1D3" presStyleIdx="1" presStyleCnt="3"/>
      <dgm:spPr/>
    </dgm:pt>
    <dgm:pt modelId="{3F909D8C-637B-40E6-A5DF-87381926D13C}" type="pres">
      <dgm:prSet presAssocID="{6055646D-4D8B-4E13-9C03-22D25DF9FADD}" presName="hierRoot3" presStyleCnt="0"/>
      <dgm:spPr/>
    </dgm:pt>
    <dgm:pt modelId="{45773359-5203-40E1-9072-54BAAF90DA78}" type="pres">
      <dgm:prSet presAssocID="{6055646D-4D8B-4E13-9C03-22D25DF9FADD}" presName="composite3" presStyleCnt="0"/>
      <dgm:spPr/>
    </dgm:pt>
    <dgm:pt modelId="{E927A14F-45CF-4F49-9794-CF4965782F1F}" type="pres">
      <dgm:prSet presAssocID="{6055646D-4D8B-4E13-9C03-22D25DF9FADD}" presName="background3" presStyleLbl="node3" presStyleIdx="1" presStyleCnt="3"/>
      <dgm:spPr/>
    </dgm:pt>
    <dgm:pt modelId="{FA9396ED-BF73-46E6-A4A4-29CDD1C71B90}" type="pres">
      <dgm:prSet presAssocID="{6055646D-4D8B-4E13-9C03-22D25DF9FADD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9E2DD83-F111-4208-94FC-D167D73D19D9}" type="pres">
      <dgm:prSet presAssocID="{6055646D-4D8B-4E13-9C03-22D25DF9FADD}" presName="hierChild4" presStyleCnt="0"/>
      <dgm:spPr/>
    </dgm:pt>
    <dgm:pt modelId="{235A2889-710A-48A6-82C3-FDCC40B17DE6}" type="pres">
      <dgm:prSet presAssocID="{26ED6DFC-F425-43C5-9AEA-F06F3FBCBA7A}" presName="Name17" presStyleLbl="parChTrans1D3" presStyleIdx="2" presStyleCnt="3"/>
      <dgm:spPr/>
    </dgm:pt>
    <dgm:pt modelId="{0FF3419A-2E64-4832-A9EB-71A4F943A841}" type="pres">
      <dgm:prSet presAssocID="{2D2F205D-3265-4CA7-AA6F-845E967A824E}" presName="hierRoot3" presStyleCnt="0"/>
      <dgm:spPr/>
    </dgm:pt>
    <dgm:pt modelId="{D804BF3E-B12D-4286-8C63-010D552921A2}" type="pres">
      <dgm:prSet presAssocID="{2D2F205D-3265-4CA7-AA6F-845E967A824E}" presName="composite3" presStyleCnt="0"/>
      <dgm:spPr/>
    </dgm:pt>
    <dgm:pt modelId="{03788A62-73F1-4CFB-A72A-7327D4191A44}" type="pres">
      <dgm:prSet presAssocID="{2D2F205D-3265-4CA7-AA6F-845E967A824E}" presName="background3" presStyleLbl="node3" presStyleIdx="2" presStyleCnt="3"/>
      <dgm:spPr/>
    </dgm:pt>
    <dgm:pt modelId="{D87D144D-54F8-47E4-84E6-63BF2D866E28}" type="pres">
      <dgm:prSet presAssocID="{2D2F205D-3265-4CA7-AA6F-845E967A824E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019F1B9-894B-4541-BA11-D313B111DB52}" type="pres">
      <dgm:prSet presAssocID="{2D2F205D-3265-4CA7-AA6F-845E967A824E}" presName="hierChild4" presStyleCnt="0"/>
      <dgm:spPr/>
    </dgm:pt>
    <dgm:pt modelId="{8A1F495D-9A53-45DC-A5B7-91A882277CA4}" type="pres">
      <dgm:prSet presAssocID="{57E2092C-8DF6-4C23-A9B6-802D9FC792D8}" presName="hierRoot1" presStyleCnt="0"/>
      <dgm:spPr/>
      <dgm:t>
        <a:bodyPr/>
        <a:lstStyle/>
        <a:p>
          <a:endParaRPr lang="en-US"/>
        </a:p>
      </dgm:t>
    </dgm:pt>
    <dgm:pt modelId="{6EF04352-660F-4E60-AAF1-301ABD5F40B0}" type="pres">
      <dgm:prSet presAssocID="{57E2092C-8DF6-4C23-A9B6-802D9FC792D8}" presName="composite" presStyleCnt="0"/>
      <dgm:spPr/>
      <dgm:t>
        <a:bodyPr/>
        <a:lstStyle/>
        <a:p>
          <a:endParaRPr lang="en-US"/>
        </a:p>
      </dgm:t>
    </dgm:pt>
    <dgm:pt modelId="{72186A2B-2D72-4D85-8380-683AF6361CB2}" type="pres">
      <dgm:prSet presAssocID="{57E2092C-8DF6-4C23-A9B6-802D9FC792D8}" presName="background" presStyleLbl="node0" presStyleIdx="2" presStyleCnt="3"/>
      <dgm:spPr/>
      <dgm:t>
        <a:bodyPr/>
        <a:lstStyle/>
        <a:p>
          <a:endParaRPr lang="en-US"/>
        </a:p>
      </dgm:t>
    </dgm:pt>
    <dgm:pt modelId="{361BD474-44C4-4032-92E9-6F70D545E0F4}" type="pres">
      <dgm:prSet presAssocID="{57E2092C-8DF6-4C23-A9B6-802D9FC792D8}" presName="text" presStyleLbl="fgAcc0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1E6799B-8580-4844-9889-9CFB7000EBD5}" type="pres">
      <dgm:prSet presAssocID="{57E2092C-8DF6-4C23-A9B6-802D9FC792D8}" presName="hierChild2" presStyleCnt="0"/>
      <dgm:spPr/>
      <dgm:t>
        <a:bodyPr/>
        <a:lstStyle/>
        <a:p>
          <a:endParaRPr lang="en-US"/>
        </a:p>
      </dgm:t>
    </dgm:pt>
  </dgm:ptLst>
  <dgm:cxnLst>
    <dgm:cxn modelId="{8C9C2651-E271-4014-A993-D9DE7ADCB3BD}" type="presOf" srcId="{6055646D-4D8B-4E13-9C03-22D25DF9FADD}" destId="{FA9396ED-BF73-46E6-A4A4-29CDD1C71B90}" srcOrd="0" destOrd="0" presId="urn:microsoft.com/office/officeart/2005/8/layout/hierarchy1"/>
    <dgm:cxn modelId="{47ACF1B4-0AF5-43E2-BF6F-FD81286C02D0}" type="presOf" srcId="{57E2092C-8DF6-4C23-A9B6-802D9FC792D8}" destId="{361BD474-44C4-4032-92E9-6F70D545E0F4}" srcOrd="0" destOrd="0" presId="urn:microsoft.com/office/officeart/2005/8/layout/hierarchy1"/>
    <dgm:cxn modelId="{E858078A-DFA5-4E41-A485-70773C34536C}" type="presOf" srcId="{273731BB-5AEF-4431-BE50-8433D3DBAFD0}" destId="{87416C7F-02EA-45D5-8B38-1CE4E258F695}" srcOrd="0" destOrd="0" presId="urn:microsoft.com/office/officeart/2005/8/layout/hierarchy1"/>
    <dgm:cxn modelId="{D3390196-92A7-47F5-923B-4AE9CE1280AD}" type="presOf" srcId="{BF40162E-F59C-4BE3-9F9A-AD5B073FA188}" destId="{8D0D19FB-1CD1-4FDD-96D7-D37E8745F2E4}" srcOrd="0" destOrd="0" presId="urn:microsoft.com/office/officeart/2005/8/layout/hierarchy1"/>
    <dgm:cxn modelId="{626EB02F-3584-4085-8CEE-41C717236149}" type="presOf" srcId="{CE954000-F0C8-4E2F-9C4E-E04E50F77C33}" destId="{FDAF79A1-BA27-4BB3-8EC9-025D357A2C22}" srcOrd="0" destOrd="0" presId="urn:microsoft.com/office/officeart/2005/8/layout/hierarchy1"/>
    <dgm:cxn modelId="{ADFE8462-4759-4418-988C-D16E7FFD07C6}" type="presOf" srcId="{642EFF36-D36D-471A-833A-F210B988AC93}" destId="{A7402FAB-E7B1-4BE9-A8A2-A21DBF7F621B}" srcOrd="0" destOrd="0" presId="urn:microsoft.com/office/officeart/2005/8/layout/hierarchy1"/>
    <dgm:cxn modelId="{5D678B9D-7CD4-44D0-A897-2F7C8966B270}" srcId="{384B7276-24A1-4286-B788-AA32D8197966}" destId="{7EBF7442-DAA7-477A-A962-31605B6FF222}" srcOrd="0" destOrd="0" parTransId="{B43037EC-8134-4CB1-B3D3-DE14E9E40AE3}" sibTransId="{75252687-94CA-4620-98B7-5283B9C28E34}"/>
    <dgm:cxn modelId="{57BBD3CF-8797-4051-86BE-93934EAD9F43}" srcId="{273731BB-5AEF-4431-BE50-8433D3DBAFD0}" destId="{29B66DB8-102F-4623-B7B4-E1EEA57EB290}" srcOrd="0" destOrd="0" parTransId="{41A5403C-E749-456D-806B-3F0B3BC94FDD}" sibTransId="{322F3034-9180-4529-9BCA-96D861420456}"/>
    <dgm:cxn modelId="{739FD1C2-4966-44E3-9F5C-E85E9D746094}" type="presOf" srcId="{384B7276-24A1-4286-B788-AA32D8197966}" destId="{CAD82E7E-B342-4F6C-B6A0-606A3EC235BC}" srcOrd="0" destOrd="0" presId="urn:microsoft.com/office/officeart/2005/8/layout/hierarchy1"/>
    <dgm:cxn modelId="{4AB0BDF7-3BEC-4094-A919-1C46DF57F49C}" srcId="{273731BB-5AEF-4431-BE50-8433D3DBAFD0}" destId="{57E2092C-8DF6-4C23-A9B6-802D9FC792D8}" srcOrd="2" destOrd="0" parTransId="{E4BC4BDC-2512-4827-9A6D-3A3FEC8F8A05}" sibTransId="{AA97E5F3-E913-4544-B5F3-C1B3C63CAAD9}"/>
    <dgm:cxn modelId="{C8A055F0-639B-4F04-AEE4-88252B47E033}" type="presOf" srcId="{B43037EC-8134-4CB1-B3D3-DE14E9E40AE3}" destId="{C582BD0E-AB66-485D-936D-6DCF164F92FC}" srcOrd="0" destOrd="0" presId="urn:microsoft.com/office/officeart/2005/8/layout/hierarchy1"/>
    <dgm:cxn modelId="{79FB2164-1BAF-4B23-9C17-2115F056AA5A}" type="presOf" srcId="{899EE38B-9D6C-4CDA-B111-7F4D3C27642B}" destId="{8571ED38-A5B6-4ADF-BFEB-568E17FC2975}" srcOrd="0" destOrd="0" presId="urn:microsoft.com/office/officeart/2005/8/layout/hierarchy1"/>
    <dgm:cxn modelId="{D1B813C2-E54D-42CA-82D8-62D7A79422C1}" srcId="{273731BB-5AEF-4431-BE50-8433D3DBAFD0}" destId="{384B7276-24A1-4286-B788-AA32D8197966}" srcOrd="1" destOrd="0" parTransId="{D9F853C4-F462-4E69-8033-D7E41A04E91E}" sibTransId="{3E94D870-E745-4472-8077-9F5A63C33ED2}"/>
    <dgm:cxn modelId="{4B91059D-5C07-4CFB-841F-B10FDDE7A344}" srcId="{B5B4800D-E873-4A62-8FC4-7A233D9679C6}" destId="{6055646D-4D8B-4E13-9C03-22D25DF9FADD}" srcOrd="1" destOrd="0" parTransId="{CE954000-F0C8-4E2F-9C4E-E04E50F77C33}" sibTransId="{7C28CFB5-75FA-4FA9-859E-EE2FCCBFFBA2}"/>
    <dgm:cxn modelId="{6CC32A75-2A97-4D05-84D1-A48D462DCDFB}" srcId="{B5B4800D-E873-4A62-8FC4-7A233D9679C6}" destId="{BF40162E-F59C-4BE3-9F9A-AD5B073FA188}" srcOrd="0" destOrd="0" parTransId="{899EE38B-9D6C-4CDA-B111-7F4D3C27642B}" sibTransId="{8A935456-E481-412A-8A45-CB86B0F7E9C6}"/>
    <dgm:cxn modelId="{BA1BB075-20FC-4336-96C9-6F13A77A03B4}" type="presOf" srcId="{2D2F205D-3265-4CA7-AA6F-845E967A824E}" destId="{D87D144D-54F8-47E4-84E6-63BF2D866E28}" srcOrd="0" destOrd="0" presId="urn:microsoft.com/office/officeart/2005/8/layout/hierarchy1"/>
    <dgm:cxn modelId="{94926E56-F8F5-4E6E-BF3F-9508AABAAEFE}" type="presOf" srcId="{29B66DB8-102F-4623-B7B4-E1EEA57EB290}" destId="{CE5E087D-6A6B-402A-B00B-A423699BE4E9}" srcOrd="0" destOrd="0" presId="urn:microsoft.com/office/officeart/2005/8/layout/hierarchy1"/>
    <dgm:cxn modelId="{1DDAFCD7-24AF-42CB-B371-9EB4B4AC0C0D}" type="presOf" srcId="{B5B4800D-E873-4A62-8FC4-7A233D9679C6}" destId="{91BC879C-EDA5-4FE4-9D01-8F144D56BE9C}" srcOrd="0" destOrd="0" presId="urn:microsoft.com/office/officeart/2005/8/layout/hierarchy1"/>
    <dgm:cxn modelId="{9EF65567-36DC-4F81-81E4-0C8FEB171D0F}" type="presOf" srcId="{26ED6DFC-F425-43C5-9AEA-F06F3FBCBA7A}" destId="{235A2889-710A-48A6-82C3-FDCC40B17DE6}" srcOrd="0" destOrd="0" presId="urn:microsoft.com/office/officeart/2005/8/layout/hierarchy1"/>
    <dgm:cxn modelId="{347722F6-7E23-4D20-AC67-4D0155343FF7}" srcId="{B5B4800D-E873-4A62-8FC4-7A233D9679C6}" destId="{2D2F205D-3265-4CA7-AA6F-845E967A824E}" srcOrd="2" destOrd="0" parTransId="{26ED6DFC-F425-43C5-9AEA-F06F3FBCBA7A}" sibTransId="{578B6CFE-256B-4D33-8FCD-4E066E2F5626}"/>
    <dgm:cxn modelId="{EE22FAFC-A040-4F59-990B-12820A82C4CC}" type="presOf" srcId="{7EBF7442-DAA7-477A-A962-31605B6FF222}" destId="{28F2285A-3A50-46DC-A1C3-0E02480A7278}" srcOrd="0" destOrd="0" presId="urn:microsoft.com/office/officeart/2005/8/layout/hierarchy1"/>
    <dgm:cxn modelId="{F9EAFA4E-5064-4830-9200-08E1D3990AA0}" srcId="{384B7276-24A1-4286-B788-AA32D8197966}" destId="{B5B4800D-E873-4A62-8FC4-7A233D9679C6}" srcOrd="1" destOrd="0" parTransId="{642EFF36-D36D-471A-833A-F210B988AC93}" sibTransId="{2197BE02-C23B-4B4E-8101-FD64076D8796}"/>
    <dgm:cxn modelId="{7785BAE7-74B9-41EC-9DDF-61214F703149}" type="presParOf" srcId="{87416C7F-02EA-45D5-8B38-1CE4E258F695}" destId="{17549D4D-757D-4115-90CB-CA08FDA7FDEF}" srcOrd="0" destOrd="0" presId="urn:microsoft.com/office/officeart/2005/8/layout/hierarchy1"/>
    <dgm:cxn modelId="{30FF99F1-5D52-46E7-811C-FD4B0933515D}" type="presParOf" srcId="{17549D4D-757D-4115-90CB-CA08FDA7FDEF}" destId="{B850D27B-A31A-4D28-8B57-F4DAF117CA47}" srcOrd="0" destOrd="0" presId="urn:microsoft.com/office/officeart/2005/8/layout/hierarchy1"/>
    <dgm:cxn modelId="{4A7D51B8-3A8D-41D6-BFEC-A7CF62EEA6A1}" type="presParOf" srcId="{B850D27B-A31A-4D28-8B57-F4DAF117CA47}" destId="{31CA4273-273E-4CE8-AF93-F1E7DE462B12}" srcOrd="0" destOrd="0" presId="urn:microsoft.com/office/officeart/2005/8/layout/hierarchy1"/>
    <dgm:cxn modelId="{C20A384B-AC32-4CB5-A5B9-1E23DB309D99}" type="presParOf" srcId="{B850D27B-A31A-4D28-8B57-F4DAF117CA47}" destId="{CE5E087D-6A6B-402A-B00B-A423699BE4E9}" srcOrd="1" destOrd="0" presId="urn:microsoft.com/office/officeart/2005/8/layout/hierarchy1"/>
    <dgm:cxn modelId="{F889F66D-1FED-4025-8610-A3C52A32650B}" type="presParOf" srcId="{17549D4D-757D-4115-90CB-CA08FDA7FDEF}" destId="{0D340FA8-4645-4B8D-AC01-0E5206497415}" srcOrd="1" destOrd="0" presId="urn:microsoft.com/office/officeart/2005/8/layout/hierarchy1"/>
    <dgm:cxn modelId="{6112E88F-2FCA-4B10-AED7-90A960C47470}" type="presParOf" srcId="{87416C7F-02EA-45D5-8B38-1CE4E258F695}" destId="{DD9846B6-4BFD-44BB-BE39-A402F830E81E}" srcOrd="1" destOrd="0" presId="urn:microsoft.com/office/officeart/2005/8/layout/hierarchy1"/>
    <dgm:cxn modelId="{5E5AF2B0-33DA-4782-8FAA-24B541F34DEA}" type="presParOf" srcId="{DD9846B6-4BFD-44BB-BE39-A402F830E81E}" destId="{39E84290-728A-4924-9F3E-C1EA87425417}" srcOrd="0" destOrd="0" presId="urn:microsoft.com/office/officeart/2005/8/layout/hierarchy1"/>
    <dgm:cxn modelId="{F0F56F4F-55CB-4C09-9222-F6BC65332514}" type="presParOf" srcId="{39E84290-728A-4924-9F3E-C1EA87425417}" destId="{10B7C207-5D55-486A-80BC-C0A9DD397DEA}" srcOrd="0" destOrd="0" presId="urn:microsoft.com/office/officeart/2005/8/layout/hierarchy1"/>
    <dgm:cxn modelId="{5A5FEF75-169A-4BD1-9DFA-A4DB5BD21CDB}" type="presParOf" srcId="{39E84290-728A-4924-9F3E-C1EA87425417}" destId="{CAD82E7E-B342-4F6C-B6A0-606A3EC235BC}" srcOrd="1" destOrd="0" presId="urn:microsoft.com/office/officeart/2005/8/layout/hierarchy1"/>
    <dgm:cxn modelId="{F1666920-1C30-4133-928C-68A753DE90CF}" type="presParOf" srcId="{DD9846B6-4BFD-44BB-BE39-A402F830E81E}" destId="{B7D2A484-0384-49C1-B0C0-860CE98B3118}" srcOrd="1" destOrd="0" presId="urn:microsoft.com/office/officeart/2005/8/layout/hierarchy1"/>
    <dgm:cxn modelId="{E1889469-55F5-43E9-974B-36619EA64672}" type="presParOf" srcId="{B7D2A484-0384-49C1-B0C0-860CE98B3118}" destId="{C582BD0E-AB66-485D-936D-6DCF164F92FC}" srcOrd="0" destOrd="0" presId="urn:microsoft.com/office/officeart/2005/8/layout/hierarchy1"/>
    <dgm:cxn modelId="{8D4BCB4E-E646-45DB-8135-3A7423FCFD1E}" type="presParOf" srcId="{B7D2A484-0384-49C1-B0C0-860CE98B3118}" destId="{173AB2C5-3CB4-4194-B8C3-634243A5CB3B}" srcOrd="1" destOrd="0" presId="urn:microsoft.com/office/officeart/2005/8/layout/hierarchy1"/>
    <dgm:cxn modelId="{DA34BD37-177F-43CB-B88D-27F34AC5CF7D}" type="presParOf" srcId="{173AB2C5-3CB4-4194-B8C3-634243A5CB3B}" destId="{59AF168D-0A2A-4B8F-B219-A634F5FAC816}" srcOrd="0" destOrd="0" presId="urn:microsoft.com/office/officeart/2005/8/layout/hierarchy1"/>
    <dgm:cxn modelId="{3AB59CBB-2241-4BF9-9EAC-F9BD641E4065}" type="presParOf" srcId="{59AF168D-0A2A-4B8F-B219-A634F5FAC816}" destId="{4992CF70-F1A8-4053-A6E6-805FBE2FB572}" srcOrd="0" destOrd="0" presId="urn:microsoft.com/office/officeart/2005/8/layout/hierarchy1"/>
    <dgm:cxn modelId="{4FA93A46-67A4-4EB7-9798-C43B3586DBDC}" type="presParOf" srcId="{59AF168D-0A2A-4B8F-B219-A634F5FAC816}" destId="{28F2285A-3A50-46DC-A1C3-0E02480A7278}" srcOrd="1" destOrd="0" presId="urn:microsoft.com/office/officeart/2005/8/layout/hierarchy1"/>
    <dgm:cxn modelId="{2C5980BC-30D2-4C2F-9B43-88C8033B0709}" type="presParOf" srcId="{173AB2C5-3CB4-4194-B8C3-634243A5CB3B}" destId="{62349956-9ED7-4A6D-9A09-A48F1F4DDF60}" srcOrd="1" destOrd="0" presId="urn:microsoft.com/office/officeart/2005/8/layout/hierarchy1"/>
    <dgm:cxn modelId="{3CFC54F9-D08E-482F-8EF8-31C3BB83168C}" type="presParOf" srcId="{B7D2A484-0384-49C1-B0C0-860CE98B3118}" destId="{A7402FAB-E7B1-4BE9-A8A2-A21DBF7F621B}" srcOrd="2" destOrd="0" presId="urn:microsoft.com/office/officeart/2005/8/layout/hierarchy1"/>
    <dgm:cxn modelId="{FF350FA4-5F5D-4D4E-A55A-2C54BD29904E}" type="presParOf" srcId="{B7D2A484-0384-49C1-B0C0-860CE98B3118}" destId="{07DBA80E-2D6B-475A-BA3B-154271CF70F3}" srcOrd="3" destOrd="0" presId="urn:microsoft.com/office/officeart/2005/8/layout/hierarchy1"/>
    <dgm:cxn modelId="{26185630-CD63-4597-A3EC-2FCC786D8460}" type="presParOf" srcId="{07DBA80E-2D6B-475A-BA3B-154271CF70F3}" destId="{A117F9BA-28F9-4008-BBEF-E0D7412B6902}" srcOrd="0" destOrd="0" presId="urn:microsoft.com/office/officeart/2005/8/layout/hierarchy1"/>
    <dgm:cxn modelId="{8E6A4A12-9BE6-48BF-8B47-127768C859E7}" type="presParOf" srcId="{A117F9BA-28F9-4008-BBEF-E0D7412B6902}" destId="{D5371B17-57DF-4AD1-AF7F-E71F001C8915}" srcOrd="0" destOrd="0" presId="urn:microsoft.com/office/officeart/2005/8/layout/hierarchy1"/>
    <dgm:cxn modelId="{C70A0E4D-0AFB-4EBD-A6EF-A88E627A5791}" type="presParOf" srcId="{A117F9BA-28F9-4008-BBEF-E0D7412B6902}" destId="{91BC879C-EDA5-4FE4-9D01-8F144D56BE9C}" srcOrd="1" destOrd="0" presId="urn:microsoft.com/office/officeart/2005/8/layout/hierarchy1"/>
    <dgm:cxn modelId="{D2EC005E-A7A4-4B07-A51A-556C622C3C21}" type="presParOf" srcId="{07DBA80E-2D6B-475A-BA3B-154271CF70F3}" destId="{EC91418E-4C2D-4AD0-A637-D6C2753FFA14}" srcOrd="1" destOrd="0" presId="urn:microsoft.com/office/officeart/2005/8/layout/hierarchy1"/>
    <dgm:cxn modelId="{16DFB68B-FB9C-4564-8324-55D22619981E}" type="presParOf" srcId="{EC91418E-4C2D-4AD0-A637-D6C2753FFA14}" destId="{8571ED38-A5B6-4ADF-BFEB-568E17FC2975}" srcOrd="0" destOrd="0" presId="urn:microsoft.com/office/officeart/2005/8/layout/hierarchy1"/>
    <dgm:cxn modelId="{59A92407-BFB7-469E-822B-E1A92ECE1651}" type="presParOf" srcId="{EC91418E-4C2D-4AD0-A637-D6C2753FFA14}" destId="{6FC18009-C32D-4ED3-864D-586C2BB3F6F1}" srcOrd="1" destOrd="0" presId="urn:microsoft.com/office/officeart/2005/8/layout/hierarchy1"/>
    <dgm:cxn modelId="{58FA120D-4D57-445B-9937-527ECA059EFF}" type="presParOf" srcId="{6FC18009-C32D-4ED3-864D-586C2BB3F6F1}" destId="{22DDFEFF-48AC-489B-B182-E6EB30F439A8}" srcOrd="0" destOrd="0" presId="urn:microsoft.com/office/officeart/2005/8/layout/hierarchy1"/>
    <dgm:cxn modelId="{B391DAEA-25AB-48A4-9126-5C5FCA61DEC4}" type="presParOf" srcId="{22DDFEFF-48AC-489B-B182-E6EB30F439A8}" destId="{A317A528-FB0B-4E29-80FC-426F48C78DCB}" srcOrd="0" destOrd="0" presId="urn:microsoft.com/office/officeart/2005/8/layout/hierarchy1"/>
    <dgm:cxn modelId="{7D032E4E-FCAC-4B62-873D-1689C6CD7D65}" type="presParOf" srcId="{22DDFEFF-48AC-489B-B182-E6EB30F439A8}" destId="{8D0D19FB-1CD1-4FDD-96D7-D37E8745F2E4}" srcOrd="1" destOrd="0" presId="urn:microsoft.com/office/officeart/2005/8/layout/hierarchy1"/>
    <dgm:cxn modelId="{540F983B-BF18-4892-9825-1D330606CFAF}" type="presParOf" srcId="{6FC18009-C32D-4ED3-864D-586C2BB3F6F1}" destId="{BB74A619-184E-4E99-AAD3-8D9DB23F172C}" srcOrd="1" destOrd="0" presId="urn:microsoft.com/office/officeart/2005/8/layout/hierarchy1"/>
    <dgm:cxn modelId="{D51E846C-118F-4C77-8CF3-E599E08F13A9}" type="presParOf" srcId="{EC91418E-4C2D-4AD0-A637-D6C2753FFA14}" destId="{FDAF79A1-BA27-4BB3-8EC9-025D357A2C22}" srcOrd="2" destOrd="0" presId="urn:microsoft.com/office/officeart/2005/8/layout/hierarchy1"/>
    <dgm:cxn modelId="{60640CBC-22FA-4DEA-AF0C-02D2474267B4}" type="presParOf" srcId="{EC91418E-4C2D-4AD0-A637-D6C2753FFA14}" destId="{3F909D8C-637B-40E6-A5DF-87381926D13C}" srcOrd="3" destOrd="0" presId="urn:microsoft.com/office/officeart/2005/8/layout/hierarchy1"/>
    <dgm:cxn modelId="{02D7B57D-4DF3-4EE0-A997-6AAC92C95E3B}" type="presParOf" srcId="{3F909D8C-637B-40E6-A5DF-87381926D13C}" destId="{45773359-5203-40E1-9072-54BAAF90DA78}" srcOrd="0" destOrd="0" presId="urn:microsoft.com/office/officeart/2005/8/layout/hierarchy1"/>
    <dgm:cxn modelId="{202F93D7-E33D-436A-A21D-0EE7FED04253}" type="presParOf" srcId="{45773359-5203-40E1-9072-54BAAF90DA78}" destId="{E927A14F-45CF-4F49-9794-CF4965782F1F}" srcOrd="0" destOrd="0" presId="urn:microsoft.com/office/officeart/2005/8/layout/hierarchy1"/>
    <dgm:cxn modelId="{77ECC8C8-473B-4E0F-ACD4-BD15E4EDD3F5}" type="presParOf" srcId="{45773359-5203-40E1-9072-54BAAF90DA78}" destId="{FA9396ED-BF73-46E6-A4A4-29CDD1C71B90}" srcOrd="1" destOrd="0" presId="urn:microsoft.com/office/officeart/2005/8/layout/hierarchy1"/>
    <dgm:cxn modelId="{40AB4D3D-DD8F-4570-82FA-767CCEB3E644}" type="presParOf" srcId="{3F909D8C-637B-40E6-A5DF-87381926D13C}" destId="{E9E2DD83-F111-4208-94FC-D167D73D19D9}" srcOrd="1" destOrd="0" presId="urn:microsoft.com/office/officeart/2005/8/layout/hierarchy1"/>
    <dgm:cxn modelId="{89FD305A-7BA7-45C1-92E2-31264C06E4F6}" type="presParOf" srcId="{EC91418E-4C2D-4AD0-A637-D6C2753FFA14}" destId="{235A2889-710A-48A6-82C3-FDCC40B17DE6}" srcOrd="4" destOrd="0" presId="urn:microsoft.com/office/officeart/2005/8/layout/hierarchy1"/>
    <dgm:cxn modelId="{A3508372-3036-493F-A0CA-33E1CDEDE694}" type="presParOf" srcId="{EC91418E-4C2D-4AD0-A637-D6C2753FFA14}" destId="{0FF3419A-2E64-4832-A9EB-71A4F943A841}" srcOrd="5" destOrd="0" presId="urn:microsoft.com/office/officeart/2005/8/layout/hierarchy1"/>
    <dgm:cxn modelId="{39FFAB3A-7938-4C86-AA64-A4F31BE525AF}" type="presParOf" srcId="{0FF3419A-2E64-4832-A9EB-71A4F943A841}" destId="{D804BF3E-B12D-4286-8C63-010D552921A2}" srcOrd="0" destOrd="0" presId="urn:microsoft.com/office/officeart/2005/8/layout/hierarchy1"/>
    <dgm:cxn modelId="{50B2AB29-7261-4784-AEFB-2B9DA18D6485}" type="presParOf" srcId="{D804BF3E-B12D-4286-8C63-010D552921A2}" destId="{03788A62-73F1-4CFB-A72A-7327D4191A44}" srcOrd="0" destOrd="0" presId="urn:microsoft.com/office/officeart/2005/8/layout/hierarchy1"/>
    <dgm:cxn modelId="{33F011E8-DF0F-4FFB-9F48-29611F485E81}" type="presParOf" srcId="{D804BF3E-B12D-4286-8C63-010D552921A2}" destId="{D87D144D-54F8-47E4-84E6-63BF2D866E28}" srcOrd="1" destOrd="0" presId="urn:microsoft.com/office/officeart/2005/8/layout/hierarchy1"/>
    <dgm:cxn modelId="{8532F451-8E28-458A-94D4-F66550653557}" type="presParOf" srcId="{0FF3419A-2E64-4832-A9EB-71A4F943A841}" destId="{0019F1B9-894B-4541-BA11-D313B111DB52}" srcOrd="1" destOrd="0" presId="urn:microsoft.com/office/officeart/2005/8/layout/hierarchy1"/>
    <dgm:cxn modelId="{359297FD-BA58-4BA5-AC8B-DE975D014273}" type="presParOf" srcId="{87416C7F-02EA-45D5-8B38-1CE4E258F695}" destId="{8A1F495D-9A53-45DC-A5B7-91A882277CA4}" srcOrd="2" destOrd="0" presId="urn:microsoft.com/office/officeart/2005/8/layout/hierarchy1"/>
    <dgm:cxn modelId="{66B312DE-182F-4D93-81A4-A133EEDAC254}" type="presParOf" srcId="{8A1F495D-9A53-45DC-A5B7-91A882277CA4}" destId="{6EF04352-660F-4E60-AAF1-301ABD5F40B0}" srcOrd="0" destOrd="0" presId="urn:microsoft.com/office/officeart/2005/8/layout/hierarchy1"/>
    <dgm:cxn modelId="{536D8329-CAAF-41FE-8683-C23D621EA1A9}" type="presParOf" srcId="{6EF04352-660F-4E60-AAF1-301ABD5F40B0}" destId="{72186A2B-2D72-4D85-8380-683AF6361CB2}" srcOrd="0" destOrd="0" presId="urn:microsoft.com/office/officeart/2005/8/layout/hierarchy1"/>
    <dgm:cxn modelId="{2BD03613-6526-499B-9945-A3031C27FF45}" type="presParOf" srcId="{6EF04352-660F-4E60-AAF1-301ABD5F40B0}" destId="{361BD474-44C4-4032-92E9-6F70D545E0F4}" srcOrd="1" destOrd="0" presId="urn:microsoft.com/office/officeart/2005/8/layout/hierarchy1"/>
    <dgm:cxn modelId="{66ECA49F-F1A3-4AF1-ACFF-E7F4C20109D9}" type="presParOf" srcId="{8A1F495D-9A53-45DC-A5B7-91A882277CA4}" destId="{61E6799B-8580-4844-9889-9CFB7000EBD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5A2889-710A-48A6-82C3-FDCC40B17DE6}">
      <dsp:nvSpPr>
        <dsp:cNvPr id="0" name=""/>
        <dsp:cNvSpPr/>
      </dsp:nvSpPr>
      <dsp:spPr>
        <a:xfrm>
          <a:off x="5150197" y="3175071"/>
          <a:ext cx="2485657" cy="5914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3071"/>
              </a:lnTo>
              <a:lnTo>
                <a:pt x="2485657" y="403071"/>
              </a:lnTo>
              <a:lnTo>
                <a:pt x="2485657" y="591473"/>
              </a:lnTo>
            </a:path>
          </a:pathLst>
        </a:custGeom>
        <a:noFill/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AF79A1-BA27-4BB3-8EC9-025D357A2C22}">
      <dsp:nvSpPr>
        <dsp:cNvPr id="0" name=""/>
        <dsp:cNvSpPr/>
      </dsp:nvSpPr>
      <dsp:spPr>
        <a:xfrm>
          <a:off x="5104477" y="3175071"/>
          <a:ext cx="91440" cy="59147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91473"/>
              </a:lnTo>
            </a:path>
          </a:pathLst>
        </a:custGeom>
        <a:noFill/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71ED38-A5B6-4ADF-BFEB-568E17FC2975}">
      <dsp:nvSpPr>
        <dsp:cNvPr id="0" name=""/>
        <dsp:cNvSpPr/>
      </dsp:nvSpPr>
      <dsp:spPr>
        <a:xfrm>
          <a:off x="2664540" y="3175071"/>
          <a:ext cx="2485657" cy="591473"/>
        </a:xfrm>
        <a:custGeom>
          <a:avLst/>
          <a:gdLst/>
          <a:ahLst/>
          <a:cxnLst/>
          <a:rect l="0" t="0" r="0" b="0"/>
          <a:pathLst>
            <a:path>
              <a:moveTo>
                <a:pt x="2485657" y="0"/>
              </a:moveTo>
              <a:lnTo>
                <a:pt x="2485657" y="403071"/>
              </a:lnTo>
              <a:lnTo>
                <a:pt x="0" y="403071"/>
              </a:lnTo>
              <a:lnTo>
                <a:pt x="0" y="591473"/>
              </a:lnTo>
            </a:path>
          </a:pathLst>
        </a:custGeom>
        <a:noFill/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402FAB-E7B1-4BE9-A8A2-A21DBF7F621B}">
      <dsp:nvSpPr>
        <dsp:cNvPr id="0" name=""/>
        <dsp:cNvSpPr/>
      </dsp:nvSpPr>
      <dsp:spPr>
        <a:xfrm>
          <a:off x="3907369" y="1292185"/>
          <a:ext cx="1242828" cy="5914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3071"/>
              </a:lnTo>
              <a:lnTo>
                <a:pt x="1242828" y="403071"/>
              </a:lnTo>
              <a:lnTo>
                <a:pt x="1242828" y="591473"/>
              </a:lnTo>
            </a:path>
          </a:pathLst>
        </a:custGeom>
        <a:noFill/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82BD0E-AB66-485D-936D-6DCF164F92FC}">
      <dsp:nvSpPr>
        <dsp:cNvPr id="0" name=""/>
        <dsp:cNvSpPr/>
      </dsp:nvSpPr>
      <dsp:spPr>
        <a:xfrm>
          <a:off x="2664540" y="1292185"/>
          <a:ext cx="1242828" cy="591473"/>
        </a:xfrm>
        <a:custGeom>
          <a:avLst/>
          <a:gdLst/>
          <a:ahLst/>
          <a:cxnLst/>
          <a:rect l="0" t="0" r="0" b="0"/>
          <a:pathLst>
            <a:path>
              <a:moveTo>
                <a:pt x="1242828" y="0"/>
              </a:moveTo>
              <a:lnTo>
                <a:pt x="1242828" y="403071"/>
              </a:lnTo>
              <a:lnTo>
                <a:pt x="0" y="403071"/>
              </a:lnTo>
              <a:lnTo>
                <a:pt x="0" y="591473"/>
              </a:lnTo>
            </a:path>
          </a:pathLst>
        </a:custGeom>
        <a:noFill/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CA4273-273E-4CE8-AF93-F1E7DE462B12}">
      <dsp:nvSpPr>
        <dsp:cNvPr id="0" name=""/>
        <dsp:cNvSpPr/>
      </dsp:nvSpPr>
      <dsp:spPr>
        <a:xfrm>
          <a:off x="404851" y="773"/>
          <a:ext cx="2033719" cy="129141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5E087D-6A6B-402A-B00B-A423699BE4E9}">
      <dsp:nvSpPr>
        <dsp:cNvPr id="0" name=""/>
        <dsp:cNvSpPr/>
      </dsp:nvSpPr>
      <dsp:spPr>
        <a:xfrm>
          <a:off x="630820" y="215443"/>
          <a:ext cx="2033719" cy="12914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Health</a:t>
          </a:r>
          <a:endParaRPr lang="en-US" sz="2100" kern="1200" dirty="0"/>
        </a:p>
      </dsp:txBody>
      <dsp:txXfrm>
        <a:off x="668644" y="253267"/>
        <a:ext cx="1958071" cy="1215764"/>
      </dsp:txXfrm>
    </dsp:sp>
    <dsp:sp modelId="{10B7C207-5D55-486A-80BC-C0A9DD397DEA}">
      <dsp:nvSpPr>
        <dsp:cNvPr id="0" name=""/>
        <dsp:cNvSpPr/>
      </dsp:nvSpPr>
      <dsp:spPr>
        <a:xfrm>
          <a:off x="2890509" y="773"/>
          <a:ext cx="2033719" cy="129141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D82E7E-B342-4F6C-B6A0-606A3EC235BC}">
      <dsp:nvSpPr>
        <dsp:cNvPr id="0" name=""/>
        <dsp:cNvSpPr/>
      </dsp:nvSpPr>
      <dsp:spPr>
        <a:xfrm>
          <a:off x="3116478" y="215443"/>
          <a:ext cx="2033719" cy="12914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Income</a:t>
          </a:r>
          <a:endParaRPr lang="en-US" sz="2100" kern="1200" dirty="0"/>
        </a:p>
      </dsp:txBody>
      <dsp:txXfrm>
        <a:off x="3154302" y="253267"/>
        <a:ext cx="1958071" cy="1215764"/>
      </dsp:txXfrm>
    </dsp:sp>
    <dsp:sp modelId="{4992CF70-F1A8-4053-A6E6-805FBE2FB572}">
      <dsp:nvSpPr>
        <dsp:cNvPr id="0" name=""/>
        <dsp:cNvSpPr/>
      </dsp:nvSpPr>
      <dsp:spPr>
        <a:xfrm>
          <a:off x="1647680" y="1883659"/>
          <a:ext cx="2033719" cy="129141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F2285A-3A50-46DC-A1C3-0E02480A7278}">
      <dsp:nvSpPr>
        <dsp:cNvPr id="0" name=""/>
        <dsp:cNvSpPr/>
      </dsp:nvSpPr>
      <dsp:spPr>
        <a:xfrm>
          <a:off x="1873649" y="2098329"/>
          <a:ext cx="2033719" cy="12914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Financial Capability</a:t>
          </a:r>
          <a:endParaRPr lang="en-US" sz="2100" kern="1200" dirty="0"/>
        </a:p>
      </dsp:txBody>
      <dsp:txXfrm>
        <a:off x="1911473" y="2136153"/>
        <a:ext cx="1958071" cy="1215764"/>
      </dsp:txXfrm>
    </dsp:sp>
    <dsp:sp modelId="{D5371B17-57DF-4AD1-AF7F-E71F001C8915}">
      <dsp:nvSpPr>
        <dsp:cNvPr id="0" name=""/>
        <dsp:cNvSpPr/>
      </dsp:nvSpPr>
      <dsp:spPr>
        <a:xfrm>
          <a:off x="4133338" y="1883659"/>
          <a:ext cx="2033719" cy="129141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BC879C-EDA5-4FE4-9D01-8F144D56BE9C}">
      <dsp:nvSpPr>
        <dsp:cNvPr id="0" name=""/>
        <dsp:cNvSpPr/>
      </dsp:nvSpPr>
      <dsp:spPr>
        <a:xfrm>
          <a:off x="4359306" y="2098329"/>
          <a:ext cx="2033719" cy="12914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Workforce Development</a:t>
          </a:r>
          <a:endParaRPr lang="en-US" sz="2100" kern="1200" dirty="0"/>
        </a:p>
      </dsp:txBody>
      <dsp:txXfrm>
        <a:off x="4397130" y="2136153"/>
        <a:ext cx="1958071" cy="1215764"/>
      </dsp:txXfrm>
    </dsp:sp>
    <dsp:sp modelId="{A317A528-FB0B-4E29-80FC-426F48C78DCB}">
      <dsp:nvSpPr>
        <dsp:cNvPr id="0" name=""/>
        <dsp:cNvSpPr/>
      </dsp:nvSpPr>
      <dsp:spPr>
        <a:xfrm>
          <a:off x="1647680" y="3766544"/>
          <a:ext cx="2033719" cy="129141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0D19FB-1CD1-4FDD-96D7-D37E8745F2E4}">
      <dsp:nvSpPr>
        <dsp:cNvPr id="0" name=""/>
        <dsp:cNvSpPr/>
      </dsp:nvSpPr>
      <dsp:spPr>
        <a:xfrm>
          <a:off x="1873649" y="3981215"/>
          <a:ext cx="2033719" cy="12914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Clients Served</a:t>
          </a:r>
          <a:endParaRPr lang="en-US" sz="2100" kern="1200" dirty="0"/>
        </a:p>
      </dsp:txBody>
      <dsp:txXfrm>
        <a:off x="1911473" y="4019039"/>
        <a:ext cx="1958071" cy="1215764"/>
      </dsp:txXfrm>
    </dsp:sp>
    <dsp:sp modelId="{E927A14F-45CF-4F49-9794-CF4965782F1F}">
      <dsp:nvSpPr>
        <dsp:cNvPr id="0" name=""/>
        <dsp:cNvSpPr/>
      </dsp:nvSpPr>
      <dsp:spPr>
        <a:xfrm>
          <a:off x="4133338" y="3766544"/>
          <a:ext cx="2033719" cy="129141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9396ED-BF73-46E6-A4A4-29CDD1C71B90}">
      <dsp:nvSpPr>
        <dsp:cNvPr id="0" name=""/>
        <dsp:cNvSpPr/>
      </dsp:nvSpPr>
      <dsp:spPr>
        <a:xfrm>
          <a:off x="4359306" y="3981215"/>
          <a:ext cx="2033719" cy="12914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Percent in Poverty</a:t>
          </a:r>
          <a:endParaRPr lang="en-US" sz="2100" kern="1200" dirty="0"/>
        </a:p>
      </dsp:txBody>
      <dsp:txXfrm>
        <a:off x="4397130" y="4019039"/>
        <a:ext cx="1958071" cy="1215764"/>
      </dsp:txXfrm>
    </dsp:sp>
    <dsp:sp modelId="{03788A62-73F1-4CFB-A72A-7327D4191A44}">
      <dsp:nvSpPr>
        <dsp:cNvPr id="0" name=""/>
        <dsp:cNvSpPr/>
      </dsp:nvSpPr>
      <dsp:spPr>
        <a:xfrm>
          <a:off x="6618995" y="3766544"/>
          <a:ext cx="2033719" cy="129141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7D144D-54F8-47E4-84E6-63BF2D866E28}">
      <dsp:nvSpPr>
        <dsp:cNvPr id="0" name=""/>
        <dsp:cNvSpPr/>
      </dsp:nvSpPr>
      <dsp:spPr>
        <a:xfrm>
          <a:off x="6844964" y="3981215"/>
          <a:ext cx="2033719" cy="12914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Unemployment Rate</a:t>
          </a:r>
          <a:endParaRPr lang="en-US" sz="2100" kern="1200" dirty="0"/>
        </a:p>
      </dsp:txBody>
      <dsp:txXfrm>
        <a:off x="6882788" y="4019039"/>
        <a:ext cx="1958071" cy="1215764"/>
      </dsp:txXfrm>
    </dsp:sp>
    <dsp:sp modelId="{72186A2B-2D72-4D85-8380-683AF6361CB2}">
      <dsp:nvSpPr>
        <dsp:cNvPr id="0" name=""/>
        <dsp:cNvSpPr/>
      </dsp:nvSpPr>
      <dsp:spPr>
        <a:xfrm>
          <a:off x="5376166" y="773"/>
          <a:ext cx="2033719" cy="129141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1BD474-44C4-4032-92E9-6F70D545E0F4}">
      <dsp:nvSpPr>
        <dsp:cNvPr id="0" name=""/>
        <dsp:cNvSpPr/>
      </dsp:nvSpPr>
      <dsp:spPr>
        <a:xfrm>
          <a:off x="5602135" y="215443"/>
          <a:ext cx="2033719" cy="12914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Education</a:t>
          </a:r>
          <a:endParaRPr lang="en-US" sz="2100" kern="1200" dirty="0"/>
        </a:p>
      </dsp:txBody>
      <dsp:txXfrm>
        <a:off x="5639959" y="253267"/>
        <a:ext cx="1958071" cy="12157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1138D-6DDF-4BAF-A52D-D25420AEB21D}" type="datetimeFigureOut">
              <a:rPr lang="en-US" smtClean="0"/>
              <a:t>6/9/2016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995AB-A94E-46E9-987D-BF682E3ACB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420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995AB-A94E-46E9-987D-BF682E3ACBF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173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995AB-A94E-46E9-987D-BF682E3ACBF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848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12F99-8927-40A5-B21E-9E8E3DD7942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214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9" y="318724"/>
            <a:ext cx="8574623" cy="2616199"/>
          </a:xfrm>
        </p:spPr>
        <p:txBody>
          <a:bodyPr anchor="b">
            <a:normAutofit/>
          </a:bodyPr>
          <a:lstStyle>
            <a:lvl1pPr algn="r">
              <a:defRPr sz="3375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80" y="3171674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1181">
                <a:solidFill>
                  <a:schemeClr val="tx1"/>
                </a:solidFill>
              </a:defRPr>
            </a:lvl1pPr>
            <a:lvl2pPr marL="257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5350267"/>
            <a:ext cx="2286000" cy="1507733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8" r="56744"/>
          <a:stretch/>
        </p:blipFill>
        <p:spPr>
          <a:xfrm>
            <a:off x="3" y="-9181"/>
            <a:ext cx="1371600" cy="686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703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9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135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69" indent="0">
              <a:buNone/>
              <a:defRPr sz="900"/>
            </a:lvl2pPr>
            <a:lvl3pPr marL="514337" indent="0">
              <a:buNone/>
              <a:defRPr sz="900"/>
            </a:lvl3pPr>
            <a:lvl4pPr marL="771506" indent="0">
              <a:buNone/>
              <a:defRPr sz="900"/>
            </a:lvl4pPr>
            <a:lvl5pPr marL="1028675" indent="0">
              <a:buNone/>
              <a:defRPr sz="900"/>
            </a:lvl5pPr>
            <a:lvl6pPr marL="1285843" indent="0">
              <a:buNone/>
              <a:defRPr sz="900"/>
            </a:lvl6pPr>
            <a:lvl7pPr marL="1543011" indent="0">
              <a:buNone/>
              <a:defRPr sz="900"/>
            </a:lvl7pPr>
            <a:lvl8pPr marL="1800180" indent="0">
              <a:buNone/>
              <a:defRPr sz="900"/>
            </a:lvl8pPr>
            <a:lvl9pPr marL="2057349" indent="0">
              <a:buNone/>
              <a:defRPr sz="9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9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143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21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1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20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25">
                <a:solidFill>
                  <a:schemeClr val="tx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128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45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45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5" y="685801"/>
            <a:ext cx="8990012" cy="2743199"/>
          </a:xfrm>
        </p:spPr>
        <p:txBody>
          <a:bodyPr anchor="ctr">
            <a:normAutofit/>
          </a:bodyPr>
          <a:lstStyle>
            <a:lvl1pPr algn="ctr">
              <a:defRPr sz="18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9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013"/>
            </a:lvl1pPr>
            <a:lvl2pPr marL="257169" indent="0">
              <a:buFontTx/>
              <a:buNone/>
              <a:defRPr/>
            </a:lvl2pPr>
            <a:lvl3pPr marL="514337" indent="0">
              <a:buFontTx/>
              <a:buNone/>
              <a:defRPr/>
            </a:lvl3pPr>
            <a:lvl4pPr marL="771506" indent="0">
              <a:buFontTx/>
              <a:buNone/>
              <a:defRPr/>
            </a:lvl4pPr>
            <a:lvl5pPr marL="1028675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9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25">
                <a:solidFill>
                  <a:schemeClr val="tx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92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1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9" y="4777381"/>
            <a:ext cx="1001871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125">
                <a:solidFill>
                  <a:schemeClr val="tx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500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45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45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5" y="685801"/>
            <a:ext cx="8990012" cy="2743199"/>
          </a:xfrm>
        </p:spPr>
        <p:txBody>
          <a:bodyPr anchor="ctr">
            <a:normAutofit/>
          </a:bodyPr>
          <a:lstStyle>
            <a:lvl1pPr algn="ctr">
              <a:defRPr sz="18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21" y="3886200"/>
            <a:ext cx="10018711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135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9" y="4775200"/>
            <a:ext cx="10018711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013">
                <a:solidFill>
                  <a:schemeClr val="tx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616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7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20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575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20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013">
                <a:solidFill>
                  <a:schemeClr val="tx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687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476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64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9" y="685800"/>
            <a:ext cx="8019743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616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81" y="2666999"/>
            <a:ext cx="8930747" cy="2110382"/>
          </a:xfrm>
        </p:spPr>
        <p:txBody>
          <a:bodyPr anchor="b">
            <a:normAutofit/>
          </a:bodyPr>
          <a:lstStyle>
            <a:lvl1pPr algn="r">
              <a:defRPr sz="2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9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125">
                <a:solidFill>
                  <a:schemeClr val="tx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31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65" y="5867143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474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8" y="106136"/>
            <a:ext cx="10018713" cy="106135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21" y="1273629"/>
            <a:ext cx="4895055" cy="451757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1273630"/>
            <a:ext cx="4895056" cy="451757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116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1507370"/>
            <a:ext cx="4895056" cy="576262"/>
          </a:xfrm>
        </p:spPr>
        <p:txBody>
          <a:bodyPr anchor="b">
            <a:noAutofit/>
          </a:bodyPr>
          <a:lstStyle>
            <a:lvl1pPr marL="0" indent="0">
              <a:buNone/>
              <a:defRPr sz="1575" b="0">
                <a:solidFill>
                  <a:schemeClr val="accent1">
                    <a:lumMod val="75000"/>
                  </a:schemeClr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2293485"/>
            <a:ext cx="4895056" cy="3497714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7968" y="1515837"/>
            <a:ext cx="4895064" cy="576262"/>
          </a:xfrm>
        </p:spPr>
        <p:txBody>
          <a:bodyPr anchor="b">
            <a:noAutofit/>
          </a:bodyPr>
          <a:lstStyle>
            <a:lvl1pPr marL="0" indent="0">
              <a:buNone/>
              <a:defRPr sz="1575" b="0">
                <a:solidFill>
                  <a:schemeClr val="accent1">
                    <a:lumMod val="75000"/>
                  </a:schemeClr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2293485"/>
            <a:ext cx="4895056" cy="3497714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656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232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681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20" y="685799"/>
            <a:ext cx="3549121" cy="1371600"/>
          </a:xfrm>
        </p:spPr>
        <p:txBody>
          <a:bodyPr anchor="b">
            <a:normAutofit/>
          </a:bodyPr>
          <a:lstStyle>
            <a:lvl1pPr algn="ctr">
              <a:defRPr sz="1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41" y="685811"/>
            <a:ext cx="6240991" cy="5105401"/>
          </a:xfrm>
        </p:spPr>
        <p:txBody>
          <a:bodyPr anchor="ctr"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788"/>
            </a:lvl6pPr>
            <a:lvl7pPr>
              <a:defRPr sz="788"/>
            </a:lvl7pPr>
            <a:lvl8pPr>
              <a:defRPr sz="788"/>
            </a:lvl8pPr>
            <a:lvl9pPr>
              <a:defRPr sz="78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20" y="2149474"/>
            <a:ext cx="3549121" cy="3641726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115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31" y="822323"/>
            <a:ext cx="5426159" cy="1371600"/>
          </a:xfrm>
        </p:spPr>
        <p:txBody>
          <a:bodyPr anchor="b">
            <a:normAutofit/>
          </a:bodyPr>
          <a:lstStyle>
            <a:lvl1pPr algn="ctr">
              <a:defRPr sz="1575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9" y="914400"/>
            <a:ext cx="3280975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69" indent="0">
              <a:buNone/>
              <a:defRPr sz="900"/>
            </a:lvl2pPr>
            <a:lvl3pPr marL="514337" indent="0">
              <a:buNone/>
              <a:defRPr sz="900"/>
            </a:lvl3pPr>
            <a:lvl4pPr marL="771506" indent="0">
              <a:buNone/>
              <a:defRPr sz="900"/>
            </a:lvl4pPr>
            <a:lvl5pPr marL="1028675" indent="0">
              <a:buNone/>
              <a:defRPr sz="900"/>
            </a:lvl5pPr>
            <a:lvl6pPr marL="1285843" indent="0">
              <a:buNone/>
              <a:defRPr sz="900"/>
            </a:lvl6pPr>
            <a:lvl7pPr marL="1543011" indent="0">
              <a:buNone/>
              <a:defRPr sz="900"/>
            </a:lvl7pPr>
            <a:lvl8pPr marL="1800180" indent="0">
              <a:buNone/>
              <a:defRPr sz="900"/>
            </a:lvl8pPr>
            <a:lvl9pPr marL="2057349" indent="0">
              <a:buNone/>
              <a:defRPr sz="9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31" y="2424793"/>
            <a:ext cx="5426159" cy="2528206"/>
          </a:xfrm>
        </p:spPr>
        <p:txBody>
          <a:bodyPr>
            <a:normAutofit/>
          </a:bodyPr>
          <a:lstStyle>
            <a:lvl1pPr marL="0" indent="0" algn="ctr">
              <a:buNone/>
              <a:defRPr sz="1013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369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19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GlowDiffused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" y="-1"/>
            <a:ext cx="1164437" cy="686469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20" y="81653"/>
            <a:ext cx="10018713" cy="123279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8" y="1396105"/>
            <a:ext cx="10018713" cy="4395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9113" y="5889636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3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87" y="5883287"/>
            <a:ext cx="67186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3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30277" y="5883286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3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860" y="5966165"/>
            <a:ext cx="1371600" cy="86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19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p:timing>
    <p:tnLst>
      <p:par>
        <p:cTn id="1" dur="indefinite" restart="never" nodeType="tmRoot"/>
      </p:par>
    </p:tnLst>
  </p:timing>
  <p:txStyles>
    <p:titleStyle>
      <a:lvl1pPr algn="ctr" defTabSz="257169" rtl="0" eaLnBrk="1" latinLnBrk="0" hangingPunct="1">
        <a:spcBef>
          <a:spcPct val="0"/>
        </a:spcBef>
        <a:buNone/>
        <a:defRPr sz="28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60731" indent="-160731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17899" indent="-160731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675068" indent="-160731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867944" indent="-96439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125113" indent="-96439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414427" indent="-128585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788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1671596" indent="-128585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788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1928765" indent="-128585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788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185933" indent="-128585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788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bit.ly/1UfXLpq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Using maps to make funding decisions in 5 easy minutes!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 smtClean="0"/>
              <a:t>Anthony Galvan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72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More Information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525" y="1677988"/>
            <a:ext cx="4681538" cy="3121025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Anthony Galvan</a:t>
            </a:r>
          </a:p>
          <a:p>
            <a:r>
              <a:rPr lang="en-US" dirty="0" smtClean="0"/>
              <a:t>Institute for Urban Policy Research</a:t>
            </a:r>
            <a:br>
              <a:rPr lang="en-US" dirty="0" smtClean="0"/>
            </a:br>
            <a:r>
              <a:rPr lang="en-US" dirty="0" smtClean="0"/>
              <a:t>The University of Texas at Dallas</a:t>
            </a:r>
          </a:p>
          <a:p>
            <a:r>
              <a:rPr lang="en-US" dirty="0" smtClean="0"/>
              <a:t>800 West Campbell Road, WT20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Richardson, Texas 75080</a:t>
            </a:r>
          </a:p>
          <a:p>
            <a:r>
              <a:rPr lang="en-US" dirty="0" smtClean="0"/>
              <a:t>V: 972-883-5438</a:t>
            </a:r>
            <a:br>
              <a:rPr lang="en-US" dirty="0" smtClean="0"/>
            </a:br>
            <a:r>
              <a:rPr lang="en-US" dirty="0" smtClean="0"/>
              <a:t>F: 972-883-5431</a:t>
            </a:r>
          </a:p>
          <a:p>
            <a:r>
              <a:rPr lang="en-US" dirty="0" smtClean="0"/>
              <a:t>anthony.galvan@utdallas.edu</a:t>
            </a:r>
            <a:br>
              <a:rPr lang="en-US" dirty="0" smtClean="0"/>
            </a:br>
            <a:r>
              <a:rPr lang="en-US" dirty="0" smtClean="0"/>
              <a:t>http://iupr.utdallas.edu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499" y="6132247"/>
            <a:ext cx="646942" cy="6469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33441" y="6271052"/>
            <a:ext cx="160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@</a:t>
            </a:r>
            <a:r>
              <a:rPr lang="en-US" dirty="0" err="1" smtClean="0"/>
              <a:t>galvanthony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43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 got here…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0120" y="1064337"/>
            <a:ext cx="7791760" cy="56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Impact Funding Process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5596949"/>
              </p:ext>
            </p:extLst>
          </p:nvPr>
        </p:nvGraphicFramePr>
        <p:xfrm>
          <a:off x="1310892" y="1314451"/>
          <a:ext cx="9283536" cy="5273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576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Task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Build a map containing these components:</a:t>
            </a:r>
          </a:p>
          <a:p>
            <a:pPr lvl="1"/>
            <a:r>
              <a:rPr lang="en-US" dirty="0" smtClean="0"/>
              <a:t>All ZIP codes in the UWMD service area</a:t>
            </a:r>
          </a:p>
          <a:p>
            <a:pPr lvl="1"/>
            <a:r>
              <a:rPr lang="en-US" dirty="0" smtClean="0"/>
              <a:t>A bubble/dot in each ZIP code representing the number of clients served by UWMD funded agencies</a:t>
            </a:r>
          </a:p>
          <a:p>
            <a:pPr lvl="1"/>
            <a:r>
              <a:rPr lang="en-US" dirty="0" smtClean="0"/>
              <a:t>An underlying choropleth showing a relevant indicator</a:t>
            </a:r>
          </a:p>
          <a:p>
            <a:r>
              <a:rPr lang="en-US" dirty="0" smtClean="0"/>
              <a:t>Inform funding decisions</a:t>
            </a:r>
          </a:p>
          <a:p>
            <a:pPr lvl="1"/>
            <a:r>
              <a:rPr lang="en-US" dirty="0" smtClean="0"/>
              <a:t>Use map to see where clients are served compared to where the need is</a:t>
            </a:r>
          </a:p>
        </p:txBody>
      </p:sp>
    </p:spTree>
    <p:extLst>
      <p:ext uri="{BB962C8B-B14F-4D97-AF65-F5344CB8AC3E}">
        <p14:creationId xmlns:p14="http://schemas.microsoft.com/office/powerpoint/2010/main" val="214807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8787" y="740980"/>
            <a:ext cx="9210210" cy="501869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7817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UWMD Staff “Suggested Changes and Additions”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75" y="2040657"/>
            <a:ext cx="4895056" cy="298306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More maps</a:t>
            </a:r>
          </a:p>
          <a:p>
            <a:r>
              <a:rPr lang="en-US" sz="2800" dirty="0" smtClean="0"/>
              <a:t>More data</a:t>
            </a:r>
          </a:p>
          <a:p>
            <a:r>
              <a:rPr lang="en-US" sz="2800" dirty="0" smtClean="0"/>
              <a:t>Different data</a:t>
            </a:r>
          </a:p>
          <a:p>
            <a:r>
              <a:rPr lang="en-US" sz="2800" dirty="0" smtClean="0"/>
              <a:t>Data that doesn’t (don’t) exist</a:t>
            </a:r>
          </a:p>
          <a:p>
            <a:r>
              <a:rPr lang="en-US" sz="2800" dirty="0" smtClean="0"/>
              <a:t>Also, we found this other thing…</a:t>
            </a:r>
          </a:p>
          <a:p>
            <a:endParaRPr lang="en-US" dirty="0"/>
          </a:p>
        </p:txBody>
      </p:sp>
      <p:pic>
        <p:nvPicPr>
          <p:cNvPr id="2050" name="Picture 2" descr="https://preservingdtharchives2011.files.wordpress.com/2011/10/archives-9-29-2011-0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1900237"/>
            <a:ext cx="4895850" cy="326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94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Task: Build a Custom Tool in Two Weeks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9218" y="1395413"/>
            <a:ext cx="8484252" cy="5194573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4562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Awesome Staff Works in Overdrive</a:t>
            </a:r>
            <a:endParaRPr lang="en-US" dirty="0"/>
          </a:p>
        </p:txBody>
      </p:sp>
      <p:pic>
        <p:nvPicPr>
          <p:cNvPr id="3074" name="Picture 2" descr="https://media.licdn.com/media/AAEAAQAAAAAAAAbkAAAAJGY5NjZjZTViLTgxZjEtNDQ2Ni1iNGQ2LWZmMmEwOTQ3MzZhN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1645526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lejandro Acero Murillo, Research Assist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526" y="1314451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akota McCarty, Graduate Research Assist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526" y="4082613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9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303" y="308412"/>
            <a:ext cx="9962055" cy="56036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38516" y="648929"/>
            <a:ext cx="1194619" cy="95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920967" y="6317551"/>
            <a:ext cx="2408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DEMO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7262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ster 4:3">
  <a:themeElements>
    <a:clrScheme name="Custom 1">
      <a:dk1>
        <a:sysClr val="windowText" lastClr="000000"/>
      </a:dk1>
      <a:lt1>
        <a:sysClr val="window" lastClr="FFFFFF"/>
      </a:lt1>
      <a:dk2>
        <a:srgbClr val="2850B8"/>
      </a:dk2>
      <a:lt2>
        <a:srgbClr val="FFFFFF"/>
      </a:lt2>
      <a:accent1>
        <a:srgbClr val="2850B8"/>
      </a:accent1>
      <a:accent2>
        <a:srgbClr val="8064A2"/>
      </a:accent2>
      <a:accent3>
        <a:srgbClr val="C0504D"/>
      </a:accent3>
      <a:accent4>
        <a:srgbClr val="9BBB59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UPR 2">
      <a:majorFont>
        <a:latin typeface="Dominik"/>
        <a:ea typeface=""/>
        <a:cs typeface=""/>
      </a:majorFont>
      <a:minorFont>
        <a:latin typeface="Corbel"/>
        <a:ea typeface=""/>
        <a:cs typeface="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UPR Template 4 Widescreen.potx" id="{485D7449-BF8B-4CB1-A310-8BF7876AD643}" vid="{BE64D6F4-72D9-4846-88FC-AEEF28F9A8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IUPR Template 4 Widescreen</Template>
  <TotalTime>194</TotalTime>
  <Words>153</Words>
  <Application>Microsoft Office PowerPoint</Application>
  <PresentationFormat>Custom</PresentationFormat>
  <Paragraphs>38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Corbel</vt:lpstr>
      <vt:lpstr>Calibri</vt:lpstr>
      <vt:lpstr>Dominik</vt:lpstr>
      <vt:lpstr>Master 4:3</vt:lpstr>
      <vt:lpstr>Using maps to make funding decisions in 5 easy minutes!</vt:lpstr>
      <vt:lpstr>How we got here…</vt:lpstr>
      <vt:lpstr>Community Impact Funding Process</vt:lpstr>
      <vt:lpstr>Basic Task</vt:lpstr>
      <vt:lpstr>PowerPoint Presentation</vt:lpstr>
      <vt:lpstr>UWMD Staff “Suggested Changes and Additions”</vt:lpstr>
      <vt:lpstr>New Task: Build a Custom Tool in Two Weeks</vt:lpstr>
      <vt:lpstr>Awesome Staff Works in Overdrive</vt:lpstr>
      <vt:lpstr>PowerPoint Presentation</vt:lpstr>
      <vt:lpstr>For More Information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maps to make funding decisions in 5 easy minutes!</dc:title>
  <dc:creator>Galvan, Anthony</dc:creator>
  <cp:lastModifiedBy>Abazajian, Katya</cp:lastModifiedBy>
  <cp:revision>12</cp:revision>
  <cp:lastPrinted>2014-09-08T18:48:07Z</cp:lastPrinted>
  <dcterms:created xsi:type="dcterms:W3CDTF">2016-06-08T04:35:36Z</dcterms:created>
  <dcterms:modified xsi:type="dcterms:W3CDTF">2016-06-09T14:19:51Z</dcterms:modified>
</cp:coreProperties>
</file>