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8" r:id="rId5"/>
    <p:sldId id="260" r:id="rId6"/>
    <p:sldId id="286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1" r:id="rId18"/>
    <p:sldId id="272" r:id="rId19"/>
    <p:sldId id="273" r:id="rId20"/>
    <p:sldId id="274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6101" autoAdjust="0"/>
  </p:normalViewPr>
  <p:slideViewPr>
    <p:cSldViewPr snapToGrid="0">
      <p:cViewPr varScale="1">
        <p:scale>
          <a:sx n="92" d="100"/>
          <a:sy n="92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7355-5632-479E-95C1-7D446989A9B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C6BCB-5F1F-4AF4-B55D-4B54770D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9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website =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6BCB-5F1F-4AF4-B55D-4B54770D7A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 damn good thing there’s a network!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Looked for:</a:t>
            </a:r>
            <a:br>
              <a:rPr lang="en-US" dirty="0" smtClean="0"/>
            </a:br>
            <a:r>
              <a:rPr lang="en-US" dirty="0" smtClean="0"/>
              <a:t>Ways you communicate the value</a:t>
            </a:r>
            <a:r>
              <a:rPr lang="en-US" baseline="0" dirty="0" smtClean="0"/>
              <a:t> of core data work (messaging side)</a:t>
            </a:r>
          </a:p>
          <a:p>
            <a:r>
              <a:rPr lang="en-US" baseline="0" dirty="0" smtClean="0"/>
              <a:t>Ways you communicate value of contributing to environment (partnerships)</a:t>
            </a:r>
          </a:p>
          <a:p>
            <a:r>
              <a:rPr lang="en-US" baseline="0" dirty="0" smtClean="0"/>
              <a:t>Ways you visually communicate (graphics 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Search functions that allow users to find the data they’re looking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6BCB-5F1F-4AF4-B55D-4B54770D7A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 damn good thing there’s a network!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Looked for:</a:t>
            </a:r>
            <a:br>
              <a:rPr lang="en-US" dirty="0" smtClean="0"/>
            </a:br>
            <a:r>
              <a:rPr lang="en-US" dirty="0" smtClean="0"/>
              <a:t>Ways you communicate the value</a:t>
            </a:r>
            <a:r>
              <a:rPr lang="en-US" baseline="0" dirty="0" smtClean="0"/>
              <a:t> of core data work (messaging side)</a:t>
            </a:r>
          </a:p>
          <a:p>
            <a:r>
              <a:rPr lang="en-US" baseline="0" dirty="0" smtClean="0"/>
              <a:t>Ways you communicate value of contributing to environment (partnerships)</a:t>
            </a:r>
          </a:p>
          <a:p>
            <a:r>
              <a:rPr lang="en-US" baseline="0" dirty="0" smtClean="0"/>
              <a:t>Ways you visually communicate (graphics 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Search functions that allow users to find the data they’re looking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6BCB-5F1F-4AF4-B55D-4B54770D7A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6BCB-5F1F-4AF4-B55D-4B54770D7A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2A1A-8AB0-47F4-B123-11A411F7897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DEB0-5AA2-4516-AF8A-F6AB6CC0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We’re Trying to Do Better at Websites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706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April Urban</a:t>
            </a:r>
          </a:p>
          <a:p>
            <a:r>
              <a:rPr lang="en-US" dirty="0" smtClean="0"/>
              <a:t>Center on Urban Poverty and Community Development</a:t>
            </a:r>
          </a:p>
          <a:p>
            <a:r>
              <a:rPr lang="en-US" dirty="0" smtClean="0"/>
              <a:t>Case Western Reserve University</a:t>
            </a:r>
          </a:p>
          <a:p>
            <a:r>
              <a:rPr lang="en-US" dirty="0" smtClean="0"/>
              <a:t>Cleveland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Data portal visuals / 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59" y="243436"/>
            <a:ext cx="8270803" cy="52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Data portal visuals / graphics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214" y="1319647"/>
            <a:ext cx="5529004" cy="24730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04560" y="204499"/>
            <a:ext cx="5943600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Data portal visuals / graphics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43050" y="673100"/>
            <a:ext cx="3850178" cy="3776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82" y="416272"/>
            <a:ext cx="6997694" cy="44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Data ecosystem and partnerships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6" y="329361"/>
            <a:ext cx="6996545" cy="50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8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Data ecosystem and partnerships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06638" y="2017626"/>
            <a:ext cx="5943600" cy="323596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47" y="299663"/>
            <a:ext cx="5943600" cy="20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9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Data warehouse / core value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40" y="300095"/>
            <a:ext cx="9375293" cy="48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Data warehouse / core value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0464" y="123170"/>
            <a:ext cx="5943600" cy="4594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146" y="123171"/>
            <a:ext cx="5394193" cy="52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5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519977"/>
            <a:ext cx="3676650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444" y="398184"/>
            <a:ext cx="6386080" cy="3158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1" y="3556289"/>
            <a:ext cx="4371941" cy="292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064" y="4664398"/>
            <a:ext cx="6709064" cy="12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510" y="0"/>
            <a:ext cx="6322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71512"/>
            <a:ext cx="75438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7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83" y="0"/>
            <a:ext cx="5843633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316549">
            <a:off x="1846911" y="3219963"/>
            <a:ext cx="1256614" cy="62178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862007">
            <a:off x="1865762" y="2538541"/>
            <a:ext cx="1256614" cy="62178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663" y="2579089"/>
            <a:ext cx="1394589" cy="120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Missing link to most used/loved data portal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760" y="2110770"/>
            <a:ext cx="2652478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NO STAFF ABLE TO UPDATE SITE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2644337">
            <a:off x="8742025" y="1299463"/>
            <a:ext cx="1256614" cy="62178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69271" y="1573272"/>
            <a:ext cx="1394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Most people won’t know what this 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8558991" y="3245323"/>
            <a:ext cx="1256614" cy="62178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16097" y="2967335"/>
            <a:ext cx="139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Outdated logos, some expired partnerships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7891346">
            <a:off x="864399" y="3896272"/>
            <a:ext cx="3304778" cy="215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134058">
            <a:off x="1182231" y="4363788"/>
            <a:ext cx="2715388" cy="215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553961">
            <a:off x="1802545" y="4758466"/>
            <a:ext cx="1688038" cy="215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1933" y="12645620"/>
            <a:ext cx="3163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Unhelpful smooshed text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72" y="733286"/>
            <a:ext cx="1296190" cy="7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ures of hedgeho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71" y="4334229"/>
            <a:ext cx="3405752" cy="191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0218" y="5710683"/>
            <a:ext cx="1394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Unhelpfully smooshed text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00" y="733286"/>
            <a:ext cx="1296190" cy="7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11" y="4742069"/>
            <a:ext cx="1296190" cy="7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56" y="5493515"/>
            <a:ext cx="1296190" cy="7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 rot="20395501">
            <a:off x="2375296" y="1121852"/>
            <a:ext cx="1084955" cy="21505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8644820" y="5220299"/>
            <a:ext cx="1084955" cy="21505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16096" y="4835191"/>
            <a:ext cx="1394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Lots of white space that could be better used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15187" y="1497316"/>
            <a:ext cx="618485" cy="2634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15431" y="673169"/>
            <a:ext cx="1394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Lots of white space that could be better used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8493" y="1444671"/>
            <a:ext cx="139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40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21" grpId="0"/>
      <p:bldP spid="25" grpId="0" animBg="1"/>
      <p:bldP spid="26" grpId="0" animBg="1"/>
      <p:bldP spid="27" grpId="0"/>
      <p:bldP spid="18" grpId="0" animBg="1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152525"/>
            <a:ext cx="102965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users (even a little)</a:t>
            </a:r>
          </a:p>
          <a:p>
            <a:r>
              <a:rPr lang="en-US" dirty="0" smtClean="0"/>
              <a:t>Infographic probably doesn’t work</a:t>
            </a:r>
          </a:p>
          <a:p>
            <a:r>
              <a:rPr lang="en-US" dirty="0" smtClean="0"/>
              <a:t>Continue to think about if 2 sites can work</a:t>
            </a:r>
          </a:p>
          <a:p>
            <a:endParaRPr lang="en-US" dirty="0"/>
          </a:p>
          <a:p>
            <a:r>
              <a:rPr lang="en-US" dirty="0" smtClean="0"/>
              <a:t>Try even harder to work with the University to make sure branding people are happy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34249" y="3498641"/>
            <a:ext cx="1395150" cy="1123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31824" y="2442741"/>
            <a:ext cx="1395150" cy="1123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 data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47513" y="3459947"/>
            <a:ext cx="1395150" cy="1123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82939" y="1277541"/>
            <a:ext cx="1816328" cy="15783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data accessible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535787" y="365125"/>
            <a:ext cx="1816328" cy="15783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focused data stories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340137" y="4622093"/>
            <a:ext cx="2166851" cy="181195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partnerships for program evaluation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75862" y="4324006"/>
            <a:ext cx="2377439" cy="1952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Rigorous research and contributions to academic field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811580">
            <a:off x="6026771" y="2877100"/>
            <a:ext cx="1084955" cy="215056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402040">
            <a:off x="6706847" y="4514214"/>
            <a:ext cx="896001" cy="215056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051393">
            <a:off x="3037461" y="4586982"/>
            <a:ext cx="896001" cy="21505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 rot="3747313">
            <a:off x="3585058" y="-2023783"/>
            <a:ext cx="1893532" cy="80185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5400000" flipH="1" flipV="1">
            <a:off x="4736239" y="3572453"/>
            <a:ext cx="644116" cy="55778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496906" flipH="1" flipV="1">
            <a:off x="9489479" y="1501201"/>
            <a:ext cx="934576" cy="39652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07214" y="2229815"/>
            <a:ext cx="1816328" cy="15783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stories and work by partners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661" y="350709"/>
            <a:ext cx="4709668" cy="2862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HOW DO YOU CONVEY ALL OF THIS ON A WEBSITE?</a:t>
            </a:r>
          </a:p>
          <a:p>
            <a:pPr algn="ctr"/>
            <a:endParaRPr lang="en-US" sz="3000" b="1" dirty="0">
              <a:solidFill>
                <a:srgbClr val="FF0000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HOW DO YOU CONVEY VALUE OF CORE DATA PROCESSING?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8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17" y="0"/>
            <a:ext cx="554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2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to figure out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data portal search function</a:t>
            </a:r>
          </a:p>
          <a:p>
            <a:endParaRPr lang="en-US" dirty="0" smtClean="0"/>
          </a:p>
          <a:p>
            <a:r>
              <a:rPr lang="en-US" dirty="0" smtClean="0"/>
              <a:t>Ways to communicate:</a:t>
            </a:r>
          </a:p>
          <a:p>
            <a:pPr lvl="1"/>
            <a:r>
              <a:rPr lang="en-US" dirty="0" smtClean="0"/>
              <a:t>Data portal functions with visuals</a:t>
            </a:r>
          </a:p>
          <a:p>
            <a:pPr lvl="1"/>
            <a:r>
              <a:rPr lang="en-US" dirty="0" smtClean="0"/>
              <a:t>Our value to the </a:t>
            </a:r>
            <a:r>
              <a:rPr lang="en-US" b="1" dirty="0" smtClean="0"/>
              <a:t>data ecosystem</a:t>
            </a:r>
            <a:r>
              <a:rPr lang="en-US" dirty="0" smtClean="0"/>
              <a:t> and </a:t>
            </a:r>
            <a:r>
              <a:rPr lang="en-US" b="1" dirty="0" smtClean="0"/>
              <a:t>partnerships</a:t>
            </a:r>
          </a:p>
          <a:p>
            <a:pPr lvl="1"/>
            <a:r>
              <a:rPr lang="en-US" dirty="0" smtClean="0"/>
              <a:t>Emphasize value of core data processing / </a:t>
            </a:r>
            <a:r>
              <a:rPr lang="en-US" b="1" dirty="0" smtClean="0"/>
              <a:t>data warehouse </a:t>
            </a:r>
            <a:r>
              <a:rPr lang="en-US" dirty="0" smtClean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14236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8722" y="1477547"/>
            <a:ext cx="10515600" cy="1325563"/>
          </a:xfrm>
        </p:spPr>
        <p:txBody>
          <a:bodyPr/>
          <a:lstStyle/>
          <a:p>
            <a:r>
              <a:rPr lang="en-US" dirty="0" smtClean="0"/>
              <a:t>THANK YOU NETWORK!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4386" y="2891815"/>
            <a:ext cx="9456978" cy="3457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We looked at what you </a:t>
            </a:r>
          </a:p>
          <a:p>
            <a:pPr marL="0" indent="0">
              <a:buNone/>
            </a:pPr>
            <a:r>
              <a:rPr lang="en-US" sz="4000" dirty="0" smtClean="0"/>
              <a:t>are doing</a:t>
            </a:r>
          </a:p>
          <a:p>
            <a:pPr marL="0" indent="0">
              <a:buNone/>
            </a:pPr>
            <a:r>
              <a:rPr lang="en-US" sz="4000" dirty="0" smtClean="0"/>
              <a:t>So we can copy it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52346" y="836358"/>
            <a:ext cx="5216237" cy="4416136"/>
            <a:chOff x="3487881" y="1294732"/>
            <a:chExt cx="5216237" cy="4416136"/>
          </a:xfrm>
        </p:grpSpPr>
        <p:sp>
          <p:nvSpPr>
            <p:cNvPr id="2" name="Rectangle 1"/>
            <p:cNvSpPr/>
            <p:nvPr/>
          </p:nvSpPr>
          <p:spPr>
            <a:xfrm>
              <a:off x="3719944" y="1294732"/>
              <a:ext cx="4800600" cy="4416136"/>
            </a:xfrm>
            <a:prstGeom prst="rect">
              <a:avLst/>
            </a:prstGeom>
            <a:ln w="76200">
              <a:solidFill>
                <a:srgbClr val="C00000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Image result for bad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32" y="2146913"/>
              <a:ext cx="3959225" cy="296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487881" y="4957894"/>
              <a:ext cx="52162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Center’s Strong Suit</a:t>
              </a:r>
              <a:endPara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252345" y="836358"/>
            <a:ext cx="5216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NOT Poverty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32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Search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07" y="365125"/>
            <a:ext cx="5167899" cy="6161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5" y="951796"/>
            <a:ext cx="5408931" cy="3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Search functions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79614" y="160917"/>
            <a:ext cx="5943600" cy="4215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8" y="2003739"/>
            <a:ext cx="7448896" cy="32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1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5092989"/>
            <a:ext cx="10515600" cy="1325563"/>
          </a:xfrm>
        </p:spPr>
        <p:txBody>
          <a:bodyPr/>
          <a:lstStyle/>
          <a:p>
            <a:r>
              <a:rPr lang="en-US" dirty="0" smtClean="0"/>
              <a:t>Search functions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92" y="166254"/>
            <a:ext cx="5442738" cy="65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287</Words>
  <Application>Microsoft Office PowerPoint</Application>
  <PresentationFormat>Widescreen</PresentationFormat>
  <Paragraphs>72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How We’re Trying to Do Better at Websites</vt:lpstr>
      <vt:lpstr>PowerPoint Presentation</vt:lpstr>
      <vt:lpstr>What we do</vt:lpstr>
      <vt:lpstr>PowerPoint Presentation</vt:lpstr>
      <vt:lpstr>Stuff to figure out</vt:lpstr>
      <vt:lpstr>THANK YOU NETWORK!</vt:lpstr>
      <vt:lpstr>Search functions</vt:lpstr>
      <vt:lpstr>Search functions</vt:lpstr>
      <vt:lpstr>Search functions</vt:lpstr>
      <vt:lpstr>Data portal visuals / graphics</vt:lpstr>
      <vt:lpstr>Data portal visuals / graphics</vt:lpstr>
      <vt:lpstr>Data portal visuals / graphics</vt:lpstr>
      <vt:lpstr>Data ecosystem and partnerships</vt:lpstr>
      <vt:lpstr>Data ecosystem and partnerships</vt:lpstr>
      <vt:lpstr>Data warehouse / core value</vt:lpstr>
      <vt:lpstr>Data warehouse / core value</vt:lpstr>
      <vt:lpstr>PowerPoint Presentation</vt:lpstr>
      <vt:lpstr>PowerPoint Presentation</vt:lpstr>
      <vt:lpstr>PowerPoint Presentation</vt:lpstr>
      <vt:lpstr>PowerPoint Presentation</vt:lpstr>
      <vt:lpstr>Hindsight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Hirsh</dc:creator>
  <cp:lastModifiedBy>April Hirsh</cp:lastModifiedBy>
  <cp:revision>37</cp:revision>
  <dcterms:created xsi:type="dcterms:W3CDTF">2018-04-26T13:46:01Z</dcterms:created>
  <dcterms:modified xsi:type="dcterms:W3CDTF">2018-04-27T18:12:03Z</dcterms:modified>
</cp:coreProperties>
</file>