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48" r:id="rId3"/>
  </p:sldMasterIdLst>
  <p:notesMasterIdLst>
    <p:notesMasterId r:id="rId19"/>
  </p:notesMasterIdLst>
  <p:sldIdLst>
    <p:sldId id="272" r:id="rId4"/>
    <p:sldId id="271" r:id="rId5"/>
    <p:sldId id="273" r:id="rId6"/>
    <p:sldId id="274" r:id="rId7"/>
    <p:sldId id="275" r:id="rId8"/>
    <p:sldId id="276" r:id="rId9"/>
    <p:sldId id="277" r:id="rId10"/>
    <p:sldId id="268" r:id="rId11"/>
    <p:sldId id="265" r:id="rId12"/>
    <p:sldId id="263" r:id="rId13"/>
    <p:sldId id="279" r:id="rId14"/>
    <p:sldId id="282" r:id="rId15"/>
    <p:sldId id="283" r:id="rId16"/>
    <p:sldId id="26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D46EE-0B4D-4E61-96DF-7E56AFB846E8}" v="137" dt="2023-11-09T17:08:36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63130-398D-4341-909B-DB01B89DE2F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58E8D-4F75-4803-8C29-51F211437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7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49624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71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38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65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15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038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47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53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49" cy="3660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99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F042-6E7B-E312-8AEA-26A163F8C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B2B1D-0F68-D519-AE56-5EF3A486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146A-0609-B54A-094E-3CFFD858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DA3F1-3C4C-D024-4271-7EE24BF5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BD4CF-D938-6933-F174-62B918FF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4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3509D-7E3C-D12E-8BA0-EDB3B4F2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3FA14-7D4E-6034-FCE1-D61E7597A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F34E-AC7E-41FD-BD45-BCE7B32D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0AD39-5E4D-7C40-8031-E0E050F6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073C4-6831-6843-B051-22A89F47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2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3ABE1-C7A0-C226-A2EC-051F9FC6F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9AB2F-731E-C848-2F9A-7ED904D8C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1DB5B-3992-BCB1-219F-99B6ABC7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FD909-070F-A166-4334-811D33A6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5FC4A-367A-219B-2266-EB0AB320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222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23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132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9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06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352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144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98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A503-2640-18E7-2F21-FE19FBF2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09BC-0C1C-47BC-D402-B21E89B3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A5153-6493-F7D0-C903-77850470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E7F9-2077-8ACE-DDA6-F3017727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21476-450C-BA9D-D224-D3A64DEA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568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510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71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ase.edu/umc/downloads/logos/formal-logo/cwru-formal-logo-blue-no-tag.png"/>
          <p:cNvSpPr>
            <a:spLocks noChangeAspect="1" noChangeArrowheads="1"/>
          </p:cNvSpPr>
          <p:nvPr userDrawn="1"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4528458" y="6583365"/>
            <a:ext cx="7663543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65000"/>
                  </a:schemeClr>
                </a:solidFill>
              </a:rPr>
              <a:t>Jack, Joseph and Morton Mandel School of Applied Social Sciences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0" y="6583365"/>
            <a:ext cx="609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D87E6D1-9092-4064-AE88-E28373033D60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144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23"/>
            <a:ext cx="10972800" cy="4571951"/>
          </a:xfrm>
        </p:spPr>
        <p:txBody>
          <a:bodyPr/>
          <a:lstStyle>
            <a:lvl1pPr marL="228600" indent="-228600">
              <a:defRPr sz="2600"/>
            </a:lvl1pPr>
            <a:lvl2pPr marL="457200" indent="-228600">
              <a:buFont typeface="Courier New" pitchFamily="49" charset="0"/>
              <a:buChar char="o"/>
              <a:defRPr sz="2200"/>
            </a:lvl2pPr>
            <a:lvl3pPr>
              <a:defRPr sz="2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3894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6EDC-5819-A31C-4644-EA98F2FD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7E010-CBDE-5F50-741A-9937D110B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A8E1-C0C1-DE3A-F196-78516913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B692D-702C-4D8B-1597-162BCAD1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A94E2-D8FA-8E3A-4147-C02C4878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71D5-FEFE-0570-D91F-2630D59E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F3F2-13F0-C677-1FE0-3B8C7B735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BCFBE-871C-9730-9371-A3C156D00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C8A9F-73CD-5AAF-13B5-2FA64157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B391C-DC3E-D0E8-4093-881C32A5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85814-923A-5846-3557-250DE0AD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06A5-103D-935C-D290-03CD7057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C9C8-EA9F-BD45-5E2E-2F4C7EE72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EB262-A1FD-5A45-E27C-9A87EB052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34118-3C0C-2362-E545-A89A3BC73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73366-A2B9-7F1B-C055-F3CC46E1F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8DAB-78F1-A084-4D8D-FE577BE4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BA0A4-F741-AFC0-A0CA-720FDEA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8A464-1AF6-0F47-E60A-7AF19356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B1E4-B3EF-07FF-2837-428235ED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4A267-3071-4AAB-C006-66925024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67309-EEE4-482E-D82A-3B131BA0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155A9-06D2-131B-D92A-C76F56C9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B79AD-8B1B-0EB8-D8A4-CFA6C291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7916EF-8565-4500-78CC-B7DDEE62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78E25-25F2-71E7-06DF-05ABED4B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F18F1-4CBF-8A02-13D0-6617E489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27A21-A165-6110-5C02-B582D689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41DEF-2B79-3D76-6E1A-B3A2DCBD7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3A20D-99FC-C24F-573C-0CAF392F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DB823-ACC8-D499-9A7D-8E428235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B9770-00BB-0C97-4B56-55B85FCF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2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6E46-A767-7EE8-DB53-4305F5E7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8503F-0B36-92B7-60FD-B34F7880A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68843-DD4B-0434-EDE3-B3146FAA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492C0-09CB-F64A-1669-47FDBD62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2B69A-95A1-B5B5-7B75-ADAB6062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E087C-4577-1FCC-5E97-E048BC30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.png"/><Relationship Id="rId299" Type="http://schemas.openxmlformats.org/officeDocument/2006/relationships/image" Target="../media/image293.png"/><Relationship Id="rId21" Type="http://schemas.openxmlformats.org/officeDocument/2006/relationships/image" Target="../media/image15.png"/><Relationship Id="rId63" Type="http://schemas.openxmlformats.org/officeDocument/2006/relationships/image" Target="../media/image57.png"/><Relationship Id="rId159" Type="http://schemas.openxmlformats.org/officeDocument/2006/relationships/image" Target="../media/image153.png"/><Relationship Id="rId324" Type="http://schemas.openxmlformats.org/officeDocument/2006/relationships/image" Target="../media/image318.png"/><Relationship Id="rId170" Type="http://schemas.openxmlformats.org/officeDocument/2006/relationships/image" Target="../media/image164.png"/><Relationship Id="rId226" Type="http://schemas.openxmlformats.org/officeDocument/2006/relationships/image" Target="../media/image220.png"/><Relationship Id="rId268" Type="http://schemas.openxmlformats.org/officeDocument/2006/relationships/image" Target="../media/image262.png"/><Relationship Id="rId32" Type="http://schemas.openxmlformats.org/officeDocument/2006/relationships/image" Target="../media/image26.png"/><Relationship Id="rId74" Type="http://schemas.openxmlformats.org/officeDocument/2006/relationships/image" Target="../media/image68.png"/><Relationship Id="rId128" Type="http://schemas.openxmlformats.org/officeDocument/2006/relationships/image" Target="../media/image122.png"/><Relationship Id="rId335" Type="http://schemas.openxmlformats.org/officeDocument/2006/relationships/image" Target="../media/image329.png"/><Relationship Id="rId5" Type="http://schemas.openxmlformats.org/officeDocument/2006/relationships/slideLayout" Target="../slideLayouts/slideLayout28.xml"/><Relationship Id="rId181" Type="http://schemas.openxmlformats.org/officeDocument/2006/relationships/image" Target="../media/image175.png"/><Relationship Id="rId237" Type="http://schemas.openxmlformats.org/officeDocument/2006/relationships/image" Target="../media/image231.png"/><Relationship Id="rId279" Type="http://schemas.openxmlformats.org/officeDocument/2006/relationships/image" Target="../media/image273.png"/><Relationship Id="rId43" Type="http://schemas.openxmlformats.org/officeDocument/2006/relationships/image" Target="../media/image37.png"/><Relationship Id="rId139" Type="http://schemas.openxmlformats.org/officeDocument/2006/relationships/image" Target="../media/image133.png"/><Relationship Id="rId290" Type="http://schemas.openxmlformats.org/officeDocument/2006/relationships/image" Target="../media/image284.png"/><Relationship Id="rId304" Type="http://schemas.openxmlformats.org/officeDocument/2006/relationships/image" Target="../media/image298.png"/><Relationship Id="rId346" Type="http://schemas.openxmlformats.org/officeDocument/2006/relationships/image" Target="../media/image340.png"/><Relationship Id="rId85" Type="http://schemas.openxmlformats.org/officeDocument/2006/relationships/image" Target="../media/image79.png"/><Relationship Id="rId150" Type="http://schemas.openxmlformats.org/officeDocument/2006/relationships/image" Target="../media/image144.png"/><Relationship Id="rId192" Type="http://schemas.openxmlformats.org/officeDocument/2006/relationships/image" Target="../media/image186.png"/><Relationship Id="rId206" Type="http://schemas.openxmlformats.org/officeDocument/2006/relationships/image" Target="../media/image200.png"/><Relationship Id="rId248" Type="http://schemas.openxmlformats.org/officeDocument/2006/relationships/image" Target="../media/image242.png"/><Relationship Id="rId12" Type="http://schemas.openxmlformats.org/officeDocument/2006/relationships/image" Target="../media/image6.png"/><Relationship Id="rId108" Type="http://schemas.openxmlformats.org/officeDocument/2006/relationships/image" Target="../media/image102.png"/><Relationship Id="rId315" Type="http://schemas.openxmlformats.org/officeDocument/2006/relationships/image" Target="../media/image309.png"/><Relationship Id="rId357" Type="http://schemas.openxmlformats.org/officeDocument/2006/relationships/image" Target="../media/image351.png"/><Relationship Id="rId54" Type="http://schemas.openxmlformats.org/officeDocument/2006/relationships/image" Target="../media/image48.png"/><Relationship Id="rId96" Type="http://schemas.openxmlformats.org/officeDocument/2006/relationships/image" Target="../media/image90.png"/><Relationship Id="rId161" Type="http://schemas.openxmlformats.org/officeDocument/2006/relationships/image" Target="../media/image155.png"/><Relationship Id="rId217" Type="http://schemas.openxmlformats.org/officeDocument/2006/relationships/image" Target="../media/image211.png"/><Relationship Id="rId259" Type="http://schemas.openxmlformats.org/officeDocument/2006/relationships/image" Target="../media/image253.png"/><Relationship Id="rId23" Type="http://schemas.openxmlformats.org/officeDocument/2006/relationships/image" Target="../media/image17.png"/><Relationship Id="rId119" Type="http://schemas.openxmlformats.org/officeDocument/2006/relationships/image" Target="../media/image113.png"/><Relationship Id="rId270" Type="http://schemas.openxmlformats.org/officeDocument/2006/relationships/image" Target="../media/image264.png"/><Relationship Id="rId326" Type="http://schemas.openxmlformats.org/officeDocument/2006/relationships/image" Target="../media/image320.png"/><Relationship Id="rId65" Type="http://schemas.openxmlformats.org/officeDocument/2006/relationships/image" Target="../media/image59.png"/><Relationship Id="rId130" Type="http://schemas.openxmlformats.org/officeDocument/2006/relationships/image" Target="../media/image124.png"/><Relationship Id="rId172" Type="http://schemas.openxmlformats.org/officeDocument/2006/relationships/image" Target="../media/image166.png"/><Relationship Id="rId228" Type="http://schemas.openxmlformats.org/officeDocument/2006/relationships/image" Target="../media/image222.png"/><Relationship Id="rId281" Type="http://schemas.openxmlformats.org/officeDocument/2006/relationships/image" Target="../media/image275.png"/><Relationship Id="rId337" Type="http://schemas.openxmlformats.org/officeDocument/2006/relationships/image" Target="../media/image331.png"/><Relationship Id="rId34" Type="http://schemas.openxmlformats.org/officeDocument/2006/relationships/image" Target="../media/image28.png"/><Relationship Id="rId76" Type="http://schemas.openxmlformats.org/officeDocument/2006/relationships/image" Target="../media/image70.png"/><Relationship Id="rId141" Type="http://schemas.openxmlformats.org/officeDocument/2006/relationships/image" Target="../media/image135.png"/><Relationship Id="rId7" Type="http://schemas.openxmlformats.org/officeDocument/2006/relationships/image" Target="../media/image1.png"/><Relationship Id="rId183" Type="http://schemas.openxmlformats.org/officeDocument/2006/relationships/image" Target="../media/image177.png"/><Relationship Id="rId239" Type="http://schemas.openxmlformats.org/officeDocument/2006/relationships/image" Target="../media/image233.png"/><Relationship Id="rId250" Type="http://schemas.openxmlformats.org/officeDocument/2006/relationships/image" Target="../media/image244.png"/><Relationship Id="rId292" Type="http://schemas.openxmlformats.org/officeDocument/2006/relationships/image" Target="../media/image286.png"/><Relationship Id="rId306" Type="http://schemas.openxmlformats.org/officeDocument/2006/relationships/image" Target="../media/image300.png"/><Relationship Id="rId45" Type="http://schemas.openxmlformats.org/officeDocument/2006/relationships/image" Target="../media/image39.png"/><Relationship Id="rId87" Type="http://schemas.openxmlformats.org/officeDocument/2006/relationships/image" Target="../media/image81.png"/><Relationship Id="rId110" Type="http://schemas.openxmlformats.org/officeDocument/2006/relationships/image" Target="../media/image104.png"/><Relationship Id="rId348" Type="http://schemas.openxmlformats.org/officeDocument/2006/relationships/image" Target="../media/image342.png"/><Relationship Id="rId152" Type="http://schemas.openxmlformats.org/officeDocument/2006/relationships/image" Target="../media/image146.png"/><Relationship Id="rId194" Type="http://schemas.openxmlformats.org/officeDocument/2006/relationships/image" Target="../media/image188.png"/><Relationship Id="rId208" Type="http://schemas.openxmlformats.org/officeDocument/2006/relationships/image" Target="../media/image202.png"/><Relationship Id="rId261" Type="http://schemas.openxmlformats.org/officeDocument/2006/relationships/image" Target="../media/image255.png"/><Relationship Id="rId14" Type="http://schemas.openxmlformats.org/officeDocument/2006/relationships/image" Target="../media/image8.png"/><Relationship Id="rId56" Type="http://schemas.openxmlformats.org/officeDocument/2006/relationships/image" Target="../media/image50.png"/><Relationship Id="rId317" Type="http://schemas.openxmlformats.org/officeDocument/2006/relationships/image" Target="../media/image311.png"/><Relationship Id="rId359" Type="http://schemas.openxmlformats.org/officeDocument/2006/relationships/image" Target="../media/image353.png"/><Relationship Id="rId98" Type="http://schemas.openxmlformats.org/officeDocument/2006/relationships/image" Target="../media/image92.png"/><Relationship Id="rId121" Type="http://schemas.openxmlformats.org/officeDocument/2006/relationships/image" Target="../media/image115.png"/><Relationship Id="rId163" Type="http://schemas.openxmlformats.org/officeDocument/2006/relationships/image" Target="../media/image157.png"/><Relationship Id="rId219" Type="http://schemas.openxmlformats.org/officeDocument/2006/relationships/image" Target="../media/image213.png"/><Relationship Id="rId230" Type="http://schemas.openxmlformats.org/officeDocument/2006/relationships/image" Target="../media/image224.png"/><Relationship Id="rId25" Type="http://schemas.openxmlformats.org/officeDocument/2006/relationships/image" Target="../media/image19.png"/><Relationship Id="rId67" Type="http://schemas.openxmlformats.org/officeDocument/2006/relationships/image" Target="../media/image61.png"/><Relationship Id="rId272" Type="http://schemas.openxmlformats.org/officeDocument/2006/relationships/image" Target="../media/image266.png"/><Relationship Id="rId328" Type="http://schemas.openxmlformats.org/officeDocument/2006/relationships/image" Target="../media/image322.png"/><Relationship Id="rId88" Type="http://schemas.openxmlformats.org/officeDocument/2006/relationships/image" Target="../media/image82.png"/><Relationship Id="rId111" Type="http://schemas.openxmlformats.org/officeDocument/2006/relationships/image" Target="../media/image105.png"/><Relationship Id="rId132" Type="http://schemas.openxmlformats.org/officeDocument/2006/relationships/image" Target="../media/image126.png"/><Relationship Id="rId153" Type="http://schemas.openxmlformats.org/officeDocument/2006/relationships/image" Target="../media/image147.png"/><Relationship Id="rId174" Type="http://schemas.openxmlformats.org/officeDocument/2006/relationships/image" Target="../media/image168.png"/><Relationship Id="rId195" Type="http://schemas.openxmlformats.org/officeDocument/2006/relationships/image" Target="../media/image189.png"/><Relationship Id="rId209" Type="http://schemas.openxmlformats.org/officeDocument/2006/relationships/image" Target="../media/image203.png"/><Relationship Id="rId360" Type="http://schemas.openxmlformats.org/officeDocument/2006/relationships/image" Target="../media/image354.png"/><Relationship Id="rId220" Type="http://schemas.openxmlformats.org/officeDocument/2006/relationships/image" Target="../media/image214.png"/><Relationship Id="rId241" Type="http://schemas.openxmlformats.org/officeDocument/2006/relationships/image" Target="../media/image235.png"/><Relationship Id="rId15" Type="http://schemas.openxmlformats.org/officeDocument/2006/relationships/image" Target="../media/image9.png"/><Relationship Id="rId36" Type="http://schemas.openxmlformats.org/officeDocument/2006/relationships/image" Target="../media/image30.png"/><Relationship Id="rId57" Type="http://schemas.openxmlformats.org/officeDocument/2006/relationships/image" Target="../media/image51.png"/><Relationship Id="rId262" Type="http://schemas.openxmlformats.org/officeDocument/2006/relationships/image" Target="../media/image256.png"/><Relationship Id="rId283" Type="http://schemas.openxmlformats.org/officeDocument/2006/relationships/image" Target="../media/image277.png"/><Relationship Id="rId318" Type="http://schemas.openxmlformats.org/officeDocument/2006/relationships/image" Target="../media/image312.png"/><Relationship Id="rId339" Type="http://schemas.openxmlformats.org/officeDocument/2006/relationships/image" Target="../media/image333.png"/><Relationship Id="rId78" Type="http://schemas.openxmlformats.org/officeDocument/2006/relationships/image" Target="../media/image72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image" Target="../media/image116.png"/><Relationship Id="rId143" Type="http://schemas.openxmlformats.org/officeDocument/2006/relationships/image" Target="../media/image137.png"/><Relationship Id="rId164" Type="http://schemas.openxmlformats.org/officeDocument/2006/relationships/image" Target="../media/image158.png"/><Relationship Id="rId185" Type="http://schemas.openxmlformats.org/officeDocument/2006/relationships/image" Target="../media/image179.png"/><Relationship Id="rId350" Type="http://schemas.openxmlformats.org/officeDocument/2006/relationships/image" Target="../media/image344.png"/><Relationship Id="rId9" Type="http://schemas.openxmlformats.org/officeDocument/2006/relationships/image" Target="../media/image3.png"/><Relationship Id="rId210" Type="http://schemas.openxmlformats.org/officeDocument/2006/relationships/image" Target="../media/image204.png"/><Relationship Id="rId26" Type="http://schemas.openxmlformats.org/officeDocument/2006/relationships/image" Target="../media/image20.png"/><Relationship Id="rId231" Type="http://schemas.openxmlformats.org/officeDocument/2006/relationships/image" Target="../media/image225.png"/><Relationship Id="rId252" Type="http://schemas.openxmlformats.org/officeDocument/2006/relationships/image" Target="../media/image246.png"/><Relationship Id="rId273" Type="http://schemas.openxmlformats.org/officeDocument/2006/relationships/image" Target="../media/image267.png"/><Relationship Id="rId294" Type="http://schemas.openxmlformats.org/officeDocument/2006/relationships/image" Target="../media/image288.png"/><Relationship Id="rId308" Type="http://schemas.openxmlformats.org/officeDocument/2006/relationships/image" Target="../media/image302.png"/><Relationship Id="rId329" Type="http://schemas.openxmlformats.org/officeDocument/2006/relationships/image" Target="../media/image323.png"/><Relationship Id="rId47" Type="http://schemas.openxmlformats.org/officeDocument/2006/relationships/image" Target="../media/image41.png"/><Relationship Id="rId68" Type="http://schemas.openxmlformats.org/officeDocument/2006/relationships/image" Target="../media/image62.png"/><Relationship Id="rId89" Type="http://schemas.openxmlformats.org/officeDocument/2006/relationships/image" Target="../media/image83.png"/><Relationship Id="rId112" Type="http://schemas.openxmlformats.org/officeDocument/2006/relationships/image" Target="../media/image106.png"/><Relationship Id="rId133" Type="http://schemas.openxmlformats.org/officeDocument/2006/relationships/image" Target="../media/image127.png"/><Relationship Id="rId154" Type="http://schemas.openxmlformats.org/officeDocument/2006/relationships/image" Target="../media/image148.png"/><Relationship Id="rId175" Type="http://schemas.openxmlformats.org/officeDocument/2006/relationships/image" Target="../media/image169.png"/><Relationship Id="rId340" Type="http://schemas.openxmlformats.org/officeDocument/2006/relationships/image" Target="../media/image334.png"/><Relationship Id="rId361" Type="http://schemas.openxmlformats.org/officeDocument/2006/relationships/image" Target="../media/image355.png"/><Relationship Id="rId196" Type="http://schemas.openxmlformats.org/officeDocument/2006/relationships/image" Target="../media/image190.png"/><Relationship Id="rId200" Type="http://schemas.openxmlformats.org/officeDocument/2006/relationships/image" Target="../media/image194.png"/><Relationship Id="rId16" Type="http://schemas.openxmlformats.org/officeDocument/2006/relationships/image" Target="../media/image10.png"/><Relationship Id="rId221" Type="http://schemas.openxmlformats.org/officeDocument/2006/relationships/image" Target="../media/image215.png"/><Relationship Id="rId242" Type="http://schemas.openxmlformats.org/officeDocument/2006/relationships/image" Target="../media/image236.png"/><Relationship Id="rId263" Type="http://schemas.openxmlformats.org/officeDocument/2006/relationships/image" Target="../media/image257.png"/><Relationship Id="rId284" Type="http://schemas.openxmlformats.org/officeDocument/2006/relationships/image" Target="../media/image278.png"/><Relationship Id="rId319" Type="http://schemas.openxmlformats.org/officeDocument/2006/relationships/image" Target="../media/image313.png"/><Relationship Id="rId37" Type="http://schemas.openxmlformats.org/officeDocument/2006/relationships/image" Target="../media/image31.png"/><Relationship Id="rId58" Type="http://schemas.openxmlformats.org/officeDocument/2006/relationships/image" Target="../media/image52.png"/><Relationship Id="rId79" Type="http://schemas.openxmlformats.org/officeDocument/2006/relationships/image" Target="../media/image73.png"/><Relationship Id="rId102" Type="http://schemas.openxmlformats.org/officeDocument/2006/relationships/image" Target="../media/image96.png"/><Relationship Id="rId123" Type="http://schemas.openxmlformats.org/officeDocument/2006/relationships/image" Target="../media/image117.png"/><Relationship Id="rId144" Type="http://schemas.openxmlformats.org/officeDocument/2006/relationships/image" Target="../media/image138.png"/><Relationship Id="rId330" Type="http://schemas.openxmlformats.org/officeDocument/2006/relationships/image" Target="../media/image324.png"/><Relationship Id="rId90" Type="http://schemas.openxmlformats.org/officeDocument/2006/relationships/image" Target="../media/image84.png"/><Relationship Id="rId165" Type="http://schemas.openxmlformats.org/officeDocument/2006/relationships/image" Target="../media/image159.png"/><Relationship Id="rId186" Type="http://schemas.openxmlformats.org/officeDocument/2006/relationships/image" Target="../media/image180.png"/><Relationship Id="rId351" Type="http://schemas.openxmlformats.org/officeDocument/2006/relationships/image" Target="../media/image345.png"/><Relationship Id="rId211" Type="http://schemas.openxmlformats.org/officeDocument/2006/relationships/image" Target="../media/image205.png"/><Relationship Id="rId232" Type="http://schemas.openxmlformats.org/officeDocument/2006/relationships/image" Target="../media/image226.png"/><Relationship Id="rId253" Type="http://schemas.openxmlformats.org/officeDocument/2006/relationships/image" Target="../media/image247.png"/><Relationship Id="rId274" Type="http://schemas.openxmlformats.org/officeDocument/2006/relationships/image" Target="../media/image268.png"/><Relationship Id="rId295" Type="http://schemas.openxmlformats.org/officeDocument/2006/relationships/image" Target="../media/image289.png"/><Relationship Id="rId309" Type="http://schemas.openxmlformats.org/officeDocument/2006/relationships/image" Target="../media/image303.png"/><Relationship Id="rId27" Type="http://schemas.openxmlformats.org/officeDocument/2006/relationships/image" Target="../media/image21.png"/><Relationship Id="rId48" Type="http://schemas.openxmlformats.org/officeDocument/2006/relationships/image" Target="../media/image42.png"/><Relationship Id="rId69" Type="http://schemas.openxmlformats.org/officeDocument/2006/relationships/image" Target="../media/image63.png"/><Relationship Id="rId113" Type="http://schemas.openxmlformats.org/officeDocument/2006/relationships/image" Target="../media/image107.png"/><Relationship Id="rId134" Type="http://schemas.openxmlformats.org/officeDocument/2006/relationships/image" Target="../media/image128.png"/><Relationship Id="rId320" Type="http://schemas.openxmlformats.org/officeDocument/2006/relationships/image" Target="../media/image314.png"/><Relationship Id="rId80" Type="http://schemas.openxmlformats.org/officeDocument/2006/relationships/image" Target="../media/image74.png"/><Relationship Id="rId155" Type="http://schemas.openxmlformats.org/officeDocument/2006/relationships/image" Target="../media/image149.png"/><Relationship Id="rId176" Type="http://schemas.openxmlformats.org/officeDocument/2006/relationships/image" Target="../media/image170.png"/><Relationship Id="rId197" Type="http://schemas.openxmlformats.org/officeDocument/2006/relationships/image" Target="../media/image191.png"/><Relationship Id="rId341" Type="http://schemas.openxmlformats.org/officeDocument/2006/relationships/image" Target="../media/image335.png"/><Relationship Id="rId362" Type="http://schemas.openxmlformats.org/officeDocument/2006/relationships/image" Target="../media/image356.png"/><Relationship Id="rId201" Type="http://schemas.openxmlformats.org/officeDocument/2006/relationships/image" Target="../media/image195.png"/><Relationship Id="rId222" Type="http://schemas.openxmlformats.org/officeDocument/2006/relationships/image" Target="../media/image216.png"/><Relationship Id="rId243" Type="http://schemas.openxmlformats.org/officeDocument/2006/relationships/image" Target="../media/image237.png"/><Relationship Id="rId264" Type="http://schemas.openxmlformats.org/officeDocument/2006/relationships/image" Target="../media/image258.png"/><Relationship Id="rId285" Type="http://schemas.openxmlformats.org/officeDocument/2006/relationships/image" Target="../media/image279.png"/><Relationship Id="rId17" Type="http://schemas.openxmlformats.org/officeDocument/2006/relationships/image" Target="../media/image11.png"/><Relationship Id="rId38" Type="http://schemas.openxmlformats.org/officeDocument/2006/relationships/image" Target="../media/image32.png"/><Relationship Id="rId59" Type="http://schemas.openxmlformats.org/officeDocument/2006/relationships/image" Target="../media/image53.png"/><Relationship Id="rId103" Type="http://schemas.openxmlformats.org/officeDocument/2006/relationships/image" Target="../media/image97.png"/><Relationship Id="rId124" Type="http://schemas.openxmlformats.org/officeDocument/2006/relationships/image" Target="../media/image118.png"/><Relationship Id="rId310" Type="http://schemas.openxmlformats.org/officeDocument/2006/relationships/image" Target="../media/image304.png"/><Relationship Id="rId70" Type="http://schemas.openxmlformats.org/officeDocument/2006/relationships/image" Target="../media/image64.png"/><Relationship Id="rId91" Type="http://schemas.openxmlformats.org/officeDocument/2006/relationships/image" Target="../media/image85.png"/><Relationship Id="rId145" Type="http://schemas.openxmlformats.org/officeDocument/2006/relationships/image" Target="../media/image139.png"/><Relationship Id="rId166" Type="http://schemas.openxmlformats.org/officeDocument/2006/relationships/image" Target="../media/image160.png"/><Relationship Id="rId187" Type="http://schemas.openxmlformats.org/officeDocument/2006/relationships/image" Target="../media/image181.png"/><Relationship Id="rId331" Type="http://schemas.openxmlformats.org/officeDocument/2006/relationships/image" Target="../media/image325.png"/><Relationship Id="rId352" Type="http://schemas.openxmlformats.org/officeDocument/2006/relationships/image" Target="../media/image346.png"/><Relationship Id="rId1" Type="http://schemas.openxmlformats.org/officeDocument/2006/relationships/slideLayout" Target="../slideLayouts/slideLayout24.xml"/><Relationship Id="rId212" Type="http://schemas.openxmlformats.org/officeDocument/2006/relationships/image" Target="../media/image206.png"/><Relationship Id="rId233" Type="http://schemas.openxmlformats.org/officeDocument/2006/relationships/image" Target="../media/image227.png"/><Relationship Id="rId254" Type="http://schemas.openxmlformats.org/officeDocument/2006/relationships/image" Target="../media/image248.png"/><Relationship Id="rId28" Type="http://schemas.openxmlformats.org/officeDocument/2006/relationships/image" Target="../media/image22.png"/><Relationship Id="rId49" Type="http://schemas.openxmlformats.org/officeDocument/2006/relationships/image" Target="../media/image43.png"/><Relationship Id="rId114" Type="http://schemas.openxmlformats.org/officeDocument/2006/relationships/image" Target="../media/image108.png"/><Relationship Id="rId275" Type="http://schemas.openxmlformats.org/officeDocument/2006/relationships/image" Target="../media/image269.png"/><Relationship Id="rId296" Type="http://schemas.openxmlformats.org/officeDocument/2006/relationships/image" Target="../media/image290.png"/><Relationship Id="rId300" Type="http://schemas.openxmlformats.org/officeDocument/2006/relationships/image" Target="../media/image294.png"/><Relationship Id="rId60" Type="http://schemas.openxmlformats.org/officeDocument/2006/relationships/image" Target="../media/image54.png"/><Relationship Id="rId81" Type="http://schemas.openxmlformats.org/officeDocument/2006/relationships/image" Target="../media/image75.png"/><Relationship Id="rId135" Type="http://schemas.openxmlformats.org/officeDocument/2006/relationships/image" Target="../media/image129.png"/><Relationship Id="rId156" Type="http://schemas.openxmlformats.org/officeDocument/2006/relationships/image" Target="../media/image150.png"/><Relationship Id="rId177" Type="http://schemas.openxmlformats.org/officeDocument/2006/relationships/image" Target="../media/image171.png"/><Relationship Id="rId198" Type="http://schemas.openxmlformats.org/officeDocument/2006/relationships/image" Target="../media/image192.png"/><Relationship Id="rId321" Type="http://schemas.openxmlformats.org/officeDocument/2006/relationships/image" Target="../media/image315.png"/><Relationship Id="rId342" Type="http://schemas.openxmlformats.org/officeDocument/2006/relationships/image" Target="../media/image336.png"/><Relationship Id="rId363" Type="http://schemas.openxmlformats.org/officeDocument/2006/relationships/image" Target="../media/image357.png"/><Relationship Id="rId202" Type="http://schemas.openxmlformats.org/officeDocument/2006/relationships/image" Target="../media/image196.png"/><Relationship Id="rId223" Type="http://schemas.openxmlformats.org/officeDocument/2006/relationships/image" Target="../media/image217.png"/><Relationship Id="rId244" Type="http://schemas.openxmlformats.org/officeDocument/2006/relationships/image" Target="../media/image238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265" Type="http://schemas.openxmlformats.org/officeDocument/2006/relationships/image" Target="../media/image259.png"/><Relationship Id="rId286" Type="http://schemas.openxmlformats.org/officeDocument/2006/relationships/image" Target="../media/image280.png"/><Relationship Id="rId50" Type="http://schemas.openxmlformats.org/officeDocument/2006/relationships/image" Target="../media/image44.png"/><Relationship Id="rId104" Type="http://schemas.openxmlformats.org/officeDocument/2006/relationships/image" Target="../media/image98.png"/><Relationship Id="rId125" Type="http://schemas.openxmlformats.org/officeDocument/2006/relationships/image" Target="../media/image119.png"/><Relationship Id="rId146" Type="http://schemas.openxmlformats.org/officeDocument/2006/relationships/image" Target="../media/image140.png"/><Relationship Id="rId167" Type="http://schemas.openxmlformats.org/officeDocument/2006/relationships/image" Target="../media/image161.png"/><Relationship Id="rId188" Type="http://schemas.openxmlformats.org/officeDocument/2006/relationships/image" Target="../media/image182.png"/><Relationship Id="rId311" Type="http://schemas.openxmlformats.org/officeDocument/2006/relationships/image" Target="../media/image305.png"/><Relationship Id="rId332" Type="http://schemas.openxmlformats.org/officeDocument/2006/relationships/image" Target="../media/image326.png"/><Relationship Id="rId353" Type="http://schemas.openxmlformats.org/officeDocument/2006/relationships/image" Target="../media/image347.png"/><Relationship Id="rId71" Type="http://schemas.openxmlformats.org/officeDocument/2006/relationships/image" Target="../media/image65.png"/><Relationship Id="rId92" Type="http://schemas.openxmlformats.org/officeDocument/2006/relationships/image" Target="../media/image86.png"/><Relationship Id="rId213" Type="http://schemas.openxmlformats.org/officeDocument/2006/relationships/image" Target="../media/image207.png"/><Relationship Id="rId234" Type="http://schemas.openxmlformats.org/officeDocument/2006/relationships/image" Target="../media/image228.png"/><Relationship Id="rId2" Type="http://schemas.openxmlformats.org/officeDocument/2006/relationships/slideLayout" Target="../slideLayouts/slideLayout25.xml"/><Relationship Id="rId29" Type="http://schemas.openxmlformats.org/officeDocument/2006/relationships/image" Target="../media/image23.png"/><Relationship Id="rId255" Type="http://schemas.openxmlformats.org/officeDocument/2006/relationships/image" Target="../media/image249.png"/><Relationship Id="rId276" Type="http://schemas.openxmlformats.org/officeDocument/2006/relationships/image" Target="../media/image270.png"/><Relationship Id="rId297" Type="http://schemas.openxmlformats.org/officeDocument/2006/relationships/image" Target="../media/image291.png"/><Relationship Id="rId40" Type="http://schemas.openxmlformats.org/officeDocument/2006/relationships/image" Target="../media/image34.png"/><Relationship Id="rId115" Type="http://schemas.openxmlformats.org/officeDocument/2006/relationships/image" Target="../media/image109.png"/><Relationship Id="rId136" Type="http://schemas.openxmlformats.org/officeDocument/2006/relationships/image" Target="../media/image130.png"/><Relationship Id="rId157" Type="http://schemas.openxmlformats.org/officeDocument/2006/relationships/image" Target="../media/image151.png"/><Relationship Id="rId178" Type="http://schemas.openxmlformats.org/officeDocument/2006/relationships/image" Target="../media/image172.png"/><Relationship Id="rId301" Type="http://schemas.openxmlformats.org/officeDocument/2006/relationships/image" Target="../media/image295.png"/><Relationship Id="rId322" Type="http://schemas.openxmlformats.org/officeDocument/2006/relationships/image" Target="../media/image316.png"/><Relationship Id="rId343" Type="http://schemas.openxmlformats.org/officeDocument/2006/relationships/image" Target="../media/image337.png"/><Relationship Id="rId364" Type="http://schemas.openxmlformats.org/officeDocument/2006/relationships/image" Target="../media/image358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Relationship Id="rId199" Type="http://schemas.openxmlformats.org/officeDocument/2006/relationships/image" Target="../media/image193.png"/><Relationship Id="rId203" Type="http://schemas.openxmlformats.org/officeDocument/2006/relationships/image" Target="../media/image197.png"/><Relationship Id="rId19" Type="http://schemas.openxmlformats.org/officeDocument/2006/relationships/image" Target="../media/image13.png"/><Relationship Id="rId224" Type="http://schemas.openxmlformats.org/officeDocument/2006/relationships/image" Target="../media/image218.png"/><Relationship Id="rId245" Type="http://schemas.openxmlformats.org/officeDocument/2006/relationships/image" Target="../media/image239.png"/><Relationship Id="rId266" Type="http://schemas.openxmlformats.org/officeDocument/2006/relationships/image" Target="../media/image260.png"/><Relationship Id="rId287" Type="http://schemas.openxmlformats.org/officeDocument/2006/relationships/image" Target="../media/image281.png"/><Relationship Id="rId30" Type="http://schemas.openxmlformats.org/officeDocument/2006/relationships/image" Target="../media/image24.png"/><Relationship Id="rId105" Type="http://schemas.openxmlformats.org/officeDocument/2006/relationships/image" Target="../media/image99.png"/><Relationship Id="rId126" Type="http://schemas.openxmlformats.org/officeDocument/2006/relationships/image" Target="../media/image120.png"/><Relationship Id="rId147" Type="http://schemas.openxmlformats.org/officeDocument/2006/relationships/image" Target="../media/image141.png"/><Relationship Id="rId168" Type="http://schemas.openxmlformats.org/officeDocument/2006/relationships/image" Target="../media/image162.png"/><Relationship Id="rId312" Type="http://schemas.openxmlformats.org/officeDocument/2006/relationships/image" Target="../media/image306.png"/><Relationship Id="rId333" Type="http://schemas.openxmlformats.org/officeDocument/2006/relationships/image" Target="../media/image327.png"/><Relationship Id="rId354" Type="http://schemas.openxmlformats.org/officeDocument/2006/relationships/image" Target="../media/image348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93" Type="http://schemas.openxmlformats.org/officeDocument/2006/relationships/image" Target="../media/image87.png"/><Relationship Id="rId189" Type="http://schemas.openxmlformats.org/officeDocument/2006/relationships/image" Target="../media/image183.png"/><Relationship Id="rId3" Type="http://schemas.openxmlformats.org/officeDocument/2006/relationships/slideLayout" Target="../slideLayouts/slideLayout26.xml"/><Relationship Id="rId214" Type="http://schemas.openxmlformats.org/officeDocument/2006/relationships/image" Target="../media/image208.png"/><Relationship Id="rId235" Type="http://schemas.openxmlformats.org/officeDocument/2006/relationships/image" Target="../media/image229.png"/><Relationship Id="rId256" Type="http://schemas.openxmlformats.org/officeDocument/2006/relationships/image" Target="../media/image250.png"/><Relationship Id="rId277" Type="http://schemas.openxmlformats.org/officeDocument/2006/relationships/image" Target="../media/image271.png"/><Relationship Id="rId298" Type="http://schemas.openxmlformats.org/officeDocument/2006/relationships/image" Target="../media/image292.png"/><Relationship Id="rId116" Type="http://schemas.openxmlformats.org/officeDocument/2006/relationships/image" Target="../media/image110.png"/><Relationship Id="rId137" Type="http://schemas.openxmlformats.org/officeDocument/2006/relationships/image" Target="../media/image131.png"/><Relationship Id="rId158" Type="http://schemas.openxmlformats.org/officeDocument/2006/relationships/image" Target="../media/image152.png"/><Relationship Id="rId302" Type="http://schemas.openxmlformats.org/officeDocument/2006/relationships/image" Target="../media/image296.png"/><Relationship Id="rId323" Type="http://schemas.openxmlformats.org/officeDocument/2006/relationships/image" Target="../media/image317.png"/><Relationship Id="rId344" Type="http://schemas.openxmlformats.org/officeDocument/2006/relationships/image" Target="../media/image338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62" Type="http://schemas.openxmlformats.org/officeDocument/2006/relationships/image" Target="../media/image56.png"/><Relationship Id="rId83" Type="http://schemas.openxmlformats.org/officeDocument/2006/relationships/image" Target="../media/image77.png"/><Relationship Id="rId179" Type="http://schemas.openxmlformats.org/officeDocument/2006/relationships/image" Target="../media/image173.png"/><Relationship Id="rId190" Type="http://schemas.openxmlformats.org/officeDocument/2006/relationships/image" Target="../media/image184.png"/><Relationship Id="rId204" Type="http://schemas.openxmlformats.org/officeDocument/2006/relationships/image" Target="../media/image198.png"/><Relationship Id="rId225" Type="http://schemas.openxmlformats.org/officeDocument/2006/relationships/image" Target="../media/image219.png"/><Relationship Id="rId246" Type="http://schemas.openxmlformats.org/officeDocument/2006/relationships/image" Target="../media/image240.png"/><Relationship Id="rId267" Type="http://schemas.openxmlformats.org/officeDocument/2006/relationships/image" Target="../media/image261.png"/><Relationship Id="rId288" Type="http://schemas.openxmlformats.org/officeDocument/2006/relationships/image" Target="../media/image282.png"/><Relationship Id="rId106" Type="http://schemas.openxmlformats.org/officeDocument/2006/relationships/image" Target="../media/image100.png"/><Relationship Id="rId127" Type="http://schemas.openxmlformats.org/officeDocument/2006/relationships/image" Target="../media/image121.png"/><Relationship Id="rId313" Type="http://schemas.openxmlformats.org/officeDocument/2006/relationships/image" Target="../media/image307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52" Type="http://schemas.openxmlformats.org/officeDocument/2006/relationships/image" Target="../media/image46.png"/><Relationship Id="rId73" Type="http://schemas.openxmlformats.org/officeDocument/2006/relationships/image" Target="../media/image67.png"/><Relationship Id="rId94" Type="http://schemas.openxmlformats.org/officeDocument/2006/relationships/image" Target="../media/image88.png"/><Relationship Id="rId148" Type="http://schemas.openxmlformats.org/officeDocument/2006/relationships/image" Target="../media/image142.png"/><Relationship Id="rId169" Type="http://schemas.openxmlformats.org/officeDocument/2006/relationships/image" Target="../media/image163.png"/><Relationship Id="rId334" Type="http://schemas.openxmlformats.org/officeDocument/2006/relationships/image" Target="../media/image328.png"/><Relationship Id="rId355" Type="http://schemas.openxmlformats.org/officeDocument/2006/relationships/image" Target="../media/image349.png"/><Relationship Id="rId4" Type="http://schemas.openxmlformats.org/officeDocument/2006/relationships/slideLayout" Target="../slideLayouts/slideLayout27.xml"/><Relationship Id="rId180" Type="http://schemas.openxmlformats.org/officeDocument/2006/relationships/image" Target="../media/image174.png"/><Relationship Id="rId215" Type="http://schemas.openxmlformats.org/officeDocument/2006/relationships/image" Target="../media/image209.png"/><Relationship Id="rId236" Type="http://schemas.openxmlformats.org/officeDocument/2006/relationships/image" Target="../media/image230.png"/><Relationship Id="rId257" Type="http://schemas.openxmlformats.org/officeDocument/2006/relationships/image" Target="../media/image251.png"/><Relationship Id="rId278" Type="http://schemas.openxmlformats.org/officeDocument/2006/relationships/image" Target="../media/image272.png"/><Relationship Id="rId303" Type="http://schemas.openxmlformats.org/officeDocument/2006/relationships/image" Target="../media/image297.png"/><Relationship Id="rId42" Type="http://schemas.openxmlformats.org/officeDocument/2006/relationships/image" Target="../media/image36.png"/><Relationship Id="rId84" Type="http://schemas.openxmlformats.org/officeDocument/2006/relationships/image" Target="../media/image78.png"/><Relationship Id="rId138" Type="http://schemas.openxmlformats.org/officeDocument/2006/relationships/image" Target="../media/image132.png"/><Relationship Id="rId345" Type="http://schemas.openxmlformats.org/officeDocument/2006/relationships/image" Target="../media/image339.png"/><Relationship Id="rId191" Type="http://schemas.openxmlformats.org/officeDocument/2006/relationships/image" Target="../media/image185.png"/><Relationship Id="rId205" Type="http://schemas.openxmlformats.org/officeDocument/2006/relationships/image" Target="../media/image199.png"/><Relationship Id="rId247" Type="http://schemas.openxmlformats.org/officeDocument/2006/relationships/image" Target="../media/image241.png"/><Relationship Id="rId107" Type="http://schemas.openxmlformats.org/officeDocument/2006/relationships/image" Target="../media/image101.png"/><Relationship Id="rId289" Type="http://schemas.openxmlformats.org/officeDocument/2006/relationships/image" Target="../media/image283.png"/><Relationship Id="rId11" Type="http://schemas.openxmlformats.org/officeDocument/2006/relationships/image" Target="../media/image5.png"/><Relationship Id="rId53" Type="http://schemas.openxmlformats.org/officeDocument/2006/relationships/image" Target="../media/image47.png"/><Relationship Id="rId149" Type="http://schemas.openxmlformats.org/officeDocument/2006/relationships/image" Target="../media/image143.png"/><Relationship Id="rId314" Type="http://schemas.openxmlformats.org/officeDocument/2006/relationships/image" Target="../media/image308.png"/><Relationship Id="rId356" Type="http://schemas.openxmlformats.org/officeDocument/2006/relationships/image" Target="../media/image350.png"/><Relationship Id="rId95" Type="http://schemas.openxmlformats.org/officeDocument/2006/relationships/image" Target="../media/image89.png"/><Relationship Id="rId160" Type="http://schemas.openxmlformats.org/officeDocument/2006/relationships/image" Target="../media/image154.png"/><Relationship Id="rId216" Type="http://schemas.openxmlformats.org/officeDocument/2006/relationships/image" Target="../media/image210.png"/><Relationship Id="rId258" Type="http://schemas.openxmlformats.org/officeDocument/2006/relationships/image" Target="../media/image252.png"/><Relationship Id="rId22" Type="http://schemas.openxmlformats.org/officeDocument/2006/relationships/image" Target="../media/image16.png"/><Relationship Id="rId64" Type="http://schemas.openxmlformats.org/officeDocument/2006/relationships/image" Target="../media/image58.png"/><Relationship Id="rId118" Type="http://schemas.openxmlformats.org/officeDocument/2006/relationships/image" Target="../media/image112.png"/><Relationship Id="rId325" Type="http://schemas.openxmlformats.org/officeDocument/2006/relationships/image" Target="../media/image319.png"/><Relationship Id="rId171" Type="http://schemas.openxmlformats.org/officeDocument/2006/relationships/image" Target="../media/image165.png"/><Relationship Id="rId227" Type="http://schemas.openxmlformats.org/officeDocument/2006/relationships/image" Target="../media/image221.png"/><Relationship Id="rId269" Type="http://schemas.openxmlformats.org/officeDocument/2006/relationships/image" Target="../media/image263.png"/><Relationship Id="rId33" Type="http://schemas.openxmlformats.org/officeDocument/2006/relationships/image" Target="../media/image27.png"/><Relationship Id="rId129" Type="http://schemas.openxmlformats.org/officeDocument/2006/relationships/image" Target="../media/image123.png"/><Relationship Id="rId280" Type="http://schemas.openxmlformats.org/officeDocument/2006/relationships/image" Target="../media/image274.png"/><Relationship Id="rId336" Type="http://schemas.openxmlformats.org/officeDocument/2006/relationships/image" Target="../media/image330.png"/><Relationship Id="rId75" Type="http://schemas.openxmlformats.org/officeDocument/2006/relationships/image" Target="../media/image69.png"/><Relationship Id="rId140" Type="http://schemas.openxmlformats.org/officeDocument/2006/relationships/image" Target="../media/image134.png"/><Relationship Id="rId182" Type="http://schemas.openxmlformats.org/officeDocument/2006/relationships/image" Target="../media/image176.png"/><Relationship Id="rId6" Type="http://schemas.openxmlformats.org/officeDocument/2006/relationships/theme" Target="../theme/theme3.xml"/><Relationship Id="rId238" Type="http://schemas.openxmlformats.org/officeDocument/2006/relationships/image" Target="../media/image232.png"/><Relationship Id="rId291" Type="http://schemas.openxmlformats.org/officeDocument/2006/relationships/image" Target="../media/image285.png"/><Relationship Id="rId305" Type="http://schemas.openxmlformats.org/officeDocument/2006/relationships/image" Target="../media/image299.png"/><Relationship Id="rId347" Type="http://schemas.openxmlformats.org/officeDocument/2006/relationships/image" Target="../media/image341.png"/><Relationship Id="rId44" Type="http://schemas.openxmlformats.org/officeDocument/2006/relationships/image" Target="../media/image38.png"/><Relationship Id="rId86" Type="http://schemas.openxmlformats.org/officeDocument/2006/relationships/image" Target="../media/image80.png"/><Relationship Id="rId151" Type="http://schemas.openxmlformats.org/officeDocument/2006/relationships/image" Target="../media/image145.png"/><Relationship Id="rId193" Type="http://schemas.openxmlformats.org/officeDocument/2006/relationships/image" Target="../media/image187.png"/><Relationship Id="rId207" Type="http://schemas.openxmlformats.org/officeDocument/2006/relationships/image" Target="../media/image201.png"/><Relationship Id="rId249" Type="http://schemas.openxmlformats.org/officeDocument/2006/relationships/image" Target="../media/image243.png"/><Relationship Id="rId13" Type="http://schemas.openxmlformats.org/officeDocument/2006/relationships/image" Target="../media/image7.png"/><Relationship Id="rId109" Type="http://schemas.openxmlformats.org/officeDocument/2006/relationships/image" Target="../media/image103.png"/><Relationship Id="rId260" Type="http://schemas.openxmlformats.org/officeDocument/2006/relationships/image" Target="../media/image254.png"/><Relationship Id="rId316" Type="http://schemas.openxmlformats.org/officeDocument/2006/relationships/image" Target="../media/image310.png"/><Relationship Id="rId55" Type="http://schemas.openxmlformats.org/officeDocument/2006/relationships/image" Target="../media/image49.png"/><Relationship Id="rId97" Type="http://schemas.openxmlformats.org/officeDocument/2006/relationships/image" Target="../media/image91.png"/><Relationship Id="rId120" Type="http://schemas.openxmlformats.org/officeDocument/2006/relationships/image" Target="../media/image114.png"/><Relationship Id="rId358" Type="http://schemas.openxmlformats.org/officeDocument/2006/relationships/image" Target="../media/image352.png"/><Relationship Id="rId162" Type="http://schemas.openxmlformats.org/officeDocument/2006/relationships/image" Target="../media/image156.png"/><Relationship Id="rId218" Type="http://schemas.openxmlformats.org/officeDocument/2006/relationships/image" Target="../media/image212.png"/><Relationship Id="rId271" Type="http://schemas.openxmlformats.org/officeDocument/2006/relationships/image" Target="../media/image265.png"/><Relationship Id="rId24" Type="http://schemas.openxmlformats.org/officeDocument/2006/relationships/image" Target="../media/image18.png"/><Relationship Id="rId66" Type="http://schemas.openxmlformats.org/officeDocument/2006/relationships/image" Target="../media/image60.png"/><Relationship Id="rId131" Type="http://schemas.openxmlformats.org/officeDocument/2006/relationships/image" Target="../media/image125.png"/><Relationship Id="rId327" Type="http://schemas.openxmlformats.org/officeDocument/2006/relationships/image" Target="../media/image321.png"/><Relationship Id="rId173" Type="http://schemas.openxmlformats.org/officeDocument/2006/relationships/image" Target="../media/image167.png"/><Relationship Id="rId229" Type="http://schemas.openxmlformats.org/officeDocument/2006/relationships/image" Target="../media/image223.png"/><Relationship Id="rId240" Type="http://schemas.openxmlformats.org/officeDocument/2006/relationships/image" Target="../media/image234.png"/><Relationship Id="rId35" Type="http://schemas.openxmlformats.org/officeDocument/2006/relationships/image" Target="../media/image29.png"/><Relationship Id="rId77" Type="http://schemas.openxmlformats.org/officeDocument/2006/relationships/image" Target="../media/image71.png"/><Relationship Id="rId100" Type="http://schemas.openxmlformats.org/officeDocument/2006/relationships/image" Target="../media/image94.png"/><Relationship Id="rId282" Type="http://schemas.openxmlformats.org/officeDocument/2006/relationships/image" Target="../media/image276.png"/><Relationship Id="rId338" Type="http://schemas.openxmlformats.org/officeDocument/2006/relationships/image" Target="../media/image332.png"/><Relationship Id="rId8" Type="http://schemas.openxmlformats.org/officeDocument/2006/relationships/image" Target="../media/image2.png"/><Relationship Id="rId142" Type="http://schemas.openxmlformats.org/officeDocument/2006/relationships/image" Target="../media/image136.png"/><Relationship Id="rId184" Type="http://schemas.openxmlformats.org/officeDocument/2006/relationships/image" Target="../media/image178.png"/><Relationship Id="rId251" Type="http://schemas.openxmlformats.org/officeDocument/2006/relationships/image" Target="../media/image245.png"/><Relationship Id="rId46" Type="http://schemas.openxmlformats.org/officeDocument/2006/relationships/image" Target="../media/image40.png"/><Relationship Id="rId293" Type="http://schemas.openxmlformats.org/officeDocument/2006/relationships/image" Target="../media/image287.png"/><Relationship Id="rId307" Type="http://schemas.openxmlformats.org/officeDocument/2006/relationships/image" Target="../media/image301.png"/><Relationship Id="rId349" Type="http://schemas.openxmlformats.org/officeDocument/2006/relationships/image" Target="../media/image34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F568E5-8040-37A8-7046-078509C4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6500D-4D27-DA8B-135B-7D4F6850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F0DE1-93FB-E9E0-823A-4C1FEE5F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AA7D-0904-4196-95AE-A3AC750961F9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EAA4-BC1F-E379-D77D-5C3B4C06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2DDA-E7BB-B882-99CA-F6903C117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77D4-7391-42B8-AAD8-839341D2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190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41564" cy="2697816"/>
          </a:xfrm>
          <a:custGeom>
            <a:avLst/>
            <a:gdLst/>
            <a:ahLst/>
            <a:cxnLst/>
            <a:rect l="l" t="t" r="r" b="b"/>
            <a:pathLst>
              <a:path w="34290" h="3057525">
                <a:moveTo>
                  <a:pt x="14020" y="0"/>
                </a:moveTo>
                <a:lnTo>
                  <a:pt x="0" y="0"/>
                </a:lnTo>
                <a:lnTo>
                  <a:pt x="0" y="3057090"/>
                </a:lnTo>
                <a:lnTo>
                  <a:pt x="34289" y="3056890"/>
                </a:lnTo>
                <a:lnTo>
                  <a:pt x="28727" y="2201676"/>
                </a:lnTo>
                <a:lnTo>
                  <a:pt x="14020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" y="1"/>
            <a:ext cx="42333" cy="2697816"/>
          </a:xfrm>
          <a:custGeom>
            <a:avLst/>
            <a:gdLst/>
            <a:ahLst/>
            <a:cxnLst/>
            <a:rect l="l" t="t" r="r" b="b"/>
            <a:pathLst>
              <a:path w="34925" h="3057525">
                <a:moveTo>
                  <a:pt x="14020" y="0"/>
                </a:moveTo>
                <a:lnTo>
                  <a:pt x="0" y="0"/>
                </a:lnTo>
                <a:lnTo>
                  <a:pt x="0" y="3057448"/>
                </a:lnTo>
                <a:lnTo>
                  <a:pt x="34442" y="3057143"/>
                </a:lnTo>
                <a:lnTo>
                  <a:pt x="1402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" y="1"/>
            <a:ext cx="42333" cy="2697816"/>
          </a:xfrm>
          <a:custGeom>
            <a:avLst/>
            <a:gdLst/>
            <a:ahLst/>
            <a:cxnLst/>
            <a:rect l="l" t="t" r="r" b="b"/>
            <a:pathLst>
              <a:path w="34925" h="3057525">
                <a:moveTo>
                  <a:pt x="14020" y="0"/>
                </a:moveTo>
                <a:lnTo>
                  <a:pt x="0" y="0"/>
                </a:lnTo>
                <a:lnTo>
                  <a:pt x="0" y="3057448"/>
                </a:lnTo>
                <a:lnTo>
                  <a:pt x="34442" y="3057143"/>
                </a:lnTo>
                <a:lnTo>
                  <a:pt x="14020" y="0"/>
                </a:lnTo>
              </a:path>
            </a:pathLst>
          </a:custGeom>
          <a:ln w="952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" y="1"/>
            <a:ext cx="42333" cy="2697816"/>
          </a:xfrm>
          <a:custGeom>
            <a:avLst/>
            <a:gdLst/>
            <a:ahLst/>
            <a:cxnLst/>
            <a:rect l="l" t="t" r="r" b="b"/>
            <a:pathLst>
              <a:path w="34925" h="3057525">
                <a:moveTo>
                  <a:pt x="14020" y="0"/>
                </a:moveTo>
                <a:lnTo>
                  <a:pt x="0" y="0"/>
                </a:lnTo>
                <a:lnTo>
                  <a:pt x="0" y="3057448"/>
                </a:lnTo>
                <a:lnTo>
                  <a:pt x="34442" y="3057143"/>
                </a:lnTo>
                <a:lnTo>
                  <a:pt x="14020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" y="1"/>
            <a:ext cx="42333" cy="2697816"/>
          </a:xfrm>
          <a:custGeom>
            <a:avLst/>
            <a:gdLst/>
            <a:ahLst/>
            <a:cxnLst/>
            <a:rect l="l" t="t" r="r" b="b"/>
            <a:pathLst>
              <a:path w="34925" h="3057525">
                <a:moveTo>
                  <a:pt x="14020" y="0"/>
                </a:moveTo>
                <a:lnTo>
                  <a:pt x="0" y="0"/>
                </a:lnTo>
                <a:lnTo>
                  <a:pt x="0" y="3057448"/>
                </a:lnTo>
                <a:lnTo>
                  <a:pt x="34442" y="3057143"/>
                </a:lnTo>
                <a:lnTo>
                  <a:pt x="14020" y="0"/>
                </a:lnTo>
              </a:path>
            </a:pathLst>
          </a:custGeom>
          <a:ln w="9525">
            <a:solidFill>
              <a:srgbClr val="CF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2697481"/>
            <a:ext cx="74659" cy="3555626"/>
          </a:xfrm>
          <a:custGeom>
            <a:avLst/>
            <a:gdLst/>
            <a:ahLst/>
            <a:cxnLst/>
            <a:rect l="l" t="t" r="r" b="b"/>
            <a:pathLst>
              <a:path w="61594" h="4029709">
                <a:moveTo>
                  <a:pt x="34291" y="0"/>
                </a:moveTo>
                <a:lnTo>
                  <a:pt x="0" y="303"/>
                </a:lnTo>
                <a:lnTo>
                  <a:pt x="0" y="4029454"/>
                </a:lnTo>
                <a:lnTo>
                  <a:pt x="61569" y="4029454"/>
                </a:lnTo>
                <a:lnTo>
                  <a:pt x="49759" y="2275179"/>
                </a:lnTo>
                <a:lnTo>
                  <a:pt x="34291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2697479"/>
            <a:ext cx="74659" cy="3555626"/>
          </a:xfrm>
          <a:custGeom>
            <a:avLst/>
            <a:gdLst/>
            <a:ahLst/>
            <a:cxnLst/>
            <a:rect l="l" t="t" r="r" b="b"/>
            <a:pathLst>
              <a:path w="61594" h="4029709">
                <a:moveTo>
                  <a:pt x="34442" y="0"/>
                </a:moveTo>
                <a:lnTo>
                  <a:pt x="0" y="304"/>
                </a:lnTo>
                <a:lnTo>
                  <a:pt x="0" y="4029455"/>
                </a:lnTo>
                <a:lnTo>
                  <a:pt x="61569" y="4029455"/>
                </a:lnTo>
                <a:lnTo>
                  <a:pt x="34442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2697479"/>
            <a:ext cx="74659" cy="3555626"/>
          </a:xfrm>
          <a:custGeom>
            <a:avLst/>
            <a:gdLst/>
            <a:ahLst/>
            <a:cxnLst/>
            <a:rect l="l" t="t" r="r" b="b"/>
            <a:pathLst>
              <a:path w="61594" h="4029709">
                <a:moveTo>
                  <a:pt x="34442" y="0"/>
                </a:moveTo>
                <a:lnTo>
                  <a:pt x="0" y="304"/>
                </a:lnTo>
                <a:lnTo>
                  <a:pt x="0" y="4029455"/>
                </a:lnTo>
                <a:lnTo>
                  <a:pt x="61569" y="4029455"/>
                </a:lnTo>
                <a:lnTo>
                  <a:pt x="34442" y="0"/>
                </a:lnTo>
              </a:path>
            </a:pathLst>
          </a:custGeom>
          <a:ln w="952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3237761"/>
            <a:ext cx="72352" cy="2710703"/>
          </a:xfrm>
          <a:custGeom>
            <a:avLst/>
            <a:gdLst/>
            <a:ahLst/>
            <a:cxnLst/>
            <a:rect l="l" t="t" r="r" b="b"/>
            <a:pathLst>
              <a:path w="59690" h="3072129">
                <a:moveTo>
                  <a:pt x="57371" y="2793567"/>
                </a:moveTo>
                <a:lnTo>
                  <a:pt x="2963" y="2794720"/>
                </a:lnTo>
                <a:lnTo>
                  <a:pt x="0" y="3027247"/>
                </a:lnTo>
                <a:lnTo>
                  <a:pt x="26670" y="3027247"/>
                </a:lnTo>
                <a:lnTo>
                  <a:pt x="26670" y="3071697"/>
                </a:lnTo>
                <a:lnTo>
                  <a:pt x="59235" y="3070444"/>
                </a:lnTo>
                <a:lnTo>
                  <a:pt x="57371" y="2793567"/>
                </a:lnTo>
                <a:close/>
              </a:path>
              <a:path w="59690" h="3072129">
                <a:moveTo>
                  <a:pt x="0" y="0"/>
                </a:moveTo>
                <a:lnTo>
                  <a:pt x="0" y="2794783"/>
                </a:lnTo>
                <a:lnTo>
                  <a:pt x="2963" y="2794720"/>
                </a:lnTo>
                <a:lnTo>
                  <a:pt x="38572" y="1127"/>
                </a:lnTo>
                <a:lnTo>
                  <a:pt x="38100" y="837"/>
                </a:lnTo>
                <a:lnTo>
                  <a:pt x="0" y="0"/>
                </a:lnTo>
                <a:close/>
              </a:path>
            </a:pathLst>
          </a:custGeom>
          <a:solidFill>
            <a:srgbClr val="EBE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3237761"/>
            <a:ext cx="72352" cy="2710703"/>
          </a:xfrm>
          <a:custGeom>
            <a:avLst/>
            <a:gdLst/>
            <a:ahLst/>
            <a:cxnLst/>
            <a:rect l="l" t="t" r="r" b="b"/>
            <a:pathLst>
              <a:path w="59690" h="3072129">
                <a:moveTo>
                  <a:pt x="0" y="3027247"/>
                </a:moveTo>
                <a:lnTo>
                  <a:pt x="26670" y="3027247"/>
                </a:lnTo>
                <a:lnTo>
                  <a:pt x="26670" y="3071697"/>
                </a:lnTo>
                <a:lnTo>
                  <a:pt x="59235" y="3070444"/>
                </a:lnTo>
                <a:lnTo>
                  <a:pt x="57371" y="2793567"/>
                </a:lnTo>
                <a:lnTo>
                  <a:pt x="57150" y="2793567"/>
                </a:lnTo>
                <a:lnTo>
                  <a:pt x="0" y="2794783"/>
                </a:lnTo>
                <a:lnTo>
                  <a:pt x="0" y="0"/>
                </a:lnTo>
                <a:lnTo>
                  <a:pt x="38100" y="837"/>
                </a:lnTo>
                <a:lnTo>
                  <a:pt x="38572" y="1127"/>
                </a:lnTo>
                <a:lnTo>
                  <a:pt x="0" y="3027247"/>
                </a:lnTo>
              </a:path>
            </a:pathLst>
          </a:custGeom>
          <a:ln w="9525">
            <a:solidFill>
              <a:srgbClr val="EBEC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2697480"/>
            <a:ext cx="46952" cy="539563"/>
          </a:xfrm>
          <a:custGeom>
            <a:avLst/>
            <a:gdLst/>
            <a:ahLst/>
            <a:cxnLst/>
            <a:rect l="l" t="t" r="r" b="b"/>
            <a:pathLst>
              <a:path w="38735" h="611504">
                <a:moveTo>
                  <a:pt x="34442" y="0"/>
                </a:moveTo>
                <a:lnTo>
                  <a:pt x="0" y="304"/>
                </a:lnTo>
                <a:lnTo>
                  <a:pt x="0" y="602727"/>
                </a:lnTo>
                <a:lnTo>
                  <a:pt x="38558" y="611452"/>
                </a:lnTo>
                <a:lnTo>
                  <a:pt x="34442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2697480"/>
            <a:ext cx="46952" cy="539563"/>
          </a:xfrm>
          <a:custGeom>
            <a:avLst/>
            <a:gdLst/>
            <a:ahLst/>
            <a:cxnLst/>
            <a:rect l="l" t="t" r="r" b="b"/>
            <a:pathLst>
              <a:path w="38735" h="611504">
                <a:moveTo>
                  <a:pt x="34442" y="0"/>
                </a:moveTo>
                <a:lnTo>
                  <a:pt x="38558" y="611452"/>
                </a:lnTo>
                <a:lnTo>
                  <a:pt x="0" y="602727"/>
                </a:lnTo>
                <a:lnTo>
                  <a:pt x="0" y="304"/>
                </a:lnTo>
                <a:lnTo>
                  <a:pt x="34442" y="0"/>
                </a:lnTo>
              </a:path>
            </a:pathLst>
          </a:custGeom>
          <a:ln w="9525">
            <a:solidFill>
              <a:srgbClr val="CF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3800963"/>
            <a:ext cx="52339" cy="8404"/>
          </a:xfrm>
          <a:custGeom>
            <a:avLst/>
            <a:gdLst/>
            <a:ahLst/>
            <a:cxnLst/>
            <a:rect l="l" t="t" r="r" b="b"/>
            <a:pathLst>
              <a:path w="43180" h="9525">
                <a:moveTo>
                  <a:pt x="0" y="9492"/>
                </a:moveTo>
                <a:lnTo>
                  <a:pt x="42861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" y="4248904"/>
            <a:ext cx="56188" cy="19610"/>
          </a:xfrm>
          <a:custGeom>
            <a:avLst/>
            <a:gdLst/>
            <a:ahLst/>
            <a:cxnLst/>
            <a:rect l="l" t="t" r="r" b="b"/>
            <a:pathLst>
              <a:path w="46355" h="22225">
                <a:moveTo>
                  <a:pt x="0" y="21755"/>
                </a:moveTo>
                <a:lnTo>
                  <a:pt x="46279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6176465"/>
            <a:ext cx="74659" cy="2241"/>
          </a:xfrm>
          <a:custGeom>
            <a:avLst/>
            <a:gdLst/>
            <a:ahLst/>
            <a:cxnLst/>
            <a:rect l="l" t="t" r="r" b="b"/>
            <a:pathLst>
              <a:path w="61594" h="2540">
                <a:moveTo>
                  <a:pt x="0" y="0"/>
                </a:moveTo>
                <a:lnTo>
                  <a:pt x="61002" y="2369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5164791"/>
            <a:ext cx="64655" cy="7844"/>
          </a:xfrm>
          <a:custGeom>
            <a:avLst/>
            <a:gdLst/>
            <a:ahLst/>
            <a:cxnLst/>
            <a:rect l="l" t="t" r="r" b="b"/>
            <a:pathLst>
              <a:path w="53340" h="8889">
                <a:moveTo>
                  <a:pt x="0" y="8863"/>
                </a:moveTo>
                <a:lnTo>
                  <a:pt x="21589" y="0"/>
                </a:lnTo>
                <a:lnTo>
                  <a:pt x="53267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3260071"/>
            <a:ext cx="47721" cy="3362"/>
          </a:xfrm>
          <a:custGeom>
            <a:avLst/>
            <a:gdLst/>
            <a:ahLst/>
            <a:cxnLst/>
            <a:rect l="l" t="t" r="r" b="b"/>
            <a:pathLst>
              <a:path w="39370" h="3810">
                <a:moveTo>
                  <a:pt x="0" y="0"/>
                </a:moveTo>
                <a:lnTo>
                  <a:pt x="38758" y="3438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" y="4037019"/>
            <a:ext cx="54648" cy="9525"/>
          </a:xfrm>
          <a:custGeom>
            <a:avLst/>
            <a:gdLst/>
            <a:ahLst/>
            <a:cxnLst/>
            <a:rect l="l" t="t" r="r" b="b"/>
            <a:pathLst>
              <a:path w="45085" h="10795">
                <a:moveTo>
                  <a:pt x="0" y="10539"/>
                </a:moveTo>
                <a:lnTo>
                  <a:pt x="5079" y="10681"/>
                </a:lnTo>
                <a:lnTo>
                  <a:pt x="44662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5416553"/>
            <a:ext cx="67733" cy="17369"/>
          </a:xfrm>
          <a:custGeom>
            <a:avLst/>
            <a:gdLst/>
            <a:ahLst/>
            <a:cxnLst/>
            <a:rect l="l" t="t" r="r" b="b"/>
            <a:pathLst>
              <a:path w="55880" h="19685">
                <a:moveTo>
                  <a:pt x="0" y="0"/>
                </a:moveTo>
                <a:lnTo>
                  <a:pt x="55317" y="19132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4597213"/>
            <a:ext cx="60036" cy="560"/>
          </a:xfrm>
          <a:custGeom>
            <a:avLst/>
            <a:gdLst/>
            <a:ahLst/>
            <a:cxnLst/>
            <a:rect l="l" t="t" r="r" b="b"/>
            <a:pathLst>
              <a:path w="49530" h="635">
                <a:moveTo>
                  <a:pt x="0" y="0"/>
                </a:moveTo>
                <a:lnTo>
                  <a:pt x="48941" y="627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" y="4033463"/>
            <a:ext cx="54648" cy="8965"/>
          </a:xfrm>
          <a:custGeom>
            <a:avLst/>
            <a:gdLst/>
            <a:ahLst/>
            <a:cxnLst/>
            <a:rect l="l" t="t" r="r" b="b"/>
            <a:pathLst>
              <a:path w="45085" h="10160">
                <a:moveTo>
                  <a:pt x="0" y="9742"/>
                </a:moveTo>
                <a:lnTo>
                  <a:pt x="12699" y="9631"/>
                </a:lnTo>
                <a:lnTo>
                  <a:pt x="44635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4325536"/>
            <a:ext cx="56958" cy="560"/>
          </a:xfrm>
          <a:custGeom>
            <a:avLst/>
            <a:gdLst/>
            <a:ahLst/>
            <a:cxnLst/>
            <a:rect l="l" t="t" r="r" b="b"/>
            <a:pathLst>
              <a:path w="46990" h="635">
                <a:moveTo>
                  <a:pt x="0" y="450"/>
                </a:moveTo>
                <a:lnTo>
                  <a:pt x="46864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6168" y="5162597"/>
            <a:ext cx="38485" cy="2241"/>
          </a:xfrm>
          <a:custGeom>
            <a:avLst/>
            <a:gdLst/>
            <a:ahLst/>
            <a:cxnLst/>
            <a:rect l="l" t="t" r="r" b="b"/>
            <a:pathLst>
              <a:path w="31750" h="2539">
                <a:moveTo>
                  <a:pt x="0" y="2486"/>
                </a:moveTo>
                <a:lnTo>
                  <a:pt x="7620" y="2486"/>
                </a:lnTo>
                <a:lnTo>
                  <a:pt x="3166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5405" y="5153658"/>
            <a:ext cx="29248" cy="11206"/>
          </a:xfrm>
          <a:custGeom>
            <a:avLst/>
            <a:gdLst/>
            <a:ahLst/>
            <a:cxnLst/>
            <a:rect l="l" t="t" r="r" b="b"/>
            <a:pathLst>
              <a:path w="24130" h="12700">
                <a:moveTo>
                  <a:pt x="0" y="12617"/>
                </a:moveTo>
                <a:lnTo>
                  <a:pt x="23972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3758602"/>
            <a:ext cx="51570" cy="10085"/>
          </a:xfrm>
          <a:custGeom>
            <a:avLst/>
            <a:gdLst/>
            <a:ahLst/>
            <a:cxnLst/>
            <a:rect l="l" t="t" r="r" b="b"/>
            <a:pathLst>
              <a:path w="42545" h="11429">
                <a:moveTo>
                  <a:pt x="0" y="11260"/>
                </a:moveTo>
                <a:lnTo>
                  <a:pt x="42538" y="0"/>
                </a:lnTo>
              </a:path>
            </a:pathLst>
          </a:custGeom>
          <a:ln w="32905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3753792"/>
            <a:ext cx="51570" cy="10646"/>
          </a:xfrm>
          <a:custGeom>
            <a:avLst/>
            <a:gdLst/>
            <a:ahLst/>
            <a:cxnLst/>
            <a:rect l="l" t="t" r="r" b="b"/>
            <a:pathLst>
              <a:path w="42545" h="12064">
                <a:moveTo>
                  <a:pt x="0" y="11573"/>
                </a:moveTo>
                <a:lnTo>
                  <a:pt x="42501" y="0"/>
                </a:lnTo>
              </a:path>
            </a:pathLst>
          </a:custGeom>
          <a:ln w="32905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5458617"/>
            <a:ext cx="67733" cy="34738"/>
          </a:xfrm>
          <a:custGeom>
            <a:avLst/>
            <a:gdLst/>
            <a:ahLst/>
            <a:cxnLst/>
            <a:rect l="l" t="t" r="r" b="b"/>
            <a:pathLst>
              <a:path w="55880" h="39370">
                <a:moveTo>
                  <a:pt x="0" y="39337"/>
                </a:moveTo>
                <a:lnTo>
                  <a:pt x="55509" y="0"/>
                </a:lnTo>
              </a:path>
            </a:pathLst>
          </a:custGeom>
          <a:ln w="40982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5459761"/>
            <a:ext cx="67733" cy="31937"/>
          </a:xfrm>
          <a:custGeom>
            <a:avLst/>
            <a:gdLst/>
            <a:ahLst/>
            <a:cxnLst/>
            <a:rect l="l" t="t" r="r" b="b"/>
            <a:pathLst>
              <a:path w="55880" h="36195">
                <a:moveTo>
                  <a:pt x="0" y="35827"/>
                </a:moveTo>
                <a:lnTo>
                  <a:pt x="55518" y="0"/>
                </a:lnTo>
              </a:path>
            </a:pathLst>
          </a:custGeom>
          <a:ln w="40982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3800963"/>
            <a:ext cx="52339" cy="8404"/>
          </a:xfrm>
          <a:custGeom>
            <a:avLst/>
            <a:gdLst/>
            <a:ahLst/>
            <a:cxnLst/>
            <a:rect l="l" t="t" r="r" b="b"/>
            <a:pathLst>
              <a:path w="43180" h="9525">
                <a:moveTo>
                  <a:pt x="0" y="9492"/>
                </a:moveTo>
                <a:lnTo>
                  <a:pt x="42861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" y="4248904"/>
            <a:ext cx="56188" cy="19610"/>
          </a:xfrm>
          <a:custGeom>
            <a:avLst/>
            <a:gdLst/>
            <a:ahLst/>
            <a:cxnLst/>
            <a:rect l="l" t="t" r="r" b="b"/>
            <a:pathLst>
              <a:path w="46355" h="22225">
                <a:moveTo>
                  <a:pt x="0" y="21755"/>
                </a:moveTo>
                <a:lnTo>
                  <a:pt x="46279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6176465"/>
            <a:ext cx="74659" cy="2241"/>
          </a:xfrm>
          <a:custGeom>
            <a:avLst/>
            <a:gdLst/>
            <a:ahLst/>
            <a:cxnLst/>
            <a:rect l="l" t="t" r="r" b="b"/>
            <a:pathLst>
              <a:path w="61594" h="2540">
                <a:moveTo>
                  <a:pt x="0" y="0"/>
                </a:moveTo>
                <a:lnTo>
                  <a:pt x="61002" y="2369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5164791"/>
            <a:ext cx="64655" cy="7844"/>
          </a:xfrm>
          <a:custGeom>
            <a:avLst/>
            <a:gdLst/>
            <a:ahLst/>
            <a:cxnLst/>
            <a:rect l="l" t="t" r="r" b="b"/>
            <a:pathLst>
              <a:path w="53340" h="8889">
                <a:moveTo>
                  <a:pt x="0" y="8863"/>
                </a:moveTo>
                <a:lnTo>
                  <a:pt x="21589" y="0"/>
                </a:lnTo>
                <a:lnTo>
                  <a:pt x="53267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3260071"/>
            <a:ext cx="47721" cy="3362"/>
          </a:xfrm>
          <a:custGeom>
            <a:avLst/>
            <a:gdLst/>
            <a:ahLst/>
            <a:cxnLst/>
            <a:rect l="l" t="t" r="r" b="b"/>
            <a:pathLst>
              <a:path w="39370" h="3810">
                <a:moveTo>
                  <a:pt x="0" y="0"/>
                </a:moveTo>
                <a:lnTo>
                  <a:pt x="38758" y="3438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" y="4037019"/>
            <a:ext cx="54648" cy="9525"/>
          </a:xfrm>
          <a:custGeom>
            <a:avLst/>
            <a:gdLst/>
            <a:ahLst/>
            <a:cxnLst/>
            <a:rect l="l" t="t" r="r" b="b"/>
            <a:pathLst>
              <a:path w="45085" h="10795">
                <a:moveTo>
                  <a:pt x="0" y="10539"/>
                </a:moveTo>
                <a:lnTo>
                  <a:pt x="5079" y="10681"/>
                </a:lnTo>
                <a:lnTo>
                  <a:pt x="44662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5416553"/>
            <a:ext cx="67733" cy="17369"/>
          </a:xfrm>
          <a:custGeom>
            <a:avLst/>
            <a:gdLst/>
            <a:ahLst/>
            <a:cxnLst/>
            <a:rect l="l" t="t" r="r" b="b"/>
            <a:pathLst>
              <a:path w="55880" h="19685">
                <a:moveTo>
                  <a:pt x="0" y="0"/>
                </a:moveTo>
                <a:lnTo>
                  <a:pt x="55317" y="19132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4597213"/>
            <a:ext cx="60036" cy="560"/>
          </a:xfrm>
          <a:custGeom>
            <a:avLst/>
            <a:gdLst/>
            <a:ahLst/>
            <a:cxnLst/>
            <a:rect l="l" t="t" r="r" b="b"/>
            <a:pathLst>
              <a:path w="49530" h="635">
                <a:moveTo>
                  <a:pt x="0" y="0"/>
                </a:moveTo>
                <a:lnTo>
                  <a:pt x="48941" y="627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" y="4033463"/>
            <a:ext cx="54648" cy="8965"/>
          </a:xfrm>
          <a:custGeom>
            <a:avLst/>
            <a:gdLst/>
            <a:ahLst/>
            <a:cxnLst/>
            <a:rect l="l" t="t" r="r" b="b"/>
            <a:pathLst>
              <a:path w="45085" h="10160">
                <a:moveTo>
                  <a:pt x="0" y="9742"/>
                </a:moveTo>
                <a:lnTo>
                  <a:pt x="12699" y="9631"/>
                </a:lnTo>
                <a:lnTo>
                  <a:pt x="44635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4325536"/>
            <a:ext cx="56958" cy="560"/>
          </a:xfrm>
          <a:custGeom>
            <a:avLst/>
            <a:gdLst/>
            <a:ahLst/>
            <a:cxnLst/>
            <a:rect l="l" t="t" r="r" b="b"/>
            <a:pathLst>
              <a:path w="46990" h="635">
                <a:moveTo>
                  <a:pt x="0" y="450"/>
                </a:moveTo>
                <a:lnTo>
                  <a:pt x="46864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168" y="5162597"/>
            <a:ext cx="38485" cy="2241"/>
          </a:xfrm>
          <a:custGeom>
            <a:avLst/>
            <a:gdLst/>
            <a:ahLst/>
            <a:cxnLst/>
            <a:rect l="l" t="t" r="r" b="b"/>
            <a:pathLst>
              <a:path w="31750" h="2539">
                <a:moveTo>
                  <a:pt x="0" y="2486"/>
                </a:moveTo>
                <a:lnTo>
                  <a:pt x="7620" y="2486"/>
                </a:lnTo>
                <a:lnTo>
                  <a:pt x="3166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5405" y="5153658"/>
            <a:ext cx="29248" cy="11206"/>
          </a:xfrm>
          <a:custGeom>
            <a:avLst/>
            <a:gdLst/>
            <a:ahLst/>
            <a:cxnLst/>
            <a:rect l="l" t="t" r="r" b="b"/>
            <a:pathLst>
              <a:path w="24130" h="12700">
                <a:moveTo>
                  <a:pt x="0" y="12617"/>
                </a:moveTo>
                <a:lnTo>
                  <a:pt x="23972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758602"/>
            <a:ext cx="51570" cy="10085"/>
          </a:xfrm>
          <a:custGeom>
            <a:avLst/>
            <a:gdLst/>
            <a:ahLst/>
            <a:cxnLst/>
            <a:rect l="l" t="t" r="r" b="b"/>
            <a:pathLst>
              <a:path w="42545" h="11429">
                <a:moveTo>
                  <a:pt x="0" y="11260"/>
                </a:moveTo>
                <a:lnTo>
                  <a:pt x="42538" y="0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753792"/>
            <a:ext cx="51570" cy="10646"/>
          </a:xfrm>
          <a:custGeom>
            <a:avLst/>
            <a:gdLst/>
            <a:ahLst/>
            <a:cxnLst/>
            <a:rect l="l" t="t" r="r" b="b"/>
            <a:pathLst>
              <a:path w="42545" h="12064">
                <a:moveTo>
                  <a:pt x="0" y="11573"/>
                </a:moveTo>
                <a:lnTo>
                  <a:pt x="42501" y="0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5458617"/>
            <a:ext cx="67733" cy="34738"/>
          </a:xfrm>
          <a:custGeom>
            <a:avLst/>
            <a:gdLst/>
            <a:ahLst/>
            <a:cxnLst/>
            <a:rect l="l" t="t" r="r" b="b"/>
            <a:pathLst>
              <a:path w="55880" h="39370">
                <a:moveTo>
                  <a:pt x="0" y="39337"/>
                </a:moveTo>
                <a:lnTo>
                  <a:pt x="55509" y="0"/>
                </a:lnTo>
              </a:path>
            </a:pathLst>
          </a:custGeom>
          <a:ln w="314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5459761"/>
            <a:ext cx="67733" cy="31937"/>
          </a:xfrm>
          <a:custGeom>
            <a:avLst/>
            <a:gdLst/>
            <a:ahLst/>
            <a:cxnLst/>
            <a:rect l="l" t="t" r="r" b="b"/>
            <a:pathLst>
              <a:path w="55880" h="36195">
                <a:moveTo>
                  <a:pt x="0" y="35827"/>
                </a:moveTo>
                <a:lnTo>
                  <a:pt x="55518" y="0"/>
                </a:lnTo>
              </a:path>
            </a:pathLst>
          </a:custGeom>
          <a:ln w="314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7466" y="0"/>
            <a:ext cx="5019194" cy="2697256"/>
          </a:xfrm>
          <a:custGeom>
            <a:avLst/>
            <a:gdLst/>
            <a:ahLst/>
            <a:cxnLst/>
            <a:rect l="l" t="t" r="r" b="b"/>
            <a:pathLst>
              <a:path w="4140835" h="3056890">
                <a:moveTo>
                  <a:pt x="4113861" y="0"/>
                </a:moveTo>
                <a:lnTo>
                  <a:pt x="0" y="0"/>
                </a:lnTo>
                <a:lnTo>
                  <a:pt x="14323" y="2202332"/>
                </a:lnTo>
                <a:lnTo>
                  <a:pt x="20031" y="3056888"/>
                </a:lnTo>
                <a:lnTo>
                  <a:pt x="4140621" y="3025143"/>
                </a:lnTo>
                <a:lnTo>
                  <a:pt x="4124039" y="1133227"/>
                </a:lnTo>
                <a:lnTo>
                  <a:pt x="4113861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6994" y="1"/>
            <a:ext cx="5019964" cy="2697816"/>
          </a:xfrm>
          <a:custGeom>
            <a:avLst/>
            <a:gdLst/>
            <a:ahLst/>
            <a:cxnLst/>
            <a:rect l="l" t="t" r="r" b="b"/>
            <a:pathLst>
              <a:path w="4141470" h="3057525">
                <a:moveTo>
                  <a:pt x="4114495" y="0"/>
                </a:moveTo>
                <a:lnTo>
                  <a:pt x="0" y="0"/>
                </a:lnTo>
                <a:lnTo>
                  <a:pt x="20421" y="3057143"/>
                </a:lnTo>
                <a:lnTo>
                  <a:pt x="4141012" y="3025444"/>
                </a:lnTo>
                <a:lnTo>
                  <a:pt x="4114495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6994" y="1"/>
            <a:ext cx="5019964" cy="2697816"/>
          </a:xfrm>
          <a:custGeom>
            <a:avLst/>
            <a:gdLst/>
            <a:ahLst/>
            <a:cxnLst/>
            <a:rect l="l" t="t" r="r" b="b"/>
            <a:pathLst>
              <a:path w="4141470" h="3057525">
                <a:moveTo>
                  <a:pt x="4114495" y="0"/>
                </a:moveTo>
                <a:lnTo>
                  <a:pt x="0" y="0"/>
                </a:lnTo>
                <a:lnTo>
                  <a:pt x="20421" y="3057143"/>
                </a:lnTo>
                <a:lnTo>
                  <a:pt x="4141012" y="3025444"/>
                </a:lnTo>
                <a:lnTo>
                  <a:pt x="4114495" y="0"/>
                </a:lnTo>
              </a:path>
            </a:pathLst>
          </a:custGeom>
          <a:ln w="952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6994" y="1"/>
            <a:ext cx="5019964" cy="2697816"/>
          </a:xfrm>
          <a:custGeom>
            <a:avLst/>
            <a:gdLst/>
            <a:ahLst/>
            <a:cxnLst/>
            <a:rect l="l" t="t" r="r" b="b"/>
            <a:pathLst>
              <a:path w="4141470" h="3057525">
                <a:moveTo>
                  <a:pt x="4114495" y="0"/>
                </a:moveTo>
                <a:lnTo>
                  <a:pt x="0" y="0"/>
                </a:lnTo>
                <a:lnTo>
                  <a:pt x="20421" y="3057143"/>
                </a:lnTo>
                <a:lnTo>
                  <a:pt x="4141012" y="3025444"/>
                </a:lnTo>
                <a:lnTo>
                  <a:pt x="4114495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6994" y="1"/>
            <a:ext cx="5019964" cy="2697816"/>
          </a:xfrm>
          <a:custGeom>
            <a:avLst/>
            <a:gdLst/>
            <a:ahLst/>
            <a:cxnLst/>
            <a:rect l="l" t="t" r="r" b="b"/>
            <a:pathLst>
              <a:path w="4141470" h="3057525">
                <a:moveTo>
                  <a:pt x="4114495" y="0"/>
                </a:moveTo>
                <a:lnTo>
                  <a:pt x="0" y="0"/>
                </a:lnTo>
                <a:lnTo>
                  <a:pt x="20421" y="3057143"/>
                </a:lnTo>
                <a:lnTo>
                  <a:pt x="4141012" y="3025444"/>
                </a:lnTo>
                <a:lnTo>
                  <a:pt x="4114495" y="0"/>
                </a:lnTo>
              </a:path>
            </a:pathLst>
          </a:custGeom>
          <a:ln w="9525">
            <a:solidFill>
              <a:srgbClr val="CF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41748" y="2669510"/>
            <a:ext cx="5037667" cy="3583641"/>
          </a:xfrm>
          <a:custGeom>
            <a:avLst/>
            <a:gdLst/>
            <a:ahLst/>
            <a:cxnLst/>
            <a:rect l="l" t="t" r="r" b="b"/>
            <a:pathLst>
              <a:path w="4156075" h="4061459">
                <a:moveTo>
                  <a:pt x="4120591" y="0"/>
                </a:moveTo>
                <a:lnTo>
                  <a:pt x="0" y="31699"/>
                </a:lnTo>
                <a:lnTo>
                  <a:pt x="15305" y="2305164"/>
                </a:lnTo>
                <a:lnTo>
                  <a:pt x="27243" y="4061155"/>
                </a:lnTo>
                <a:lnTo>
                  <a:pt x="4155947" y="4061155"/>
                </a:lnTo>
                <a:lnTo>
                  <a:pt x="4120591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41748" y="2669510"/>
            <a:ext cx="5037667" cy="3583641"/>
          </a:xfrm>
          <a:custGeom>
            <a:avLst/>
            <a:gdLst/>
            <a:ahLst/>
            <a:cxnLst/>
            <a:rect l="l" t="t" r="r" b="b"/>
            <a:pathLst>
              <a:path w="4156075" h="4061459">
                <a:moveTo>
                  <a:pt x="4120591" y="0"/>
                </a:moveTo>
                <a:lnTo>
                  <a:pt x="0" y="31699"/>
                </a:lnTo>
                <a:lnTo>
                  <a:pt x="27127" y="4061155"/>
                </a:lnTo>
                <a:lnTo>
                  <a:pt x="4155947" y="4061155"/>
                </a:lnTo>
                <a:lnTo>
                  <a:pt x="412059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41748" y="2669510"/>
            <a:ext cx="5037667" cy="3583641"/>
          </a:xfrm>
          <a:custGeom>
            <a:avLst/>
            <a:gdLst/>
            <a:ahLst/>
            <a:cxnLst/>
            <a:rect l="l" t="t" r="r" b="b"/>
            <a:pathLst>
              <a:path w="4156075" h="4061459">
                <a:moveTo>
                  <a:pt x="4120591" y="0"/>
                </a:moveTo>
                <a:lnTo>
                  <a:pt x="0" y="31699"/>
                </a:lnTo>
                <a:lnTo>
                  <a:pt x="27127" y="4061155"/>
                </a:lnTo>
                <a:lnTo>
                  <a:pt x="4155947" y="4061155"/>
                </a:lnTo>
                <a:lnTo>
                  <a:pt x="4120591" y="0"/>
                </a:lnTo>
              </a:path>
            </a:pathLst>
          </a:custGeom>
          <a:ln w="952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981" y="2976562"/>
            <a:ext cx="5021399" cy="3280521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41749" y="2669510"/>
            <a:ext cx="5000721" cy="726141"/>
          </a:xfrm>
          <a:custGeom>
            <a:avLst/>
            <a:gdLst/>
            <a:ahLst/>
            <a:cxnLst/>
            <a:rect l="l" t="t" r="r" b="b"/>
            <a:pathLst>
              <a:path w="4125595" h="822960">
                <a:moveTo>
                  <a:pt x="1432361" y="748995"/>
                </a:moveTo>
                <a:lnTo>
                  <a:pt x="572617" y="748995"/>
                </a:lnTo>
                <a:lnTo>
                  <a:pt x="794867" y="803605"/>
                </a:lnTo>
                <a:lnTo>
                  <a:pt x="935837" y="822655"/>
                </a:lnTo>
                <a:lnTo>
                  <a:pt x="1071727" y="822655"/>
                </a:lnTo>
                <a:lnTo>
                  <a:pt x="1221587" y="817575"/>
                </a:lnTo>
                <a:lnTo>
                  <a:pt x="1337157" y="788365"/>
                </a:lnTo>
                <a:lnTo>
                  <a:pt x="1432361" y="748995"/>
                </a:lnTo>
                <a:close/>
              </a:path>
              <a:path w="4125595" h="822960">
                <a:moveTo>
                  <a:pt x="1460001" y="737565"/>
                </a:moveTo>
                <a:lnTo>
                  <a:pt x="500227" y="737565"/>
                </a:lnTo>
                <a:lnTo>
                  <a:pt x="520547" y="750265"/>
                </a:lnTo>
                <a:lnTo>
                  <a:pt x="572617" y="748995"/>
                </a:lnTo>
                <a:lnTo>
                  <a:pt x="1432361" y="748995"/>
                </a:lnTo>
                <a:lnTo>
                  <a:pt x="1460001" y="737565"/>
                </a:lnTo>
                <a:close/>
              </a:path>
              <a:path w="4125595" h="822960">
                <a:moveTo>
                  <a:pt x="1511454" y="714705"/>
                </a:moveTo>
                <a:lnTo>
                  <a:pt x="411327" y="714705"/>
                </a:lnTo>
                <a:lnTo>
                  <a:pt x="479907" y="746455"/>
                </a:lnTo>
                <a:lnTo>
                  <a:pt x="500227" y="737565"/>
                </a:lnTo>
                <a:lnTo>
                  <a:pt x="1460001" y="737565"/>
                </a:lnTo>
                <a:lnTo>
                  <a:pt x="1506067" y="718515"/>
                </a:lnTo>
                <a:lnTo>
                  <a:pt x="1511454" y="714705"/>
                </a:lnTo>
                <a:close/>
              </a:path>
              <a:path w="4125595" h="822960">
                <a:moveTo>
                  <a:pt x="4120591" y="0"/>
                </a:moveTo>
                <a:lnTo>
                  <a:pt x="0" y="31699"/>
                </a:lnTo>
                <a:lnTo>
                  <a:pt x="4119" y="643550"/>
                </a:lnTo>
                <a:lnTo>
                  <a:pt x="205587" y="680415"/>
                </a:lnTo>
                <a:lnTo>
                  <a:pt x="322427" y="723595"/>
                </a:lnTo>
                <a:lnTo>
                  <a:pt x="411327" y="714705"/>
                </a:lnTo>
                <a:lnTo>
                  <a:pt x="1511454" y="714705"/>
                </a:lnTo>
                <a:lnTo>
                  <a:pt x="1558137" y="681685"/>
                </a:lnTo>
                <a:lnTo>
                  <a:pt x="1598777" y="666445"/>
                </a:lnTo>
                <a:lnTo>
                  <a:pt x="1775307" y="576275"/>
                </a:lnTo>
                <a:lnTo>
                  <a:pt x="1805548" y="576275"/>
                </a:lnTo>
                <a:lnTo>
                  <a:pt x="1762607" y="540715"/>
                </a:lnTo>
                <a:lnTo>
                  <a:pt x="2018674" y="540715"/>
                </a:lnTo>
                <a:lnTo>
                  <a:pt x="2349347" y="427685"/>
                </a:lnTo>
                <a:lnTo>
                  <a:pt x="2627477" y="413715"/>
                </a:lnTo>
                <a:lnTo>
                  <a:pt x="2687167" y="393395"/>
                </a:lnTo>
                <a:lnTo>
                  <a:pt x="2707487" y="373075"/>
                </a:lnTo>
                <a:lnTo>
                  <a:pt x="2722727" y="352755"/>
                </a:lnTo>
                <a:lnTo>
                  <a:pt x="4123662" y="352755"/>
                </a:lnTo>
                <a:lnTo>
                  <a:pt x="4120591" y="0"/>
                </a:lnTo>
                <a:close/>
              </a:path>
              <a:path w="4125595" h="822960">
                <a:moveTo>
                  <a:pt x="4064391" y="619455"/>
                </a:moveTo>
                <a:lnTo>
                  <a:pt x="3840327" y="619455"/>
                </a:lnTo>
                <a:lnTo>
                  <a:pt x="3888587" y="647395"/>
                </a:lnTo>
                <a:lnTo>
                  <a:pt x="3964787" y="655015"/>
                </a:lnTo>
                <a:lnTo>
                  <a:pt x="4049877" y="629615"/>
                </a:lnTo>
                <a:lnTo>
                  <a:pt x="4064391" y="619455"/>
                </a:lnTo>
                <a:close/>
              </a:path>
              <a:path w="4125595" h="822960">
                <a:moveTo>
                  <a:pt x="1805548" y="576275"/>
                </a:moveTo>
                <a:lnTo>
                  <a:pt x="1775307" y="576275"/>
                </a:lnTo>
                <a:lnTo>
                  <a:pt x="1807057" y="620725"/>
                </a:lnTo>
                <a:lnTo>
                  <a:pt x="1843887" y="608025"/>
                </a:lnTo>
                <a:lnTo>
                  <a:pt x="1805548" y="576275"/>
                </a:lnTo>
                <a:close/>
              </a:path>
              <a:path w="4125595" h="822960">
                <a:moveTo>
                  <a:pt x="4113377" y="569925"/>
                </a:moveTo>
                <a:lnTo>
                  <a:pt x="3593947" y="569925"/>
                </a:lnTo>
                <a:lnTo>
                  <a:pt x="3630777" y="588975"/>
                </a:lnTo>
                <a:lnTo>
                  <a:pt x="3812387" y="620725"/>
                </a:lnTo>
                <a:lnTo>
                  <a:pt x="3840327" y="619455"/>
                </a:lnTo>
                <a:lnTo>
                  <a:pt x="4064391" y="619455"/>
                </a:lnTo>
                <a:lnTo>
                  <a:pt x="4113377" y="585165"/>
                </a:lnTo>
                <a:lnTo>
                  <a:pt x="4113377" y="569925"/>
                </a:lnTo>
                <a:close/>
              </a:path>
              <a:path w="4125595" h="822960">
                <a:moveTo>
                  <a:pt x="2018674" y="540715"/>
                </a:moveTo>
                <a:lnTo>
                  <a:pt x="1762607" y="540715"/>
                </a:lnTo>
                <a:lnTo>
                  <a:pt x="1827377" y="591515"/>
                </a:lnTo>
                <a:lnTo>
                  <a:pt x="1951837" y="547065"/>
                </a:lnTo>
                <a:lnTo>
                  <a:pt x="2000097" y="547065"/>
                </a:lnTo>
                <a:lnTo>
                  <a:pt x="2018674" y="540715"/>
                </a:lnTo>
                <a:close/>
              </a:path>
              <a:path w="4125595" h="822960">
                <a:moveTo>
                  <a:pt x="4125110" y="519125"/>
                </a:moveTo>
                <a:lnTo>
                  <a:pt x="3473297" y="519125"/>
                </a:lnTo>
                <a:lnTo>
                  <a:pt x="3541877" y="541985"/>
                </a:lnTo>
                <a:lnTo>
                  <a:pt x="3569817" y="573735"/>
                </a:lnTo>
                <a:lnTo>
                  <a:pt x="3593947" y="569925"/>
                </a:lnTo>
                <a:lnTo>
                  <a:pt x="4113377" y="569925"/>
                </a:lnTo>
                <a:lnTo>
                  <a:pt x="4089247" y="553415"/>
                </a:lnTo>
                <a:lnTo>
                  <a:pt x="4100677" y="533095"/>
                </a:lnTo>
                <a:lnTo>
                  <a:pt x="4125131" y="521512"/>
                </a:lnTo>
                <a:lnTo>
                  <a:pt x="4125110" y="519125"/>
                </a:lnTo>
                <a:close/>
              </a:path>
              <a:path w="4125595" h="822960">
                <a:moveTo>
                  <a:pt x="4124767" y="479755"/>
                </a:moveTo>
                <a:lnTo>
                  <a:pt x="3275177" y="479755"/>
                </a:lnTo>
                <a:lnTo>
                  <a:pt x="3284067" y="500075"/>
                </a:lnTo>
                <a:lnTo>
                  <a:pt x="3412337" y="535635"/>
                </a:lnTo>
                <a:lnTo>
                  <a:pt x="3473297" y="519125"/>
                </a:lnTo>
                <a:lnTo>
                  <a:pt x="4125110" y="519125"/>
                </a:lnTo>
                <a:lnTo>
                  <a:pt x="4124767" y="479755"/>
                </a:lnTo>
                <a:close/>
              </a:path>
              <a:path w="4125595" h="822960">
                <a:moveTo>
                  <a:pt x="4124126" y="406095"/>
                </a:moveTo>
                <a:lnTo>
                  <a:pt x="3097377" y="406095"/>
                </a:lnTo>
                <a:lnTo>
                  <a:pt x="3117697" y="425145"/>
                </a:lnTo>
                <a:lnTo>
                  <a:pt x="3158337" y="432765"/>
                </a:lnTo>
                <a:lnTo>
                  <a:pt x="3191357" y="473405"/>
                </a:lnTo>
                <a:lnTo>
                  <a:pt x="3215487" y="481025"/>
                </a:lnTo>
                <a:lnTo>
                  <a:pt x="3275177" y="479755"/>
                </a:lnTo>
                <a:lnTo>
                  <a:pt x="4124767" y="479755"/>
                </a:lnTo>
                <a:lnTo>
                  <a:pt x="4124126" y="406095"/>
                </a:lnTo>
                <a:close/>
              </a:path>
              <a:path w="4125595" h="822960">
                <a:moveTo>
                  <a:pt x="4123662" y="352755"/>
                </a:moveTo>
                <a:lnTo>
                  <a:pt x="2722727" y="352755"/>
                </a:lnTo>
                <a:lnTo>
                  <a:pt x="2798927" y="355295"/>
                </a:lnTo>
                <a:lnTo>
                  <a:pt x="2795117" y="384505"/>
                </a:lnTo>
                <a:lnTo>
                  <a:pt x="2835757" y="411175"/>
                </a:lnTo>
                <a:lnTo>
                  <a:pt x="2896717" y="423875"/>
                </a:lnTo>
                <a:lnTo>
                  <a:pt x="2928467" y="407365"/>
                </a:lnTo>
                <a:lnTo>
                  <a:pt x="4124126" y="406095"/>
                </a:lnTo>
                <a:lnTo>
                  <a:pt x="4123662" y="352755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1749" y="2669510"/>
            <a:ext cx="5000721" cy="726141"/>
          </a:xfrm>
          <a:custGeom>
            <a:avLst/>
            <a:gdLst/>
            <a:ahLst/>
            <a:cxnLst/>
            <a:rect l="l" t="t" r="r" b="b"/>
            <a:pathLst>
              <a:path w="4125595" h="822960">
                <a:moveTo>
                  <a:pt x="4120591" y="0"/>
                </a:moveTo>
                <a:lnTo>
                  <a:pt x="4125131" y="521512"/>
                </a:lnTo>
                <a:lnTo>
                  <a:pt x="4100677" y="533095"/>
                </a:lnTo>
                <a:lnTo>
                  <a:pt x="4089247" y="553415"/>
                </a:lnTo>
                <a:lnTo>
                  <a:pt x="4113377" y="569925"/>
                </a:lnTo>
                <a:lnTo>
                  <a:pt x="4113377" y="585165"/>
                </a:lnTo>
                <a:lnTo>
                  <a:pt x="4049877" y="629615"/>
                </a:lnTo>
                <a:lnTo>
                  <a:pt x="3964787" y="655015"/>
                </a:lnTo>
                <a:lnTo>
                  <a:pt x="3888587" y="647395"/>
                </a:lnTo>
                <a:lnTo>
                  <a:pt x="3840327" y="619455"/>
                </a:lnTo>
                <a:lnTo>
                  <a:pt x="3812387" y="620725"/>
                </a:lnTo>
                <a:lnTo>
                  <a:pt x="3630777" y="588975"/>
                </a:lnTo>
                <a:lnTo>
                  <a:pt x="3593947" y="569925"/>
                </a:lnTo>
                <a:lnTo>
                  <a:pt x="3569817" y="573735"/>
                </a:lnTo>
                <a:lnTo>
                  <a:pt x="3541877" y="541985"/>
                </a:lnTo>
                <a:lnTo>
                  <a:pt x="3473297" y="519125"/>
                </a:lnTo>
                <a:lnTo>
                  <a:pt x="3412337" y="535635"/>
                </a:lnTo>
                <a:lnTo>
                  <a:pt x="3284067" y="500075"/>
                </a:lnTo>
                <a:lnTo>
                  <a:pt x="3275177" y="479755"/>
                </a:lnTo>
                <a:lnTo>
                  <a:pt x="3215487" y="481025"/>
                </a:lnTo>
                <a:lnTo>
                  <a:pt x="3191357" y="473405"/>
                </a:lnTo>
                <a:lnTo>
                  <a:pt x="3158337" y="432765"/>
                </a:lnTo>
                <a:lnTo>
                  <a:pt x="3117697" y="425145"/>
                </a:lnTo>
                <a:lnTo>
                  <a:pt x="3097377" y="406095"/>
                </a:lnTo>
                <a:lnTo>
                  <a:pt x="2928467" y="407365"/>
                </a:lnTo>
                <a:lnTo>
                  <a:pt x="2896717" y="423875"/>
                </a:lnTo>
                <a:lnTo>
                  <a:pt x="2835757" y="411175"/>
                </a:lnTo>
                <a:lnTo>
                  <a:pt x="2795117" y="384505"/>
                </a:lnTo>
                <a:lnTo>
                  <a:pt x="2798927" y="355295"/>
                </a:lnTo>
                <a:lnTo>
                  <a:pt x="2722727" y="352755"/>
                </a:lnTo>
                <a:lnTo>
                  <a:pt x="2707487" y="373075"/>
                </a:lnTo>
                <a:lnTo>
                  <a:pt x="2687167" y="393395"/>
                </a:lnTo>
                <a:lnTo>
                  <a:pt x="2627477" y="413715"/>
                </a:lnTo>
                <a:lnTo>
                  <a:pt x="2349347" y="427685"/>
                </a:lnTo>
                <a:lnTo>
                  <a:pt x="2000097" y="547065"/>
                </a:lnTo>
                <a:lnTo>
                  <a:pt x="1951837" y="547065"/>
                </a:lnTo>
                <a:lnTo>
                  <a:pt x="1827377" y="591515"/>
                </a:lnTo>
                <a:lnTo>
                  <a:pt x="1762607" y="540715"/>
                </a:lnTo>
                <a:lnTo>
                  <a:pt x="1843887" y="608025"/>
                </a:lnTo>
                <a:lnTo>
                  <a:pt x="1807057" y="620725"/>
                </a:lnTo>
                <a:lnTo>
                  <a:pt x="1775307" y="576275"/>
                </a:lnTo>
                <a:lnTo>
                  <a:pt x="1598777" y="666445"/>
                </a:lnTo>
                <a:lnTo>
                  <a:pt x="1558137" y="681685"/>
                </a:lnTo>
                <a:lnTo>
                  <a:pt x="1506067" y="718515"/>
                </a:lnTo>
                <a:lnTo>
                  <a:pt x="1337157" y="788365"/>
                </a:lnTo>
                <a:lnTo>
                  <a:pt x="1221587" y="817575"/>
                </a:lnTo>
                <a:lnTo>
                  <a:pt x="1116177" y="821385"/>
                </a:lnTo>
                <a:lnTo>
                  <a:pt x="1071727" y="822655"/>
                </a:lnTo>
                <a:lnTo>
                  <a:pt x="935837" y="822655"/>
                </a:lnTo>
                <a:lnTo>
                  <a:pt x="794867" y="803605"/>
                </a:lnTo>
                <a:lnTo>
                  <a:pt x="572617" y="748995"/>
                </a:lnTo>
                <a:lnTo>
                  <a:pt x="520547" y="750265"/>
                </a:lnTo>
                <a:lnTo>
                  <a:pt x="500227" y="737565"/>
                </a:lnTo>
                <a:lnTo>
                  <a:pt x="479907" y="746455"/>
                </a:lnTo>
                <a:lnTo>
                  <a:pt x="411327" y="714705"/>
                </a:lnTo>
                <a:lnTo>
                  <a:pt x="322427" y="723595"/>
                </a:lnTo>
                <a:lnTo>
                  <a:pt x="205587" y="680415"/>
                </a:lnTo>
                <a:lnTo>
                  <a:pt x="4119" y="643550"/>
                </a:lnTo>
                <a:lnTo>
                  <a:pt x="0" y="31699"/>
                </a:lnTo>
                <a:lnTo>
                  <a:pt x="4120591" y="0"/>
                </a:lnTo>
              </a:path>
            </a:pathLst>
          </a:custGeom>
          <a:ln w="9525">
            <a:solidFill>
              <a:srgbClr val="CF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870" y="5592015"/>
            <a:ext cx="128539" cy="129427"/>
          </a:xfrm>
          <a:prstGeom prst="rect">
            <a:avLst/>
          </a:prstGeom>
        </p:spPr>
      </p:pic>
      <p:sp>
        <p:nvSpPr>
          <p:cNvPr id="72" name="bg object 72"/>
          <p:cNvSpPr/>
          <p:nvPr/>
        </p:nvSpPr>
        <p:spPr>
          <a:xfrm>
            <a:off x="455659" y="5507690"/>
            <a:ext cx="374073" cy="745191"/>
          </a:xfrm>
          <a:custGeom>
            <a:avLst/>
            <a:gdLst/>
            <a:ahLst/>
            <a:cxnLst/>
            <a:rect l="l" t="t" r="r" b="b"/>
            <a:pathLst>
              <a:path w="308609" h="844550">
                <a:moveTo>
                  <a:pt x="107950" y="17779"/>
                </a:moveTo>
                <a:lnTo>
                  <a:pt x="67310" y="21589"/>
                </a:lnTo>
                <a:lnTo>
                  <a:pt x="35560" y="54609"/>
                </a:lnTo>
                <a:lnTo>
                  <a:pt x="43180" y="110489"/>
                </a:lnTo>
                <a:lnTo>
                  <a:pt x="3810" y="154939"/>
                </a:lnTo>
                <a:lnTo>
                  <a:pt x="0" y="175259"/>
                </a:lnTo>
                <a:lnTo>
                  <a:pt x="12700" y="227329"/>
                </a:lnTo>
                <a:lnTo>
                  <a:pt x="72389" y="231139"/>
                </a:lnTo>
                <a:lnTo>
                  <a:pt x="129540" y="266699"/>
                </a:lnTo>
                <a:lnTo>
                  <a:pt x="133350" y="294639"/>
                </a:lnTo>
                <a:lnTo>
                  <a:pt x="109220" y="318769"/>
                </a:lnTo>
                <a:lnTo>
                  <a:pt x="105410" y="379729"/>
                </a:lnTo>
                <a:lnTo>
                  <a:pt x="118110" y="411479"/>
                </a:lnTo>
                <a:lnTo>
                  <a:pt x="146050" y="430529"/>
                </a:lnTo>
                <a:lnTo>
                  <a:pt x="179070" y="482599"/>
                </a:lnTo>
                <a:lnTo>
                  <a:pt x="171450" y="554989"/>
                </a:lnTo>
                <a:lnTo>
                  <a:pt x="184150" y="627379"/>
                </a:lnTo>
                <a:lnTo>
                  <a:pt x="208279" y="659129"/>
                </a:lnTo>
                <a:lnTo>
                  <a:pt x="168910" y="688339"/>
                </a:lnTo>
                <a:lnTo>
                  <a:pt x="165100" y="716279"/>
                </a:lnTo>
                <a:lnTo>
                  <a:pt x="107950" y="756919"/>
                </a:lnTo>
                <a:lnTo>
                  <a:pt x="63292" y="844549"/>
                </a:lnTo>
                <a:lnTo>
                  <a:pt x="78707" y="844549"/>
                </a:lnTo>
                <a:lnTo>
                  <a:pt x="120650" y="756919"/>
                </a:lnTo>
                <a:lnTo>
                  <a:pt x="156210" y="732789"/>
                </a:lnTo>
                <a:lnTo>
                  <a:pt x="217170" y="659129"/>
                </a:lnTo>
                <a:lnTo>
                  <a:pt x="179070" y="551179"/>
                </a:lnTo>
                <a:lnTo>
                  <a:pt x="191770" y="495299"/>
                </a:lnTo>
                <a:lnTo>
                  <a:pt x="182880" y="467359"/>
                </a:lnTo>
                <a:lnTo>
                  <a:pt x="114300" y="374649"/>
                </a:lnTo>
                <a:lnTo>
                  <a:pt x="114300" y="346709"/>
                </a:lnTo>
                <a:lnTo>
                  <a:pt x="146050" y="290829"/>
                </a:lnTo>
                <a:lnTo>
                  <a:pt x="140970" y="274319"/>
                </a:lnTo>
                <a:lnTo>
                  <a:pt x="80010" y="226059"/>
                </a:lnTo>
                <a:lnTo>
                  <a:pt x="16510" y="219709"/>
                </a:lnTo>
                <a:lnTo>
                  <a:pt x="7620" y="166369"/>
                </a:lnTo>
                <a:lnTo>
                  <a:pt x="19050" y="147319"/>
                </a:lnTo>
                <a:lnTo>
                  <a:pt x="48260" y="134619"/>
                </a:lnTo>
                <a:lnTo>
                  <a:pt x="43180" y="58419"/>
                </a:lnTo>
                <a:lnTo>
                  <a:pt x="71120" y="30479"/>
                </a:lnTo>
                <a:lnTo>
                  <a:pt x="127000" y="29209"/>
                </a:lnTo>
                <a:lnTo>
                  <a:pt x="132638" y="29209"/>
                </a:lnTo>
                <a:lnTo>
                  <a:pt x="107950" y="17779"/>
                </a:lnTo>
                <a:close/>
              </a:path>
              <a:path w="308609" h="844550">
                <a:moveTo>
                  <a:pt x="132638" y="29209"/>
                </a:moveTo>
                <a:lnTo>
                  <a:pt x="127000" y="29209"/>
                </a:lnTo>
                <a:lnTo>
                  <a:pt x="212090" y="81279"/>
                </a:lnTo>
                <a:lnTo>
                  <a:pt x="252729" y="85089"/>
                </a:lnTo>
                <a:lnTo>
                  <a:pt x="256540" y="81279"/>
                </a:lnTo>
                <a:lnTo>
                  <a:pt x="245110" y="81279"/>
                </a:lnTo>
                <a:lnTo>
                  <a:pt x="132638" y="29209"/>
                </a:lnTo>
                <a:close/>
              </a:path>
              <a:path w="308609" h="844550">
                <a:moveTo>
                  <a:pt x="276860" y="60959"/>
                </a:moveTo>
                <a:lnTo>
                  <a:pt x="245110" y="81279"/>
                </a:lnTo>
                <a:lnTo>
                  <a:pt x="256540" y="81279"/>
                </a:lnTo>
                <a:lnTo>
                  <a:pt x="276860" y="60959"/>
                </a:lnTo>
                <a:close/>
              </a:path>
              <a:path w="308609" h="844550">
                <a:moveTo>
                  <a:pt x="300990" y="0"/>
                </a:moveTo>
                <a:lnTo>
                  <a:pt x="276860" y="60959"/>
                </a:lnTo>
                <a:lnTo>
                  <a:pt x="293370" y="44449"/>
                </a:lnTo>
                <a:lnTo>
                  <a:pt x="308610" y="3809"/>
                </a:lnTo>
                <a:lnTo>
                  <a:pt x="300990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55659" y="5507690"/>
            <a:ext cx="374073" cy="745191"/>
          </a:xfrm>
          <a:custGeom>
            <a:avLst/>
            <a:gdLst/>
            <a:ahLst/>
            <a:cxnLst/>
            <a:rect l="l" t="t" r="r" b="b"/>
            <a:pathLst>
              <a:path w="308609" h="844550">
                <a:moveTo>
                  <a:pt x="308610" y="3809"/>
                </a:moveTo>
                <a:lnTo>
                  <a:pt x="293370" y="44449"/>
                </a:lnTo>
                <a:lnTo>
                  <a:pt x="276860" y="60959"/>
                </a:lnTo>
                <a:lnTo>
                  <a:pt x="252729" y="85089"/>
                </a:lnTo>
                <a:lnTo>
                  <a:pt x="212090" y="81279"/>
                </a:lnTo>
                <a:lnTo>
                  <a:pt x="172720" y="57149"/>
                </a:lnTo>
                <a:lnTo>
                  <a:pt x="127000" y="29209"/>
                </a:lnTo>
                <a:lnTo>
                  <a:pt x="71120" y="30479"/>
                </a:lnTo>
                <a:lnTo>
                  <a:pt x="43180" y="58419"/>
                </a:lnTo>
                <a:lnTo>
                  <a:pt x="48260" y="134619"/>
                </a:lnTo>
                <a:lnTo>
                  <a:pt x="19050" y="147319"/>
                </a:lnTo>
                <a:lnTo>
                  <a:pt x="7620" y="166369"/>
                </a:lnTo>
                <a:lnTo>
                  <a:pt x="16510" y="219709"/>
                </a:lnTo>
                <a:lnTo>
                  <a:pt x="80010" y="226059"/>
                </a:lnTo>
                <a:lnTo>
                  <a:pt x="140970" y="274319"/>
                </a:lnTo>
                <a:lnTo>
                  <a:pt x="146050" y="290829"/>
                </a:lnTo>
                <a:lnTo>
                  <a:pt x="114300" y="346709"/>
                </a:lnTo>
                <a:lnTo>
                  <a:pt x="114300" y="374649"/>
                </a:lnTo>
                <a:lnTo>
                  <a:pt x="182880" y="467359"/>
                </a:lnTo>
                <a:lnTo>
                  <a:pt x="191770" y="495299"/>
                </a:lnTo>
                <a:lnTo>
                  <a:pt x="179070" y="551179"/>
                </a:lnTo>
                <a:lnTo>
                  <a:pt x="217170" y="659129"/>
                </a:lnTo>
                <a:lnTo>
                  <a:pt x="156210" y="732789"/>
                </a:lnTo>
                <a:lnTo>
                  <a:pt x="120650" y="756919"/>
                </a:lnTo>
                <a:lnTo>
                  <a:pt x="78707" y="844549"/>
                </a:lnTo>
                <a:lnTo>
                  <a:pt x="63292" y="844549"/>
                </a:lnTo>
                <a:lnTo>
                  <a:pt x="107950" y="756919"/>
                </a:lnTo>
                <a:lnTo>
                  <a:pt x="165100" y="716279"/>
                </a:lnTo>
                <a:lnTo>
                  <a:pt x="168910" y="688339"/>
                </a:lnTo>
                <a:lnTo>
                  <a:pt x="208279" y="659129"/>
                </a:lnTo>
                <a:lnTo>
                  <a:pt x="184150" y="627379"/>
                </a:lnTo>
                <a:lnTo>
                  <a:pt x="171450" y="554989"/>
                </a:lnTo>
                <a:lnTo>
                  <a:pt x="179070" y="482599"/>
                </a:lnTo>
                <a:lnTo>
                  <a:pt x="146050" y="430529"/>
                </a:lnTo>
                <a:lnTo>
                  <a:pt x="118110" y="411479"/>
                </a:lnTo>
                <a:lnTo>
                  <a:pt x="105410" y="379729"/>
                </a:lnTo>
                <a:lnTo>
                  <a:pt x="109220" y="318769"/>
                </a:lnTo>
                <a:lnTo>
                  <a:pt x="133350" y="294639"/>
                </a:lnTo>
                <a:lnTo>
                  <a:pt x="129540" y="266699"/>
                </a:lnTo>
                <a:lnTo>
                  <a:pt x="72389" y="231139"/>
                </a:lnTo>
                <a:lnTo>
                  <a:pt x="12700" y="227329"/>
                </a:lnTo>
                <a:lnTo>
                  <a:pt x="0" y="175259"/>
                </a:lnTo>
                <a:lnTo>
                  <a:pt x="3810" y="154939"/>
                </a:lnTo>
                <a:lnTo>
                  <a:pt x="43180" y="110489"/>
                </a:lnTo>
                <a:lnTo>
                  <a:pt x="35560" y="54609"/>
                </a:lnTo>
                <a:lnTo>
                  <a:pt x="67310" y="21589"/>
                </a:lnTo>
                <a:lnTo>
                  <a:pt x="107950" y="17779"/>
                </a:lnTo>
                <a:lnTo>
                  <a:pt x="176530" y="49529"/>
                </a:lnTo>
                <a:lnTo>
                  <a:pt x="245110" y="81279"/>
                </a:lnTo>
                <a:lnTo>
                  <a:pt x="276860" y="60959"/>
                </a:lnTo>
                <a:lnTo>
                  <a:pt x="300990" y="0"/>
                </a:lnTo>
                <a:lnTo>
                  <a:pt x="308610" y="3809"/>
                </a:lnTo>
              </a:path>
            </a:pathLst>
          </a:custGeom>
          <a:ln w="9525">
            <a:solidFill>
              <a:srgbClr val="CF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20496" y="3201521"/>
            <a:ext cx="2028921" cy="2309532"/>
          </a:xfrm>
          <a:custGeom>
            <a:avLst/>
            <a:gdLst/>
            <a:ahLst/>
            <a:cxnLst/>
            <a:rect l="l" t="t" r="r" b="b"/>
            <a:pathLst>
              <a:path w="1673860" h="2617470">
                <a:moveTo>
                  <a:pt x="67310" y="2528570"/>
                </a:moveTo>
                <a:lnTo>
                  <a:pt x="39370" y="2529840"/>
                </a:lnTo>
                <a:lnTo>
                  <a:pt x="7620" y="2553970"/>
                </a:lnTo>
                <a:lnTo>
                  <a:pt x="0" y="2609849"/>
                </a:lnTo>
                <a:lnTo>
                  <a:pt x="0" y="2613660"/>
                </a:lnTo>
                <a:lnTo>
                  <a:pt x="7620" y="2617470"/>
                </a:lnTo>
                <a:lnTo>
                  <a:pt x="11430" y="2617470"/>
                </a:lnTo>
                <a:lnTo>
                  <a:pt x="15240" y="2613660"/>
                </a:lnTo>
                <a:lnTo>
                  <a:pt x="11430" y="2609849"/>
                </a:lnTo>
                <a:lnTo>
                  <a:pt x="15240" y="2557779"/>
                </a:lnTo>
                <a:lnTo>
                  <a:pt x="46990" y="2537460"/>
                </a:lnTo>
                <a:lnTo>
                  <a:pt x="82944" y="2537460"/>
                </a:lnTo>
                <a:lnTo>
                  <a:pt x="67310" y="2528570"/>
                </a:lnTo>
                <a:close/>
              </a:path>
              <a:path w="1673860" h="2617470">
                <a:moveTo>
                  <a:pt x="82944" y="2537460"/>
                </a:moveTo>
                <a:lnTo>
                  <a:pt x="46990" y="2537460"/>
                </a:lnTo>
                <a:lnTo>
                  <a:pt x="148590" y="2580640"/>
                </a:lnTo>
                <a:lnTo>
                  <a:pt x="172720" y="2573020"/>
                </a:lnTo>
                <a:lnTo>
                  <a:pt x="176167" y="2565399"/>
                </a:lnTo>
                <a:lnTo>
                  <a:pt x="132080" y="2565399"/>
                </a:lnTo>
                <a:lnTo>
                  <a:pt x="82944" y="2537460"/>
                </a:lnTo>
                <a:close/>
              </a:path>
              <a:path w="1673860" h="2617470">
                <a:moveTo>
                  <a:pt x="448310" y="2228849"/>
                </a:moveTo>
                <a:lnTo>
                  <a:pt x="379730" y="2237740"/>
                </a:lnTo>
                <a:lnTo>
                  <a:pt x="331470" y="2289810"/>
                </a:lnTo>
                <a:lnTo>
                  <a:pt x="316230" y="2343149"/>
                </a:lnTo>
                <a:lnTo>
                  <a:pt x="212090" y="2428240"/>
                </a:lnTo>
                <a:lnTo>
                  <a:pt x="168910" y="2564129"/>
                </a:lnTo>
                <a:lnTo>
                  <a:pt x="132080" y="2565399"/>
                </a:lnTo>
                <a:lnTo>
                  <a:pt x="176167" y="2565399"/>
                </a:lnTo>
                <a:lnTo>
                  <a:pt x="196850" y="2519679"/>
                </a:lnTo>
                <a:lnTo>
                  <a:pt x="208280" y="2459990"/>
                </a:lnTo>
                <a:lnTo>
                  <a:pt x="316230" y="2354579"/>
                </a:lnTo>
                <a:lnTo>
                  <a:pt x="351790" y="2274570"/>
                </a:lnTo>
                <a:lnTo>
                  <a:pt x="392430" y="2241549"/>
                </a:lnTo>
                <a:lnTo>
                  <a:pt x="448310" y="2237740"/>
                </a:lnTo>
                <a:lnTo>
                  <a:pt x="473313" y="2237740"/>
                </a:lnTo>
                <a:lnTo>
                  <a:pt x="448310" y="2228849"/>
                </a:lnTo>
                <a:close/>
              </a:path>
              <a:path w="1673860" h="2617470">
                <a:moveTo>
                  <a:pt x="473313" y="2237740"/>
                </a:moveTo>
                <a:lnTo>
                  <a:pt x="448310" y="2237740"/>
                </a:lnTo>
                <a:lnTo>
                  <a:pt x="496570" y="2252979"/>
                </a:lnTo>
                <a:lnTo>
                  <a:pt x="537210" y="2264410"/>
                </a:lnTo>
                <a:lnTo>
                  <a:pt x="661670" y="2268220"/>
                </a:lnTo>
                <a:lnTo>
                  <a:pt x="667238" y="2264410"/>
                </a:lnTo>
                <a:lnTo>
                  <a:pt x="629920" y="2264410"/>
                </a:lnTo>
                <a:lnTo>
                  <a:pt x="505460" y="2249170"/>
                </a:lnTo>
                <a:lnTo>
                  <a:pt x="473313" y="2237740"/>
                </a:lnTo>
                <a:close/>
              </a:path>
              <a:path w="1673860" h="2617470">
                <a:moveTo>
                  <a:pt x="1038860" y="1463039"/>
                </a:moveTo>
                <a:lnTo>
                  <a:pt x="1014730" y="1474469"/>
                </a:lnTo>
                <a:lnTo>
                  <a:pt x="999490" y="1498599"/>
                </a:lnTo>
                <a:lnTo>
                  <a:pt x="984250" y="1626869"/>
                </a:lnTo>
                <a:lnTo>
                  <a:pt x="1032510" y="1731009"/>
                </a:lnTo>
                <a:lnTo>
                  <a:pt x="1028700" y="1783079"/>
                </a:lnTo>
                <a:lnTo>
                  <a:pt x="961390" y="1840229"/>
                </a:lnTo>
                <a:lnTo>
                  <a:pt x="836930" y="1877059"/>
                </a:lnTo>
                <a:lnTo>
                  <a:pt x="792480" y="1969769"/>
                </a:lnTo>
                <a:lnTo>
                  <a:pt x="793750" y="2045969"/>
                </a:lnTo>
                <a:lnTo>
                  <a:pt x="793750" y="2053589"/>
                </a:lnTo>
                <a:lnTo>
                  <a:pt x="789940" y="2134869"/>
                </a:lnTo>
                <a:lnTo>
                  <a:pt x="734060" y="2207260"/>
                </a:lnTo>
                <a:lnTo>
                  <a:pt x="661670" y="2259329"/>
                </a:lnTo>
                <a:lnTo>
                  <a:pt x="629920" y="2264410"/>
                </a:lnTo>
                <a:lnTo>
                  <a:pt x="667238" y="2264410"/>
                </a:lnTo>
                <a:lnTo>
                  <a:pt x="734060" y="2218690"/>
                </a:lnTo>
                <a:lnTo>
                  <a:pt x="742950" y="2211070"/>
                </a:lnTo>
                <a:lnTo>
                  <a:pt x="774700" y="2183129"/>
                </a:lnTo>
                <a:lnTo>
                  <a:pt x="806450" y="2122169"/>
                </a:lnTo>
                <a:lnTo>
                  <a:pt x="801370" y="2053589"/>
                </a:lnTo>
                <a:lnTo>
                  <a:pt x="801370" y="2049779"/>
                </a:lnTo>
                <a:lnTo>
                  <a:pt x="808990" y="1945639"/>
                </a:lnTo>
                <a:lnTo>
                  <a:pt x="844550" y="1880869"/>
                </a:lnTo>
                <a:lnTo>
                  <a:pt x="957580" y="1847850"/>
                </a:lnTo>
                <a:lnTo>
                  <a:pt x="1037590" y="1795779"/>
                </a:lnTo>
                <a:lnTo>
                  <a:pt x="1045210" y="1739900"/>
                </a:lnTo>
                <a:lnTo>
                  <a:pt x="995680" y="1626869"/>
                </a:lnTo>
                <a:lnTo>
                  <a:pt x="991870" y="1595119"/>
                </a:lnTo>
                <a:lnTo>
                  <a:pt x="1018540" y="1482089"/>
                </a:lnTo>
                <a:lnTo>
                  <a:pt x="1066800" y="1474469"/>
                </a:lnTo>
                <a:lnTo>
                  <a:pt x="1105535" y="1474469"/>
                </a:lnTo>
                <a:lnTo>
                  <a:pt x="1038860" y="1463039"/>
                </a:lnTo>
                <a:close/>
              </a:path>
              <a:path w="1673860" h="2617470">
                <a:moveTo>
                  <a:pt x="1105535" y="1474469"/>
                </a:moveTo>
                <a:lnTo>
                  <a:pt x="1066800" y="1474469"/>
                </a:lnTo>
                <a:lnTo>
                  <a:pt x="1131570" y="1485899"/>
                </a:lnTo>
                <a:lnTo>
                  <a:pt x="1172210" y="1510029"/>
                </a:lnTo>
                <a:lnTo>
                  <a:pt x="1240790" y="1557019"/>
                </a:lnTo>
                <a:lnTo>
                  <a:pt x="1292860" y="1548129"/>
                </a:lnTo>
                <a:lnTo>
                  <a:pt x="1295399" y="1545589"/>
                </a:lnTo>
                <a:lnTo>
                  <a:pt x="1236980" y="1545589"/>
                </a:lnTo>
                <a:lnTo>
                  <a:pt x="1155700" y="1485899"/>
                </a:lnTo>
                <a:lnTo>
                  <a:pt x="1127760" y="1478279"/>
                </a:lnTo>
                <a:lnTo>
                  <a:pt x="1105535" y="1474469"/>
                </a:lnTo>
                <a:close/>
              </a:path>
              <a:path w="1673860" h="2617470">
                <a:moveTo>
                  <a:pt x="1666239" y="749299"/>
                </a:moveTo>
                <a:lnTo>
                  <a:pt x="1633220" y="772159"/>
                </a:lnTo>
                <a:lnTo>
                  <a:pt x="1508760" y="792479"/>
                </a:lnTo>
                <a:lnTo>
                  <a:pt x="1477010" y="825499"/>
                </a:lnTo>
                <a:lnTo>
                  <a:pt x="1522730" y="924559"/>
                </a:lnTo>
                <a:lnTo>
                  <a:pt x="1591310" y="996949"/>
                </a:lnTo>
                <a:lnTo>
                  <a:pt x="1595120" y="1021079"/>
                </a:lnTo>
                <a:lnTo>
                  <a:pt x="1522730" y="1076959"/>
                </a:lnTo>
                <a:lnTo>
                  <a:pt x="1459230" y="1189989"/>
                </a:lnTo>
                <a:lnTo>
                  <a:pt x="1403350" y="1223009"/>
                </a:lnTo>
                <a:lnTo>
                  <a:pt x="1330960" y="1235709"/>
                </a:lnTo>
                <a:lnTo>
                  <a:pt x="1315720" y="1259839"/>
                </a:lnTo>
                <a:lnTo>
                  <a:pt x="1308100" y="1352549"/>
                </a:lnTo>
                <a:lnTo>
                  <a:pt x="1357630" y="1447799"/>
                </a:lnTo>
                <a:lnTo>
                  <a:pt x="1316990" y="1520189"/>
                </a:lnTo>
                <a:lnTo>
                  <a:pt x="1236980" y="1545589"/>
                </a:lnTo>
                <a:lnTo>
                  <a:pt x="1295399" y="1545589"/>
                </a:lnTo>
                <a:lnTo>
                  <a:pt x="1348740" y="1492249"/>
                </a:lnTo>
                <a:lnTo>
                  <a:pt x="1361440" y="1436369"/>
                </a:lnTo>
                <a:lnTo>
                  <a:pt x="1324610" y="1375409"/>
                </a:lnTo>
                <a:lnTo>
                  <a:pt x="1315720" y="1276349"/>
                </a:lnTo>
                <a:lnTo>
                  <a:pt x="1334770" y="1239519"/>
                </a:lnTo>
                <a:lnTo>
                  <a:pt x="1407160" y="1230629"/>
                </a:lnTo>
                <a:lnTo>
                  <a:pt x="1443990" y="1223009"/>
                </a:lnTo>
                <a:lnTo>
                  <a:pt x="1468120" y="1193799"/>
                </a:lnTo>
                <a:lnTo>
                  <a:pt x="1531620" y="1085849"/>
                </a:lnTo>
                <a:lnTo>
                  <a:pt x="1607820" y="1028699"/>
                </a:lnTo>
                <a:lnTo>
                  <a:pt x="1595120" y="993139"/>
                </a:lnTo>
                <a:lnTo>
                  <a:pt x="1530350" y="920749"/>
                </a:lnTo>
                <a:lnTo>
                  <a:pt x="1489710" y="840739"/>
                </a:lnTo>
                <a:lnTo>
                  <a:pt x="1489710" y="816609"/>
                </a:lnTo>
                <a:lnTo>
                  <a:pt x="1525270" y="796289"/>
                </a:lnTo>
                <a:lnTo>
                  <a:pt x="1621790" y="787399"/>
                </a:lnTo>
                <a:lnTo>
                  <a:pt x="1662429" y="767079"/>
                </a:lnTo>
                <a:lnTo>
                  <a:pt x="1666239" y="749299"/>
                </a:lnTo>
                <a:close/>
              </a:path>
              <a:path w="1673860" h="2617470">
                <a:moveTo>
                  <a:pt x="1253490" y="622299"/>
                </a:moveTo>
                <a:lnTo>
                  <a:pt x="1205230" y="622299"/>
                </a:lnTo>
                <a:lnTo>
                  <a:pt x="1189990" y="666749"/>
                </a:lnTo>
                <a:lnTo>
                  <a:pt x="1206500" y="739139"/>
                </a:lnTo>
                <a:lnTo>
                  <a:pt x="1234440" y="767079"/>
                </a:lnTo>
                <a:lnTo>
                  <a:pt x="1287780" y="786129"/>
                </a:lnTo>
                <a:lnTo>
                  <a:pt x="1402752" y="774699"/>
                </a:lnTo>
                <a:lnTo>
                  <a:pt x="1263650" y="774699"/>
                </a:lnTo>
                <a:lnTo>
                  <a:pt x="1223010" y="746759"/>
                </a:lnTo>
                <a:lnTo>
                  <a:pt x="1197610" y="650239"/>
                </a:lnTo>
                <a:lnTo>
                  <a:pt x="1214120" y="631189"/>
                </a:lnTo>
                <a:lnTo>
                  <a:pt x="1253490" y="622299"/>
                </a:lnTo>
                <a:close/>
              </a:path>
              <a:path w="1673860" h="2617470">
                <a:moveTo>
                  <a:pt x="1612900" y="699769"/>
                </a:moveTo>
                <a:lnTo>
                  <a:pt x="1568450" y="703579"/>
                </a:lnTo>
                <a:lnTo>
                  <a:pt x="1508760" y="753109"/>
                </a:lnTo>
                <a:lnTo>
                  <a:pt x="1480820" y="760729"/>
                </a:lnTo>
                <a:lnTo>
                  <a:pt x="1263650" y="774699"/>
                </a:lnTo>
                <a:lnTo>
                  <a:pt x="1402752" y="774699"/>
                </a:lnTo>
                <a:lnTo>
                  <a:pt x="1504950" y="764539"/>
                </a:lnTo>
                <a:lnTo>
                  <a:pt x="1553210" y="723899"/>
                </a:lnTo>
                <a:lnTo>
                  <a:pt x="1612900" y="699769"/>
                </a:lnTo>
                <a:close/>
              </a:path>
              <a:path w="1673860" h="2617470">
                <a:moveTo>
                  <a:pt x="1612900" y="699769"/>
                </a:moveTo>
                <a:lnTo>
                  <a:pt x="1670050" y="727709"/>
                </a:lnTo>
                <a:lnTo>
                  <a:pt x="1670050" y="737869"/>
                </a:lnTo>
                <a:lnTo>
                  <a:pt x="1673860" y="723899"/>
                </a:lnTo>
                <a:lnTo>
                  <a:pt x="1612900" y="699769"/>
                </a:lnTo>
                <a:close/>
              </a:path>
              <a:path w="1673860" h="2617470">
                <a:moveTo>
                  <a:pt x="1301750" y="622299"/>
                </a:moveTo>
                <a:lnTo>
                  <a:pt x="1253490" y="622299"/>
                </a:lnTo>
                <a:lnTo>
                  <a:pt x="1323340" y="665479"/>
                </a:lnTo>
                <a:lnTo>
                  <a:pt x="1371600" y="676909"/>
                </a:lnTo>
                <a:lnTo>
                  <a:pt x="1461897" y="665479"/>
                </a:lnTo>
                <a:lnTo>
                  <a:pt x="1358900" y="665479"/>
                </a:lnTo>
                <a:lnTo>
                  <a:pt x="1323340" y="654049"/>
                </a:lnTo>
                <a:lnTo>
                  <a:pt x="1301750" y="622299"/>
                </a:lnTo>
                <a:close/>
              </a:path>
              <a:path w="1673860" h="2617470">
                <a:moveTo>
                  <a:pt x="1474470" y="303529"/>
                </a:moveTo>
                <a:lnTo>
                  <a:pt x="1449070" y="303529"/>
                </a:lnTo>
                <a:lnTo>
                  <a:pt x="1493520" y="311149"/>
                </a:lnTo>
                <a:lnTo>
                  <a:pt x="1525270" y="335279"/>
                </a:lnTo>
                <a:lnTo>
                  <a:pt x="1525270" y="351789"/>
                </a:lnTo>
                <a:lnTo>
                  <a:pt x="1497330" y="383539"/>
                </a:lnTo>
                <a:lnTo>
                  <a:pt x="1466850" y="507999"/>
                </a:lnTo>
                <a:lnTo>
                  <a:pt x="1474470" y="552449"/>
                </a:lnTo>
                <a:lnTo>
                  <a:pt x="1474470" y="560069"/>
                </a:lnTo>
                <a:lnTo>
                  <a:pt x="1475740" y="572769"/>
                </a:lnTo>
                <a:lnTo>
                  <a:pt x="1483360" y="636269"/>
                </a:lnTo>
                <a:lnTo>
                  <a:pt x="1451610" y="656589"/>
                </a:lnTo>
                <a:lnTo>
                  <a:pt x="1358900" y="665479"/>
                </a:lnTo>
                <a:lnTo>
                  <a:pt x="1461897" y="665479"/>
                </a:lnTo>
                <a:lnTo>
                  <a:pt x="1471930" y="664209"/>
                </a:lnTo>
                <a:lnTo>
                  <a:pt x="1496060" y="643889"/>
                </a:lnTo>
                <a:lnTo>
                  <a:pt x="1487170" y="572769"/>
                </a:lnTo>
                <a:lnTo>
                  <a:pt x="1483360" y="560069"/>
                </a:lnTo>
                <a:lnTo>
                  <a:pt x="1483360" y="552449"/>
                </a:lnTo>
                <a:lnTo>
                  <a:pt x="1498600" y="427989"/>
                </a:lnTo>
                <a:lnTo>
                  <a:pt x="1537970" y="331469"/>
                </a:lnTo>
                <a:lnTo>
                  <a:pt x="1508760" y="311149"/>
                </a:lnTo>
                <a:lnTo>
                  <a:pt x="1474470" y="303529"/>
                </a:lnTo>
                <a:close/>
              </a:path>
              <a:path w="1673860" h="2617470">
                <a:moveTo>
                  <a:pt x="1257300" y="372109"/>
                </a:moveTo>
                <a:lnTo>
                  <a:pt x="1272540" y="401319"/>
                </a:lnTo>
                <a:lnTo>
                  <a:pt x="1337310" y="405129"/>
                </a:lnTo>
                <a:lnTo>
                  <a:pt x="1350730" y="389889"/>
                </a:lnTo>
                <a:lnTo>
                  <a:pt x="1272540" y="389889"/>
                </a:lnTo>
                <a:lnTo>
                  <a:pt x="1257300" y="372109"/>
                </a:lnTo>
                <a:close/>
              </a:path>
              <a:path w="1673860" h="2617470">
                <a:moveTo>
                  <a:pt x="1440180" y="295909"/>
                </a:moveTo>
                <a:lnTo>
                  <a:pt x="1365250" y="353059"/>
                </a:lnTo>
                <a:lnTo>
                  <a:pt x="1337310" y="388619"/>
                </a:lnTo>
                <a:lnTo>
                  <a:pt x="1272540" y="389889"/>
                </a:lnTo>
                <a:lnTo>
                  <a:pt x="1350730" y="389889"/>
                </a:lnTo>
                <a:lnTo>
                  <a:pt x="1412240" y="320039"/>
                </a:lnTo>
                <a:lnTo>
                  <a:pt x="1449070" y="303529"/>
                </a:lnTo>
                <a:lnTo>
                  <a:pt x="1474470" y="303529"/>
                </a:lnTo>
                <a:lnTo>
                  <a:pt x="1440180" y="295909"/>
                </a:lnTo>
                <a:close/>
              </a:path>
              <a:path w="1673860" h="2617470">
                <a:moveTo>
                  <a:pt x="1253490" y="0"/>
                </a:moveTo>
                <a:lnTo>
                  <a:pt x="1201420" y="5079"/>
                </a:lnTo>
                <a:lnTo>
                  <a:pt x="1164590" y="17779"/>
                </a:lnTo>
                <a:lnTo>
                  <a:pt x="1193800" y="88899"/>
                </a:lnTo>
                <a:lnTo>
                  <a:pt x="1254760" y="129539"/>
                </a:lnTo>
                <a:lnTo>
                  <a:pt x="1278890" y="161289"/>
                </a:lnTo>
                <a:lnTo>
                  <a:pt x="1299210" y="176529"/>
                </a:lnTo>
                <a:lnTo>
                  <a:pt x="1291590" y="232409"/>
                </a:lnTo>
                <a:lnTo>
                  <a:pt x="1256030" y="289559"/>
                </a:lnTo>
                <a:lnTo>
                  <a:pt x="1243330" y="345439"/>
                </a:lnTo>
                <a:lnTo>
                  <a:pt x="1252220" y="361949"/>
                </a:lnTo>
                <a:lnTo>
                  <a:pt x="1256030" y="321309"/>
                </a:lnTo>
                <a:lnTo>
                  <a:pt x="1311910" y="236219"/>
                </a:lnTo>
                <a:lnTo>
                  <a:pt x="1319530" y="176529"/>
                </a:lnTo>
                <a:lnTo>
                  <a:pt x="1306830" y="148589"/>
                </a:lnTo>
                <a:lnTo>
                  <a:pt x="1290320" y="148589"/>
                </a:lnTo>
                <a:lnTo>
                  <a:pt x="1262380" y="124459"/>
                </a:lnTo>
                <a:lnTo>
                  <a:pt x="1210310" y="85089"/>
                </a:lnTo>
                <a:lnTo>
                  <a:pt x="1184910" y="49529"/>
                </a:lnTo>
                <a:lnTo>
                  <a:pt x="1188720" y="36829"/>
                </a:lnTo>
                <a:lnTo>
                  <a:pt x="1230706" y="36829"/>
                </a:lnTo>
                <a:lnTo>
                  <a:pt x="1212850" y="16509"/>
                </a:lnTo>
                <a:lnTo>
                  <a:pt x="1221740" y="5079"/>
                </a:lnTo>
                <a:lnTo>
                  <a:pt x="1253490" y="5079"/>
                </a:lnTo>
                <a:lnTo>
                  <a:pt x="1253490" y="0"/>
                </a:lnTo>
                <a:close/>
              </a:path>
              <a:path w="1673860" h="2617470">
                <a:moveTo>
                  <a:pt x="1230706" y="36829"/>
                </a:moveTo>
                <a:lnTo>
                  <a:pt x="1188720" y="36829"/>
                </a:lnTo>
                <a:lnTo>
                  <a:pt x="1193800" y="57149"/>
                </a:lnTo>
                <a:lnTo>
                  <a:pt x="1229360" y="60959"/>
                </a:lnTo>
                <a:lnTo>
                  <a:pt x="1273810" y="113029"/>
                </a:lnTo>
                <a:lnTo>
                  <a:pt x="1290320" y="148589"/>
                </a:lnTo>
                <a:lnTo>
                  <a:pt x="1306830" y="148589"/>
                </a:lnTo>
                <a:lnTo>
                  <a:pt x="1286510" y="100329"/>
                </a:lnTo>
                <a:lnTo>
                  <a:pt x="1230706" y="36829"/>
                </a:lnTo>
                <a:close/>
              </a:path>
              <a:path w="1673860" h="2617470">
                <a:moveTo>
                  <a:pt x="1253490" y="5079"/>
                </a:moveTo>
                <a:lnTo>
                  <a:pt x="1221740" y="5079"/>
                </a:lnTo>
                <a:lnTo>
                  <a:pt x="1253490" y="36829"/>
                </a:lnTo>
                <a:lnTo>
                  <a:pt x="1253490" y="5079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20496" y="3201521"/>
            <a:ext cx="2028921" cy="2309532"/>
          </a:xfrm>
          <a:custGeom>
            <a:avLst/>
            <a:gdLst/>
            <a:ahLst/>
            <a:cxnLst/>
            <a:rect l="l" t="t" r="r" b="b"/>
            <a:pathLst>
              <a:path w="1673860" h="2617470">
                <a:moveTo>
                  <a:pt x="15240" y="2613660"/>
                </a:moveTo>
                <a:lnTo>
                  <a:pt x="11430" y="2617470"/>
                </a:lnTo>
                <a:lnTo>
                  <a:pt x="7620" y="2617470"/>
                </a:lnTo>
                <a:lnTo>
                  <a:pt x="0" y="2613660"/>
                </a:lnTo>
                <a:lnTo>
                  <a:pt x="0" y="2609849"/>
                </a:lnTo>
                <a:lnTo>
                  <a:pt x="7620" y="2553970"/>
                </a:lnTo>
                <a:lnTo>
                  <a:pt x="39370" y="2529840"/>
                </a:lnTo>
                <a:lnTo>
                  <a:pt x="67310" y="2528570"/>
                </a:lnTo>
                <a:lnTo>
                  <a:pt x="132080" y="2565399"/>
                </a:lnTo>
                <a:lnTo>
                  <a:pt x="168910" y="2564129"/>
                </a:lnTo>
                <a:lnTo>
                  <a:pt x="212090" y="2428240"/>
                </a:lnTo>
                <a:lnTo>
                  <a:pt x="316230" y="2343149"/>
                </a:lnTo>
                <a:lnTo>
                  <a:pt x="331470" y="2289810"/>
                </a:lnTo>
                <a:lnTo>
                  <a:pt x="379730" y="2237740"/>
                </a:lnTo>
                <a:lnTo>
                  <a:pt x="448310" y="2228849"/>
                </a:lnTo>
                <a:lnTo>
                  <a:pt x="505460" y="2249170"/>
                </a:lnTo>
                <a:lnTo>
                  <a:pt x="629920" y="2264410"/>
                </a:lnTo>
                <a:lnTo>
                  <a:pt x="722630" y="2218690"/>
                </a:lnTo>
                <a:lnTo>
                  <a:pt x="789940" y="2134869"/>
                </a:lnTo>
                <a:lnTo>
                  <a:pt x="793750" y="2053589"/>
                </a:lnTo>
                <a:lnTo>
                  <a:pt x="793750" y="2045969"/>
                </a:lnTo>
                <a:lnTo>
                  <a:pt x="792480" y="1969769"/>
                </a:lnTo>
                <a:lnTo>
                  <a:pt x="836930" y="1877059"/>
                </a:lnTo>
                <a:lnTo>
                  <a:pt x="961390" y="1840229"/>
                </a:lnTo>
                <a:lnTo>
                  <a:pt x="1028700" y="1783079"/>
                </a:lnTo>
                <a:lnTo>
                  <a:pt x="1032510" y="1731009"/>
                </a:lnTo>
                <a:lnTo>
                  <a:pt x="984250" y="1626869"/>
                </a:lnTo>
                <a:lnTo>
                  <a:pt x="999490" y="1498599"/>
                </a:lnTo>
                <a:lnTo>
                  <a:pt x="1014730" y="1474469"/>
                </a:lnTo>
                <a:lnTo>
                  <a:pt x="1038860" y="1463039"/>
                </a:lnTo>
                <a:lnTo>
                  <a:pt x="1127760" y="1478279"/>
                </a:lnTo>
                <a:lnTo>
                  <a:pt x="1155700" y="1485899"/>
                </a:lnTo>
                <a:lnTo>
                  <a:pt x="1236980" y="1545589"/>
                </a:lnTo>
                <a:lnTo>
                  <a:pt x="1316990" y="1520189"/>
                </a:lnTo>
                <a:lnTo>
                  <a:pt x="1357630" y="1447799"/>
                </a:lnTo>
                <a:lnTo>
                  <a:pt x="1308100" y="1352549"/>
                </a:lnTo>
                <a:lnTo>
                  <a:pt x="1315720" y="1259839"/>
                </a:lnTo>
                <a:lnTo>
                  <a:pt x="1330960" y="1235709"/>
                </a:lnTo>
                <a:lnTo>
                  <a:pt x="1403350" y="1223009"/>
                </a:lnTo>
                <a:lnTo>
                  <a:pt x="1459230" y="1189989"/>
                </a:lnTo>
                <a:lnTo>
                  <a:pt x="1522730" y="1076959"/>
                </a:lnTo>
                <a:lnTo>
                  <a:pt x="1595120" y="1021079"/>
                </a:lnTo>
                <a:lnTo>
                  <a:pt x="1591310" y="996949"/>
                </a:lnTo>
                <a:lnTo>
                  <a:pt x="1522730" y="924559"/>
                </a:lnTo>
                <a:lnTo>
                  <a:pt x="1477010" y="825499"/>
                </a:lnTo>
                <a:lnTo>
                  <a:pt x="1508760" y="792479"/>
                </a:lnTo>
                <a:lnTo>
                  <a:pt x="1633220" y="772159"/>
                </a:lnTo>
                <a:lnTo>
                  <a:pt x="1666239" y="749299"/>
                </a:lnTo>
                <a:lnTo>
                  <a:pt x="1662429" y="767079"/>
                </a:lnTo>
                <a:lnTo>
                  <a:pt x="1621790" y="787399"/>
                </a:lnTo>
                <a:lnTo>
                  <a:pt x="1525270" y="796289"/>
                </a:lnTo>
                <a:lnTo>
                  <a:pt x="1489710" y="816609"/>
                </a:lnTo>
                <a:lnTo>
                  <a:pt x="1489710" y="840739"/>
                </a:lnTo>
                <a:lnTo>
                  <a:pt x="1530350" y="920749"/>
                </a:lnTo>
                <a:lnTo>
                  <a:pt x="1595120" y="993139"/>
                </a:lnTo>
                <a:lnTo>
                  <a:pt x="1607820" y="1028699"/>
                </a:lnTo>
                <a:lnTo>
                  <a:pt x="1531620" y="1085849"/>
                </a:lnTo>
                <a:lnTo>
                  <a:pt x="1468120" y="1193799"/>
                </a:lnTo>
                <a:lnTo>
                  <a:pt x="1443990" y="1223009"/>
                </a:lnTo>
                <a:lnTo>
                  <a:pt x="1407160" y="1230629"/>
                </a:lnTo>
                <a:lnTo>
                  <a:pt x="1334770" y="1239519"/>
                </a:lnTo>
                <a:lnTo>
                  <a:pt x="1315720" y="1276349"/>
                </a:lnTo>
                <a:lnTo>
                  <a:pt x="1324610" y="1375409"/>
                </a:lnTo>
                <a:lnTo>
                  <a:pt x="1361440" y="1436369"/>
                </a:lnTo>
                <a:lnTo>
                  <a:pt x="1348740" y="1492249"/>
                </a:lnTo>
                <a:lnTo>
                  <a:pt x="1292860" y="1548129"/>
                </a:lnTo>
                <a:lnTo>
                  <a:pt x="1240790" y="1557019"/>
                </a:lnTo>
                <a:lnTo>
                  <a:pt x="1172210" y="1510029"/>
                </a:lnTo>
                <a:lnTo>
                  <a:pt x="1131570" y="1485899"/>
                </a:lnTo>
                <a:lnTo>
                  <a:pt x="1066800" y="1474469"/>
                </a:lnTo>
                <a:lnTo>
                  <a:pt x="1018540" y="1482089"/>
                </a:lnTo>
                <a:lnTo>
                  <a:pt x="991870" y="1595119"/>
                </a:lnTo>
                <a:lnTo>
                  <a:pt x="995680" y="1626869"/>
                </a:lnTo>
                <a:lnTo>
                  <a:pt x="1045210" y="1739900"/>
                </a:lnTo>
                <a:lnTo>
                  <a:pt x="1037590" y="1795779"/>
                </a:lnTo>
                <a:lnTo>
                  <a:pt x="957580" y="1847850"/>
                </a:lnTo>
                <a:lnTo>
                  <a:pt x="844550" y="1880869"/>
                </a:lnTo>
                <a:lnTo>
                  <a:pt x="808990" y="1945639"/>
                </a:lnTo>
                <a:lnTo>
                  <a:pt x="801370" y="2049779"/>
                </a:lnTo>
                <a:lnTo>
                  <a:pt x="801370" y="2053589"/>
                </a:lnTo>
                <a:lnTo>
                  <a:pt x="806450" y="2122169"/>
                </a:lnTo>
                <a:lnTo>
                  <a:pt x="774700" y="2183129"/>
                </a:lnTo>
                <a:lnTo>
                  <a:pt x="742950" y="2211070"/>
                </a:lnTo>
                <a:lnTo>
                  <a:pt x="734060" y="2218690"/>
                </a:lnTo>
                <a:lnTo>
                  <a:pt x="661670" y="2268220"/>
                </a:lnTo>
                <a:lnTo>
                  <a:pt x="537210" y="2264410"/>
                </a:lnTo>
                <a:lnTo>
                  <a:pt x="496570" y="2252979"/>
                </a:lnTo>
                <a:lnTo>
                  <a:pt x="448310" y="2237740"/>
                </a:lnTo>
                <a:lnTo>
                  <a:pt x="392430" y="2241549"/>
                </a:lnTo>
                <a:lnTo>
                  <a:pt x="351790" y="2274570"/>
                </a:lnTo>
                <a:lnTo>
                  <a:pt x="316230" y="2354579"/>
                </a:lnTo>
                <a:lnTo>
                  <a:pt x="208280" y="2459990"/>
                </a:lnTo>
                <a:lnTo>
                  <a:pt x="196850" y="2519679"/>
                </a:lnTo>
                <a:lnTo>
                  <a:pt x="172720" y="2573020"/>
                </a:lnTo>
                <a:lnTo>
                  <a:pt x="148590" y="2580640"/>
                </a:lnTo>
                <a:lnTo>
                  <a:pt x="46990" y="2537460"/>
                </a:lnTo>
                <a:lnTo>
                  <a:pt x="15240" y="2557779"/>
                </a:lnTo>
                <a:lnTo>
                  <a:pt x="11430" y="2609849"/>
                </a:lnTo>
                <a:lnTo>
                  <a:pt x="15240" y="2613660"/>
                </a:lnTo>
              </a:path>
              <a:path w="1673860" h="2617470">
                <a:moveTo>
                  <a:pt x="1287780" y="786129"/>
                </a:moveTo>
                <a:lnTo>
                  <a:pt x="1234440" y="767079"/>
                </a:lnTo>
                <a:lnTo>
                  <a:pt x="1206500" y="739139"/>
                </a:lnTo>
                <a:lnTo>
                  <a:pt x="1189990" y="666749"/>
                </a:lnTo>
                <a:lnTo>
                  <a:pt x="1205230" y="622299"/>
                </a:lnTo>
                <a:lnTo>
                  <a:pt x="1253490" y="622299"/>
                </a:lnTo>
                <a:lnTo>
                  <a:pt x="1301750" y="622299"/>
                </a:lnTo>
                <a:lnTo>
                  <a:pt x="1323340" y="654049"/>
                </a:lnTo>
                <a:lnTo>
                  <a:pt x="1358900" y="665479"/>
                </a:lnTo>
                <a:lnTo>
                  <a:pt x="1451610" y="656589"/>
                </a:lnTo>
                <a:lnTo>
                  <a:pt x="1483360" y="636269"/>
                </a:lnTo>
                <a:lnTo>
                  <a:pt x="1475740" y="572769"/>
                </a:lnTo>
                <a:lnTo>
                  <a:pt x="1474470" y="560069"/>
                </a:lnTo>
                <a:lnTo>
                  <a:pt x="1474470" y="552449"/>
                </a:lnTo>
                <a:lnTo>
                  <a:pt x="1466850" y="507999"/>
                </a:lnTo>
                <a:lnTo>
                  <a:pt x="1497330" y="383539"/>
                </a:lnTo>
                <a:lnTo>
                  <a:pt x="1525270" y="351789"/>
                </a:lnTo>
                <a:lnTo>
                  <a:pt x="1525270" y="335279"/>
                </a:lnTo>
                <a:lnTo>
                  <a:pt x="1493520" y="311149"/>
                </a:lnTo>
                <a:lnTo>
                  <a:pt x="1449070" y="303529"/>
                </a:lnTo>
                <a:lnTo>
                  <a:pt x="1412240" y="320039"/>
                </a:lnTo>
                <a:lnTo>
                  <a:pt x="1337310" y="405129"/>
                </a:lnTo>
                <a:lnTo>
                  <a:pt x="1272540" y="401319"/>
                </a:lnTo>
                <a:lnTo>
                  <a:pt x="1257300" y="372109"/>
                </a:lnTo>
                <a:lnTo>
                  <a:pt x="1272540" y="389889"/>
                </a:lnTo>
                <a:lnTo>
                  <a:pt x="1337310" y="388619"/>
                </a:lnTo>
                <a:lnTo>
                  <a:pt x="1365250" y="353059"/>
                </a:lnTo>
                <a:lnTo>
                  <a:pt x="1440180" y="295909"/>
                </a:lnTo>
                <a:lnTo>
                  <a:pt x="1508760" y="311149"/>
                </a:lnTo>
                <a:lnTo>
                  <a:pt x="1537970" y="331469"/>
                </a:lnTo>
                <a:lnTo>
                  <a:pt x="1498600" y="427989"/>
                </a:lnTo>
                <a:lnTo>
                  <a:pt x="1483360" y="552449"/>
                </a:lnTo>
                <a:lnTo>
                  <a:pt x="1483360" y="560069"/>
                </a:lnTo>
                <a:lnTo>
                  <a:pt x="1487170" y="572769"/>
                </a:lnTo>
                <a:lnTo>
                  <a:pt x="1496060" y="643889"/>
                </a:lnTo>
                <a:lnTo>
                  <a:pt x="1471930" y="664209"/>
                </a:lnTo>
                <a:lnTo>
                  <a:pt x="1371600" y="676909"/>
                </a:lnTo>
                <a:lnTo>
                  <a:pt x="1323340" y="665479"/>
                </a:lnTo>
                <a:lnTo>
                  <a:pt x="1253490" y="622299"/>
                </a:lnTo>
                <a:lnTo>
                  <a:pt x="1214120" y="631189"/>
                </a:lnTo>
                <a:lnTo>
                  <a:pt x="1197610" y="650239"/>
                </a:lnTo>
                <a:lnTo>
                  <a:pt x="1223010" y="746759"/>
                </a:lnTo>
                <a:lnTo>
                  <a:pt x="1263650" y="774699"/>
                </a:lnTo>
                <a:lnTo>
                  <a:pt x="1480820" y="760729"/>
                </a:lnTo>
                <a:lnTo>
                  <a:pt x="1508760" y="753109"/>
                </a:lnTo>
                <a:lnTo>
                  <a:pt x="1568450" y="703579"/>
                </a:lnTo>
                <a:lnTo>
                  <a:pt x="1612900" y="699769"/>
                </a:lnTo>
                <a:lnTo>
                  <a:pt x="1673860" y="723899"/>
                </a:lnTo>
                <a:lnTo>
                  <a:pt x="1670050" y="737869"/>
                </a:lnTo>
                <a:lnTo>
                  <a:pt x="1670050" y="727709"/>
                </a:lnTo>
                <a:lnTo>
                  <a:pt x="1612900" y="699769"/>
                </a:lnTo>
                <a:lnTo>
                  <a:pt x="1553210" y="723899"/>
                </a:lnTo>
                <a:lnTo>
                  <a:pt x="1504950" y="764539"/>
                </a:lnTo>
                <a:lnTo>
                  <a:pt x="1287780" y="786129"/>
                </a:lnTo>
              </a:path>
              <a:path w="1673860" h="2617470">
                <a:moveTo>
                  <a:pt x="1252220" y="361949"/>
                </a:moveTo>
                <a:lnTo>
                  <a:pt x="1243330" y="345439"/>
                </a:lnTo>
                <a:lnTo>
                  <a:pt x="1256030" y="289559"/>
                </a:lnTo>
                <a:lnTo>
                  <a:pt x="1291590" y="232409"/>
                </a:lnTo>
                <a:lnTo>
                  <a:pt x="1299210" y="176529"/>
                </a:lnTo>
                <a:lnTo>
                  <a:pt x="1278890" y="161289"/>
                </a:lnTo>
                <a:lnTo>
                  <a:pt x="1254760" y="129539"/>
                </a:lnTo>
                <a:lnTo>
                  <a:pt x="1193800" y="88899"/>
                </a:lnTo>
                <a:lnTo>
                  <a:pt x="1164590" y="17779"/>
                </a:lnTo>
                <a:lnTo>
                  <a:pt x="1201420" y="5079"/>
                </a:lnTo>
                <a:lnTo>
                  <a:pt x="1253490" y="0"/>
                </a:lnTo>
                <a:lnTo>
                  <a:pt x="1253490" y="36829"/>
                </a:lnTo>
                <a:lnTo>
                  <a:pt x="1221740" y="5079"/>
                </a:lnTo>
                <a:lnTo>
                  <a:pt x="1212850" y="16509"/>
                </a:lnTo>
                <a:lnTo>
                  <a:pt x="1286510" y="100329"/>
                </a:lnTo>
                <a:lnTo>
                  <a:pt x="1306830" y="148589"/>
                </a:lnTo>
                <a:lnTo>
                  <a:pt x="1319530" y="176529"/>
                </a:lnTo>
                <a:lnTo>
                  <a:pt x="1311910" y="236219"/>
                </a:lnTo>
                <a:lnTo>
                  <a:pt x="1256030" y="321309"/>
                </a:lnTo>
                <a:lnTo>
                  <a:pt x="1252220" y="361949"/>
                </a:lnTo>
              </a:path>
            </a:pathLst>
          </a:custGeom>
          <a:ln w="9525">
            <a:solidFill>
              <a:srgbClr val="CF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50979" y="3229816"/>
            <a:ext cx="139315" cy="107016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834351" y="5507690"/>
            <a:ext cx="705042" cy="745191"/>
          </a:xfrm>
          <a:custGeom>
            <a:avLst/>
            <a:gdLst/>
            <a:ahLst/>
            <a:cxnLst/>
            <a:rect l="l" t="t" r="r" b="b"/>
            <a:pathLst>
              <a:path w="581660" h="844550">
                <a:moveTo>
                  <a:pt x="163830" y="223519"/>
                </a:moveTo>
                <a:lnTo>
                  <a:pt x="99060" y="228599"/>
                </a:lnTo>
                <a:lnTo>
                  <a:pt x="154940" y="228599"/>
                </a:lnTo>
                <a:lnTo>
                  <a:pt x="171450" y="240029"/>
                </a:lnTo>
                <a:lnTo>
                  <a:pt x="163830" y="271779"/>
                </a:lnTo>
                <a:lnTo>
                  <a:pt x="135890" y="304799"/>
                </a:lnTo>
                <a:lnTo>
                  <a:pt x="88900" y="320039"/>
                </a:lnTo>
                <a:lnTo>
                  <a:pt x="139700" y="312419"/>
                </a:lnTo>
                <a:lnTo>
                  <a:pt x="184150" y="251459"/>
                </a:lnTo>
                <a:lnTo>
                  <a:pt x="163830" y="223519"/>
                </a:lnTo>
                <a:close/>
              </a:path>
              <a:path w="581660" h="844550">
                <a:moveTo>
                  <a:pt x="137160" y="46989"/>
                </a:moveTo>
                <a:lnTo>
                  <a:pt x="146050" y="83819"/>
                </a:lnTo>
                <a:lnTo>
                  <a:pt x="129539" y="104139"/>
                </a:lnTo>
                <a:lnTo>
                  <a:pt x="97790" y="107949"/>
                </a:lnTo>
                <a:lnTo>
                  <a:pt x="73660" y="139699"/>
                </a:lnTo>
                <a:lnTo>
                  <a:pt x="73660" y="176529"/>
                </a:lnTo>
                <a:lnTo>
                  <a:pt x="99060" y="236219"/>
                </a:lnTo>
                <a:lnTo>
                  <a:pt x="154940" y="228599"/>
                </a:lnTo>
                <a:lnTo>
                  <a:pt x="99060" y="228599"/>
                </a:lnTo>
                <a:lnTo>
                  <a:pt x="82550" y="167639"/>
                </a:lnTo>
                <a:lnTo>
                  <a:pt x="90170" y="124459"/>
                </a:lnTo>
                <a:lnTo>
                  <a:pt x="146050" y="107949"/>
                </a:lnTo>
                <a:lnTo>
                  <a:pt x="162560" y="67309"/>
                </a:lnTo>
                <a:lnTo>
                  <a:pt x="137160" y="46989"/>
                </a:lnTo>
                <a:close/>
              </a:path>
              <a:path w="581660" h="844550">
                <a:moveTo>
                  <a:pt x="3810" y="0"/>
                </a:moveTo>
                <a:lnTo>
                  <a:pt x="0" y="3809"/>
                </a:lnTo>
                <a:lnTo>
                  <a:pt x="92710" y="19049"/>
                </a:lnTo>
                <a:lnTo>
                  <a:pt x="135890" y="46989"/>
                </a:lnTo>
                <a:lnTo>
                  <a:pt x="92710" y="11429"/>
                </a:lnTo>
                <a:lnTo>
                  <a:pt x="3810" y="0"/>
                </a:lnTo>
                <a:close/>
              </a:path>
              <a:path w="581660" h="844550">
                <a:moveTo>
                  <a:pt x="541020" y="641349"/>
                </a:moveTo>
                <a:lnTo>
                  <a:pt x="541020" y="683259"/>
                </a:lnTo>
                <a:lnTo>
                  <a:pt x="574040" y="742949"/>
                </a:lnTo>
                <a:lnTo>
                  <a:pt x="538480" y="763269"/>
                </a:lnTo>
                <a:lnTo>
                  <a:pt x="525280" y="844549"/>
                </a:lnTo>
                <a:lnTo>
                  <a:pt x="526999" y="844549"/>
                </a:lnTo>
                <a:lnTo>
                  <a:pt x="542290" y="763269"/>
                </a:lnTo>
                <a:lnTo>
                  <a:pt x="581660" y="739139"/>
                </a:lnTo>
                <a:lnTo>
                  <a:pt x="544830" y="683259"/>
                </a:lnTo>
                <a:lnTo>
                  <a:pt x="541020" y="641349"/>
                </a:lnTo>
                <a:close/>
              </a:path>
              <a:path w="581660" h="844550">
                <a:moveTo>
                  <a:pt x="516890" y="599439"/>
                </a:moveTo>
                <a:lnTo>
                  <a:pt x="504190" y="599439"/>
                </a:lnTo>
                <a:lnTo>
                  <a:pt x="468630" y="623569"/>
                </a:lnTo>
                <a:lnTo>
                  <a:pt x="416559" y="631189"/>
                </a:lnTo>
                <a:lnTo>
                  <a:pt x="424180" y="640079"/>
                </a:lnTo>
                <a:lnTo>
                  <a:pt x="500380" y="614679"/>
                </a:lnTo>
                <a:lnTo>
                  <a:pt x="516890" y="599439"/>
                </a:lnTo>
                <a:close/>
              </a:path>
              <a:path w="581660" h="844550">
                <a:moveTo>
                  <a:pt x="537210" y="598169"/>
                </a:moveTo>
                <a:lnTo>
                  <a:pt x="516890" y="599439"/>
                </a:lnTo>
                <a:lnTo>
                  <a:pt x="537210" y="608329"/>
                </a:lnTo>
                <a:lnTo>
                  <a:pt x="537210" y="598169"/>
                </a:lnTo>
                <a:close/>
              </a:path>
              <a:path w="581660" h="844550">
                <a:moveTo>
                  <a:pt x="382270" y="495299"/>
                </a:moveTo>
                <a:lnTo>
                  <a:pt x="378460" y="495299"/>
                </a:lnTo>
                <a:lnTo>
                  <a:pt x="394970" y="535939"/>
                </a:lnTo>
                <a:lnTo>
                  <a:pt x="383540" y="595629"/>
                </a:lnTo>
                <a:lnTo>
                  <a:pt x="411480" y="626109"/>
                </a:lnTo>
                <a:lnTo>
                  <a:pt x="387350" y="595629"/>
                </a:lnTo>
                <a:lnTo>
                  <a:pt x="398780" y="519429"/>
                </a:lnTo>
                <a:lnTo>
                  <a:pt x="382270" y="495299"/>
                </a:lnTo>
                <a:close/>
              </a:path>
              <a:path w="581660" h="844550">
                <a:moveTo>
                  <a:pt x="155575" y="401319"/>
                </a:moveTo>
                <a:lnTo>
                  <a:pt x="148590" y="401319"/>
                </a:lnTo>
                <a:lnTo>
                  <a:pt x="165100" y="424179"/>
                </a:lnTo>
                <a:lnTo>
                  <a:pt x="217170" y="452119"/>
                </a:lnTo>
                <a:lnTo>
                  <a:pt x="254000" y="524509"/>
                </a:lnTo>
                <a:lnTo>
                  <a:pt x="318770" y="532129"/>
                </a:lnTo>
                <a:lnTo>
                  <a:pt x="322873" y="528319"/>
                </a:lnTo>
                <a:lnTo>
                  <a:pt x="290830" y="528319"/>
                </a:lnTo>
                <a:lnTo>
                  <a:pt x="257810" y="516889"/>
                </a:lnTo>
                <a:lnTo>
                  <a:pt x="224790" y="448309"/>
                </a:lnTo>
                <a:lnTo>
                  <a:pt x="165100" y="416559"/>
                </a:lnTo>
                <a:lnTo>
                  <a:pt x="155575" y="401319"/>
                </a:lnTo>
                <a:close/>
              </a:path>
              <a:path w="581660" h="844550">
                <a:moveTo>
                  <a:pt x="378460" y="495299"/>
                </a:moveTo>
                <a:lnTo>
                  <a:pt x="354330" y="495299"/>
                </a:lnTo>
                <a:lnTo>
                  <a:pt x="314960" y="528319"/>
                </a:lnTo>
                <a:lnTo>
                  <a:pt x="322873" y="528319"/>
                </a:lnTo>
                <a:lnTo>
                  <a:pt x="354330" y="499109"/>
                </a:lnTo>
                <a:lnTo>
                  <a:pt x="378460" y="495299"/>
                </a:lnTo>
                <a:close/>
              </a:path>
              <a:path w="581660" h="844550">
                <a:moveTo>
                  <a:pt x="40640" y="369569"/>
                </a:moveTo>
                <a:lnTo>
                  <a:pt x="39370" y="380999"/>
                </a:lnTo>
                <a:lnTo>
                  <a:pt x="63500" y="393699"/>
                </a:lnTo>
                <a:lnTo>
                  <a:pt x="67310" y="412749"/>
                </a:lnTo>
                <a:lnTo>
                  <a:pt x="121496" y="405129"/>
                </a:lnTo>
                <a:lnTo>
                  <a:pt x="67310" y="405129"/>
                </a:lnTo>
                <a:lnTo>
                  <a:pt x="71120" y="388619"/>
                </a:lnTo>
                <a:lnTo>
                  <a:pt x="40640" y="369569"/>
                </a:lnTo>
                <a:close/>
              </a:path>
              <a:path w="581660" h="844550">
                <a:moveTo>
                  <a:pt x="152400" y="396239"/>
                </a:moveTo>
                <a:lnTo>
                  <a:pt x="67310" y="405129"/>
                </a:lnTo>
                <a:lnTo>
                  <a:pt x="121496" y="405129"/>
                </a:lnTo>
                <a:lnTo>
                  <a:pt x="148590" y="401319"/>
                </a:lnTo>
                <a:lnTo>
                  <a:pt x="155575" y="401319"/>
                </a:lnTo>
                <a:lnTo>
                  <a:pt x="152400" y="396239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34350" y="5507690"/>
            <a:ext cx="164715" cy="41462"/>
          </a:xfrm>
          <a:custGeom>
            <a:avLst/>
            <a:gdLst/>
            <a:ahLst/>
            <a:cxnLst/>
            <a:rect l="l" t="t" r="r" b="b"/>
            <a:pathLst>
              <a:path w="135890" h="46989">
                <a:moveTo>
                  <a:pt x="0" y="3809"/>
                </a:moveTo>
                <a:lnTo>
                  <a:pt x="3810" y="0"/>
                </a:lnTo>
                <a:lnTo>
                  <a:pt x="92710" y="11429"/>
                </a:lnTo>
                <a:lnTo>
                  <a:pt x="135890" y="46989"/>
                </a:lnTo>
                <a:lnTo>
                  <a:pt x="92710" y="19049"/>
                </a:lnTo>
                <a:lnTo>
                  <a:pt x="0" y="3809"/>
                </a:lnTo>
              </a:path>
            </a:pathLst>
          </a:custGeom>
          <a:ln w="9525">
            <a:solidFill>
              <a:srgbClr val="CF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33500" y="6031285"/>
            <a:ext cx="211667" cy="225798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882072" y="5549153"/>
            <a:ext cx="451042" cy="510988"/>
          </a:xfrm>
          <a:custGeom>
            <a:avLst/>
            <a:gdLst/>
            <a:ahLst/>
            <a:cxnLst/>
            <a:rect l="l" t="t" r="r" b="b"/>
            <a:pathLst>
              <a:path w="372109" h="579120">
                <a:moveTo>
                  <a:pt x="372109" y="579119"/>
                </a:moveTo>
                <a:lnTo>
                  <a:pt x="344170" y="548640"/>
                </a:lnTo>
                <a:lnTo>
                  <a:pt x="355600" y="488949"/>
                </a:lnTo>
                <a:lnTo>
                  <a:pt x="339090" y="448309"/>
                </a:lnTo>
                <a:lnTo>
                  <a:pt x="314959" y="452119"/>
                </a:lnTo>
                <a:lnTo>
                  <a:pt x="279400" y="485139"/>
                </a:lnTo>
                <a:lnTo>
                  <a:pt x="214629" y="477519"/>
                </a:lnTo>
                <a:lnTo>
                  <a:pt x="177800" y="405129"/>
                </a:lnTo>
                <a:lnTo>
                  <a:pt x="125729" y="377189"/>
                </a:lnTo>
                <a:lnTo>
                  <a:pt x="109219" y="354329"/>
                </a:lnTo>
                <a:lnTo>
                  <a:pt x="27939" y="365759"/>
                </a:lnTo>
                <a:lnTo>
                  <a:pt x="24129" y="346709"/>
                </a:lnTo>
                <a:lnTo>
                  <a:pt x="0" y="334009"/>
                </a:lnTo>
                <a:lnTo>
                  <a:pt x="1269" y="322579"/>
                </a:lnTo>
                <a:lnTo>
                  <a:pt x="31749" y="341629"/>
                </a:lnTo>
                <a:lnTo>
                  <a:pt x="27939" y="358139"/>
                </a:lnTo>
                <a:lnTo>
                  <a:pt x="113029" y="349249"/>
                </a:lnTo>
                <a:lnTo>
                  <a:pt x="125729" y="369569"/>
                </a:lnTo>
                <a:lnTo>
                  <a:pt x="185419" y="401319"/>
                </a:lnTo>
                <a:lnTo>
                  <a:pt x="218440" y="469899"/>
                </a:lnTo>
                <a:lnTo>
                  <a:pt x="251459" y="481329"/>
                </a:lnTo>
                <a:lnTo>
                  <a:pt x="275590" y="481329"/>
                </a:lnTo>
                <a:lnTo>
                  <a:pt x="314959" y="448309"/>
                </a:lnTo>
                <a:lnTo>
                  <a:pt x="339090" y="448309"/>
                </a:lnTo>
                <a:lnTo>
                  <a:pt x="342900" y="448309"/>
                </a:lnTo>
                <a:lnTo>
                  <a:pt x="359409" y="472439"/>
                </a:lnTo>
                <a:lnTo>
                  <a:pt x="347980" y="548640"/>
                </a:lnTo>
                <a:lnTo>
                  <a:pt x="372109" y="579119"/>
                </a:lnTo>
              </a:path>
              <a:path w="372109" h="579120">
                <a:moveTo>
                  <a:pt x="49529" y="273049"/>
                </a:moveTo>
                <a:lnTo>
                  <a:pt x="96519" y="257809"/>
                </a:lnTo>
                <a:lnTo>
                  <a:pt x="124459" y="224789"/>
                </a:lnTo>
                <a:lnTo>
                  <a:pt x="132079" y="193039"/>
                </a:lnTo>
                <a:lnTo>
                  <a:pt x="115569" y="181609"/>
                </a:lnTo>
                <a:lnTo>
                  <a:pt x="59689" y="189229"/>
                </a:lnTo>
                <a:lnTo>
                  <a:pt x="34289" y="129539"/>
                </a:lnTo>
                <a:lnTo>
                  <a:pt x="34289" y="92709"/>
                </a:lnTo>
                <a:lnTo>
                  <a:pt x="58419" y="60959"/>
                </a:lnTo>
                <a:lnTo>
                  <a:pt x="90169" y="57149"/>
                </a:lnTo>
                <a:lnTo>
                  <a:pt x="106679" y="36829"/>
                </a:lnTo>
                <a:lnTo>
                  <a:pt x="97789" y="0"/>
                </a:lnTo>
                <a:lnTo>
                  <a:pt x="123189" y="20319"/>
                </a:lnTo>
                <a:lnTo>
                  <a:pt x="106679" y="60959"/>
                </a:lnTo>
                <a:lnTo>
                  <a:pt x="50799" y="77469"/>
                </a:lnTo>
                <a:lnTo>
                  <a:pt x="43179" y="120649"/>
                </a:lnTo>
                <a:lnTo>
                  <a:pt x="59689" y="181609"/>
                </a:lnTo>
                <a:lnTo>
                  <a:pt x="124459" y="176529"/>
                </a:lnTo>
                <a:lnTo>
                  <a:pt x="144779" y="204469"/>
                </a:lnTo>
                <a:lnTo>
                  <a:pt x="100329" y="265429"/>
                </a:lnTo>
                <a:lnTo>
                  <a:pt x="49529" y="273049"/>
                </a:lnTo>
              </a:path>
            </a:pathLst>
          </a:custGeom>
          <a:ln w="9525">
            <a:solidFill>
              <a:srgbClr val="CFD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bg object 8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61308" y="6045573"/>
            <a:ext cx="144703" cy="207308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7861" y="3573287"/>
            <a:ext cx="217793" cy="68893"/>
          </a:xfrm>
          <a:prstGeom prst="rect">
            <a:avLst/>
          </a:prstGeom>
        </p:spPr>
      </p:pic>
      <p:sp>
        <p:nvSpPr>
          <p:cNvPr id="83" name="bg object 83"/>
          <p:cNvSpPr/>
          <p:nvPr/>
        </p:nvSpPr>
        <p:spPr>
          <a:xfrm>
            <a:off x="1103744" y="5034803"/>
            <a:ext cx="112376" cy="50426"/>
          </a:xfrm>
          <a:custGeom>
            <a:avLst/>
            <a:gdLst/>
            <a:ahLst/>
            <a:cxnLst/>
            <a:rect l="l" t="t" r="r" b="b"/>
            <a:pathLst>
              <a:path w="92709" h="57150">
                <a:moveTo>
                  <a:pt x="0" y="57150"/>
                </a:moveTo>
                <a:lnTo>
                  <a:pt x="29209" y="52069"/>
                </a:lnTo>
                <a:lnTo>
                  <a:pt x="9271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103744" y="5020234"/>
            <a:ext cx="150861" cy="32497"/>
          </a:xfrm>
          <a:custGeom>
            <a:avLst/>
            <a:gdLst/>
            <a:ahLst/>
            <a:cxnLst/>
            <a:rect l="l" t="t" r="r" b="b"/>
            <a:pathLst>
              <a:path w="124459" h="36829">
                <a:moveTo>
                  <a:pt x="0" y="36830"/>
                </a:moveTo>
                <a:lnTo>
                  <a:pt x="12446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139757" y="3694579"/>
            <a:ext cx="161636" cy="14568"/>
          </a:xfrm>
          <a:custGeom>
            <a:avLst/>
            <a:gdLst/>
            <a:ahLst/>
            <a:cxnLst/>
            <a:rect l="l" t="t" r="r" b="b"/>
            <a:pathLst>
              <a:path w="133350" h="16510">
                <a:moveTo>
                  <a:pt x="0" y="16510"/>
                </a:moveTo>
                <a:lnTo>
                  <a:pt x="27940" y="3810"/>
                </a:lnTo>
                <a:lnTo>
                  <a:pt x="100330" y="3810"/>
                </a:lnTo>
                <a:lnTo>
                  <a:pt x="13335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2125903" y="3687855"/>
            <a:ext cx="135467" cy="32497"/>
          </a:xfrm>
          <a:custGeom>
            <a:avLst/>
            <a:gdLst/>
            <a:ahLst/>
            <a:cxnLst/>
            <a:rect l="l" t="t" r="r" b="b"/>
            <a:pathLst>
              <a:path w="111760" h="36829">
                <a:moveTo>
                  <a:pt x="15239" y="36829"/>
                </a:moveTo>
                <a:lnTo>
                  <a:pt x="11429" y="24129"/>
                </a:lnTo>
                <a:lnTo>
                  <a:pt x="0" y="36829"/>
                </a:lnTo>
                <a:lnTo>
                  <a:pt x="15239" y="7619"/>
                </a:lnTo>
                <a:lnTo>
                  <a:pt x="19049" y="3809"/>
                </a:lnTo>
                <a:lnTo>
                  <a:pt x="111759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2189017" y="5556996"/>
            <a:ext cx="58497" cy="78441"/>
          </a:xfrm>
          <a:custGeom>
            <a:avLst/>
            <a:gdLst/>
            <a:ahLst/>
            <a:cxnLst/>
            <a:rect l="l" t="t" r="r" b="b"/>
            <a:pathLst>
              <a:path w="48260" h="88900">
                <a:moveTo>
                  <a:pt x="0" y="88900"/>
                </a:moveTo>
                <a:lnTo>
                  <a:pt x="4826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2193635" y="5550273"/>
            <a:ext cx="83127" cy="85165"/>
          </a:xfrm>
          <a:custGeom>
            <a:avLst/>
            <a:gdLst/>
            <a:ahLst/>
            <a:cxnLst/>
            <a:rect l="l" t="t" r="r" b="b"/>
            <a:pathLst>
              <a:path w="68580" h="96520">
                <a:moveTo>
                  <a:pt x="0" y="96520"/>
                </a:moveTo>
                <a:lnTo>
                  <a:pt x="6858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bg object 8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84092" y="5154437"/>
            <a:ext cx="200859" cy="361367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2453793" y="5084109"/>
            <a:ext cx="310958" cy="156882"/>
          </a:xfrm>
          <a:custGeom>
            <a:avLst/>
            <a:gdLst/>
            <a:ahLst/>
            <a:cxnLst/>
            <a:rect l="l" t="t" r="r" b="b"/>
            <a:pathLst>
              <a:path w="256539" h="177800">
                <a:moveTo>
                  <a:pt x="0" y="177800"/>
                </a:moveTo>
                <a:lnTo>
                  <a:pt x="0" y="161290"/>
                </a:lnTo>
                <a:lnTo>
                  <a:pt x="0" y="149860"/>
                </a:lnTo>
                <a:lnTo>
                  <a:pt x="3810" y="85090"/>
                </a:lnTo>
                <a:lnTo>
                  <a:pt x="35560" y="33019"/>
                </a:lnTo>
                <a:lnTo>
                  <a:pt x="39370" y="27939"/>
                </a:lnTo>
                <a:lnTo>
                  <a:pt x="87630" y="0"/>
                </a:lnTo>
                <a:lnTo>
                  <a:pt x="176530" y="11430"/>
                </a:lnTo>
                <a:lnTo>
                  <a:pt x="180340" y="11430"/>
                </a:lnTo>
                <a:lnTo>
                  <a:pt x="187960" y="11430"/>
                </a:lnTo>
                <a:lnTo>
                  <a:pt x="224790" y="19050"/>
                </a:lnTo>
                <a:lnTo>
                  <a:pt x="256540" y="1905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463029" y="5573805"/>
            <a:ext cx="155479" cy="20171"/>
          </a:xfrm>
          <a:custGeom>
            <a:avLst/>
            <a:gdLst/>
            <a:ahLst/>
            <a:cxnLst/>
            <a:rect l="l" t="t" r="r" b="b"/>
            <a:pathLst>
              <a:path w="128269" h="22860">
                <a:moveTo>
                  <a:pt x="0" y="0"/>
                </a:moveTo>
                <a:lnTo>
                  <a:pt x="80010" y="22860"/>
                </a:lnTo>
                <a:lnTo>
                  <a:pt x="120650" y="15240"/>
                </a:lnTo>
                <a:lnTo>
                  <a:pt x="128270" y="1016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53425" y="5099528"/>
            <a:ext cx="283987" cy="195520"/>
          </a:xfrm>
          <a:prstGeom prst="rect">
            <a:avLst/>
          </a:prstGeom>
        </p:spPr>
      </p:pic>
      <p:sp>
        <p:nvSpPr>
          <p:cNvPr id="93" name="bg object 93"/>
          <p:cNvSpPr/>
          <p:nvPr/>
        </p:nvSpPr>
        <p:spPr>
          <a:xfrm>
            <a:off x="2667770" y="5604061"/>
            <a:ext cx="63114" cy="11206"/>
          </a:xfrm>
          <a:custGeom>
            <a:avLst/>
            <a:gdLst/>
            <a:ahLst/>
            <a:cxnLst/>
            <a:rect l="l" t="t" r="r" b="b"/>
            <a:pathLst>
              <a:path w="52069" h="12700">
                <a:moveTo>
                  <a:pt x="0" y="12699"/>
                </a:moveTo>
                <a:lnTo>
                  <a:pt x="12700" y="3809"/>
                </a:lnTo>
                <a:lnTo>
                  <a:pt x="52069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2667770" y="5604061"/>
            <a:ext cx="15394" cy="3362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0" y="0"/>
                </a:moveTo>
                <a:lnTo>
                  <a:pt x="12700" y="381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2667770" y="5511053"/>
            <a:ext cx="121612" cy="79562"/>
          </a:xfrm>
          <a:custGeom>
            <a:avLst/>
            <a:gdLst/>
            <a:ahLst/>
            <a:cxnLst/>
            <a:rect l="l" t="t" r="r" b="b"/>
            <a:pathLst>
              <a:path w="100330" h="90170">
                <a:moveTo>
                  <a:pt x="0" y="90170"/>
                </a:moveTo>
                <a:lnTo>
                  <a:pt x="24130" y="88900"/>
                </a:lnTo>
                <a:lnTo>
                  <a:pt x="60960" y="85090"/>
                </a:lnTo>
                <a:lnTo>
                  <a:pt x="83820" y="57150"/>
                </a:lnTo>
                <a:lnTo>
                  <a:pt x="10033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2697017" y="5589494"/>
            <a:ext cx="38485" cy="11206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0" y="0"/>
                </a:moveTo>
                <a:lnTo>
                  <a:pt x="31750" y="1270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2686241" y="3699061"/>
            <a:ext cx="116994" cy="28015"/>
          </a:xfrm>
          <a:custGeom>
            <a:avLst/>
            <a:gdLst/>
            <a:ahLst/>
            <a:cxnLst/>
            <a:rect l="l" t="t" r="r" b="b"/>
            <a:pathLst>
              <a:path w="96519" h="31750">
                <a:moveTo>
                  <a:pt x="0" y="0"/>
                </a:moveTo>
                <a:lnTo>
                  <a:pt x="8890" y="3810"/>
                </a:lnTo>
                <a:lnTo>
                  <a:pt x="96520" y="3175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2730884" y="3699061"/>
            <a:ext cx="101600" cy="10085"/>
          </a:xfrm>
          <a:custGeom>
            <a:avLst/>
            <a:gdLst/>
            <a:ahLst/>
            <a:cxnLst/>
            <a:rect l="l" t="t" r="r" b="b"/>
            <a:pathLst>
              <a:path w="83819" h="11429">
                <a:moveTo>
                  <a:pt x="0" y="0"/>
                </a:moveTo>
                <a:lnTo>
                  <a:pt x="83820" y="1143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2755514" y="5604062"/>
            <a:ext cx="84667" cy="91887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0" y="0"/>
                </a:moveTo>
                <a:lnTo>
                  <a:pt x="5080" y="31750"/>
                </a:lnTo>
                <a:lnTo>
                  <a:pt x="16510" y="43180"/>
                </a:lnTo>
                <a:lnTo>
                  <a:pt x="53340" y="71120"/>
                </a:lnTo>
                <a:lnTo>
                  <a:pt x="69850" y="104139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2755514" y="5561479"/>
            <a:ext cx="13855" cy="39221"/>
          </a:xfrm>
          <a:custGeom>
            <a:avLst/>
            <a:gdLst/>
            <a:ahLst/>
            <a:cxnLst/>
            <a:rect l="l" t="t" r="r" b="b"/>
            <a:pathLst>
              <a:path w="11430" h="44450">
                <a:moveTo>
                  <a:pt x="0" y="44450"/>
                </a:moveTo>
                <a:lnTo>
                  <a:pt x="1143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2761672" y="5599580"/>
            <a:ext cx="43103" cy="42582"/>
          </a:xfrm>
          <a:custGeom>
            <a:avLst/>
            <a:gdLst/>
            <a:ahLst/>
            <a:cxnLst/>
            <a:rect l="l" t="t" r="r" b="b"/>
            <a:pathLst>
              <a:path w="35560" h="48260">
                <a:moveTo>
                  <a:pt x="22860" y="0"/>
                </a:moveTo>
                <a:lnTo>
                  <a:pt x="0" y="36830"/>
                </a:lnTo>
                <a:lnTo>
                  <a:pt x="11430" y="48260"/>
                </a:lnTo>
                <a:lnTo>
                  <a:pt x="31750" y="40640"/>
                </a:lnTo>
                <a:lnTo>
                  <a:pt x="35560" y="508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2793999" y="5497605"/>
            <a:ext cx="83127" cy="84044"/>
          </a:xfrm>
          <a:custGeom>
            <a:avLst/>
            <a:gdLst/>
            <a:ahLst/>
            <a:cxnLst/>
            <a:rect l="l" t="t" r="r" b="b"/>
            <a:pathLst>
              <a:path w="68580" h="95250">
                <a:moveTo>
                  <a:pt x="0" y="0"/>
                </a:moveTo>
                <a:lnTo>
                  <a:pt x="16510" y="83820"/>
                </a:lnTo>
                <a:lnTo>
                  <a:pt x="33020" y="95250"/>
                </a:lnTo>
                <a:lnTo>
                  <a:pt x="68580" y="9144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2809393" y="5592855"/>
            <a:ext cx="49261" cy="31376"/>
          </a:xfrm>
          <a:custGeom>
            <a:avLst/>
            <a:gdLst/>
            <a:ahLst/>
            <a:cxnLst/>
            <a:rect l="l" t="t" r="r" b="b"/>
            <a:pathLst>
              <a:path w="40639" h="35560">
                <a:moveTo>
                  <a:pt x="0" y="16509"/>
                </a:moveTo>
                <a:lnTo>
                  <a:pt x="16510" y="35559"/>
                </a:lnTo>
                <a:lnTo>
                  <a:pt x="40640" y="27939"/>
                </a:lnTo>
                <a:lnTo>
                  <a:pt x="40640" y="11429"/>
                </a:lnTo>
                <a:lnTo>
                  <a:pt x="2032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2840180" y="5585011"/>
            <a:ext cx="18473" cy="103093"/>
          </a:xfrm>
          <a:custGeom>
            <a:avLst/>
            <a:gdLst/>
            <a:ahLst/>
            <a:cxnLst/>
            <a:rect l="l" t="t" r="r" b="b"/>
            <a:pathLst>
              <a:path w="15239" h="116839">
                <a:moveTo>
                  <a:pt x="0" y="116840"/>
                </a:moveTo>
                <a:lnTo>
                  <a:pt x="15240" y="36830"/>
                </a:lnTo>
                <a:lnTo>
                  <a:pt x="15240" y="20320"/>
                </a:lnTo>
                <a:lnTo>
                  <a:pt x="1143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2847877" y="3737161"/>
            <a:ext cx="112376" cy="13447"/>
          </a:xfrm>
          <a:custGeom>
            <a:avLst/>
            <a:gdLst/>
            <a:ahLst/>
            <a:cxnLst/>
            <a:rect l="l" t="t" r="r" b="b"/>
            <a:pathLst>
              <a:path w="92710" h="15239">
                <a:moveTo>
                  <a:pt x="0" y="0"/>
                </a:moveTo>
                <a:lnTo>
                  <a:pt x="92710" y="1524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2861732" y="3719231"/>
            <a:ext cx="113915" cy="28015"/>
          </a:xfrm>
          <a:custGeom>
            <a:avLst/>
            <a:gdLst/>
            <a:ahLst/>
            <a:cxnLst/>
            <a:rect l="l" t="t" r="r" b="b"/>
            <a:pathLst>
              <a:path w="93980" h="31750">
                <a:moveTo>
                  <a:pt x="0" y="0"/>
                </a:moveTo>
                <a:lnTo>
                  <a:pt x="93980" y="3175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3092641" y="3757332"/>
            <a:ext cx="146242" cy="13447"/>
          </a:xfrm>
          <a:custGeom>
            <a:avLst/>
            <a:gdLst/>
            <a:ahLst/>
            <a:cxnLst/>
            <a:rect l="l" t="t" r="r" b="b"/>
            <a:pathLst>
              <a:path w="120650" h="15239">
                <a:moveTo>
                  <a:pt x="0" y="0"/>
                </a:moveTo>
                <a:lnTo>
                  <a:pt x="120650" y="1524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3101878" y="3745006"/>
            <a:ext cx="175491" cy="7844"/>
          </a:xfrm>
          <a:custGeom>
            <a:avLst/>
            <a:gdLst/>
            <a:ahLst/>
            <a:cxnLst/>
            <a:rect l="l" t="t" r="r" b="b"/>
            <a:pathLst>
              <a:path w="144780" h="8889">
                <a:moveTo>
                  <a:pt x="0" y="8889"/>
                </a:moveTo>
                <a:lnTo>
                  <a:pt x="14478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3135744" y="4606737"/>
            <a:ext cx="132388" cy="13447"/>
          </a:xfrm>
          <a:custGeom>
            <a:avLst/>
            <a:gdLst/>
            <a:ahLst/>
            <a:cxnLst/>
            <a:rect l="l" t="t" r="r" b="b"/>
            <a:pathLst>
              <a:path w="109219" h="15239">
                <a:moveTo>
                  <a:pt x="0" y="0"/>
                </a:moveTo>
                <a:lnTo>
                  <a:pt x="109220" y="15239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3155756" y="4549587"/>
            <a:ext cx="112376" cy="49306"/>
          </a:xfrm>
          <a:custGeom>
            <a:avLst/>
            <a:gdLst/>
            <a:ahLst/>
            <a:cxnLst/>
            <a:rect l="l" t="t" r="r" b="b"/>
            <a:pathLst>
              <a:path w="92710" h="55879">
                <a:moveTo>
                  <a:pt x="0" y="55880"/>
                </a:moveTo>
                <a:lnTo>
                  <a:pt x="27940" y="44450"/>
                </a:lnTo>
                <a:lnTo>
                  <a:pt x="55880" y="0"/>
                </a:lnTo>
                <a:lnTo>
                  <a:pt x="52069" y="35560"/>
                </a:lnTo>
                <a:lnTo>
                  <a:pt x="92710" y="5588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3263515" y="5090832"/>
            <a:ext cx="141623" cy="13447"/>
          </a:xfrm>
          <a:custGeom>
            <a:avLst/>
            <a:gdLst/>
            <a:ahLst/>
            <a:cxnLst/>
            <a:rect l="l" t="t" r="r" b="b"/>
            <a:pathLst>
              <a:path w="116839" h="15239">
                <a:moveTo>
                  <a:pt x="0" y="0"/>
                </a:moveTo>
                <a:lnTo>
                  <a:pt x="80010" y="7620"/>
                </a:lnTo>
                <a:lnTo>
                  <a:pt x="116839" y="1524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3272751" y="4604496"/>
            <a:ext cx="116994" cy="15688"/>
          </a:xfrm>
          <a:custGeom>
            <a:avLst/>
            <a:gdLst/>
            <a:ahLst/>
            <a:cxnLst/>
            <a:rect l="l" t="t" r="r" b="b"/>
            <a:pathLst>
              <a:path w="96519" h="17779">
                <a:moveTo>
                  <a:pt x="0" y="17779"/>
                </a:moveTo>
                <a:lnTo>
                  <a:pt x="9652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3400520" y="3765176"/>
            <a:ext cx="121612" cy="7844"/>
          </a:xfrm>
          <a:custGeom>
            <a:avLst/>
            <a:gdLst/>
            <a:ahLst/>
            <a:cxnLst/>
            <a:rect l="l" t="t" r="r" b="b"/>
            <a:pathLst>
              <a:path w="100330" h="8889">
                <a:moveTo>
                  <a:pt x="0" y="8889"/>
                </a:moveTo>
                <a:lnTo>
                  <a:pt x="10033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3414376" y="3743885"/>
            <a:ext cx="137006" cy="10085"/>
          </a:xfrm>
          <a:custGeom>
            <a:avLst/>
            <a:gdLst/>
            <a:ahLst/>
            <a:cxnLst/>
            <a:rect l="l" t="t" r="r" b="b"/>
            <a:pathLst>
              <a:path w="113030" h="11429">
                <a:moveTo>
                  <a:pt x="0" y="0"/>
                </a:moveTo>
                <a:lnTo>
                  <a:pt x="113030" y="1143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3542145" y="5106520"/>
            <a:ext cx="58497" cy="52668"/>
          </a:xfrm>
          <a:custGeom>
            <a:avLst/>
            <a:gdLst/>
            <a:ahLst/>
            <a:cxnLst/>
            <a:rect l="l" t="t" r="r" b="b"/>
            <a:pathLst>
              <a:path w="48260" h="59689">
                <a:moveTo>
                  <a:pt x="0" y="0"/>
                </a:moveTo>
                <a:lnTo>
                  <a:pt x="35560" y="12700"/>
                </a:lnTo>
                <a:lnTo>
                  <a:pt x="48260" y="35560"/>
                </a:lnTo>
                <a:lnTo>
                  <a:pt x="48260" y="5969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3600641" y="5109881"/>
            <a:ext cx="58497" cy="28015"/>
          </a:xfrm>
          <a:custGeom>
            <a:avLst/>
            <a:gdLst/>
            <a:ahLst/>
            <a:cxnLst/>
            <a:rect l="l" t="t" r="r" b="b"/>
            <a:pathLst>
              <a:path w="48260" h="31750">
                <a:moveTo>
                  <a:pt x="0" y="31750"/>
                </a:moveTo>
                <a:lnTo>
                  <a:pt x="11430" y="3809"/>
                </a:lnTo>
                <a:lnTo>
                  <a:pt x="4826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3725332" y="4416237"/>
            <a:ext cx="434109" cy="84044"/>
          </a:xfrm>
          <a:custGeom>
            <a:avLst/>
            <a:gdLst/>
            <a:ahLst/>
            <a:cxnLst/>
            <a:rect l="l" t="t" r="r" b="b"/>
            <a:pathLst>
              <a:path w="358139" h="95250">
                <a:moveTo>
                  <a:pt x="0" y="95249"/>
                </a:moveTo>
                <a:lnTo>
                  <a:pt x="27940" y="74929"/>
                </a:lnTo>
                <a:lnTo>
                  <a:pt x="40640" y="67309"/>
                </a:lnTo>
                <a:lnTo>
                  <a:pt x="59690" y="50799"/>
                </a:lnTo>
                <a:lnTo>
                  <a:pt x="124460" y="10159"/>
                </a:lnTo>
                <a:lnTo>
                  <a:pt x="213360" y="8889"/>
                </a:lnTo>
                <a:lnTo>
                  <a:pt x="265430" y="8889"/>
                </a:lnTo>
                <a:lnTo>
                  <a:pt x="280670" y="8889"/>
                </a:lnTo>
                <a:lnTo>
                  <a:pt x="35814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3745346" y="4398308"/>
            <a:ext cx="461818" cy="80682"/>
          </a:xfrm>
          <a:custGeom>
            <a:avLst/>
            <a:gdLst/>
            <a:ahLst/>
            <a:cxnLst/>
            <a:rect l="l" t="t" r="r" b="b"/>
            <a:pathLst>
              <a:path w="381000" h="91439">
                <a:moveTo>
                  <a:pt x="0" y="91439"/>
                </a:moveTo>
                <a:lnTo>
                  <a:pt x="50800" y="43179"/>
                </a:lnTo>
                <a:lnTo>
                  <a:pt x="111760" y="13969"/>
                </a:lnTo>
                <a:lnTo>
                  <a:pt x="200660" y="5079"/>
                </a:lnTo>
                <a:lnTo>
                  <a:pt x="267970" y="5079"/>
                </a:lnTo>
                <a:lnTo>
                  <a:pt x="377190" y="0"/>
                </a:lnTo>
                <a:lnTo>
                  <a:pt x="381000" y="3809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3760739" y="5061697"/>
            <a:ext cx="215515" cy="40341"/>
          </a:xfrm>
          <a:custGeom>
            <a:avLst/>
            <a:gdLst/>
            <a:ahLst/>
            <a:cxnLst/>
            <a:rect l="l" t="t" r="r" b="b"/>
            <a:pathLst>
              <a:path w="177800" h="45720">
                <a:moveTo>
                  <a:pt x="0" y="45720"/>
                </a:moveTo>
                <a:lnTo>
                  <a:pt x="88900" y="20320"/>
                </a:lnTo>
                <a:lnTo>
                  <a:pt x="17780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3797683" y="4424083"/>
            <a:ext cx="186267" cy="36979"/>
          </a:xfrm>
          <a:custGeom>
            <a:avLst/>
            <a:gdLst/>
            <a:ahLst/>
            <a:cxnLst/>
            <a:rect l="l" t="t" r="r" b="b"/>
            <a:pathLst>
              <a:path w="153670" h="41910">
                <a:moveTo>
                  <a:pt x="0" y="41910"/>
                </a:moveTo>
                <a:lnTo>
                  <a:pt x="64769" y="16510"/>
                </a:lnTo>
                <a:lnTo>
                  <a:pt x="15367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3806921" y="4400550"/>
            <a:ext cx="181648" cy="35859"/>
          </a:xfrm>
          <a:custGeom>
            <a:avLst/>
            <a:gdLst/>
            <a:ahLst/>
            <a:cxnLst/>
            <a:rect l="l" t="t" r="r" b="b"/>
            <a:pathLst>
              <a:path w="149860" h="40639">
                <a:moveTo>
                  <a:pt x="0" y="40639"/>
                </a:moveTo>
                <a:lnTo>
                  <a:pt x="8890" y="24129"/>
                </a:lnTo>
                <a:lnTo>
                  <a:pt x="57150" y="0"/>
                </a:lnTo>
                <a:lnTo>
                  <a:pt x="149860" y="2539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3863878" y="5065058"/>
            <a:ext cx="126229" cy="64994"/>
          </a:xfrm>
          <a:custGeom>
            <a:avLst/>
            <a:gdLst/>
            <a:ahLst/>
            <a:cxnLst/>
            <a:rect l="l" t="t" r="r" b="b"/>
            <a:pathLst>
              <a:path w="104139" h="73660">
                <a:moveTo>
                  <a:pt x="0" y="73660"/>
                </a:moveTo>
                <a:lnTo>
                  <a:pt x="3810" y="60960"/>
                </a:lnTo>
                <a:lnTo>
                  <a:pt x="104139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047066" y="4424082"/>
            <a:ext cx="121612" cy="5603"/>
          </a:xfrm>
          <a:custGeom>
            <a:avLst/>
            <a:gdLst/>
            <a:ahLst/>
            <a:cxnLst/>
            <a:rect l="l" t="t" r="r" b="b"/>
            <a:pathLst>
              <a:path w="100329" h="6350">
                <a:moveTo>
                  <a:pt x="0" y="0"/>
                </a:moveTo>
                <a:lnTo>
                  <a:pt x="15240" y="0"/>
                </a:lnTo>
                <a:lnTo>
                  <a:pt x="100330" y="635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054762" y="3846980"/>
            <a:ext cx="127770" cy="23532"/>
          </a:xfrm>
          <a:custGeom>
            <a:avLst/>
            <a:gdLst/>
            <a:ahLst/>
            <a:cxnLst/>
            <a:rect l="l" t="t" r="r" b="b"/>
            <a:pathLst>
              <a:path w="105410" h="26670">
                <a:moveTo>
                  <a:pt x="0" y="0"/>
                </a:moveTo>
                <a:lnTo>
                  <a:pt x="40640" y="0"/>
                </a:lnTo>
                <a:lnTo>
                  <a:pt x="76200" y="22860"/>
                </a:lnTo>
                <a:lnTo>
                  <a:pt x="81280" y="22860"/>
                </a:lnTo>
                <a:lnTo>
                  <a:pt x="105410" y="2667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070157" y="4402790"/>
            <a:ext cx="118533" cy="5603"/>
          </a:xfrm>
          <a:custGeom>
            <a:avLst/>
            <a:gdLst/>
            <a:ahLst/>
            <a:cxnLst/>
            <a:rect l="l" t="t" r="r" b="b"/>
            <a:pathLst>
              <a:path w="97789" h="6350">
                <a:moveTo>
                  <a:pt x="0" y="0"/>
                </a:moveTo>
                <a:lnTo>
                  <a:pt x="97790" y="635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063999" y="3789830"/>
            <a:ext cx="258618" cy="45943"/>
          </a:xfrm>
          <a:custGeom>
            <a:avLst/>
            <a:gdLst/>
            <a:ahLst/>
            <a:cxnLst/>
            <a:rect l="l" t="t" r="r" b="b"/>
            <a:pathLst>
              <a:path w="213360" h="52070">
                <a:moveTo>
                  <a:pt x="0" y="52070"/>
                </a:moveTo>
                <a:lnTo>
                  <a:pt x="85090" y="24130"/>
                </a:lnTo>
                <a:lnTo>
                  <a:pt x="96520" y="0"/>
                </a:lnTo>
                <a:lnTo>
                  <a:pt x="116839" y="3810"/>
                </a:lnTo>
                <a:lnTo>
                  <a:pt x="137160" y="15240"/>
                </a:lnTo>
                <a:lnTo>
                  <a:pt x="181610" y="22860"/>
                </a:lnTo>
                <a:lnTo>
                  <a:pt x="213360" y="2286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4182533" y="3816723"/>
            <a:ext cx="144703" cy="61632"/>
          </a:xfrm>
          <a:custGeom>
            <a:avLst/>
            <a:gdLst/>
            <a:ahLst/>
            <a:cxnLst/>
            <a:rect l="l" t="t" r="r" b="b"/>
            <a:pathLst>
              <a:path w="119379" h="69850">
                <a:moveTo>
                  <a:pt x="0" y="69850"/>
                </a:moveTo>
                <a:lnTo>
                  <a:pt x="46990" y="16509"/>
                </a:lnTo>
                <a:lnTo>
                  <a:pt x="11938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4137890" y="3832411"/>
            <a:ext cx="43103" cy="34738"/>
          </a:xfrm>
          <a:custGeom>
            <a:avLst/>
            <a:gdLst/>
            <a:ahLst/>
            <a:cxnLst/>
            <a:rect l="l" t="t" r="r" b="b"/>
            <a:pathLst>
              <a:path w="35560" h="39370">
                <a:moveTo>
                  <a:pt x="35560" y="19050"/>
                </a:moveTo>
                <a:lnTo>
                  <a:pt x="12700" y="39370"/>
                </a:lnTo>
                <a:lnTo>
                  <a:pt x="7620" y="39370"/>
                </a:lnTo>
                <a:lnTo>
                  <a:pt x="0" y="20320"/>
                </a:lnTo>
                <a:lnTo>
                  <a:pt x="3556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4180994" y="3793191"/>
            <a:ext cx="33867" cy="31376"/>
          </a:xfrm>
          <a:custGeom>
            <a:avLst/>
            <a:gdLst/>
            <a:ahLst/>
            <a:cxnLst/>
            <a:rect l="l" t="t" r="r" b="b"/>
            <a:pathLst>
              <a:path w="27939" h="35560">
                <a:moveTo>
                  <a:pt x="0" y="35560"/>
                </a:moveTo>
                <a:lnTo>
                  <a:pt x="27940" y="19050"/>
                </a:lnTo>
                <a:lnTo>
                  <a:pt x="20320" y="0"/>
                </a:lnTo>
                <a:lnTo>
                  <a:pt x="0" y="1143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4262581" y="4955241"/>
            <a:ext cx="278630" cy="11206"/>
          </a:xfrm>
          <a:custGeom>
            <a:avLst/>
            <a:gdLst/>
            <a:ahLst/>
            <a:cxnLst/>
            <a:rect l="l" t="t" r="r" b="b"/>
            <a:pathLst>
              <a:path w="229870" h="12700">
                <a:moveTo>
                  <a:pt x="0" y="10160"/>
                </a:moveTo>
                <a:lnTo>
                  <a:pt x="129539" y="12700"/>
                </a:lnTo>
                <a:lnTo>
                  <a:pt x="22987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4296448" y="4920502"/>
            <a:ext cx="229370" cy="32497"/>
          </a:xfrm>
          <a:custGeom>
            <a:avLst/>
            <a:gdLst/>
            <a:ahLst/>
            <a:cxnLst/>
            <a:rect l="l" t="t" r="r" b="b"/>
            <a:pathLst>
              <a:path w="189229" h="36829">
                <a:moveTo>
                  <a:pt x="0" y="36830"/>
                </a:moveTo>
                <a:lnTo>
                  <a:pt x="85090" y="0"/>
                </a:lnTo>
                <a:lnTo>
                  <a:pt x="189230" y="3175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4439611" y="3790950"/>
            <a:ext cx="121612" cy="14568"/>
          </a:xfrm>
          <a:custGeom>
            <a:avLst/>
            <a:gdLst/>
            <a:ahLst/>
            <a:cxnLst/>
            <a:rect l="l" t="t" r="r" b="b"/>
            <a:pathLst>
              <a:path w="100329" h="16510">
                <a:moveTo>
                  <a:pt x="0" y="16510"/>
                </a:moveTo>
                <a:lnTo>
                  <a:pt x="10033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4464241" y="3758452"/>
            <a:ext cx="96982" cy="35859"/>
          </a:xfrm>
          <a:custGeom>
            <a:avLst/>
            <a:gdLst/>
            <a:ahLst/>
            <a:cxnLst/>
            <a:rect l="l" t="t" r="r" b="b"/>
            <a:pathLst>
              <a:path w="80010" h="40639">
                <a:moveTo>
                  <a:pt x="0" y="40639"/>
                </a:moveTo>
                <a:lnTo>
                  <a:pt x="8001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4702847" y="3739403"/>
            <a:ext cx="107758" cy="7844"/>
          </a:xfrm>
          <a:custGeom>
            <a:avLst/>
            <a:gdLst/>
            <a:ahLst/>
            <a:cxnLst/>
            <a:rect l="l" t="t" r="r" b="b"/>
            <a:pathLst>
              <a:path w="88900" h="8889">
                <a:moveTo>
                  <a:pt x="0" y="8889"/>
                </a:moveTo>
                <a:lnTo>
                  <a:pt x="88900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4736715" y="3722594"/>
            <a:ext cx="107758" cy="5603"/>
          </a:xfrm>
          <a:custGeom>
            <a:avLst/>
            <a:gdLst/>
            <a:ahLst/>
            <a:cxnLst/>
            <a:rect l="l" t="t" r="r" b="b"/>
            <a:pathLst>
              <a:path w="88900" h="6350">
                <a:moveTo>
                  <a:pt x="0" y="0"/>
                </a:moveTo>
                <a:lnTo>
                  <a:pt x="88900" y="635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4875261" y="4357522"/>
            <a:ext cx="181648" cy="28574"/>
          </a:xfrm>
          <a:custGeom>
            <a:avLst/>
            <a:gdLst/>
            <a:ahLst/>
            <a:cxnLst/>
            <a:rect l="l" t="t" r="r" b="b"/>
            <a:pathLst>
              <a:path w="149860" h="32385">
                <a:moveTo>
                  <a:pt x="0" y="9394"/>
                </a:moveTo>
                <a:lnTo>
                  <a:pt x="25400" y="20824"/>
                </a:lnTo>
                <a:lnTo>
                  <a:pt x="85090" y="32254"/>
                </a:lnTo>
                <a:lnTo>
                  <a:pt x="149598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4936836" y="3725461"/>
            <a:ext cx="112376" cy="27454"/>
          </a:xfrm>
          <a:custGeom>
            <a:avLst/>
            <a:gdLst/>
            <a:ahLst/>
            <a:cxnLst/>
            <a:rect l="l" t="t" r="r" b="b"/>
            <a:pathLst>
              <a:path w="92710" h="31114">
                <a:moveTo>
                  <a:pt x="0" y="23421"/>
                </a:moveTo>
                <a:lnTo>
                  <a:pt x="36830" y="31041"/>
                </a:lnTo>
                <a:lnTo>
                  <a:pt x="55880" y="18341"/>
                </a:lnTo>
                <a:lnTo>
                  <a:pt x="92562" y="0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4979938" y="3699061"/>
            <a:ext cx="69273" cy="11206"/>
          </a:xfrm>
          <a:custGeom>
            <a:avLst/>
            <a:gdLst/>
            <a:ahLst/>
            <a:cxnLst/>
            <a:rect l="l" t="t" r="r" b="b"/>
            <a:pathLst>
              <a:path w="57150" h="12700">
                <a:moveTo>
                  <a:pt x="0" y="0"/>
                </a:moveTo>
                <a:lnTo>
                  <a:pt x="8890" y="12700"/>
                </a:lnTo>
                <a:lnTo>
                  <a:pt x="56808" y="7655"/>
                </a:lnTo>
              </a:path>
            </a:pathLst>
          </a:custGeom>
          <a:ln w="1076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9323" y="4596653"/>
            <a:ext cx="317885" cy="1121"/>
          </a:xfrm>
          <a:custGeom>
            <a:avLst/>
            <a:gdLst/>
            <a:ahLst/>
            <a:cxnLst/>
            <a:rect l="l" t="t" r="r" b="b"/>
            <a:pathLst>
              <a:path w="262255" h="1270">
                <a:moveTo>
                  <a:pt x="0" y="1230"/>
                </a:moveTo>
                <a:lnTo>
                  <a:pt x="588" y="1270"/>
                </a:lnTo>
                <a:lnTo>
                  <a:pt x="262208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46979" y="3263052"/>
            <a:ext cx="2309861" cy="774326"/>
          </a:xfrm>
          <a:custGeom>
            <a:avLst/>
            <a:gdLst/>
            <a:ahLst/>
            <a:cxnLst/>
            <a:rect l="l" t="t" r="r" b="b"/>
            <a:pathLst>
              <a:path w="1905635" h="877570">
                <a:moveTo>
                  <a:pt x="5905" y="877163"/>
                </a:moveTo>
                <a:lnTo>
                  <a:pt x="46332" y="866254"/>
                </a:lnTo>
                <a:lnTo>
                  <a:pt x="166982" y="790054"/>
                </a:lnTo>
                <a:lnTo>
                  <a:pt x="291442" y="792594"/>
                </a:lnTo>
                <a:lnTo>
                  <a:pt x="512422" y="791324"/>
                </a:lnTo>
                <a:lnTo>
                  <a:pt x="545442" y="791324"/>
                </a:lnTo>
                <a:lnTo>
                  <a:pt x="738482" y="793864"/>
                </a:lnTo>
                <a:lnTo>
                  <a:pt x="758802" y="793864"/>
                </a:lnTo>
                <a:lnTo>
                  <a:pt x="859132" y="764654"/>
                </a:lnTo>
                <a:lnTo>
                  <a:pt x="1185522" y="765924"/>
                </a:lnTo>
                <a:lnTo>
                  <a:pt x="1377292" y="673214"/>
                </a:lnTo>
                <a:lnTo>
                  <a:pt x="1381102" y="668134"/>
                </a:lnTo>
                <a:lnTo>
                  <a:pt x="1445872" y="644004"/>
                </a:lnTo>
                <a:lnTo>
                  <a:pt x="1674472" y="557644"/>
                </a:lnTo>
                <a:lnTo>
                  <a:pt x="1715112" y="518274"/>
                </a:lnTo>
                <a:lnTo>
                  <a:pt x="1730352" y="518274"/>
                </a:lnTo>
                <a:lnTo>
                  <a:pt x="1823062" y="509384"/>
                </a:lnTo>
                <a:lnTo>
                  <a:pt x="1826872" y="492874"/>
                </a:lnTo>
                <a:lnTo>
                  <a:pt x="1826872" y="489064"/>
                </a:lnTo>
                <a:lnTo>
                  <a:pt x="1826872" y="481444"/>
                </a:lnTo>
                <a:lnTo>
                  <a:pt x="1870052" y="288404"/>
                </a:lnTo>
                <a:lnTo>
                  <a:pt x="1905612" y="158864"/>
                </a:lnTo>
                <a:lnTo>
                  <a:pt x="1880212" y="102984"/>
                </a:lnTo>
                <a:lnTo>
                  <a:pt x="1872592" y="91554"/>
                </a:lnTo>
                <a:lnTo>
                  <a:pt x="1859892" y="83934"/>
                </a:lnTo>
                <a:lnTo>
                  <a:pt x="1751942" y="124574"/>
                </a:lnTo>
                <a:lnTo>
                  <a:pt x="1627482" y="120764"/>
                </a:lnTo>
                <a:lnTo>
                  <a:pt x="1454762" y="170294"/>
                </a:lnTo>
                <a:lnTo>
                  <a:pt x="1306172" y="212204"/>
                </a:lnTo>
                <a:lnTo>
                  <a:pt x="1261722" y="212204"/>
                </a:lnTo>
                <a:lnTo>
                  <a:pt x="1209652" y="193154"/>
                </a:lnTo>
                <a:lnTo>
                  <a:pt x="1108052" y="193154"/>
                </a:lnTo>
                <a:lnTo>
                  <a:pt x="1068682" y="193154"/>
                </a:lnTo>
                <a:lnTo>
                  <a:pt x="935332" y="194424"/>
                </a:lnTo>
                <a:lnTo>
                  <a:pt x="757532" y="167754"/>
                </a:lnTo>
                <a:lnTo>
                  <a:pt x="299062" y="75044"/>
                </a:lnTo>
                <a:lnTo>
                  <a:pt x="128882" y="24244"/>
                </a:lnTo>
                <a:lnTo>
                  <a:pt x="612" y="114"/>
                </a:lnTo>
                <a:lnTo>
                  <a:pt x="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4092" y="3852583"/>
            <a:ext cx="1667164" cy="179854"/>
          </a:xfrm>
          <a:custGeom>
            <a:avLst/>
            <a:gdLst/>
            <a:ahLst/>
            <a:cxnLst/>
            <a:rect l="l" t="t" r="r" b="b"/>
            <a:pathLst>
              <a:path w="1375410" h="203835">
                <a:moveTo>
                  <a:pt x="0" y="203617"/>
                </a:moveTo>
                <a:lnTo>
                  <a:pt x="60783" y="186689"/>
                </a:lnTo>
                <a:lnTo>
                  <a:pt x="116663" y="138429"/>
                </a:lnTo>
                <a:lnTo>
                  <a:pt x="161113" y="121919"/>
                </a:lnTo>
                <a:lnTo>
                  <a:pt x="285573" y="120649"/>
                </a:lnTo>
                <a:lnTo>
                  <a:pt x="506553" y="123189"/>
                </a:lnTo>
                <a:lnTo>
                  <a:pt x="539573" y="123189"/>
                </a:lnTo>
                <a:lnTo>
                  <a:pt x="584023" y="123189"/>
                </a:lnTo>
                <a:lnTo>
                  <a:pt x="732613" y="125729"/>
                </a:lnTo>
                <a:lnTo>
                  <a:pt x="752933" y="125729"/>
                </a:lnTo>
                <a:lnTo>
                  <a:pt x="853263" y="96519"/>
                </a:lnTo>
                <a:lnTo>
                  <a:pt x="1179653" y="93979"/>
                </a:lnTo>
                <a:lnTo>
                  <a:pt x="1328243" y="25399"/>
                </a:lnTo>
                <a:lnTo>
                  <a:pt x="1371423" y="5079"/>
                </a:lnTo>
                <a:lnTo>
                  <a:pt x="1375233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73941" y="6178483"/>
            <a:ext cx="314035" cy="74519"/>
          </a:xfrm>
          <a:custGeom>
            <a:avLst/>
            <a:gdLst/>
            <a:ahLst/>
            <a:cxnLst/>
            <a:rect l="l" t="t" r="r" b="b"/>
            <a:pathLst>
              <a:path w="259079" h="84454">
                <a:moveTo>
                  <a:pt x="0" y="0"/>
                </a:moveTo>
                <a:lnTo>
                  <a:pt x="257768" y="5579"/>
                </a:lnTo>
                <a:lnTo>
                  <a:pt x="259038" y="74159"/>
                </a:lnTo>
                <a:lnTo>
                  <a:pt x="259038" y="84319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64567" y="5079627"/>
            <a:ext cx="1974273" cy="86285"/>
          </a:xfrm>
          <a:custGeom>
            <a:avLst/>
            <a:gdLst/>
            <a:ahLst/>
            <a:cxnLst/>
            <a:rect l="l" t="t" r="r" b="b"/>
            <a:pathLst>
              <a:path w="1628775" h="97789">
                <a:moveTo>
                  <a:pt x="0" y="96519"/>
                </a:moveTo>
                <a:lnTo>
                  <a:pt x="285822" y="97789"/>
                </a:lnTo>
                <a:lnTo>
                  <a:pt x="289632" y="97789"/>
                </a:lnTo>
                <a:lnTo>
                  <a:pt x="504262" y="96519"/>
                </a:lnTo>
                <a:lnTo>
                  <a:pt x="704922" y="91439"/>
                </a:lnTo>
                <a:lnTo>
                  <a:pt x="717622" y="91439"/>
                </a:lnTo>
                <a:lnTo>
                  <a:pt x="862402" y="41909"/>
                </a:lnTo>
                <a:lnTo>
                  <a:pt x="946222" y="5079"/>
                </a:lnTo>
                <a:lnTo>
                  <a:pt x="1063062" y="0"/>
                </a:lnTo>
                <a:lnTo>
                  <a:pt x="1066872" y="0"/>
                </a:lnTo>
                <a:lnTo>
                  <a:pt x="1075762" y="0"/>
                </a:lnTo>
                <a:lnTo>
                  <a:pt x="1155772" y="11429"/>
                </a:lnTo>
                <a:lnTo>
                  <a:pt x="1228162" y="35559"/>
                </a:lnTo>
                <a:lnTo>
                  <a:pt x="1357702" y="78739"/>
                </a:lnTo>
                <a:lnTo>
                  <a:pt x="1366592" y="82549"/>
                </a:lnTo>
                <a:lnTo>
                  <a:pt x="1378022" y="86359"/>
                </a:lnTo>
                <a:lnTo>
                  <a:pt x="1522802" y="93979"/>
                </a:lnTo>
                <a:lnTo>
                  <a:pt x="1628212" y="40639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64545" y="4630271"/>
            <a:ext cx="2154381" cy="532840"/>
          </a:xfrm>
          <a:custGeom>
            <a:avLst/>
            <a:gdLst/>
            <a:ahLst/>
            <a:cxnLst/>
            <a:rect l="l" t="t" r="r" b="b"/>
            <a:pathLst>
              <a:path w="1777364" h="603885">
                <a:moveTo>
                  <a:pt x="0" y="603303"/>
                </a:moveTo>
                <a:lnTo>
                  <a:pt x="12789" y="601980"/>
                </a:lnTo>
                <a:lnTo>
                  <a:pt x="289649" y="603250"/>
                </a:lnTo>
                <a:lnTo>
                  <a:pt x="504279" y="601980"/>
                </a:lnTo>
                <a:lnTo>
                  <a:pt x="717639" y="593090"/>
                </a:lnTo>
                <a:lnTo>
                  <a:pt x="725259" y="593090"/>
                </a:lnTo>
                <a:lnTo>
                  <a:pt x="858609" y="547370"/>
                </a:lnTo>
                <a:lnTo>
                  <a:pt x="862419" y="543560"/>
                </a:lnTo>
                <a:lnTo>
                  <a:pt x="986879" y="502920"/>
                </a:lnTo>
                <a:lnTo>
                  <a:pt x="1066889" y="509270"/>
                </a:lnTo>
                <a:lnTo>
                  <a:pt x="1159599" y="433070"/>
                </a:lnTo>
                <a:lnTo>
                  <a:pt x="1179919" y="416560"/>
                </a:lnTo>
                <a:lnTo>
                  <a:pt x="1183729" y="412750"/>
                </a:lnTo>
                <a:lnTo>
                  <a:pt x="1423759" y="201930"/>
                </a:lnTo>
                <a:lnTo>
                  <a:pt x="1447889" y="157480"/>
                </a:lnTo>
                <a:lnTo>
                  <a:pt x="1487259" y="121920"/>
                </a:lnTo>
                <a:lnTo>
                  <a:pt x="1591399" y="68580"/>
                </a:lnTo>
                <a:lnTo>
                  <a:pt x="1587589" y="16510"/>
                </a:lnTo>
                <a:lnTo>
                  <a:pt x="1602829" y="7620"/>
                </a:lnTo>
                <a:lnTo>
                  <a:pt x="1607909" y="7620"/>
                </a:lnTo>
                <a:lnTo>
                  <a:pt x="1619339" y="7620"/>
                </a:lnTo>
                <a:lnTo>
                  <a:pt x="1676489" y="0"/>
                </a:lnTo>
                <a:lnTo>
                  <a:pt x="1691729" y="15240"/>
                </a:lnTo>
                <a:lnTo>
                  <a:pt x="1696809" y="55880"/>
                </a:lnTo>
                <a:lnTo>
                  <a:pt x="1748879" y="107950"/>
                </a:lnTo>
                <a:lnTo>
                  <a:pt x="1776819" y="11557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6803" y="4309781"/>
            <a:ext cx="1738745" cy="498662"/>
          </a:xfrm>
          <a:custGeom>
            <a:avLst/>
            <a:gdLst/>
            <a:ahLst/>
            <a:cxnLst/>
            <a:rect l="l" t="t" r="r" b="b"/>
            <a:pathLst>
              <a:path w="1434465" h="565150">
                <a:moveTo>
                  <a:pt x="0" y="17634"/>
                </a:moveTo>
                <a:lnTo>
                  <a:pt x="269367" y="15240"/>
                </a:lnTo>
                <a:lnTo>
                  <a:pt x="459867" y="19050"/>
                </a:lnTo>
                <a:lnTo>
                  <a:pt x="515747" y="2540"/>
                </a:lnTo>
                <a:lnTo>
                  <a:pt x="721487" y="0"/>
                </a:lnTo>
                <a:lnTo>
                  <a:pt x="1433957" y="15240"/>
                </a:lnTo>
                <a:lnTo>
                  <a:pt x="1433957" y="100330"/>
                </a:lnTo>
                <a:lnTo>
                  <a:pt x="1431417" y="284480"/>
                </a:lnTo>
                <a:lnTo>
                  <a:pt x="1427607" y="325120"/>
                </a:lnTo>
                <a:lnTo>
                  <a:pt x="1430147" y="56515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7046" y="3741643"/>
            <a:ext cx="4982247" cy="1803026"/>
          </a:xfrm>
          <a:custGeom>
            <a:avLst/>
            <a:gdLst/>
            <a:ahLst/>
            <a:cxnLst/>
            <a:rect l="l" t="t" r="r" b="b"/>
            <a:pathLst>
              <a:path w="4110354" h="2043429">
                <a:moveTo>
                  <a:pt x="0" y="1916771"/>
                </a:moveTo>
                <a:lnTo>
                  <a:pt x="24696" y="1925320"/>
                </a:lnTo>
                <a:lnTo>
                  <a:pt x="32316" y="1925320"/>
                </a:lnTo>
                <a:lnTo>
                  <a:pt x="52636" y="1932939"/>
                </a:lnTo>
                <a:lnTo>
                  <a:pt x="165666" y="1972309"/>
                </a:lnTo>
                <a:lnTo>
                  <a:pt x="258376" y="2007870"/>
                </a:lnTo>
                <a:lnTo>
                  <a:pt x="323146" y="2043429"/>
                </a:lnTo>
                <a:lnTo>
                  <a:pt x="408236" y="1983739"/>
                </a:lnTo>
                <a:lnTo>
                  <a:pt x="434906" y="1882139"/>
                </a:lnTo>
                <a:lnTo>
                  <a:pt x="466656" y="1790700"/>
                </a:lnTo>
                <a:lnTo>
                  <a:pt x="481896" y="1725929"/>
                </a:lnTo>
                <a:lnTo>
                  <a:pt x="481896" y="1718309"/>
                </a:lnTo>
                <a:lnTo>
                  <a:pt x="502216" y="1612899"/>
                </a:lnTo>
                <a:lnTo>
                  <a:pt x="502216" y="1609089"/>
                </a:lnTo>
                <a:lnTo>
                  <a:pt x="451416" y="1369059"/>
                </a:lnTo>
                <a:lnTo>
                  <a:pt x="780346" y="1129030"/>
                </a:lnTo>
                <a:lnTo>
                  <a:pt x="897186" y="1043939"/>
                </a:lnTo>
                <a:lnTo>
                  <a:pt x="1168966" y="890269"/>
                </a:lnTo>
                <a:lnTo>
                  <a:pt x="1274376" y="844549"/>
                </a:lnTo>
                <a:lnTo>
                  <a:pt x="1425506" y="744219"/>
                </a:lnTo>
                <a:lnTo>
                  <a:pt x="1679506" y="654049"/>
                </a:lnTo>
                <a:lnTo>
                  <a:pt x="1731576" y="613409"/>
                </a:lnTo>
                <a:lnTo>
                  <a:pt x="1767136" y="584199"/>
                </a:lnTo>
                <a:lnTo>
                  <a:pt x="1839526" y="580389"/>
                </a:lnTo>
                <a:lnTo>
                  <a:pt x="1928426" y="530859"/>
                </a:lnTo>
                <a:lnTo>
                  <a:pt x="2008436" y="538479"/>
                </a:lnTo>
                <a:lnTo>
                  <a:pt x="2080826" y="577849"/>
                </a:lnTo>
                <a:lnTo>
                  <a:pt x="2089716" y="581659"/>
                </a:lnTo>
                <a:lnTo>
                  <a:pt x="2130356" y="601979"/>
                </a:lnTo>
                <a:lnTo>
                  <a:pt x="2182426" y="629919"/>
                </a:lnTo>
                <a:lnTo>
                  <a:pt x="2275136" y="621029"/>
                </a:lnTo>
                <a:lnTo>
                  <a:pt x="2527866" y="558799"/>
                </a:lnTo>
                <a:lnTo>
                  <a:pt x="2540566" y="554989"/>
                </a:lnTo>
                <a:lnTo>
                  <a:pt x="2637086" y="529589"/>
                </a:lnTo>
                <a:lnTo>
                  <a:pt x="2785676" y="492759"/>
                </a:lnTo>
                <a:lnTo>
                  <a:pt x="2789486" y="492759"/>
                </a:lnTo>
                <a:lnTo>
                  <a:pt x="2889816" y="467359"/>
                </a:lnTo>
                <a:lnTo>
                  <a:pt x="3062536" y="389889"/>
                </a:lnTo>
                <a:lnTo>
                  <a:pt x="3086666" y="380999"/>
                </a:lnTo>
                <a:lnTo>
                  <a:pt x="3114606" y="369569"/>
                </a:lnTo>
                <a:lnTo>
                  <a:pt x="3146356" y="356869"/>
                </a:lnTo>
                <a:lnTo>
                  <a:pt x="3395276" y="246379"/>
                </a:lnTo>
                <a:lnTo>
                  <a:pt x="3716586" y="104139"/>
                </a:lnTo>
                <a:lnTo>
                  <a:pt x="3736906" y="95250"/>
                </a:lnTo>
                <a:lnTo>
                  <a:pt x="3909626" y="17779"/>
                </a:lnTo>
                <a:lnTo>
                  <a:pt x="3913436" y="17779"/>
                </a:lnTo>
                <a:lnTo>
                  <a:pt x="3933756" y="5079"/>
                </a:lnTo>
                <a:lnTo>
                  <a:pt x="4017576" y="5079"/>
                </a:lnTo>
                <a:lnTo>
                  <a:pt x="4073456" y="0"/>
                </a:lnTo>
                <a:lnTo>
                  <a:pt x="4110298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56104" y="3401928"/>
            <a:ext cx="4989176" cy="848285"/>
          </a:xfrm>
          <a:custGeom>
            <a:avLst/>
            <a:gdLst/>
            <a:ahLst/>
            <a:cxnLst/>
            <a:rect l="l" t="t" r="r" b="b"/>
            <a:pathLst>
              <a:path w="4116070" h="961389">
                <a:moveTo>
                  <a:pt x="0" y="960949"/>
                </a:moveTo>
                <a:lnTo>
                  <a:pt x="277563" y="839671"/>
                </a:lnTo>
                <a:lnTo>
                  <a:pt x="489653" y="774901"/>
                </a:lnTo>
                <a:lnTo>
                  <a:pt x="554423" y="769821"/>
                </a:lnTo>
                <a:lnTo>
                  <a:pt x="728413" y="816811"/>
                </a:lnTo>
                <a:lnTo>
                  <a:pt x="929073" y="815541"/>
                </a:lnTo>
                <a:lnTo>
                  <a:pt x="1001463" y="799031"/>
                </a:lnTo>
                <a:lnTo>
                  <a:pt x="1158943" y="757121"/>
                </a:lnTo>
                <a:lnTo>
                  <a:pt x="1435803" y="651711"/>
                </a:lnTo>
                <a:lnTo>
                  <a:pt x="1564073" y="594561"/>
                </a:lnTo>
                <a:lnTo>
                  <a:pt x="1772353" y="524711"/>
                </a:lnTo>
                <a:lnTo>
                  <a:pt x="1781243" y="496771"/>
                </a:lnTo>
                <a:lnTo>
                  <a:pt x="1811723" y="367231"/>
                </a:lnTo>
                <a:lnTo>
                  <a:pt x="1815533" y="351991"/>
                </a:lnTo>
                <a:lnTo>
                  <a:pt x="1848553" y="339291"/>
                </a:lnTo>
                <a:lnTo>
                  <a:pt x="2061913" y="345641"/>
                </a:lnTo>
                <a:lnTo>
                  <a:pt x="2106363" y="345641"/>
                </a:lnTo>
                <a:lnTo>
                  <a:pt x="2117793" y="345641"/>
                </a:lnTo>
                <a:lnTo>
                  <a:pt x="2141923" y="345641"/>
                </a:lnTo>
                <a:lnTo>
                  <a:pt x="2169863" y="344371"/>
                </a:lnTo>
                <a:lnTo>
                  <a:pt x="2178753" y="340561"/>
                </a:lnTo>
                <a:lnTo>
                  <a:pt x="2182563" y="336751"/>
                </a:lnTo>
                <a:lnTo>
                  <a:pt x="2186373" y="332941"/>
                </a:lnTo>
                <a:lnTo>
                  <a:pt x="2234633" y="279601"/>
                </a:lnTo>
                <a:lnTo>
                  <a:pt x="2290513" y="251661"/>
                </a:lnTo>
                <a:lnTo>
                  <a:pt x="2467043" y="161491"/>
                </a:lnTo>
                <a:lnTo>
                  <a:pt x="2663893" y="160221"/>
                </a:lnTo>
                <a:lnTo>
                  <a:pt x="3107123" y="165301"/>
                </a:lnTo>
                <a:lnTo>
                  <a:pt x="3151573" y="164031"/>
                </a:lnTo>
                <a:lnTo>
                  <a:pt x="3400493" y="162761"/>
                </a:lnTo>
                <a:lnTo>
                  <a:pt x="3493203" y="153871"/>
                </a:lnTo>
                <a:lnTo>
                  <a:pt x="3497013" y="157681"/>
                </a:lnTo>
                <a:lnTo>
                  <a:pt x="3500823" y="157681"/>
                </a:lnTo>
                <a:lnTo>
                  <a:pt x="3565593" y="156411"/>
                </a:lnTo>
                <a:lnTo>
                  <a:pt x="3725613" y="59891"/>
                </a:lnTo>
                <a:lnTo>
                  <a:pt x="3786573" y="71321"/>
                </a:lnTo>
                <a:lnTo>
                  <a:pt x="3806893" y="66241"/>
                </a:lnTo>
                <a:lnTo>
                  <a:pt x="3810703" y="66241"/>
                </a:lnTo>
                <a:lnTo>
                  <a:pt x="3838643" y="66241"/>
                </a:lnTo>
                <a:lnTo>
                  <a:pt x="3991043" y="44651"/>
                </a:lnTo>
                <a:lnTo>
                  <a:pt x="4115503" y="201"/>
                </a:lnTo>
                <a:lnTo>
                  <a:pt x="4115973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51950" y="3694579"/>
            <a:ext cx="1575570" cy="105895"/>
          </a:xfrm>
          <a:custGeom>
            <a:avLst/>
            <a:gdLst/>
            <a:ahLst/>
            <a:cxnLst/>
            <a:rect l="l" t="t" r="r" b="b"/>
            <a:pathLst>
              <a:path w="1299845" h="120014">
                <a:moveTo>
                  <a:pt x="0" y="120015"/>
                </a:moveTo>
                <a:lnTo>
                  <a:pt x="289881" y="67310"/>
                </a:lnTo>
                <a:lnTo>
                  <a:pt x="579441" y="40640"/>
                </a:lnTo>
                <a:lnTo>
                  <a:pt x="663261" y="20319"/>
                </a:lnTo>
                <a:lnTo>
                  <a:pt x="744541" y="24130"/>
                </a:lnTo>
                <a:lnTo>
                  <a:pt x="965521" y="21590"/>
                </a:lnTo>
                <a:lnTo>
                  <a:pt x="1037911" y="21590"/>
                </a:lnTo>
                <a:lnTo>
                  <a:pt x="1299531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4653" y="5028079"/>
            <a:ext cx="355600" cy="125506"/>
          </a:xfrm>
          <a:custGeom>
            <a:avLst/>
            <a:gdLst/>
            <a:ahLst/>
            <a:cxnLst/>
            <a:rect l="l" t="t" r="r" b="b"/>
            <a:pathLst>
              <a:path w="293370" h="142239">
                <a:moveTo>
                  <a:pt x="0" y="142239"/>
                </a:moveTo>
                <a:lnTo>
                  <a:pt x="7620" y="138429"/>
                </a:lnTo>
                <a:lnTo>
                  <a:pt x="152400" y="81279"/>
                </a:lnTo>
                <a:lnTo>
                  <a:pt x="29337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73889" y="5150223"/>
            <a:ext cx="6158" cy="11206"/>
          </a:xfrm>
          <a:custGeom>
            <a:avLst/>
            <a:gdLst/>
            <a:ahLst/>
            <a:cxnLst/>
            <a:rect l="l" t="t" r="r" b="b"/>
            <a:pathLst>
              <a:path w="5080" h="12700">
                <a:moveTo>
                  <a:pt x="0" y="0"/>
                </a:moveTo>
                <a:lnTo>
                  <a:pt x="5080" y="1270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332508" y="5390029"/>
            <a:ext cx="76970" cy="793376"/>
          </a:xfrm>
          <a:custGeom>
            <a:avLst/>
            <a:gdLst/>
            <a:ahLst/>
            <a:cxnLst/>
            <a:rect l="l" t="t" r="r" b="b"/>
            <a:pathLst>
              <a:path w="63500" h="899159">
                <a:moveTo>
                  <a:pt x="44450" y="899160"/>
                </a:moveTo>
                <a:lnTo>
                  <a:pt x="46990" y="618490"/>
                </a:lnTo>
                <a:lnTo>
                  <a:pt x="0" y="256540"/>
                </a:lnTo>
                <a:lnTo>
                  <a:pt x="39370" y="139700"/>
                </a:lnTo>
                <a:lnTo>
                  <a:pt x="63500" y="31750"/>
                </a:lnTo>
                <a:lnTo>
                  <a:pt x="6350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03320" y="5390028"/>
            <a:ext cx="6158" cy="28015"/>
          </a:xfrm>
          <a:custGeom>
            <a:avLst/>
            <a:gdLst/>
            <a:ahLst/>
            <a:cxnLst/>
            <a:rect l="l" t="t" r="r" b="b"/>
            <a:pathLst>
              <a:path w="5079" h="31750">
                <a:moveTo>
                  <a:pt x="0" y="0"/>
                </a:moveTo>
                <a:lnTo>
                  <a:pt x="5080" y="3175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06399" y="3329267"/>
            <a:ext cx="4618" cy="311524"/>
          </a:xfrm>
          <a:custGeom>
            <a:avLst/>
            <a:gdLst/>
            <a:ahLst/>
            <a:cxnLst/>
            <a:rect l="l" t="t" r="r" b="b"/>
            <a:pathLst>
              <a:path w="3810" h="353060">
                <a:moveTo>
                  <a:pt x="0" y="353060"/>
                </a:moveTo>
                <a:lnTo>
                  <a:pt x="3810" y="260350"/>
                </a:lnTo>
                <a:lnTo>
                  <a:pt x="254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561878" y="3143249"/>
            <a:ext cx="2814012" cy="2844053"/>
          </a:xfrm>
          <a:custGeom>
            <a:avLst/>
            <a:gdLst/>
            <a:ahLst/>
            <a:cxnLst/>
            <a:rect l="l" t="t" r="r" b="b"/>
            <a:pathLst>
              <a:path w="2321560" h="3223259">
                <a:moveTo>
                  <a:pt x="0" y="2661920"/>
                </a:moveTo>
                <a:lnTo>
                  <a:pt x="43180" y="2677160"/>
                </a:lnTo>
                <a:lnTo>
                  <a:pt x="96520" y="2677160"/>
                </a:lnTo>
                <a:lnTo>
                  <a:pt x="213360" y="2675890"/>
                </a:lnTo>
                <a:lnTo>
                  <a:pt x="224790" y="2675890"/>
                </a:lnTo>
                <a:lnTo>
                  <a:pt x="334010" y="2674620"/>
                </a:lnTo>
                <a:lnTo>
                  <a:pt x="374650" y="2667000"/>
                </a:lnTo>
                <a:lnTo>
                  <a:pt x="374650" y="2719070"/>
                </a:lnTo>
                <a:lnTo>
                  <a:pt x="391160" y="2743200"/>
                </a:lnTo>
                <a:lnTo>
                  <a:pt x="378460" y="2778760"/>
                </a:lnTo>
                <a:lnTo>
                  <a:pt x="374650" y="2811780"/>
                </a:lnTo>
                <a:lnTo>
                  <a:pt x="396240" y="2851150"/>
                </a:lnTo>
                <a:lnTo>
                  <a:pt x="431800" y="2915920"/>
                </a:lnTo>
                <a:lnTo>
                  <a:pt x="412750" y="2964180"/>
                </a:lnTo>
                <a:lnTo>
                  <a:pt x="405130" y="3007360"/>
                </a:lnTo>
                <a:lnTo>
                  <a:pt x="421640" y="3044190"/>
                </a:lnTo>
                <a:lnTo>
                  <a:pt x="482600" y="3103879"/>
                </a:lnTo>
                <a:lnTo>
                  <a:pt x="607060" y="3082290"/>
                </a:lnTo>
                <a:lnTo>
                  <a:pt x="668020" y="3114040"/>
                </a:lnTo>
                <a:lnTo>
                  <a:pt x="695960" y="3186429"/>
                </a:lnTo>
                <a:lnTo>
                  <a:pt x="1038860" y="3196590"/>
                </a:lnTo>
                <a:lnTo>
                  <a:pt x="1131570" y="3195320"/>
                </a:lnTo>
                <a:lnTo>
                  <a:pt x="1268730" y="3197860"/>
                </a:lnTo>
                <a:lnTo>
                  <a:pt x="1717039" y="3210560"/>
                </a:lnTo>
                <a:lnTo>
                  <a:pt x="1882139" y="3213100"/>
                </a:lnTo>
                <a:lnTo>
                  <a:pt x="1885950" y="3213100"/>
                </a:lnTo>
                <a:lnTo>
                  <a:pt x="2160270" y="3223260"/>
                </a:lnTo>
                <a:lnTo>
                  <a:pt x="2176780" y="2741930"/>
                </a:lnTo>
                <a:lnTo>
                  <a:pt x="2189480" y="2324100"/>
                </a:lnTo>
                <a:lnTo>
                  <a:pt x="2193290" y="2283460"/>
                </a:lnTo>
                <a:lnTo>
                  <a:pt x="2197100" y="2259330"/>
                </a:lnTo>
                <a:lnTo>
                  <a:pt x="2225040" y="2227579"/>
                </a:lnTo>
                <a:lnTo>
                  <a:pt x="2228850" y="2218690"/>
                </a:lnTo>
                <a:lnTo>
                  <a:pt x="2228850" y="2207260"/>
                </a:lnTo>
                <a:lnTo>
                  <a:pt x="2227580" y="2166620"/>
                </a:lnTo>
                <a:lnTo>
                  <a:pt x="2227580" y="2162810"/>
                </a:lnTo>
                <a:lnTo>
                  <a:pt x="2233930" y="1809750"/>
                </a:lnTo>
                <a:lnTo>
                  <a:pt x="2232660" y="1717039"/>
                </a:lnTo>
                <a:lnTo>
                  <a:pt x="2232660" y="1673860"/>
                </a:lnTo>
                <a:lnTo>
                  <a:pt x="2232660" y="1653539"/>
                </a:lnTo>
                <a:lnTo>
                  <a:pt x="2232660" y="1649729"/>
                </a:lnTo>
                <a:lnTo>
                  <a:pt x="2231390" y="1592580"/>
                </a:lnTo>
                <a:lnTo>
                  <a:pt x="2226310" y="1424939"/>
                </a:lnTo>
                <a:lnTo>
                  <a:pt x="2226310" y="1421130"/>
                </a:lnTo>
                <a:lnTo>
                  <a:pt x="2226310" y="1412239"/>
                </a:lnTo>
                <a:lnTo>
                  <a:pt x="2228850" y="1207770"/>
                </a:lnTo>
                <a:lnTo>
                  <a:pt x="2207260" y="1140460"/>
                </a:lnTo>
                <a:lnTo>
                  <a:pt x="2203450" y="1127760"/>
                </a:lnTo>
                <a:lnTo>
                  <a:pt x="2146300" y="1040129"/>
                </a:lnTo>
                <a:lnTo>
                  <a:pt x="2146300" y="971550"/>
                </a:lnTo>
                <a:lnTo>
                  <a:pt x="2254250" y="866139"/>
                </a:lnTo>
                <a:lnTo>
                  <a:pt x="2317750" y="713739"/>
                </a:lnTo>
                <a:lnTo>
                  <a:pt x="2321560" y="706119"/>
                </a:lnTo>
                <a:lnTo>
                  <a:pt x="2316480" y="689609"/>
                </a:lnTo>
                <a:lnTo>
                  <a:pt x="2316480" y="681989"/>
                </a:lnTo>
                <a:lnTo>
                  <a:pt x="2283460" y="598169"/>
                </a:lnTo>
                <a:lnTo>
                  <a:pt x="2244090" y="561339"/>
                </a:lnTo>
                <a:lnTo>
                  <a:pt x="2246630" y="453389"/>
                </a:lnTo>
                <a:lnTo>
                  <a:pt x="2260600" y="204469"/>
                </a:lnTo>
                <a:lnTo>
                  <a:pt x="2264410" y="137159"/>
                </a:lnTo>
                <a:lnTo>
                  <a:pt x="226695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32690" y="5079627"/>
            <a:ext cx="735830" cy="242047"/>
          </a:xfrm>
          <a:custGeom>
            <a:avLst/>
            <a:gdLst/>
            <a:ahLst/>
            <a:cxnLst/>
            <a:rect l="l" t="t" r="r" b="b"/>
            <a:pathLst>
              <a:path w="607060" h="274320">
                <a:moveTo>
                  <a:pt x="0" y="274319"/>
                </a:moveTo>
                <a:lnTo>
                  <a:pt x="64769" y="233679"/>
                </a:lnTo>
                <a:lnTo>
                  <a:pt x="208279" y="167639"/>
                </a:lnTo>
                <a:lnTo>
                  <a:pt x="269240" y="154939"/>
                </a:lnTo>
                <a:lnTo>
                  <a:pt x="393700" y="110489"/>
                </a:lnTo>
                <a:lnTo>
                  <a:pt x="594360" y="0"/>
                </a:lnTo>
                <a:lnTo>
                  <a:pt x="60706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923635" y="3411070"/>
            <a:ext cx="186267" cy="1766047"/>
          </a:xfrm>
          <a:custGeom>
            <a:avLst/>
            <a:gdLst/>
            <a:ahLst/>
            <a:cxnLst/>
            <a:rect l="l" t="t" r="r" b="b"/>
            <a:pathLst>
              <a:path w="153669" h="2001520">
                <a:moveTo>
                  <a:pt x="34290" y="0"/>
                </a:moveTo>
                <a:lnTo>
                  <a:pt x="31750" y="68580"/>
                </a:lnTo>
                <a:lnTo>
                  <a:pt x="27940" y="100330"/>
                </a:lnTo>
                <a:lnTo>
                  <a:pt x="20320" y="172720"/>
                </a:lnTo>
                <a:lnTo>
                  <a:pt x="20320" y="256540"/>
                </a:lnTo>
                <a:lnTo>
                  <a:pt x="25400" y="345440"/>
                </a:lnTo>
                <a:lnTo>
                  <a:pt x="21590" y="469900"/>
                </a:lnTo>
                <a:lnTo>
                  <a:pt x="17780" y="513080"/>
                </a:lnTo>
                <a:lnTo>
                  <a:pt x="15240" y="626110"/>
                </a:lnTo>
                <a:lnTo>
                  <a:pt x="12700" y="806450"/>
                </a:lnTo>
                <a:lnTo>
                  <a:pt x="6350" y="1018540"/>
                </a:lnTo>
                <a:lnTo>
                  <a:pt x="0" y="1311910"/>
                </a:lnTo>
                <a:lnTo>
                  <a:pt x="73660" y="1503680"/>
                </a:lnTo>
                <a:lnTo>
                  <a:pt x="86360" y="1536700"/>
                </a:lnTo>
                <a:lnTo>
                  <a:pt x="142240" y="1600200"/>
                </a:lnTo>
                <a:lnTo>
                  <a:pt x="144780" y="1824989"/>
                </a:lnTo>
                <a:lnTo>
                  <a:pt x="144780" y="1897380"/>
                </a:lnTo>
                <a:lnTo>
                  <a:pt x="149860" y="1929130"/>
                </a:lnTo>
                <a:lnTo>
                  <a:pt x="153670" y="1932939"/>
                </a:lnTo>
                <a:lnTo>
                  <a:pt x="153670" y="200152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099126" y="5085230"/>
            <a:ext cx="10776" cy="31376"/>
          </a:xfrm>
          <a:custGeom>
            <a:avLst/>
            <a:gdLst/>
            <a:ahLst/>
            <a:cxnLst/>
            <a:rect l="l" t="t" r="r" b="b"/>
            <a:pathLst>
              <a:path w="8890" h="35560">
                <a:moveTo>
                  <a:pt x="0" y="0"/>
                </a:moveTo>
                <a:lnTo>
                  <a:pt x="3810" y="0"/>
                </a:lnTo>
                <a:lnTo>
                  <a:pt x="8890" y="27940"/>
                </a:lnTo>
                <a:lnTo>
                  <a:pt x="8890" y="3556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099126" y="5021355"/>
            <a:ext cx="4618" cy="31376"/>
          </a:xfrm>
          <a:custGeom>
            <a:avLst/>
            <a:gdLst/>
            <a:ahLst/>
            <a:cxnLst/>
            <a:rect l="l" t="t" r="r" b="b"/>
            <a:pathLst>
              <a:path w="3809" h="35560">
                <a:moveTo>
                  <a:pt x="0" y="35559"/>
                </a:moveTo>
                <a:lnTo>
                  <a:pt x="3810" y="35559"/>
                </a:lnTo>
                <a:lnTo>
                  <a:pt x="0" y="11429"/>
                </a:lnTo>
                <a:lnTo>
                  <a:pt x="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103744" y="5052732"/>
            <a:ext cx="0" cy="32497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829"/>
                </a:moveTo>
                <a:lnTo>
                  <a:pt x="0" y="24129"/>
                </a:lnTo>
                <a:lnTo>
                  <a:pt x="0" y="20319"/>
                </a:lnTo>
                <a:lnTo>
                  <a:pt x="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465502" y="4527176"/>
            <a:ext cx="18473" cy="562535"/>
          </a:xfrm>
          <a:custGeom>
            <a:avLst/>
            <a:gdLst/>
            <a:ahLst/>
            <a:cxnLst/>
            <a:rect l="l" t="t" r="r" b="b"/>
            <a:pathLst>
              <a:path w="15240" h="637539">
                <a:moveTo>
                  <a:pt x="0" y="637539"/>
                </a:moveTo>
                <a:lnTo>
                  <a:pt x="3810" y="549909"/>
                </a:lnTo>
                <a:lnTo>
                  <a:pt x="3810" y="533399"/>
                </a:lnTo>
                <a:lnTo>
                  <a:pt x="3810" y="529589"/>
                </a:lnTo>
                <a:lnTo>
                  <a:pt x="1524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1690255" y="3668806"/>
            <a:ext cx="435648" cy="51546"/>
          </a:xfrm>
          <a:custGeom>
            <a:avLst/>
            <a:gdLst/>
            <a:ahLst/>
            <a:cxnLst/>
            <a:rect l="l" t="t" r="r" b="b"/>
            <a:pathLst>
              <a:path w="359410" h="58420">
                <a:moveTo>
                  <a:pt x="0" y="0"/>
                </a:moveTo>
                <a:lnTo>
                  <a:pt x="24130" y="20320"/>
                </a:lnTo>
                <a:lnTo>
                  <a:pt x="33020" y="27940"/>
                </a:lnTo>
                <a:lnTo>
                  <a:pt x="92710" y="39370"/>
                </a:lnTo>
                <a:lnTo>
                  <a:pt x="290830" y="41910"/>
                </a:lnTo>
                <a:lnTo>
                  <a:pt x="318770" y="58419"/>
                </a:lnTo>
                <a:lnTo>
                  <a:pt x="359410" y="58419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1808459" y="5987034"/>
            <a:ext cx="0" cy="266140"/>
          </a:xfrm>
          <a:custGeom>
            <a:avLst/>
            <a:gdLst/>
            <a:ahLst/>
            <a:cxnLst/>
            <a:rect l="l" t="t" r="r" b="b"/>
            <a:pathLst>
              <a:path h="301625">
                <a:moveTo>
                  <a:pt x="0" y="0"/>
                </a:moveTo>
                <a:lnTo>
                  <a:pt x="0" y="301294"/>
                </a:lnTo>
              </a:path>
            </a:pathLst>
          </a:custGeom>
          <a:ln w="28007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811866" y="5041526"/>
            <a:ext cx="829733" cy="939053"/>
          </a:xfrm>
          <a:custGeom>
            <a:avLst/>
            <a:gdLst/>
            <a:ahLst/>
            <a:cxnLst/>
            <a:rect l="l" t="t" r="r" b="b"/>
            <a:pathLst>
              <a:path w="684530" h="1064259">
                <a:moveTo>
                  <a:pt x="0" y="1064259"/>
                </a:moveTo>
                <a:lnTo>
                  <a:pt x="7620" y="1045209"/>
                </a:lnTo>
                <a:lnTo>
                  <a:pt x="180340" y="858519"/>
                </a:lnTo>
                <a:lnTo>
                  <a:pt x="212090" y="826769"/>
                </a:lnTo>
                <a:lnTo>
                  <a:pt x="240029" y="789939"/>
                </a:lnTo>
                <a:lnTo>
                  <a:pt x="314960" y="673099"/>
                </a:lnTo>
                <a:lnTo>
                  <a:pt x="379730" y="576579"/>
                </a:lnTo>
                <a:lnTo>
                  <a:pt x="474980" y="410209"/>
                </a:lnTo>
                <a:lnTo>
                  <a:pt x="499109" y="370839"/>
                </a:lnTo>
                <a:lnTo>
                  <a:pt x="534670" y="281939"/>
                </a:lnTo>
                <a:lnTo>
                  <a:pt x="549910" y="193039"/>
                </a:lnTo>
                <a:lnTo>
                  <a:pt x="557530" y="133349"/>
                </a:lnTo>
                <a:lnTo>
                  <a:pt x="568960" y="81279"/>
                </a:lnTo>
                <a:lnTo>
                  <a:pt x="568960" y="76199"/>
                </a:lnTo>
                <a:lnTo>
                  <a:pt x="572770" y="72389"/>
                </a:lnTo>
                <a:lnTo>
                  <a:pt x="596900" y="33019"/>
                </a:lnTo>
                <a:lnTo>
                  <a:pt x="68453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794932" y="3413311"/>
            <a:ext cx="15394" cy="909918"/>
          </a:xfrm>
          <a:custGeom>
            <a:avLst/>
            <a:gdLst/>
            <a:ahLst/>
            <a:cxnLst/>
            <a:rect l="l" t="t" r="r" b="b"/>
            <a:pathLst>
              <a:path w="12700" h="1031239">
                <a:moveTo>
                  <a:pt x="0" y="1031240"/>
                </a:moveTo>
                <a:lnTo>
                  <a:pt x="1270" y="638810"/>
                </a:lnTo>
                <a:lnTo>
                  <a:pt x="3810" y="473710"/>
                </a:lnTo>
                <a:lnTo>
                  <a:pt x="7620" y="410210"/>
                </a:lnTo>
                <a:lnTo>
                  <a:pt x="6350" y="328930"/>
                </a:lnTo>
                <a:lnTo>
                  <a:pt x="6350" y="321310"/>
                </a:lnTo>
                <a:lnTo>
                  <a:pt x="6350" y="313690"/>
                </a:lnTo>
                <a:lnTo>
                  <a:pt x="10160" y="241300"/>
                </a:lnTo>
                <a:lnTo>
                  <a:pt x="12700" y="104140"/>
                </a:lnTo>
                <a:lnTo>
                  <a:pt x="1270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2068945" y="5048249"/>
            <a:ext cx="520314" cy="722779"/>
          </a:xfrm>
          <a:custGeom>
            <a:avLst/>
            <a:gdLst/>
            <a:ahLst/>
            <a:cxnLst/>
            <a:rect l="l" t="t" r="r" b="b"/>
            <a:pathLst>
              <a:path w="429260" h="819150">
                <a:moveTo>
                  <a:pt x="0" y="819150"/>
                </a:moveTo>
                <a:lnTo>
                  <a:pt x="27940" y="782320"/>
                </a:lnTo>
                <a:lnTo>
                  <a:pt x="99060" y="665480"/>
                </a:lnTo>
                <a:lnTo>
                  <a:pt x="162560" y="563880"/>
                </a:lnTo>
                <a:lnTo>
                  <a:pt x="214629" y="476250"/>
                </a:lnTo>
                <a:lnTo>
                  <a:pt x="259079" y="402590"/>
                </a:lnTo>
                <a:lnTo>
                  <a:pt x="262890" y="394970"/>
                </a:lnTo>
                <a:lnTo>
                  <a:pt x="302260" y="326390"/>
                </a:lnTo>
                <a:lnTo>
                  <a:pt x="337820" y="157479"/>
                </a:lnTo>
                <a:lnTo>
                  <a:pt x="341630" y="125729"/>
                </a:lnTo>
                <a:lnTo>
                  <a:pt x="353060" y="73659"/>
                </a:lnTo>
                <a:lnTo>
                  <a:pt x="353060" y="68579"/>
                </a:lnTo>
                <a:lnTo>
                  <a:pt x="381000" y="25400"/>
                </a:lnTo>
                <a:lnTo>
                  <a:pt x="429259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2087852" y="5738532"/>
            <a:ext cx="24630" cy="514350"/>
          </a:xfrm>
          <a:custGeom>
            <a:avLst/>
            <a:gdLst/>
            <a:ahLst/>
            <a:cxnLst/>
            <a:rect l="l" t="t" r="r" b="b"/>
            <a:pathLst>
              <a:path w="20319" h="582929">
                <a:moveTo>
                  <a:pt x="0" y="582929"/>
                </a:moveTo>
                <a:lnTo>
                  <a:pt x="9801" y="256540"/>
                </a:lnTo>
                <a:lnTo>
                  <a:pt x="19961" y="16509"/>
                </a:lnTo>
                <a:lnTo>
                  <a:pt x="12341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2133601" y="3864908"/>
            <a:ext cx="70811" cy="417979"/>
          </a:xfrm>
          <a:custGeom>
            <a:avLst/>
            <a:gdLst/>
            <a:ahLst/>
            <a:cxnLst/>
            <a:rect l="l" t="t" r="r" b="b"/>
            <a:pathLst>
              <a:path w="58419" h="473710">
                <a:moveTo>
                  <a:pt x="26669" y="473710"/>
                </a:moveTo>
                <a:lnTo>
                  <a:pt x="0" y="132080"/>
                </a:lnTo>
                <a:lnTo>
                  <a:pt x="58419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8" name="bg object 1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54783" y="3332361"/>
            <a:ext cx="177768" cy="58808"/>
          </a:xfrm>
          <a:prstGeom prst="rect">
            <a:avLst/>
          </a:prstGeom>
        </p:spPr>
      </p:pic>
      <p:sp>
        <p:nvSpPr>
          <p:cNvPr id="169" name="bg object 169"/>
          <p:cNvSpPr/>
          <p:nvPr/>
        </p:nvSpPr>
        <p:spPr>
          <a:xfrm>
            <a:off x="2247514" y="5511054"/>
            <a:ext cx="43103" cy="45943"/>
          </a:xfrm>
          <a:custGeom>
            <a:avLst/>
            <a:gdLst/>
            <a:ahLst/>
            <a:cxnLst/>
            <a:rect l="l" t="t" r="r" b="b"/>
            <a:pathLst>
              <a:path w="35560" h="52070">
                <a:moveTo>
                  <a:pt x="0" y="52069"/>
                </a:moveTo>
                <a:lnTo>
                  <a:pt x="11430" y="35559"/>
                </a:lnTo>
                <a:lnTo>
                  <a:pt x="3556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2261368" y="5521138"/>
            <a:ext cx="2809394" cy="79562"/>
          </a:xfrm>
          <a:custGeom>
            <a:avLst/>
            <a:gdLst/>
            <a:ahLst/>
            <a:cxnLst/>
            <a:rect l="l" t="t" r="r" b="b"/>
            <a:pathLst>
              <a:path w="2317750" h="90170">
                <a:moveTo>
                  <a:pt x="0" y="24129"/>
                </a:moveTo>
                <a:lnTo>
                  <a:pt x="3810" y="27939"/>
                </a:lnTo>
                <a:lnTo>
                  <a:pt x="8890" y="33019"/>
                </a:lnTo>
                <a:lnTo>
                  <a:pt x="12700" y="33019"/>
                </a:lnTo>
                <a:lnTo>
                  <a:pt x="16510" y="36829"/>
                </a:lnTo>
                <a:lnTo>
                  <a:pt x="60960" y="55879"/>
                </a:lnTo>
                <a:lnTo>
                  <a:pt x="166370" y="59689"/>
                </a:lnTo>
                <a:lnTo>
                  <a:pt x="205740" y="63499"/>
                </a:lnTo>
                <a:lnTo>
                  <a:pt x="287020" y="74929"/>
                </a:lnTo>
                <a:lnTo>
                  <a:pt x="311150" y="78739"/>
                </a:lnTo>
                <a:lnTo>
                  <a:pt x="335280" y="86359"/>
                </a:lnTo>
                <a:lnTo>
                  <a:pt x="375920" y="90169"/>
                </a:lnTo>
                <a:lnTo>
                  <a:pt x="391160" y="90169"/>
                </a:lnTo>
                <a:lnTo>
                  <a:pt x="407670" y="90169"/>
                </a:lnTo>
                <a:lnTo>
                  <a:pt x="444500" y="81279"/>
                </a:lnTo>
                <a:lnTo>
                  <a:pt x="448309" y="81279"/>
                </a:lnTo>
                <a:lnTo>
                  <a:pt x="487680" y="68579"/>
                </a:lnTo>
                <a:lnTo>
                  <a:pt x="508000" y="64769"/>
                </a:lnTo>
                <a:lnTo>
                  <a:pt x="511809" y="64769"/>
                </a:lnTo>
                <a:lnTo>
                  <a:pt x="596900" y="44449"/>
                </a:lnTo>
                <a:lnTo>
                  <a:pt x="774700" y="46989"/>
                </a:lnTo>
                <a:lnTo>
                  <a:pt x="847090" y="45719"/>
                </a:lnTo>
                <a:lnTo>
                  <a:pt x="1003300" y="0"/>
                </a:lnTo>
                <a:lnTo>
                  <a:pt x="1088390" y="0"/>
                </a:lnTo>
                <a:lnTo>
                  <a:pt x="1129030" y="0"/>
                </a:lnTo>
                <a:lnTo>
                  <a:pt x="1177290" y="3809"/>
                </a:lnTo>
                <a:lnTo>
                  <a:pt x="1242060" y="2539"/>
                </a:lnTo>
                <a:lnTo>
                  <a:pt x="1596390" y="3809"/>
                </a:lnTo>
                <a:lnTo>
                  <a:pt x="1858010" y="1269"/>
                </a:lnTo>
                <a:lnTo>
                  <a:pt x="2176780" y="2539"/>
                </a:lnTo>
                <a:lnTo>
                  <a:pt x="2317554" y="1631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2276762" y="5460627"/>
            <a:ext cx="72352" cy="89647"/>
          </a:xfrm>
          <a:custGeom>
            <a:avLst/>
            <a:gdLst/>
            <a:ahLst/>
            <a:cxnLst/>
            <a:rect l="l" t="t" r="r" b="b"/>
            <a:pathLst>
              <a:path w="59689" h="101600">
                <a:moveTo>
                  <a:pt x="0" y="101599"/>
                </a:moveTo>
                <a:lnTo>
                  <a:pt x="5969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2433782" y="5143609"/>
            <a:ext cx="2632364" cy="17929"/>
          </a:xfrm>
          <a:custGeom>
            <a:avLst/>
            <a:gdLst/>
            <a:ahLst/>
            <a:cxnLst/>
            <a:rect l="l" t="t" r="r" b="b"/>
            <a:pathLst>
              <a:path w="2171700" h="20320">
                <a:moveTo>
                  <a:pt x="0" y="17656"/>
                </a:moveTo>
                <a:lnTo>
                  <a:pt x="20320" y="17656"/>
                </a:lnTo>
                <a:lnTo>
                  <a:pt x="40640" y="17656"/>
                </a:lnTo>
                <a:lnTo>
                  <a:pt x="44450" y="17656"/>
                </a:lnTo>
                <a:lnTo>
                  <a:pt x="55880" y="17656"/>
                </a:lnTo>
                <a:lnTo>
                  <a:pt x="92710" y="16386"/>
                </a:lnTo>
                <a:lnTo>
                  <a:pt x="148590" y="16386"/>
                </a:lnTo>
                <a:lnTo>
                  <a:pt x="152400" y="16386"/>
                </a:lnTo>
                <a:lnTo>
                  <a:pt x="274320" y="15116"/>
                </a:lnTo>
                <a:lnTo>
                  <a:pt x="302260" y="15116"/>
                </a:lnTo>
                <a:lnTo>
                  <a:pt x="306070" y="15116"/>
                </a:lnTo>
                <a:lnTo>
                  <a:pt x="326390" y="15116"/>
                </a:lnTo>
                <a:lnTo>
                  <a:pt x="648970" y="16386"/>
                </a:lnTo>
                <a:lnTo>
                  <a:pt x="684530" y="20196"/>
                </a:lnTo>
                <a:lnTo>
                  <a:pt x="962660" y="17656"/>
                </a:lnTo>
                <a:lnTo>
                  <a:pt x="1164590" y="16386"/>
                </a:lnTo>
                <a:lnTo>
                  <a:pt x="1168400" y="16386"/>
                </a:lnTo>
                <a:lnTo>
                  <a:pt x="1184910" y="16386"/>
                </a:lnTo>
                <a:lnTo>
                  <a:pt x="1248410" y="16386"/>
                </a:lnTo>
                <a:lnTo>
                  <a:pt x="1268730" y="15116"/>
                </a:lnTo>
                <a:lnTo>
                  <a:pt x="1457960" y="13846"/>
                </a:lnTo>
                <a:lnTo>
                  <a:pt x="1711960" y="7496"/>
                </a:lnTo>
                <a:lnTo>
                  <a:pt x="1776730" y="7496"/>
                </a:lnTo>
                <a:lnTo>
                  <a:pt x="1910080" y="6226"/>
                </a:lnTo>
                <a:lnTo>
                  <a:pt x="1973580" y="6226"/>
                </a:lnTo>
                <a:lnTo>
                  <a:pt x="2171575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2510752" y="5156947"/>
            <a:ext cx="255539" cy="420221"/>
          </a:xfrm>
          <a:custGeom>
            <a:avLst/>
            <a:gdLst/>
            <a:ahLst/>
            <a:cxnLst/>
            <a:rect l="l" t="t" r="r" b="b"/>
            <a:pathLst>
              <a:path w="210819" h="476250">
                <a:moveTo>
                  <a:pt x="0" y="476249"/>
                </a:moveTo>
                <a:lnTo>
                  <a:pt x="72390" y="467359"/>
                </a:lnTo>
                <a:lnTo>
                  <a:pt x="81280" y="467359"/>
                </a:lnTo>
                <a:lnTo>
                  <a:pt x="133350" y="419099"/>
                </a:lnTo>
                <a:lnTo>
                  <a:pt x="137160" y="414019"/>
                </a:lnTo>
                <a:lnTo>
                  <a:pt x="140970" y="410209"/>
                </a:lnTo>
                <a:lnTo>
                  <a:pt x="148590" y="402589"/>
                </a:lnTo>
                <a:lnTo>
                  <a:pt x="185420" y="361949"/>
                </a:lnTo>
                <a:lnTo>
                  <a:pt x="196850" y="326389"/>
                </a:lnTo>
                <a:lnTo>
                  <a:pt x="21082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2532302" y="3311338"/>
            <a:ext cx="2039697" cy="143435"/>
          </a:xfrm>
          <a:custGeom>
            <a:avLst/>
            <a:gdLst/>
            <a:ahLst/>
            <a:cxnLst/>
            <a:rect l="l" t="t" r="r" b="b"/>
            <a:pathLst>
              <a:path w="1682750" h="162560">
                <a:moveTo>
                  <a:pt x="0" y="107950"/>
                </a:moveTo>
                <a:lnTo>
                  <a:pt x="55880" y="58419"/>
                </a:lnTo>
                <a:lnTo>
                  <a:pt x="91440" y="50800"/>
                </a:lnTo>
                <a:lnTo>
                  <a:pt x="236220" y="8890"/>
                </a:lnTo>
                <a:lnTo>
                  <a:pt x="293370" y="12700"/>
                </a:lnTo>
                <a:lnTo>
                  <a:pt x="308610" y="12700"/>
                </a:lnTo>
                <a:lnTo>
                  <a:pt x="635000" y="13969"/>
                </a:lnTo>
                <a:lnTo>
                  <a:pt x="876300" y="0"/>
                </a:lnTo>
                <a:lnTo>
                  <a:pt x="1360170" y="55880"/>
                </a:lnTo>
                <a:lnTo>
                  <a:pt x="1617980" y="142240"/>
                </a:lnTo>
                <a:lnTo>
                  <a:pt x="1658620" y="153670"/>
                </a:lnTo>
                <a:lnTo>
                  <a:pt x="1682750" y="16256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5" name="bg object 17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82734" y="5433464"/>
            <a:ext cx="182387" cy="160781"/>
          </a:xfrm>
          <a:prstGeom prst="rect">
            <a:avLst/>
          </a:prstGeom>
        </p:spPr>
      </p:pic>
      <p:sp>
        <p:nvSpPr>
          <p:cNvPr id="176" name="bg object 176"/>
          <p:cNvSpPr/>
          <p:nvPr/>
        </p:nvSpPr>
        <p:spPr>
          <a:xfrm>
            <a:off x="2609272" y="5561479"/>
            <a:ext cx="58497" cy="691403"/>
          </a:xfrm>
          <a:custGeom>
            <a:avLst/>
            <a:gdLst/>
            <a:ahLst/>
            <a:cxnLst/>
            <a:rect l="l" t="t" r="r" b="b"/>
            <a:pathLst>
              <a:path w="48260" h="783590">
                <a:moveTo>
                  <a:pt x="0" y="8890"/>
                </a:moveTo>
                <a:lnTo>
                  <a:pt x="31750" y="0"/>
                </a:lnTo>
                <a:lnTo>
                  <a:pt x="48260" y="8890"/>
                </a:lnTo>
                <a:lnTo>
                  <a:pt x="48260" y="12700"/>
                </a:lnTo>
                <a:lnTo>
                  <a:pt x="48260" y="33020"/>
                </a:lnTo>
                <a:lnTo>
                  <a:pt x="48260" y="40640"/>
                </a:lnTo>
                <a:lnTo>
                  <a:pt x="48260" y="48260"/>
                </a:lnTo>
                <a:lnTo>
                  <a:pt x="48260" y="60960"/>
                </a:lnTo>
                <a:lnTo>
                  <a:pt x="27940" y="469900"/>
                </a:lnTo>
                <a:lnTo>
                  <a:pt x="14086" y="783589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2667769" y="5483038"/>
            <a:ext cx="72352" cy="89647"/>
          </a:xfrm>
          <a:custGeom>
            <a:avLst/>
            <a:gdLst/>
            <a:ahLst/>
            <a:cxnLst/>
            <a:rect l="l" t="t" r="r" b="b"/>
            <a:pathLst>
              <a:path w="59689" h="101600">
                <a:moveTo>
                  <a:pt x="0" y="101600"/>
                </a:moveTo>
                <a:lnTo>
                  <a:pt x="0" y="97790"/>
                </a:lnTo>
                <a:lnTo>
                  <a:pt x="24130" y="53340"/>
                </a:lnTo>
                <a:lnTo>
                  <a:pt x="31750" y="44450"/>
                </a:lnTo>
                <a:lnTo>
                  <a:pt x="55880" y="5080"/>
                </a:lnTo>
                <a:lnTo>
                  <a:pt x="5969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2667770" y="5522259"/>
            <a:ext cx="9236" cy="47065"/>
          </a:xfrm>
          <a:custGeom>
            <a:avLst/>
            <a:gdLst/>
            <a:ahLst/>
            <a:cxnLst/>
            <a:rect l="l" t="t" r="r" b="b"/>
            <a:pathLst>
              <a:path w="7619" h="53339">
                <a:moveTo>
                  <a:pt x="0" y="53340"/>
                </a:moveTo>
                <a:lnTo>
                  <a:pt x="0" y="29210"/>
                </a:lnTo>
                <a:lnTo>
                  <a:pt x="3810" y="5080"/>
                </a:lnTo>
                <a:lnTo>
                  <a:pt x="762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2663151" y="3719232"/>
            <a:ext cx="2073562" cy="1021976"/>
          </a:xfrm>
          <a:custGeom>
            <a:avLst/>
            <a:gdLst/>
            <a:ahLst/>
            <a:cxnLst/>
            <a:rect l="l" t="t" r="r" b="b"/>
            <a:pathLst>
              <a:path w="1710689" h="1158239">
                <a:moveTo>
                  <a:pt x="0" y="1153160"/>
                </a:moveTo>
                <a:lnTo>
                  <a:pt x="173990" y="1155700"/>
                </a:lnTo>
                <a:lnTo>
                  <a:pt x="226060" y="1155700"/>
                </a:lnTo>
                <a:lnTo>
                  <a:pt x="233679" y="1155700"/>
                </a:lnTo>
                <a:lnTo>
                  <a:pt x="250190" y="1154430"/>
                </a:lnTo>
                <a:lnTo>
                  <a:pt x="254000" y="1154430"/>
                </a:lnTo>
                <a:lnTo>
                  <a:pt x="500380" y="1156970"/>
                </a:lnTo>
                <a:lnTo>
                  <a:pt x="797560" y="1158240"/>
                </a:lnTo>
                <a:lnTo>
                  <a:pt x="838200" y="1134110"/>
                </a:lnTo>
                <a:lnTo>
                  <a:pt x="914400" y="1052830"/>
                </a:lnTo>
                <a:lnTo>
                  <a:pt x="1002030" y="1036320"/>
                </a:lnTo>
                <a:lnTo>
                  <a:pt x="1221740" y="825500"/>
                </a:lnTo>
                <a:lnTo>
                  <a:pt x="1226820" y="821690"/>
                </a:lnTo>
                <a:lnTo>
                  <a:pt x="1242060" y="805180"/>
                </a:lnTo>
                <a:lnTo>
                  <a:pt x="1258570" y="789940"/>
                </a:lnTo>
                <a:lnTo>
                  <a:pt x="1262380" y="781050"/>
                </a:lnTo>
                <a:lnTo>
                  <a:pt x="1273810" y="773430"/>
                </a:lnTo>
                <a:lnTo>
                  <a:pt x="1282700" y="769620"/>
                </a:lnTo>
                <a:lnTo>
                  <a:pt x="1301750" y="745490"/>
                </a:lnTo>
                <a:lnTo>
                  <a:pt x="1318260" y="732790"/>
                </a:lnTo>
                <a:lnTo>
                  <a:pt x="1474470" y="586740"/>
                </a:lnTo>
                <a:lnTo>
                  <a:pt x="1485900" y="566420"/>
                </a:lnTo>
                <a:lnTo>
                  <a:pt x="1489710" y="499110"/>
                </a:lnTo>
                <a:lnTo>
                  <a:pt x="1492250" y="361950"/>
                </a:lnTo>
                <a:lnTo>
                  <a:pt x="1503680" y="334010"/>
                </a:lnTo>
                <a:lnTo>
                  <a:pt x="1563370" y="276860"/>
                </a:lnTo>
                <a:lnTo>
                  <a:pt x="1583690" y="224790"/>
                </a:lnTo>
                <a:lnTo>
                  <a:pt x="1574800" y="129540"/>
                </a:lnTo>
                <a:lnTo>
                  <a:pt x="1565910" y="81280"/>
                </a:lnTo>
                <a:lnTo>
                  <a:pt x="1565910" y="64770"/>
                </a:lnTo>
                <a:lnTo>
                  <a:pt x="1565910" y="53340"/>
                </a:lnTo>
                <a:lnTo>
                  <a:pt x="1565910" y="44450"/>
                </a:lnTo>
                <a:lnTo>
                  <a:pt x="1565910" y="5080"/>
                </a:lnTo>
                <a:lnTo>
                  <a:pt x="1617980" y="0"/>
                </a:lnTo>
                <a:lnTo>
                  <a:pt x="1710689" y="381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2681623" y="5518896"/>
            <a:ext cx="15394" cy="11206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7620" y="8889"/>
                </a:lnTo>
                <a:lnTo>
                  <a:pt x="12700" y="12699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2690861" y="5512173"/>
            <a:ext cx="15394" cy="10085"/>
          </a:xfrm>
          <a:custGeom>
            <a:avLst/>
            <a:gdLst/>
            <a:ahLst/>
            <a:cxnLst/>
            <a:rect l="l" t="t" r="r" b="b"/>
            <a:pathLst>
              <a:path w="12700" h="11429">
                <a:moveTo>
                  <a:pt x="0" y="0"/>
                </a:moveTo>
                <a:lnTo>
                  <a:pt x="8890" y="3810"/>
                </a:lnTo>
                <a:lnTo>
                  <a:pt x="12700" y="1143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2686241" y="3705786"/>
            <a:ext cx="161636" cy="31376"/>
          </a:xfrm>
          <a:custGeom>
            <a:avLst/>
            <a:gdLst/>
            <a:ahLst/>
            <a:cxnLst/>
            <a:rect l="l" t="t" r="r" b="b"/>
            <a:pathLst>
              <a:path w="133350" h="35560">
                <a:moveTo>
                  <a:pt x="0" y="0"/>
                </a:moveTo>
                <a:lnTo>
                  <a:pt x="96520" y="24130"/>
                </a:lnTo>
                <a:lnTo>
                  <a:pt x="121920" y="35560"/>
                </a:lnTo>
                <a:lnTo>
                  <a:pt x="133350" y="3556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2717029" y="5578289"/>
            <a:ext cx="164715" cy="25773"/>
          </a:xfrm>
          <a:custGeom>
            <a:avLst/>
            <a:gdLst/>
            <a:ahLst/>
            <a:cxnLst/>
            <a:rect l="l" t="t" r="r" b="b"/>
            <a:pathLst>
              <a:path w="135889" h="29210">
                <a:moveTo>
                  <a:pt x="0" y="25400"/>
                </a:moveTo>
                <a:lnTo>
                  <a:pt x="11430" y="29210"/>
                </a:lnTo>
                <a:lnTo>
                  <a:pt x="31750" y="29210"/>
                </a:lnTo>
                <a:lnTo>
                  <a:pt x="59690" y="24130"/>
                </a:lnTo>
                <a:lnTo>
                  <a:pt x="68580" y="24130"/>
                </a:lnTo>
                <a:lnTo>
                  <a:pt x="76200" y="20320"/>
                </a:lnTo>
                <a:lnTo>
                  <a:pt x="96520" y="16510"/>
                </a:lnTo>
                <a:lnTo>
                  <a:pt x="113030" y="7620"/>
                </a:lnTo>
                <a:lnTo>
                  <a:pt x="135890" y="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2713952" y="3536576"/>
            <a:ext cx="332509" cy="7844"/>
          </a:xfrm>
          <a:custGeom>
            <a:avLst/>
            <a:gdLst/>
            <a:ahLst/>
            <a:cxnLst/>
            <a:rect l="l" t="t" r="r" b="b"/>
            <a:pathLst>
              <a:path w="274319" h="8889">
                <a:moveTo>
                  <a:pt x="0" y="0"/>
                </a:moveTo>
                <a:lnTo>
                  <a:pt x="274320" y="8890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2709333" y="3101788"/>
            <a:ext cx="2336030" cy="277906"/>
          </a:xfrm>
          <a:custGeom>
            <a:avLst/>
            <a:gdLst/>
            <a:ahLst/>
            <a:cxnLst/>
            <a:rect l="l" t="t" r="r" b="b"/>
            <a:pathLst>
              <a:path w="1927225" h="314960">
                <a:moveTo>
                  <a:pt x="0" y="67310"/>
                </a:moveTo>
                <a:lnTo>
                  <a:pt x="3810" y="26670"/>
                </a:lnTo>
                <a:lnTo>
                  <a:pt x="20320" y="22860"/>
                </a:lnTo>
                <a:lnTo>
                  <a:pt x="313690" y="0"/>
                </a:lnTo>
                <a:lnTo>
                  <a:pt x="499109" y="2540"/>
                </a:lnTo>
                <a:lnTo>
                  <a:pt x="551180" y="2540"/>
                </a:lnTo>
                <a:lnTo>
                  <a:pt x="595630" y="6350"/>
                </a:lnTo>
                <a:lnTo>
                  <a:pt x="890269" y="31750"/>
                </a:lnTo>
                <a:lnTo>
                  <a:pt x="1212850" y="129540"/>
                </a:lnTo>
                <a:lnTo>
                  <a:pt x="1604010" y="222250"/>
                </a:lnTo>
                <a:lnTo>
                  <a:pt x="1737360" y="254000"/>
                </a:lnTo>
                <a:lnTo>
                  <a:pt x="1752600" y="257810"/>
                </a:lnTo>
                <a:lnTo>
                  <a:pt x="1772920" y="261620"/>
                </a:lnTo>
                <a:lnTo>
                  <a:pt x="1926836" y="314456"/>
                </a:lnTo>
              </a:path>
            </a:pathLst>
          </a:custGeom>
          <a:ln w="26009">
            <a:solidFill>
              <a:srgbClr val="E2E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6" name="bg object 18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571" y="3092555"/>
            <a:ext cx="5061416" cy="3177220"/>
          </a:xfrm>
          <a:prstGeom prst="rect">
            <a:avLst/>
          </a:prstGeom>
        </p:spPr>
      </p:pic>
      <p:sp>
        <p:nvSpPr>
          <p:cNvPr id="187" name="bg object 187"/>
          <p:cNvSpPr/>
          <p:nvPr/>
        </p:nvSpPr>
        <p:spPr>
          <a:xfrm>
            <a:off x="2709333" y="3101788"/>
            <a:ext cx="2336030" cy="277906"/>
          </a:xfrm>
          <a:custGeom>
            <a:avLst/>
            <a:gdLst/>
            <a:ahLst/>
            <a:cxnLst/>
            <a:rect l="l" t="t" r="r" b="b"/>
            <a:pathLst>
              <a:path w="1927225" h="314960">
                <a:moveTo>
                  <a:pt x="0" y="67310"/>
                </a:moveTo>
                <a:lnTo>
                  <a:pt x="3810" y="26670"/>
                </a:lnTo>
                <a:lnTo>
                  <a:pt x="20320" y="22860"/>
                </a:lnTo>
                <a:lnTo>
                  <a:pt x="313690" y="0"/>
                </a:lnTo>
                <a:lnTo>
                  <a:pt x="499109" y="2540"/>
                </a:lnTo>
                <a:lnTo>
                  <a:pt x="551180" y="2540"/>
                </a:lnTo>
                <a:lnTo>
                  <a:pt x="595630" y="6350"/>
                </a:lnTo>
                <a:lnTo>
                  <a:pt x="890269" y="31750"/>
                </a:lnTo>
                <a:lnTo>
                  <a:pt x="1212850" y="129540"/>
                </a:lnTo>
                <a:lnTo>
                  <a:pt x="1604010" y="222250"/>
                </a:lnTo>
                <a:lnTo>
                  <a:pt x="1737360" y="254000"/>
                </a:lnTo>
                <a:lnTo>
                  <a:pt x="1752600" y="257810"/>
                </a:lnTo>
                <a:lnTo>
                  <a:pt x="1772920" y="261620"/>
                </a:lnTo>
                <a:lnTo>
                  <a:pt x="1926836" y="314456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2747417" y="5600700"/>
            <a:ext cx="16933" cy="3362"/>
          </a:xfrm>
          <a:custGeom>
            <a:avLst/>
            <a:gdLst/>
            <a:ahLst/>
            <a:cxnLst/>
            <a:rect l="l" t="t" r="r" b="b"/>
            <a:pathLst>
              <a:path w="13969" h="3810">
                <a:moveTo>
                  <a:pt x="13360" y="0"/>
                </a:moveTo>
                <a:lnTo>
                  <a:pt x="0" y="0"/>
                </a:lnTo>
                <a:lnTo>
                  <a:pt x="0" y="3810"/>
                </a:lnTo>
                <a:lnTo>
                  <a:pt x="13360" y="3810"/>
                </a:lnTo>
                <a:lnTo>
                  <a:pt x="13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2852497" y="5581649"/>
            <a:ext cx="1539" cy="3362"/>
          </a:xfrm>
          <a:custGeom>
            <a:avLst/>
            <a:gdLst/>
            <a:ahLst/>
            <a:cxnLst/>
            <a:rect l="l" t="t" r="r" b="b"/>
            <a:pathLst>
              <a:path w="1269" h="3810">
                <a:moveTo>
                  <a:pt x="1269" y="3809"/>
                </a:moveTo>
                <a:lnTo>
                  <a:pt x="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2832484" y="3623982"/>
            <a:ext cx="1539" cy="183776"/>
          </a:xfrm>
          <a:custGeom>
            <a:avLst/>
            <a:gdLst/>
            <a:ahLst/>
            <a:cxnLst/>
            <a:rect l="l" t="t" r="r" b="b"/>
            <a:pathLst>
              <a:path w="1269" h="208279">
                <a:moveTo>
                  <a:pt x="1269" y="208279"/>
                </a:moveTo>
                <a:lnTo>
                  <a:pt x="1269" y="128269"/>
                </a:lnTo>
                <a:lnTo>
                  <a:pt x="0" y="116839"/>
                </a:lnTo>
                <a:lnTo>
                  <a:pt x="0" y="107949"/>
                </a:lnTo>
                <a:lnTo>
                  <a:pt x="0" y="96519"/>
                </a:lnTo>
                <a:lnTo>
                  <a:pt x="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2832484" y="3709146"/>
            <a:ext cx="29248" cy="10085"/>
          </a:xfrm>
          <a:custGeom>
            <a:avLst/>
            <a:gdLst/>
            <a:ahLst/>
            <a:cxnLst/>
            <a:rect l="l" t="t" r="r" b="b"/>
            <a:pathLst>
              <a:path w="24130" h="11429">
                <a:moveTo>
                  <a:pt x="0" y="0"/>
                </a:moveTo>
                <a:lnTo>
                  <a:pt x="24130" y="1143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3131126" y="3539937"/>
            <a:ext cx="1246909" cy="694765"/>
          </a:xfrm>
          <a:custGeom>
            <a:avLst/>
            <a:gdLst/>
            <a:ahLst/>
            <a:cxnLst/>
            <a:rect l="l" t="t" r="r" b="b"/>
            <a:pathLst>
              <a:path w="1028700" h="787400">
                <a:moveTo>
                  <a:pt x="0" y="787400"/>
                </a:moveTo>
                <a:lnTo>
                  <a:pt x="8890" y="779780"/>
                </a:lnTo>
                <a:lnTo>
                  <a:pt x="76200" y="690880"/>
                </a:lnTo>
                <a:lnTo>
                  <a:pt x="83820" y="678180"/>
                </a:lnTo>
                <a:lnTo>
                  <a:pt x="160020" y="581660"/>
                </a:lnTo>
                <a:lnTo>
                  <a:pt x="323850" y="447040"/>
                </a:lnTo>
                <a:lnTo>
                  <a:pt x="364490" y="422909"/>
                </a:lnTo>
                <a:lnTo>
                  <a:pt x="452120" y="402590"/>
                </a:lnTo>
                <a:lnTo>
                  <a:pt x="455930" y="402590"/>
                </a:lnTo>
                <a:lnTo>
                  <a:pt x="461009" y="398780"/>
                </a:lnTo>
                <a:lnTo>
                  <a:pt x="516890" y="382270"/>
                </a:lnTo>
                <a:lnTo>
                  <a:pt x="541020" y="369570"/>
                </a:lnTo>
                <a:lnTo>
                  <a:pt x="548640" y="341630"/>
                </a:lnTo>
                <a:lnTo>
                  <a:pt x="552450" y="328930"/>
                </a:lnTo>
                <a:lnTo>
                  <a:pt x="591820" y="245109"/>
                </a:lnTo>
                <a:lnTo>
                  <a:pt x="864869" y="97790"/>
                </a:lnTo>
                <a:lnTo>
                  <a:pt x="102870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3141903" y="4227979"/>
            <a:ext cx="4618" cy="3362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3810" y="381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3180389" y="5987302"/>
            <a:ext cx="319424" cy="265579"/>
          </a:xfrm>
          <a:custGeom>
            <a:avLst/>
            <a:gdLst/>
            <a:ahLst/>
            <a:cxnLst/>
            <a:rect l="l" t="t" r="r" b="b"/>
            <a:pathLst>
              <a:path w="263525" h="300990">
                <a:moveTo>
                  <a:pt x="0" y="0"/>
                </a:moveTo>
                <a:lnTo>
                  <a:pt x="0" y="44450"/>
                </a:lnTo>
                <a:lnTo>
                  <a:pt x="0" y="80010"/>
                </a:lnTo>
                <a:lnTo>
                  <a:pt x="12700" y="92710"/>
                </a:lnTo>
                <a:lnTo>
                  <a:pt x="263508" y="300989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3223490" y="4548467"/>
            <a:ext cx="49261" cy="109818"/>
          </a:xfrm>
          <a:custGeom>
            <a:avLst/>
            <a:gdLst/>
            <a:ahLst/>
            <a:cxnLst/>
            <a:rect l="l" t="t" r="r" b="b"/>
            <a:pathLst>
              <a:path w="40639" h="124460">
                <a:moveTo>
                  <a:pt x="0" y="1269"/>
                </a:moveTo>
                <a:lnTo>
                  <a:pt x="35560" y="0"/>
                </a:lnTo>
                <a:lnTo>
                  <a:pt x="40640" y="57149"/>
                </a:lnTo>
                <a:lnTo>
                  <a:pt x="40640" y="60959"/>
                </a:lnTo>
                <a:lnTo>
                  <a:pt x="40640" y="81279"/>
                </a:lnTo>
                <a:lnTo>
                  <a:pt x="36830" y="124459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3223489" y="4143643"/>
            <a:ext cx="13855" cy="12326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11430" y="0"/>
                </a:moveTo>
                <a:lnTo>
                  <a:pt x="0" y="0"/>
                </a:lnTo>
                <a:lnTo>
                  <a:pt x="0" y="13360"/>
                </a:lnTo>
                <a:lnTo>
                  <a:pt x="11430" y="13360"/>
                </a:lnTo>
                <a:lnTo>
                  <a:pt x="114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3238884" y="3770779"/>
            <a:ext cx="161636" cy="2241"/>
          </a:xfrm>
          <a:custGeom>
            <a:avLst/>
            <a:gdLst/>
            <a:ahLst/>
            <a:cxnLst/>
            <a:rect l="l" t="t" r="r" b="b"/>
            <a:pathLst>
              <a:path w="133350" h="2539">
                <a:moveTo>
                  <a:pt x="0" y="0"/>
                </a:moveTo>
                <a:lnTo>
                  <a:pt x="109220" y="2540"/>
                </a:lnTo>
                <a:lnTo>
                  <a:pt x="133350" y="254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3268133" y="4614291"/>
            <a:ext cx="4618" cy="12326"/>
          </a:xfrm>
          <a:custGeom>
            <a:avLst/>
            <a:gdLst/>
            <a:ahLst/>
            <a:cxnLst/>
            <a:rect l="l" t="t" r="r" b="b"/>
            <a:pathLst>
              <a:path w="3810" h="13970">
                <a:moveTo>
                  <a:pt x="3810" y="0"/>
                </a:moveTo>
                <a:lnTo>
                  <a:pt x="0" y="0"/>
                </a:lnTo>
                <a:lnTo>
                  <a:pt x="0" y="13360"/>
                </a:lnTo>
                <a:lnTo>
                  <a:pt x="3810" y="13360"/>
                </a:lnTo>
                <a:lnTo>
                  <a:pt x="3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3277369" y="3743884"/>
            <a:ext cx="137006" cy="1121"/>
          </a:xfrm>
          <a:custGeom>
            <a:avLst/>
            <a:gdLst/>
            <a:ahLst/>
            <a:cxnLst/>
            <a:rect l="l" t="t" r="r" b="b"/>
            <a:pathLst>
              <a:path w="113030" h="1270">
                <a:moveTo>
                  <a:pt x="0" y="1270"/>
                </a:moveTo>
                <a:lnTo>
                  <a:pt x="76200" y="1270"/>
                </a:lnTo>
                <a:lnTo>
                  <a:pt x="11303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3372812" y="3104028"/>
            <a:ext cx="4618" cy="39221"/>
          </a:xfrm>
          <a:custGeom>
            <a:avLst/>
            <a:gdLst/>
            <a:ahLst/>
            <a:cxnLst/>
            <a:rect l="l" t="t" r="r" b="b"/>
            <a:pathLst>
              <a:path w="3810" h="44450">
                <a:moveTo>
                  <a:pt x="0" y="44450"/>
                </a:moveTo>
                <a:lnTo>
                  <a:pt x="381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3580630" y="5521138"/>
            <a:ext cx="107758" cy="3362"/>
          </a:xfrm>
          <a:custGeom>
            <a:avLst/>
            <a:gdLst/>
            <a:ahLst/>
            <a:cxnLst/>
            <a:rect l="l" t="t" r="r" b="b"/>
            <a:pathLst>
              <a:path w="88900" h="3810">
                <a:moveTo>
                  <a:pt x="0" y="0"/>
                </a:moveTo>
                <a:lnTo>
                  <a:pt x="35560" y="3810"/>
                </a:lnTo>
                <a:lnTo>
                  <a:pt x="88900" y="381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3757676" y="4056529"/>
            <a:ext cx="123152" cy="2196353"/>
          </a:xfrm>
          <a:custGeom>
            <a:avLst/>
            <a:gdLst/>
            <a:ahLst/>
            <a:cxnLst/>
            <a:rect l="l" t="t" r="r" b="b"/>
            <a:pathLst>
              <a:path w="101600" h="2489200">
                <a:moveTo>
                  <a:pt x="0" y="2489199"/>
                </a:moveTo>
                <a:lnTo>
                  <a:pt x="1256" y="2429510"/>
                </a:lnTo>
                <a:lnTo>
                  <a:pt x="2526" y="2056130"/>
                </a:lnTo>
                <a:lnTo>
                  <a:pt x="2526" y="2039620"/>
                </a:lnTo>
                <a:lnTo>
                  <a:pt x="7606" y="1662430"/>
                </a:lnTo>
                <a:lnTo>
                  <a:pt x="10146" y="1482090"/>
                </a:lnTo>
                <a:lnTo>
                  <a:pt x="8876" y="1474470"/>
                </a:lnTo>
                <a:lnTo>
                  <a:pt x="8876" y="1441450"/>
                </a:lnTo>
                <a:lnTo>
                  <a:pt x="8876" y="1353820"/>
                </a:lnTo>
                <a:lnTo>
                  <a:pt x="55866" y="1280160"/>
                </a:lnTo>
                <a:lnTo>
                  <a:pt x="64756" y="1264920"/>
                </a:lnTo>
                <a:lnTo>
                  <a:pt x="72376" y="1248410"/>
                </a:lnTo>
                <a:lnTo>
                  <a:pt x="87616" y="1179830"/>
                </a:lnTo>
                <a:lnTo>
                  <a:pt x="87616" y="1176020"/>
                </a:lnTo>
                <a:lnTo>
                  <a:pt x="91426" y="1168400"/>
                </a:lnTo>
                <a:lnTo>
                  <a:pt x="91426" y="1159510"/>
                </a:lnTo>
                <a:lnTo>
                  <a:pt x="91426" y="1140460"/>
                </a:lnTo>
                <a:lnTo>
                  <a:pt x="96506" y="774700"/>
                </a:lnTo>
                <a:lnTo>
                  <a:pt x="99046" y="654050"/>
                </a:lnTo>
                <a:lnTo>
                  <a:pt x="97776" y="529590"/>
                </a:lnTo>
                <a:lnTo>
                  <a:pt x="97776" y="433070"/>
                </a:lnTo>
                <a:lnTo>
                  <a:pt x="97776" y="417830"/>
                </a:lnTo>
                <a:lnTo>
                  <a:pt x="101586" y="414020"/>
                </a:lnTo>
                <a:lnTo>
                  <a:pt x="101586" y="405130"/>
                </a:lnTo>
                <a:lnTo>
                  <a:pt x="101586" y="401320"/>
                </a:lnTo>
                <a:lnTo>
                  <a:pt x="97776" y="389890"/>
                </a:lnTo>
                <a:lnTo>
                  <a:pt x="101586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3773054" y="3866029"/>
            <a:ext cx="13855" cy="219635"/>
          </a:xfrm>
          <a:custGeom>
            <a:avLst/>
            <a:gdLst/>
            <a:ahLst/>
            <a:cxnLst/>
            <a:rect l="l" t="t" r="r" b="b"/>
            <a:pathLst>
              <a:path w="11430" h="248920">
                <a:moveTo>
                  <a:pt x="5080" y="248919"/>
                </a:moveTo>
                <a:lnTo>
                  <a:pt x="0" y="72389"/>
                </a:lnTo>
                <a:lnTo>
                  <a:pt x="1143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3825393" y="5087470"/>
            <a:ext cx="43103" cy="98612"/>
          </a:xfrm>
          <a:custGeom>
            <a:avLst/>
            <a:gdLst/>
            <a:ahLst/>
            <a:cxnLst/>
            <a:rect l="l" t="t" r="r" b="b"/>
            <a:pathLst>
              <a:path w="35560" h="111760">
                <a:moveTo>
                  <a:pt x="0" y="111760"/>
                </a:moveTo>
                <a:lnTo>
                  <a:pt x="12700" y="100330"/>
                </a:lnTo>
                <a:lnTo>
                  <a:pt x="20320" y="80010"/>
                </a:lnTo>
                <a:lnTo>
                  <a:pt x="31750" y="48260"/>
                </a:lnTo>
                <a:lnTo>
                  <a:pt x="35560" y="35560"/>
                </a:lnTo>
                <a:lnTo>
                  <a:pt x="35560" y="11430"/>
                </a:lnTo>
                <a:lnTo>
                  <a:pt x="35560" y="7620"/>
                </a:lnTo>
                <a:lnTo>
                  <a:pt x="3556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3836168" y="5158068"/>
            <a:ext cx="33867" cy="17929"/>
          </a:xfrm>
          <a:custGeom>
            <a:avLst/>
            <a:gdLst/>
            <a:ahLst/>
            <a:cxnLst/>
            <a:rect l="l" t="t" r="r" b="b"/>
            <a:pathLst>
              <a:path w="27939" h="20320">
                <a:moveTo>
                  <a:pt x="0" y="16510"/>
                </a:moveTo>
                <a:lnTo>
                  <a:pt x="3810" y="20320"/>
                </a:lnTo>
                <a:lnTo>
                  <a:pt x="2794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4144048" y="4365811"/>
            <a:ext cx="116994" cy="81803"/>
          </a:xfrm>
          <a:custGeom>
            <a:avLst/>
            <a:gdLst/>
            <a:ahLst/>
            <a:cxnLst/>
            <a:rect l="l" t="t" r="r" b="b"/>
            <a:pathLst>
              <a:path w="96520" h="92710">
                <a:moveTo>
                  <a:pt x="0" y="92710"/>
                </a:moveTo>
                <a:lnTo>
                  <a:pt x="5080" y="88900"/>
                </a:lnTo>
                <a:lnTo>
                  <a:pt x="24130" y="72390"/>
                </a:lnTo>
                <a:lnTo>
                  <a:pt x="40640" y="57150"/>
                </a:lnTo>
                <a:lnTo>
                  <a:pt x="48260" y="48260"/>
                </a:lnTo>
                <a:lnTo>
                  <a:pt x="52069" y="44450"/>
                </a:lnTo>
                <a:lnTo>
                  <a:pt x="83820" y="16510"/>
                </a:lnTo>
                <a:lnTo>
                  <a:pt x="9652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4168678" y="4423791"/>
            <a:ext cx="4618" cy="12326"/>
          </a:xfrm>
          <a:custGeom>
            <a:avLst/>
            <a:gdLst/>
            <a:ahLst/>
            <a:cxnLst/>
            <a:rect l="l" t="t" r="r" b="b"/>
            <a:pathLst>
              <a:path w="3810" h="13970">
                <a:moveTo>
                  <a:pt x="3810" y="0"/>
                </a:moveTo>
                <a:lnTo>
                  <a:pt x="0" y="0"/>
                </a:lnTo>
                <a:lnTo>
                  <a:pt x="0" y="13360"/>
                </a:lnTo>
                <a:lnTo>
                  <a:pt x="3810" y="13360"/>
                </a:lnTo>
                <a:lnTo>
                  <a:pt x="3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4179453" y="3725955"/>
            <a:ext cx="878994" cy="830355"/>
          </a:xfrm>
          <a:custGeom>
            <a:avLst/>
            <a:gdLst/>
            <a:ahLst/>
            <a:cxnLst/>
            <a:rect l="l" t="t" r="r" b="b"/>
            <a:pathLst>
              <a:path w="725170" h="941070">
                <a:moveTo>
                  <a:pt x="1270" y="0"/>
                </a:moveTo>
                <a:lnTo>
                  <a:pt x="1270" y="0"/>
                </a:lnTo>
                <a:lnTo>
                  <a:pt x="1270" y="139700"/>
                </a:lnTo>
                <a:lnTo>
                  <a:pt x="2540" y="163830"/>
                </a:lnTo>
                <a:lnTo>
                  <a:pt x="2540" y="172720"/>
                </a:lnTo>
                <a:lnTo>
                  <a:pt x="2540" y="264160"/>
                </a:lnTo>
                <a:lnTo>
                  <a:pt x="0" y="436880"/>
                </a:lnTo>
                <a:lnTo>
                  <a:pt x="1270" y="509270"/>
                </a:lnTo>
                <a:lnTo>
                  <a:pt x="2540" y="681990"/>
                </a:lnTo>
                <a:lnTo>
                  <a:pt x="50800" y="737870"/>
                </a:lnTo>
                <a:lnTo>
                  <a:pt x="54610" y="741680"/>
                </a:lnTo>
                <a:lnTo>
                  <a:pt x="83820" y="769620"/>
                </a:lnTo>
                <a:lnTo>
                  <a:pt x="87630" y="777240"/>
                </a:lnTo>
                <a:lnTo>
                  <a:pt x="107950" y="801370"/>
                </a:lnTo>
                <a:lnTo>
                  <a:pt x="111760" y="801370"/>
                </a:lnTo>
                <a:lnTo>
                  <a:pt x="213360" y="920750"/>
                </a:lnTo>
                <a:lnTo>
                  <a:pt x="246380" y="935990"/>
                </a:lnTo>
                <a:lnTo>
                  <a:pt x="318770" y="939800"/>
                </a:lnTo>
                <a:lnTo>
                  <a:pt x="394970" y="939800"/>
                </a:lnTo>
                <a:lnTo>
                  <a:pt x="652780" y="941069"/>
                </a:lnTo>
                <a:lnTo>
                  <a:pt x="725170" y="93980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4170217" y="5155826"/>
            <a:ext cx="907473" cy="930088"/>
          </a:xfrm>
          <a:custGeom>
            <a:avLst/>
            <a:gdLst/>
            <a:ahLst/>
            <a:cxnLst/>
            <a:rect l="l" t="t" r="r" b="b"/>
            <a:pathLst>
              <a:path w="748664" h="1054100">
                <a:moveTo>
                  <a:pt x="25400" y="0"/>
                </a:moveTo>
                <a:lnTo>
                  <a:pt x="21590" y="417830"/>
                </a:lnTo>
                <a:lnTo>
                  <a:pt x="22860" y="618490"/>
                </a:lnTo>
                <a:lnTo>
                  <a:pt x="0" y="694690"/>
                </a:lnTo>
                <a:lnTo>
                  <a:pt x="3810" y="770890"/>
                </a:lnTo>
                <a:lnTo>
                  <a:pt x="29209" y="815340"/>
                </a:lnTo>
                <a:lnTo>
                  <a:pt x="142240" y="927100"/>
                </a:lnTo>
                <a:lnTo>
                  <a:pt x="199390" y="982980"/>
                </a:lnTo>
                <a:lnTo>
                  <a:pt x="236220" y="1054100"/>
                </a:lnTo>
                <a:lnTo>
                  <a:pt x="748280" y="105038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4177914" y="3216087"/>
            <a:ext cx="383309" cy="509868"/>
          </a:xfrm>
          <a:custGeom>
            <a:avLst/>
            <a:gdLst/>
            <a:ahLst/>
            <a:cxnLst/>
            <a:rect l="l" t="t" r="r" b="b"/>
            <a:pathLst>
              <a:path w="316229" h="577850">
                <a:moveTo>
                  <a:pt x="1270" y="0"/>
                </a:moveTo>
                <a:lnTo>
                  <a:pt x="1270" y="44450"/>
                </a:lnTo>
                <a:lnTo>
                  <a:pt x="2540" y="116839"/>
                </a:lnTo>
                <a:lnTo>
                  <a:pt x="2540" y="163830"/>
                </a:lnTo>
                <a:lnTo>
                  <a:pt x="0" y="373380"/>
                </a:lnTo>
                <a:lnTo>
                  <a:pt x="0" y="408940"/>
                </a:lnTo>
                <a:lnTo>
                  <a:pt x="0" y="416559"/>
                </a:lnTo>
                <a:lnTo>
                  <a:pt x="1270" y="464820"/>
                </a:lnTo>
                <a:lnTo>
                  <a:pt x="2540" y="577850"/>
                </a:lnTo>
                <a:lnTo>
                  <a:pt x="316230" y="57531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4199052" y="4392425"/>
            <a:ext cx="19242" cy="12886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15570" y="0"/>
                </a:moveTo>
                <a:lnTo>
                  <a:pt x="2870" y="0"/>
                </a:lnTo>
                <a:lnTo>
                  <a:pt x="2870" y="10490"/>
                </a:lnTo>
                <a:lnTo>
                  <a:pt x="0" y="10490"/>
                </a:lnTo>
                <a:lnTo>
                  <a:pt x="0" y="14300"/>
                </a:lnTo>
                <a:lnTo>
                  <a:pt x="13360" y="14300"/>
                </a:lnTo>
                <a:lnTo>
                  <a:pt x="13360" y="13360"/>
                </a:lnTo>
                <a:lnTo>
                  <a:pt x="15570" y="13360"/>
                </a:lnTo>
                <a:lnTo>
                  <a:pt x="15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4456544" y="6085915"/>
            <a:ext cx="15394" cy="166968"/>
          </a:xfrm>
          <a:custGeom>
            <a:avLst/>
            <a:gdLst/>
            <a:ahLst/>
            <a:cxnLst/>
            <a:rect l="l" t="t" r="r" b="b"/>
            <a:pathLst>
              <a:path w="12700" h="189229">
                <a:moveTo>
                  <a:pt x="0" y="0"/>
                </a:moveTo>
                <a:lnTo>
                  <a:pt x="12700" y="60960"/>
                </a:lnTo>
                <a:lnTo>
                  <a:pt x="10966" y="189229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4359564" y="4555190"/>
            <a:ext cx="206279" cy="967068"/>
          </a:xfrm>
          <a:custGeom>
            <a:avLst/>
            <a:gdLst/>
            <a:ahLst/>
            <a:cxnLst/>
            <a:rect l="l" t="t" r="r" b="b"/>
            <a:pathLst>
              <a:path w="170179" h="1096010">
                <a:moveTo>
                  <a:pt x="127000" y="1096010"/>
                </a:moveTo>
                <a:lnTo>
                  <a:pt x="121920" y="1008380"/>
                </a:lnTo>
                <a:lnTo>
                  <a:pt x="153670" y="923290"/>
                </a:lnTo>
                <a:lnTo>
                  <a:pt x="157480" y="875030"/>
                </a:lnTo>
                <a:lnTo>
                  <a:pt x="152400" y="763270"/>
                </a:lnTo>
                <a:lnTo>
                  <a:pt x="123189" y="674370"/>
                </a:lnTo>
                <a:lnTo>
                  <a:pt x="90170" y="579120"/>
                </a:lnTo>
                <a:lnTo>
                  <a:pt x="49530" y="466090"/>
                </a:lnTo>
                <a:lnTo>
                  <a:pt x="40640" y="447040"/>
                </a:lnTo>
                <a:lnTo>
                  <a:pt x="40640" y="438150"/>
                </a:lnTo>
                <a:lnTo>
                  <a:pt x="33019" y="414020"/>
                </a:lnTo>
                <a:lnTo>
                  <a:pt x="0" y="330200"/>
                </a:lnTo>
                <a:lnTo>
                  <a:pt x="3810" y="278130"/>
                </a:lnTo>
                <a:lnTo>
                  <a:pt x="17018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4596630" y="3825688"/>
            <a:ext cx="455661" cy="194981"/>
          </a:xfrm>
          <a:custGeom>
            <a:avLst/>
            <a:gdLst/>
            <a:ahLst/>
            <a:cxnLst/>
            <a:rect l="l" t="t" r="r" b="b"/>
            <a:pathLst>
              <a:path w="375920" h="220979">
                <a:moveTo>
                  <a:pt x="0" y="0"/>
                </a:moveTo>
                <a:lnTo>
                  <a:pt x="359410" y="121920"/>
                </a:lnTo>
                <a:lnTo>
                  <a:pt x="367030" y="125730"/>
                </a:lnTo>
                <a:lnTo>
                  <a:pt x="370840" y="125730"/>
                </a:lnTo>
                <a:lnTo>
                  <a:pt x="375345" y="129109"/>
                </a:lnTo>
              </a:path>
              <a:path w="375920" h="220979">
                <a:moveTo>
                  <a:pt x="375920" y="195112"/>
                </a:moveTo>
                <a:lnTo>
                  <a:pt x="375920" y="220979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4624338" y="3719231"/>
            <a:ext cx="210897" cy="28015"/>
          </a:xfrm>
          <a:custGeom>
            <a:avLst/>
            <a:gdLst/>
            <a:ahLst/>
            <a:cxnLst/>
            <a:rect l="l" t="t" r="r" b="b"/>
            <a:pathLst>
              <a:path w="173989" h="31750">
                <a:moveTo>
                  <a:pt x="0" y="0"/>
                </a:moveTo>
                <a:lnTo>
                  <a:pt x="16510" y="20320"/>
                </a:lnTo>
                <a:lnTo>
                  <a:pt x="24130" y="27940"/>
                </a:lnTo>
                <a:lnTo>
                  <a:pt x="64769" y="31750"/>
                </a:lnTo>
                <a:lnTo>
                  <a:pt x="144780" y="30480"/>
                </a:lnTo>
                <a:lnTo>
                  <a:pt x="161290" y="30480"/>
                </a:lnTo>
                <a:lnTo>
                  <a:pt x="173990" y="3048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4639732" y="3291168"/>
            <a:ext cx="69273" cy="169209"/>
          </a:xfrm>
          <a:custGeom>
            <a:avLst/>
            <a:gdLst/>
            <a:ahLst/>
            <a:cxnLst/>
            <a:rect l="l" t="t" r="r" b="b"/>
            <a:pathLst>
              <a:path w="57150" h="191770">
                <a:moveTo>
                  <a:pt x="27939" y="0"/>
                </a:moveTo>
                <a:lnTo>
                  <a:pt x="11429" y="7620"/>
                </a:lnTo>
                <a:lnTo>
                  <a:pt x="3809" y="48260"/>
                </a:lnTo>
                <a:lnTo>
                  <a:pt x="0" y="80010"/>
                </a:lnTo>
                <a:lnTo>
                  <a:pt x="24129" y="124460"/>
                </a:lnTo>
                <a:lnTo>
                  <a:pt x="57149" y="19177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4799829" y="3746126"/>
            <a:ext cx="6158" cy="11206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0" y="0"/>
                </a:moveTo>
                <a:lnTo>
                  <a:pt x="5080" y="1270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4810605" y="3678737"/>
            <a:ext cx="238606" cy="79001"/>
          </a:xfrm>
          <a:custGeom>
            <a:avLst/>
            <a:gdLst/>
            <a:ahLst/>
            <a:cxnLst/>
            <a:rect l="l" t="t" r="r" b="b"/>
            <a:pathLst>
              <a:path w="196850" h="89535">
                <a:moveTo>
                  <a:pt x="0" y="89075"/>
                </a:moveTo>
                <a:lnTo>
                  <a:pt x="7620" y="76375"/>
                </a:lnTo>
                <a:lnTo>
                  <a:pt x="15240" y="68755"/>
                </a:lnTo>
                <a:lnTo>
                  <a:pt x="27940" y="56055"/>
                </a:lnTo>
                <a:lnTo>
                  <a:pt x="139700" y="23035"/>
                </a:lnTo>
                <a:lnTo>
                  <a:pt x="196241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4829079" y="3318061"/>
            <a:ext cx="4618" cy="11206"/>
          </a:xfrm>
          <a:custGeom>
            <a:avLst/>
            <a:gdLst/>
            <a:ahLst/>
            <a:cxnLst/>
            <a:rect l="l" t="t" r="r" b="b"/>
            <a:pathLst>
              <a:path w="3810" h="12700">
                <a:moveTo>
                  <a:pt x="0" y="0"/>
                </a:moveTo>
                <a:lnTo>
                  <a:pt x="3810" y="1270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4673600" y="3283323"/>
            <a:ext cx="258618" cy="31376"/>
          </a:xfrm>
          <a:custGeom>
            <a:avLst/>
            <a:gdLst/>
            <a:ahLst/>
            <a:cxnLst/>
            <a:rect l="l" t="t" r="r" b="b"/>
            <a:pathLst>
              <a:path w="213360" h="35560">
                <a:moveTo>
                  <a:pt x="152400" y="19050"/>
                </a:moveTo>
                <a:lnTo>
                  <a:pt x="144780" y="22860"/>
                </a:lnTo>
                <a:lnTo>
                  <a:pt x="83820" y="24130"/>
                </a:lnTo>
                <a:lnTo>
                  <a:pt x="24130" y="0"/>
                </a:lnTo>
                <a:lnTo>
                  <a:pt x="0" y="8890"/>
                </a:lnTo>
                <a:lnTo>
                  <a:pt x="27939" y="3810"/>
                </a:lnTo>
                <a:lnTo>
                  <a:pt x="124460" y="35560"/>
                </a:lnTo>
                <a:lnTo>
                  <a:pt x="132080" y="35560"/>
                </a:lnTo>
                <a:lnTo>
                  <a:pt x="213360" y="2539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5032278" y="3899617"/>
            <a:ext cx="19242" cy="34178"/>
          </a:xfrm>
          <a:custGeom>
            <a:avLst/>
            <a:gdLst/>
            <a:ahLst/>
            <a:cxnLst/>
            <a:rect l="l" t="t" r="r" b="b"/>
            <a:pathLst>
              <a:path w="15875" h="38735">
                <a:moveTo>
                  <a:pt x="0" y="38134"/>
                </a:moveTo>
                <a:lnTo>
                  <a:pt x="15240" y="1304"/>
                </a:lnTo>
                <a:lnTo>
                  <a:pt x="15540" y="0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1802629" y="5980580"/>
            <a:ext cx="9236" cy="17929"/>
          </a:xfrm>
          <a:custGeom>
            <a:avLst/>
            <a:gdLst/>
            <a:ahLst/>
            <a:cxnLst/>
            <a:rect l="l" t="t" r="r" b="b"/>
            <a:pathLst>
              <a:path w="7619" h="20320">
                <a:moveTo>
                  <a:pt x="0" y="12699"/>
                </a:moveTo>
                <a:lnTo>
                  <a:pt x="7620" y="0"/>
                </a:lnTo>
                <a:lnTo>
                  <a:pt x="3810" y="20319"/>
                </a:lnTo>
                <a:lnTo>
                  <a:pt x="0" y="12699"/>
                </a:lnTo>
              </a:path>
            </a:pathLst>
          </a:custGeom>
          <a:ln w="133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252459" y="5372099"/>
            <a:ext cx="150861" cy="17929"/>
          </a:xfrm>
          <a:custGeom>
            <a:avLst/>
            <a:gdLst/>
            <a:ahLst/>
            <a:cxnLst/>
            <a:rect l="l" t="t" r="r" b="b"/>
            <a:pathLst>
              <a:path w="124460" h="20320">
                <a:moveTo>
                  <a:pt x="0" y="12700"/>
                </a:moveTo>
                <a:lnTo>
                  <a:pt x="59690" y="0"/>
                </a:lnTo>
                <a:lnTo>
                  <a:pt x="124460" y="2032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272471" y="5286935"/>
            <a:ext cx="135467" cy="81803"/>
          </a:xfrm>
          <a:custGeom>
            <a:avLst/>
            <a:gdLst/>
            <a:ahLst/>
            <a:cxnLst/>
            <a:rect l="l" t="t" r="r" b="b"/>
            <a:pathLst>
              <a:path w="111760" h="92710">
                <a:moveTo>
                  <a:pt x="0" y="92710"/>
                </a:moveTo>
                <a:lnTo>
                  <a:pt x="52069" y="52070"/>
                </a:lnTo>
                <a:lnTo>
                  <a:pt x="63500" y="16510"/>
                </a:lnTo>
                <a:lnTo>
                  <a:pt x="87630" y="0"/>
                </a:lnTo>
                <a:lnTo>
                  <a:pt x="111760" y="381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270932" y="3640790"/>
            <a:ext cx="135467" cy="67235"/>
          </a:xfrm>
          <a:custGeom>
            <a:avLst/>
            <a:gdLst/>
            <a:ahLst/>
            <a:cxnLst/>
            <a:rect l="l" t="t" r="r" b="b"/>
            <a:pathLst>
              <a:path w="111760" h="76200">
                <a:moveTo>
                  <a:pt x="0" y="76200"/>
                </a:moveTo>
                <a:lnTo>
                  <a:pt x="40640" y="55880"/>
                </a:lnTo>
                <a:lnTo>
                  <a:pt x="67310" y="7619"/>
                </a:lnTo>
                <a:lnTo>
                  <a:pt x="76200" y="3809"/>
                </a:lnTo>
                <a:lnTo>
                  <a:pt x="111760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304799" y="3657599"/>
            <a:ext cx="254000" cy="50426"/>
          </a:xfrm>
          <a:custGeom>
            <a:avLst/>
            <a:gdLst/>
            <a:ahLst/>
            <a:cxnLst/>
            <a:rect l="l" t="t" r="r" b="b"/>
            <a:pathLst>
              <a:path w="209550" h="57150">
                <a:moveTo>
                  <a:pt x="0" y="57150"/>
                </a:moveTo>
                <a:lnTo>
                  <a:pt x="85090" y="48260"/>
                </a:lnTo>
                <a:lnTo>
                  <a:pt x="209550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378690" y="5265643"/>
            <a:ext cx="29248" cy="21291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0" y="24130"/>
                </a:moveTo>
                <a:lnTo>
                  <a:pt x="24130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349441" y="5329517"/>
            <a:ext cx="58497" cy="52668"/>
          </a:xfrm>
          <a:custGeom>
            <a:avLst/>
            <a:gdLst/>
            <a:ahLst/>
            <a:cxnLst/>
            <a:rect l="l" t="t" r="r" b="b"/>
            <a:pathLst>
              <a:path w="48260" h="59689">
                <a:moveTo>
                  <a:pt x="44450" y="0"/>
                </a:moveTo>
                <a:lnTo>
                  <a:pt x="0" y="31749"/>
                </a:lnTo>
                <a:lnTo>
                  <a:pt x="0" y="48259"/>
                </a:lnTo>
                <a:lnTo>
                  <a:pt x="29209" y="59689"/>
                </a:lnTo>
                <a:lnTo>
                  <a:pt x="48260" y="27939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407938" y="5297021"/>
            <a:ext cx="112376" cy="67235"/>
          </a:xfrm>
          <a:custGeom>
            <a:avLst/>
            <a:gdLst/>
            <a:ahLst/>
            <a:cxnLst/>
            <a:rect l="l" t="t" r="r" b="b"/>
            <a:pathLst>
              <a:path w="92709" h="76200">
                <a:moveTo>
                  <a:pt x="0" y="76199"/>
                </a:moveTo>
                <a:lnTo>
                  <a:pt x="3810" y="64769"/>
                </a:lnTo>
                <a:lnTo>
                  <a:pt x="20320" y="40639"/>
                </a:lnTo>
                <a:lnTo>
                  <a:pt x="92710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354059" y="5290296"/>
            <a:ext cx="53879" cy="35859"/>
          </a:xfrm>
          <a:custGeom>
            <a:avLst/>
            <a:gdLst/>
            <a:ahLst/>
            <a:cxnLst/>
            <a:rect l="l" t="t" r="r" b="b"/>
            <a:pathLst>
              <a:path w="44450" h="40639">
                <a:moveTo>
                  <a:pt x="44450" y="40639"/>
                </a:moveTo>
                <a:lnTo>
                  <a:pt x="8890" y="36829"/>
                </a:lnTo>
                <a:lnTo>
                  <a:pt x="0" y="16509"/>
                </a:lnTo>
                <a:lnTo>
                  <a:pt x="12700" y="0"/>
                </a:lnTo>
                <a:lnTo>
                  <a:pt x="31750" y="0"/>
                </a:lnTo>
                <a:lnTo>
                  <a:pt x="44450" y="31749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412556" y="5285815"/>
            <a:ext cx="137006" cy="4482"/>
          </a:xfrm>
          <a:custGeom>
            <a:avLst/>
            <a:gdLst/>
            <a:ahLst/>
            <a:cxnLst/>
            <a:rect l="l" t="t" r="r" b="b"/>
            <a:pathLst>
              <a:path w="113029" h="5079">
                <a:moveTo>
                  <a:pt x="0" y="5080"/>
                </a:moveTo>
                <a:lnTo>
                  <a:pt x="113030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347902" y="3644153"/>
            <a:ext cx="224752" cy="35859"/>
          </a:xfrm>
          <a:custGeom>
            <a:avLst/>
            <a:gdLst/>
            <a:ahLst/>
            <a:cxnLst/>
            <a:rect l="l" t="t" r="r" b="b"/>
            <a:pathLst>
              <a:path w="185420" h="40639">
                <a:moveTo>
                  <a:pt x="49529" y="39370"/>
                </a:moveTo>
                <a:lnTo>
                  <a:pt x="44449" y="11430"/>
                </a:lnTo>
                <a:lnTo>
                  <a:pt x="12699" y="0"/>
                </a:lnTo>
                <a:lnTo>
                  <a:pt x="3809" y="3810"/>
                </a:lnTo>
                <a:lnTo>
                  <a:pt x="0" y="27940"/>
                </a:lnTo>
                <a:lnTo>
                  <a:pt x="12699" y="40640"/>
                </a:lnTo>
                <a:lnTo>
                  <a:pt x="49529" y="39370"/>
                </a:lnTo>
                <a:lnTo>
                  <a:pt x="121919" y="19050"/>
                </a:lnTo>
                <a:lnTo>
                  <a:pt x="185419" y="635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406399" y="3654237"/>
            <a:ext cx="89285" cy="6724"/>
          </a:xfrm>
          <a:custGeom>
            <a:avLst/>
            <a:gdLst/>
            <a:ahLst/>
            <a:cxnLst/>
            <a:rect l="l" t="t" r="r" b="b"/>
            <a:pathLst>
              <a:path w="73659" h="7620">
                <a:moveTo>
                  <a:pt x="0" y="0"/>
                </a:moveTo>
                <a:lnTo>
                  <a:pt x="73660" y="762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1539393" y="3641911"/>
            <a:ext cx="87745" cy="52668"/>
          </a:xfrm>
          <a:custGeom>
            <a:avLst/>
            <a:gdLst/>
            <a:ahLst/>
            <a:cxnLst/>
            <a:rect l="l" t="t" r="r" b="b"/>
            <a:pathLst>
              <a:path w="72390" h="59689">
                <a:moveTo>
                  <a:pt x="0" y="0"/>
                </a:moveTo>
                <a:lnTo>
                  <a:pt x="72390" y="5969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1582497" y="3655359"/>
            <a:ext cx="107758" cy="13447"/>
          </a:xfrm>
          <a:custGeom>
            <a:avLst/>
            <a:gdLst/>
            <a:ahLst/>
            <a:cxnLst/>
            <a:rect l="l" t="t" r="r" b="b"/>
            <a:pathLst>
              <a:path w="88900" h="15239">
                <a:moveTo>
                  <a:pt x="0" y="0"/>
                </a:moveTo>
                <a:lnTo>
                  <a:pt x="88900" y="1524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6" name="bg object 2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2099" y="4989548"/>
            <a:ext cx="216699" cy="135333"/>
          </a:xfrm>
          <a:prstGeom prst="rect">
            <a:avLst/>
          </a:prstGeom>
        </p:spPr>
      </p:pic>
      <p:sp>
        <p:nvSpPr>
          <p:cNvPr id="237" name="bg object 237"/>
          <p:cNvSpPr/>
          <p:nvPr/>
        </p:nvSpPr>
        <p:spPr>
          <a:xfrm>
            <a:off x="5026120" y="5044888"/>
            <a:ext cx="39253" cy="8965"/>
          </a:xfrm>
          <a:custGeom>
            <a:avLst/>
            <a:gdLst/>
            <a:ahLst/>
            <a:cxnLst/>
            <a:rect l="l" t="t" r="r" b="b"/>
            <a:pathLst>
              <a:path w="32385" h="10160">
                <a:moveTo>
                  <a:pt x="0" y="0"/>
                </a:moveTo>
                <a:lnTo>
                  <a:pt x="32004" y="9601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5039975" y="5040406"/>
            <a:ext cx="25400" cy="1121"/>
          </a:xfrm>
          <a:custGeom>
            <a:avLst/>
            <a:gdLst/>
            <a:ahLst/>
            <a:cxnLst/>
            <a:rect l="l" t="t" r="r" b="b"/>
            <a:pathLst>
              <a:path w="20954" h="1270">
                <a:moveTo>
                  <a:pt x="0" y="1269"/>
                </a:moveTo>
                <a:lnTo>
                  <a:pt x="20320" y="0"/>
                </a:lnTo>
                <a:lnTo>
                  <a:pt x="20446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372532" y="3640791"/>
            <a:ext cx="241685" cy="1649505"/>
          </a:xfrm>
          <a:custGeom>
            <a:avLst/>
            <a:gdLst/>
            <a:ahLst/>
            <a:cxnLst/>
            <a:rect l="l" t="t" r="r" b="b"/>
            <a:pathLst>
              <a:path w="199390" h="1869439">
                <a:moveTo>
                  <a:pt x="29210" y="1869439"/>
                </a:moveTo>
                <a:lnTo>
                  <a:pt x="29210" y="1841499"/>
                </a:lnTo>
                <a:lnTo>
                  <a:pt x="31750" y="1728469"/>
                </a:lnTo>
                <a:lnTo>
                  <a:pt x="35560" y="1724659"/>
                </a:lnTo>
                <a:lnTo>
                  <a:pt x="39370" y="1572259"/>
                </a:lnTo>
                <a:lnTo>
                  <a:pt x="199390" y="1483359"/>
                </a:lnTo>
                <a:lnTo>
                  <a:pt x="154940" y="1463039"/>
                </a:lnTo>
                <a:lnTo>
                  <a:pt x="53340" y="1327149"/>
                </a:lnTo>
                <a:lnTo>
                  <a:pt x="45720" y="1271269"/>
                </a:lnTo>
                <a:lnTo>
                  <a:pt x="0" y="1151889"/>
                </a:lnTo>
                <a:lnTo>
                  <a:pt x="3810" y="1083309"/>
                </a:lnTo>
                <a:lnTo>
                  <a:pt x="8890" y="773429"/>
                </a:lnTo>
                <a:lnTo>
                  <a:pt x="16510" y="568959"/>
                </a:lnTo>
                <a:lnTo>
                  <a:pt x="22860" y="364489"/>
                </a:lnTo>
                <a:lnTo>
                  <a:pt x="22860" y="360679"/>
                </a:lnTo>
                <a:lnTo>
                  <a:pt x="25400" y="128269"/>
                </a:lnTo>
                <a:lnTo>
                  <a:pt x="29210" y="67309"/>
                </a:lnTo>
                <a:lnTo>
                  <a:pt x="29210" y="52069"/>
                </a:lnTo>
                <a:lnTo>
                  <a:pt x="29210" y="48259"/>
                </a:lnTo>
                <a:lnTo>
                  <a:pt x="29210" y="43179"/>
                </a:lnTo>
                <a:lnTo>
                  <a:pt x="27940" y="15239"/>
                </a:lnTo>
                <a:lnTo>
                  <a:pt x="27940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403320" y="5162550"/>
            <a:ext cx="12315" cy="227479"/>
          </a:xfrm>
          <a:custGeom>
            <a:avLst/>
            <a:gdLst/>
            <a:ahLst/>
            <a:cxnLst/>
            <a:rect l="l" t="t" r="r" b="b"/>
            <a:pathLst>
              <a:path w="10160" h="257810">
                <a:moveTo>
                  <a:pt x="7620" y="144780"/>
                </a:moveTo>
                <a:lnTo>
                  <a:pt x="7620" y="181610"/>
                </a:lnTo>
                <a:lnTo>
                  <a:pt x="7620" y="189230"/>
                </a:lnTo>
                <a:lnTo>
                  <a:pt x="7620" y="217170"/>
                </a:lnTo>
                <a:lnTo>
                  <a:pt x="3810" y="228600"/>
                </a:lnTo>
                <a:lnTo>
                  <a:pt x="3810" y="237490"/>
                </a:lnTo>
                <a:lnTo>
                  <a:pt x="5080" y="257810"/>
                </a:lnTo>
                <a:lnTo>
                  <a:pt x="0" y="257810"/>
                </a:lnTo>
                <a:lnTo>
                  <a:pt x="3810" y="237490"/>
                </a:lnTo>
                <a:lnTo>
                  <a:pt x="3810" y="217170"/>
                </a:lnTo>
                <a:lnTo>
                  <a:pt x="3810" y="189230"/>
                </a:lnTo>
                <a:lnTo>
                  <a:pt x="3810" y="185420"/>
                </a:lnTo>
                <a:lnTo>
                  <a:pt x="3810" y="176530"/>
                </a:lnTo>
                <a:lnTo>
                  <a:pt x="3810" y="144780"/>
                </a:lnTo>
                <a:lnTo>
                  <a:pt x="7620" y="144780"/>
                </a:lnTo>
                <a:lnTo>
                  <a:pt x="10160" y="3810"/>
                </a:lnTo>
                <a:lnTo>
                  <a:pt x="10160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1627138" y="3403227"/>
            <a:ext cx="1280776" cy="1757082"/>
          </a:xfrm>
          <a:custGeom>
            <a:avLst/>
            <a:gdLst/>
            <a:ahLst/>
            <a:cxnLst/>
            <a:rect l="l" t="t" r="r" b="b"/>
            <a:pathLst>
              <a:path w="1056639" h="1991360">
                <a:moveTo>
                  <a:pt x="0" y="330200"/>
                </a:moveTo>
                <a:lnTo>
                  <a:pt x="27940" y="317500"/>
                </a:lnTo>
                <a:lnTo>
                  <a:pt x="36830" y="313690"/>
                </a:lnTo>
                <a:lnTo>
                  <a:pt x="52069" y="300990"/>
                </a:lnTo>
                <a:lnTo>
                  <a:pt x="148590" y="252729"/>
                </a:lnTo>
                <a:lnTo>
                  <a:pt x="248920" y="195580"/>
                </a:lnTo>
                <a:lnTo>
                  <a:pt x="317500" y="134620"/>
                </a:lnTo>
                <a:lnTo>
                  <a:pt x="464820" y="66039"/>
                </a:lnTo>
                <a:lnTo>
                  <a:pt x="553720" y="5079"/>
                </a:lnTo>
                <a:lnTo>
                  <a:pt x="601980" y="0"/>
                </a:lnTo>
                <a:lnTo>
                  <a:pt x="626110" y="3810"/>
                </a:lnTo>
                <a:lnTo>
                  <a:pt x="646430" y="7620"/>
                </a:lnTo>
                <a:lnTo>
                  <a:pt x="730250" y="27939"/>
                </a:lnTo>
                <a:lnTo>
                  <a:pt x="746760" y="3810"/>
                </a:lnTo>
                <a:lnTo>
                  <a:pt x="807720" y="50800"/>
                </a:lnTo>
                <a:lnTo>
                  <a:pt x="839469" y="62229"/>
                </a:lnTo>
                <a:lnTo>
                  <a:pt x="887730" y="102870"/>
                </a:lnTo>
                <a:lnTo>
                  <a:pt x="896619" y="151130"/>
                </a:lnTo>
                <a:lnTo>
                  <a:pt x="845819" y="327660"/>
                </a:lnTo>
                <a:lnTo>
                  <a:pt x="842010" y="331470"/>
                </a:lnTo>
                <a:lnTo>
                  <a:pt x="845819" y="344170"/>
                </a:lnTo>
                <a:lnTo>
                  <a:pt x="862330" y="391160"/>
                </a:lnTo>
                <a:lnTo>
                  <a:pt x="862330" y="443230"/>
                </a:lnTo>
                <a:lnTo>
                  <a:pt x="951230" y="443230"/>
                </a:lnTo>
                <a:lnTo>
                  <a:pt x="995680" y="458470"/>
                </a:lnTo>
                <a:lnTo>
                  <a:pt x="1052830" y="506730"/>
                </a:lnTo>
                <a:lnTo>
                  <a:pt x="1056640" y="558800"/>
                </a:lnTo>
                <a:lnTo>
                  <a:pt x="988060" y="1004569"/>
                </a:lnTo>
                <a:lnTo>
                  <a:pt x="899160" y="1418590"/>
                </a:lnTo>
                <a:lnTo>
                  <a:pt x="854710" y="1511300"/>
                </a:lnTo>
                <a:lnTo>
                  <a:pt x="664210" y="1934210"/>
                </a:lnTo>
                <a:lnTo>
                  <a:pt x="665480" y="1941830"/>
                </a:lnTo>
                <a:lnTo>
                  <a:pt x="660400" y="1945639"/>
                </a:lnTo>
                <a:lnTo>
                  <a:pt x="665480" y="1965960"/>
                </a:lnTo>
                <a:lnTo>
                  <a:pt x="665480" y="1990089"/>
                </a:lnTo>
                <a:lnTo>
                  <a:pt x="645160" y="1990089"/>
                </a:lnTo>
                <a:lnTo>
                  <a:pt x="584200" y="1991360"/>
                </a:lnTo>
                <a:lnTo>
                  <a:pt x="426720" y="1939289"/>
                </a:lnTo>
                <a:lnTo>
                  <a:pt x="382270" y="1940560"/>
                </a:lnTo>
                <a:lnTo>
                  <a:pt x="342900" y="1940560"/>
                </a:lnTo>
                <a:lnTo>
                  <a:pt x="339090" y="194056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2055090" y="4732244"/>
            <a:ext cx="608061" cy="383241"/>
          </a:xfrm>
          <a:custGeom>
            <a:avLst/>
            <a:gdLst/>
            <a:ahLst/>
            <a:cxnLst/>
            <a:rect l="l" t="t" r="r" b="b"/>
            <a:pathLst>
              <a:path w="501650" h="434339">
                <a:moveTo>
                  <a:pt x="29210" y="434339"/>
                </a:moveTo>
                <a:lnTo>
                  <a:pt x="29210" y="401319"/>
                </a:lnTo>
                <a:lnTo>
                  <a:pt x="29210" y="386079"/>
                </a:lnTo>
                <a:lnTo>
                  <a:pt x="25400" y="377189"/>
                </a:lnTo>
                <a:lnTo>
                  <a:pt x="0" y="306069"/>
                </a:lnTo>
                <a:lnTo>
                  <a:pt x="0" y="302259"/>
                </a:lnTo>
                <a:lnTo>
                  <a:pt x="3810" y="245109"/>
                </a:lnTo>
                <a:lnTo>
                  <a:pt x="80010" y="132079"/>
                </a:lnTo>
                <a:lnTo>
                  <a:pt x="111760" y="100329"/>
                </a:lnTo>
                <a:lnTo>
                  <a:pt x="134620" y="0"/>
                </a:lnTo>
                <a:lnTo>
                  <a:pt x="501650" y="5079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2190558" y="3141009"/>
            <a:ext cx="2853267" cy="320488"/>
          </a:xfrm>
          <a:custGeom>
            <a:avLst/>
            <a:gdLst/>
            <a:ahLst/>
            <a:cxnLst/>
            <a:rect l="l" t="t" r="r" b="b"/>
            <a:pathLst>
              <a:path w="2353945" h="363220">
                <a:moveTo>
                  <a:pt x="0" y="363220"/>
                </a:moveTo>
                <a:lnTo>
                  <a:pt x="3810" y="287020"/>
                </a:lnTo>
                <a:lnTo>
                  <a:pt x="7620" y="262890"/>
                </a:lnTo>
                <a:lnTo>
                  <a:pt x="24130" y="246380"/>
                </a:lnTo>
                <a:lnTo>
                  <a:pt x="76200" y="237490"/>
                </a:lnTo>
                <a:lnTo>
                  <a:pt x="91440" y="222250"/>
                </a:lnTo>
                <a:lnTo>
                  <a:pt x="124460" y="198120"/>
                </a:lnTo>
                <a:lnTo>
                  <a:pt x="132080" y="193040"/>
                </a:lnTo>
                <a:lnTo>
                  <a:pt x="143510" y="181610"/>
                </a:lnTo>
                <a:lnTo>
                  <a:pt x="156210" y="168910"/>
                </a:lnTo>
                <a:lnTo>
                  <a:pt x="295910" y="52070"/>
                </a:lnTo>
                <a:lnTo>
                  <a:pt x="375920" y="26670"/>
                </a:lnTo>
                <a:lnTo>
                  <a:pt x="427990" y="22860"/>
                </a:lnTo>
                <a:lnTo>
                  <a:pt x="706120" y="0"/>
                </a:lnTo>
                <a:lnTo>
                  <a:pt x="923290" y="2540"/>
                </a:lnTo>
                <a:lnTo>
                  <a:pt x="975360" y="2540"/>
                </a:lnTo>
                <a:lnTo>
                  <a:pt x="1310640" y="27940"/>
                </a:lnTo>
                <a:lnTo>
                  <a:pt x="1640839" y="129540"/>
                </a:lnTo>
                <a:lnTo>
                  <a:pt x="2024380" y="218440"/>
                </a:lnTo>
                <a:lnTo>
                  <a:pt x="2104390" y="237490"/>
                </a:lnTo>
                <a:lnTo>
                  <a:pt x="2165350" y="209550"/>
                </a:lnTo>
                <a:lnTo>
                  <a:pt x="2176780" y="200660"/>
                </a:lnTo>
                <a:lnTo>
                  <a:pt x="2180590" y="196850"/>
                </a:lnTo>
                <a:lnTo>
                  <a:pt x="2204720" y="184150"/>
                </a:lnTo>
                <a:lnTo>
                  <a:pt x="2241550" y="167640"/>
                </a:lnTo>
                <a:lnTo>
                  <a:pt x="2261870" y="163830"/>
                </a:lnTo>
                <a:lnTo>
                  <a:pt x="2353522" y="120272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2195176" y="3350558"/>
            <a:ext cx="87745" cy="43703"/>
          </a:xfrm>
          <a:custGeom>
            <a:avLst/>
            <a:gdLst/>
            <a:ahLst/>
            <a:cxnLst/>
            <a:rect l="l" t="t" r="r" b="b"/>
            <a:pathLst>
              <a:path w="72389" h="49529">
                <a:moveTo>
                  <a:pt x="0" y="49529"/>
                </a:moveTo>
                <a:lnTo>
                  <a:pt x="24130" y="29209"/>
                </a:lnTo>
                <a:lnTo>
                  <a:pt x="68580" y="5079"/>
                </a:lnTo>
                <a:lnTo>
                  <a:pt x="72390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2643138" y="3164540"/>
            <a:ext cx="3079" cy="293594"/>
          </a:xfrm>
          <a:custGeom>
            <a:avLst/>
            <a:gdLst/>
            <a:ahLst/>
            <a:cxnLst/>
            <a:rect l="l" t="t" r="r" b="b"/>
            <a:pathLst>
              <a:path w="2539" h="332739">
                <a:moveTo>
                  <a:pt x="1269" y="332739"/>
                </a:moveTo>
                <a:lnTo>
                  <a:pt x="0" y="217169"/>
                </a:lnTo>
                <a:lnTo>
                  <a:pt x="0" y="116839"/>
                </a:lnTo>
                <a:lnTo>
                  <a:pt x="2539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3626230" y="5388034"/>
            <a:ext cx="1443182" cy="865094"/>
          </a:xfrm>
          <a:custGeom>
            <a:avLst/>
            <a:gdLst/>
            <a:ahLst/>
            <a:cxnLst/>
            <a:rect l="l" t="t" r="r" b="b"/>
            <a:pathLst>
              <a:path w="1190625" h="980440">
                <a:moveTo>
                  <a:pt x="0" y="980161"/>
                </a:moveTo>
                <a:lnTo>
                  <a:pt x="109700" y="920471"/>
                </a:lnTo>
                <a:lnTo>
                  <a:pt x="254480" y="846811"/>
                </a:lnTo>
                <a:lnTo>
                  <a:pt x="395450" y="793471"/>
                </a:lnTo>
                <a:lnTo>
                  <a:pt x="591030" y="663931"/>
                </a:lnTo>
                <a:lnTo>
                  <a:pt x="691360" y="550901"/>
                </a:lnTo>
                <a:lnTo>
                  <a:pt x="711680" y="534391"/>
                </a:lnTo>
                <a:lnTo>
                  <a:pt x="1050770" y="153391"/>
                </a:lnTo>
                <a:lnTo>
                  <a:pt x="1190217" y="0"/>
                </a:lnTo>
              </a:path>
            </a:pathLst>
          </a:custGeom>
          <a:ln w="212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7" name="bg object 24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02316" y="3238421"/>
            <a:ext cx="253912" cy="96879"/>
          </a:xfrm>
          <a:prstGeom prst="rect">
            <a:avLst/>
          </a:prstGeom>
        </p:spPr>
      </p:pic>
      <p:sp>
        <p:nvSpPr>
          <p:cNvPr id="248" name="bg object 248"/>
          <p:cNvSpPr/>
          <p:nvPr/>
        </p:nvSpPr>
        <p:spPr>
          <a:xfrm>
            <a:off x="2247514" y="5041525"/>
            <a:ext cx="394085" cy="96371"/>
          </a:xfrm>
          <a:custGeom>
            <a:avLst/>
            <a:gdLst/>
            <a:ahLst/>
            <a:cxnLst/>
            <a:rect l="l" t="t" r="r" b="b"/>
            <a:pathLst>
              <a:path w="325119" h="109220">
                <a:moveTo>
                  <a:pt x="0" y="86359"/>
                </a:moveTo>
                <a:lnTo>
                  <a:pt x="68580" y="105409"/>
                </a:lnTo>
                <a:lnTo>
                  <a:pt x="153670" y="109219"/>
                </a:lnTo>
                <a:lnTo>
                  <a:pt x="201930" y="81279"/>
                </a:lnTo>
                <a:lnTo>
                  <a:pt x="205740" y="76199"/>
                </a:lnTo>
                <a:lnTo>
                  <a:pt x="213360" y="72389"/>
                </a:lnTo>
                <a:lnTo>
                  <a:pt x="248920" y="40639"/>
                </a:lnTo>
                <a:lnTo>
                  <a:pt x="325120" y="0"/>
                </a:lnTo>
              </a:path>
            </a:pathLst>
          </a:custGeom>
          <a:ln w="215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9" name="bg object 24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08368" y="4906529"/>
            <a:ext cx="497131" cy="224050"/>
          </a:xfrm>
          <a:prstGeom prst="rect">
            <a:avLst/>
          </a:prstGeom>
        </p:spPr>
      </p:pic>
      <p:sp>
        <p:nvSpPr>
          <p:cNvPr id="250" name="bg object 250"/>
          <p:cNvSpPr/>
          <p:nvPr/>
        </p:nvSpPr>
        <p:spPr>
          <a:xfrm>
            <a:off x="2786302" y="5070661"/>
            <a:ext cx="398703" cy="238685"/>
          </a:xfrm>
          <a:custGeom>
            <a:avLst/>
            <a:gdLst/>
            <a:ahLst/>
            <a:cxnLst/>
            <a:rect l="l" t="t" r="r" b="b"/>
            <a:pathLst>
              <a:path w="328930" h="270510">
                <a:moveTo>
                  <a:pt x="12700" y="270510"/>
                </a:moveTo>
                <a:lnTo>
                  <a:pt x="0" y="142240"/>
                </a:lnTo>
                <a:lnTo>
                  <a:pt x="11430" y="101600"/>
                </a:lnTo>
                <a:lnTo>
                  <a:pt x="11430" y="97790"/>
                </a:lnTo>
                <a:lnTo>
                  <a:pt x="15240" y="97790"/>
                </a:lnTo>
                <a:lnTo>
                  <a:pt x="54610" y="41910"/>
                </a:lnTo>
                <a:lnTo>
                  <a:pt x="63500" y="33020"/>
                </a:lnTo>
                <a:lnTo>
                  <a:pt x="111760" y="8890"/>
                </a:lnTo>
                <a:lnTo>
                  <a:pt x="175260" y="0"/>
                </a:lnTo>
                <a:lnTo>
                  <a:pt x="328930" y="35560"/>
                </a:lnTo>
              </a:path>
            </a:pathLst>
          </a:custGeom>
          <a:ln w="215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1" name="bg object 2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797895" y="5065653"/>
            <a:ext cx="213882" cy="225170"/>
          </a:xfrm>
          <a:prstGeom prst="rect">
            <a:avLst/>
          </a:prstGeom>
        </p:spPr>
      </p:pic>
      <p:sp>
        <p:nvSpPr>
          <p:cNvPr id="252" name="bg object 252"/>
          <p:cNvSpPr/>
          <p:nvPr/>
        </p:nvSpPr>
        <p:spPr>
          <a:xfrm>
            <a:off x="51561" y="3582520"/>
            <a:ext cx="4997641" cy="275665"/>
          </a:xfrm>
          <a:custGeom>
            <a:avLst/>
            <a:gdLst/>
            <a:ahLst/>
            <a:cxnLst/>
            <a:rect l="l" t="t" r="r" b="b"/>
            <a:pathLst>
              <a:path w="4123054" h="312420">
                <a:moveTo>
                  <a:pt x="0" y="199558"/>
                </a:moveTo>
                <a:lnTo>
                  <a:pt x="641" y="199389"/>
                </a:lnTo>
                <a:lnTo>
                  <a:pt x="208921" y="142239"/>
                </a:lnTo>
                <a:lnTo>
                  <a:pt x="294011" y="118109"/>
                </a:lnTo>
                <a:lnTo>
                  <a:pt x="418471" y="85089"/>
                </a:lnTo>
                <a:lnTo>
                  <a:pt x="602621" y="35559"/>
                </a:lnTo>
                <a:lnTo>
                  <a:pt x="739781" y="13969"/>
                </a:lnTo>
                <a:lnTo>
                  <a:pt x="901071" y="5079"/>
                </a:lnTo>
                <a:lnTo>
                  <a:pt x="1073791" y="0"/>
                </a:lnTo>
                <a:lnTo>
                  <a:pt x="1134751" y="15239"/>
                </a:lnTo>
                <a:lnTo>
                  <a:pt x="1227461" y="67309"/>
                </a:lnTo>
                <a:lnTo>
                  <a:pt x="1327791" y="114299"/>
                </a:lnTo>
                <a:lnTo>
                  <a:pt x="1384941" y="125729"/>
                </a:lnTo>
                <a:lnTo>
                  <a:pt x="1444631" y="129539"/>
                </a:lnTo>
                <a:lnTo>
                  <a:pt x="1726571" y="126999"/>
                </a:lnTo>
                <a:lnTo>
                  <a:pt x="1823091" y="126999"/>
                </a:lnTo>
                <a:lnTo>
                  <a:pt x="1856111" y="126999"/>
                </a:lnTo>
                <a:lnTo>
                  <a:pt x="2065661" y="129539"/>
                </a:lnTo>
                <a:lnTo>
                  <a:pt x="2108841" y="128269"/>
                </a:lnTo>
                <a:lnTo>
                  <a:pt x="2117731" y="128269"/>
                </a:lnTo>
                <a:lnTo>
                  <a:pt x="2141861" y="128269"/>
                </a:lnTo>
                <a:lnTo>
                  <a:pt x="2173611" y="132079"/>
                </a:lnTo>
                <a:lnTo>
                  <a:pt x="2186311" y="132079"/>
                </a:lnTo>
                <a:lnTo>
                  <a:pt x="2294261" y="163829"/>
                </a:lnTo>
                <a:lnTo>
                  <a:pt x="2399671" y="190499"/>
                </a:lnTo>
                <a:lnTo>
                  <a:pt x="2508891" y="198119"/>
                </a:lnTo>
                <a:lnTo>
                  <a:pt x="2742571" y="208279"/>
                </a:lnTo>
                <a:lnTo>
                  <a:pt x="2863221" y="207009"/>
                </a:lnTo>
                <a:lnTo>
                  <a:pt x="2947041" y="218439"/>
                </a:lnTo>
                <a:lnTo>
                  <a:pt x="3044831" y="269239"/>
                </a:lnTo>
                <a:lnTo>
                  <a:pt x="3048641" y="269239"/>
                </a:lnTo>
                <a:lnTo>
                  <a:pt x="3052451" y="269239"/>
                </a:lnTo>
                <a:lnTo>
                  <a:pt x="3089281" y="293369"/>
                </a:lnTo>
                <a:lnTo>
                  <a:pt x="3150241" y="312419"/>
                </a:lnTo>
                <a:lnTo>
                  <a:pt x="3302641" y="299719"/>
                </a:lnTo>
                <a:lnTo>
                  <a:pt x="3406781" y="283209"/>
                </a:lnTo>
                <a:lnTo>
                  <a:pt x="3527431" y="265429"/>
                </a:lnTo>
                <a:lnTo>
                  <a:pt x="3620141" y="252729"/>
                </a:lnTo>
                <a:lnTo>
                  <a:pt x="3720471" y="219709"/>
                </a:lnTo>
                <a:lnTo>
                  <a:pt x="3796671" y="182879"/>
                </a:lnTo>
                <a:lnTo>
                  <a:pt x="3926211" y="177799"/>
                </a:lnTo>
                <a:lnTo>
                  <a:pt x="3941451" y="177799"/>
                </a:lnTo>
                <a:lnTo>
                  <a:pt x="4122856" y="155404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51514" y="3579158"/>
            <a:ext cx="4997641" cy="272303"/>
          </a:xfrm>
          <a:custGeom>
            <a:avLst/>
            <a:gdLst/>
            <a:ahLst/>
            <a:cxnLst/>
            <a:rect l="l" t="t" r="r" b="b"/>
            <a:pathLst>
              <a:path w="4123054" h="308610">
                <a:moveTo>
                  <a:pt x="0" y="197532"/>
                </a:moveTo>
                <a:lnTo>
                  <a:pt x="181020" y="146049"/>
                </a:lnTo>
                <a:lnTo>
                  <a:pt x="294050" y="118109"/>
                </a:lnTo>
                <a:lnTo>
                  <a:pt x="429940" y="80009"/>
                </a:lnTo>
                <a:lnTo>
                  <a:pt x="567100" y="39369"/>
                </a:lnTo>
                <a:lnTo>
                  <a:pt x="739820" y="13969"/>
                </a:lnTo>
                <a:lnTo>
                  <a:pt x="864280" y="8889"/>
                </a:lnTo>
                <a:lnTo>
                  <a:pt x="904920" y="5079"/>
                </a:lnTo>
                <a:lnTo>
                  <a:pt x="1090340" y="0"/>
                </a:lnTo>
                <a:lnTo>
                  <a:pt x="1263060" y="86359"/>
                </a:lnTo>
                <a:lnTo>
                  <a:pt x="1336720" y="114299"/>
                </a:lnTo>
                <a:lnTo>
                  <a:pt x="1376090" y="121919"/>
                </a:lnTo>
                <a:lnTo>
                  <a:pt x="1444670" y="125729"/>
                </a:lnTo>
                <a:lnTo>
                  <a:pt x="1730420" y="126999"/>
                </a:lnTo>
                <a:lnTo>
                  <a:pt x="1823130" y="123189"/>
                </a:lnTo>
                <a:lnTo>
                  <a:pt x="2065700" y="124459"/>
                </a:lnTo>
                <a:lnTo>
                  <a:pt x="2108880" y="124459"/>
                </a:lnTo>
                <a:lnTo>
                  <a:pt x="2117770" y="124459"/>
                </a:lnTo>
                <a:lnTo>
                  <a:pt x="2145710" y="128269"/>
                </a:lnTo>
                <a:lnTo>
                  <a:pt x="2190160" y="132079"/>
                </a:lnTo>
                <a:lnTo>
                  <a:pt x="2210480" y="135889"/>
                </a:lnTo>
                <a:lnTo>
                  <a:pt x="2294300" y="158749"/>
                </a:lnTo>
                <a:lnTo>
                  <a:pt x="2412410" y="190499"/>
                </a:lnTo>
                <a:lnTo>
                  <a:pt x="2516550" y="196849"/>
                </a:lnTo>
                <a:lnTo>
                  <a:pt x="2737530" y="195579"/>
                </a:lnTo>
                <a:lnTo>
                  <a:pt x="2887390" y="198119"/>
                </a:lnTo>
                <a:lnTo>
                  <a:pt x="2991530" y="229869"/>
                </a:lnTo>
                <a:lnTo>
                  <a:pt x="3048680" y="261619"/>
                </a:lnTo>
                <a:lnTo>
                  <a:pt x="3052490" y="265429"/>
                </a:lnTo>
                <a:lnTo>
                  <a:pt x="3056300" y="265429"/>
                </a:lnTo>
                <a:lnTo>
                  <a:pt x="3093130" y="284479"/>
                </a:lnTo>
                <a:lnTo>
                  <a:pt x="3150280" y="308609"/>
                </a:lnTo>
                <a:lnTo>
                  <a:pt x="3310300" y="290829"/>
                </a:lnTo>
                <a:lnTo>
                  <a:pt x="3406820" y="278129"/>
                </a:lnTo>
                <a:lnTo>
                  <a:pt x="3523660" y="261619"/>
                </a:lnTo>
                <a:lnTo>
                  <a:pt x="3640500" y="243839"/>
                </a:lnTo>
                <a:lnTo>
                  <a:pt x="3720510" y="212089"/>
                </a:lnTo>
                <a:lnTo>
                  <a:pt x="3789090" y="179069"/>
                </a:lnTo>
                <a:lnTo>
                  <a:pt x="3954190" y="168909"/>
                </a:lnTo>
                <a:lnTo>
                  <a:pt x="4054520" y="165099"/>
                </a:lnTo>
                <a:lnTo>
                  <a:pt x="4122832" y="151963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2589260" y="4306421"/>
            <a:ext cx="2467648" cy="741829"/>
          </a:xfrm>
          <a:custGeom>
            <a:avLst/>
            <a:gdLst/>
            <a:ahLst/>
            <a:cxnLst/>
            <a:rect l="l" t="t" r="r" b="b"/>
            <a:pathLst>
              <a:path w="2035810" h="840739">
                <a:moveTo>
                  <a:pt x="0" y="840739"/>
                </a:moveTo>
                <a:lnTo>
                  <a:pt x="67310" y="816609"/>
                </a:lnTo>
                <a:lnTo>
                  <a:pt x="104139" y="783589"/>
                </a:lnTo>
                <a:lnTo>
                  <a:pt x="167640" y="690879"/>
                </a:lnTo>
                <a:lnTo>
                  <a:pt x="179070" y="666749"/>
                </a:lnTo>
                <a:lnTo>
                  <a:pt x="203200" y="627379"/>
                </a:lnTo>
                <a:lnTo>
                  <a:pt x="287020" y="490219"/>
                </a:lnTo>
                <a:lnTo>
                  <a:pt x="334010" y="412749"/>
                </a:lnTo>
                <a:lnTo>
                  <a:pt x="389890" y="356869"/>
                </a:lnTo>
                <a:lnTo>
                  <a:pt x="398780" y="351789"/>
                </a:lnTo>
                <a:lnTo>
                  <a:pt x="467359" y="331469"/>
                </a:lnTo>
                <a:lnTo>
                  <a:pt x="560070" y="331469"/>
                </a:lnTo>
                <a:lnTo>
                  <a:pt x="563880" y="331469"/>
                </a:lnTo>
                <a:lnTo>
                  <a:pt x="753110" y="334009"/>
                </a:lnTo>
                <a:lnTo>
                  <a:pt x="812800" y="317499"/>
                </a:lnTo>
                <a:lnTo>
                  <a:pt x="953769" y="195579"/>
                </a:lnTo>
                <a:lnTo>
                  <a:pt x="1024890" y="138429"/>
                </a:lnTo>
                <a:lnTo>
                  <a:pt x="1065530" y="121919"/>
                </a:lnTo>
                <a:lnTo>
                  <a:pt x="1319530" y="115569"/>
                </a:lnTo>
                <a:lnTo>
                  <a:pt x="1323340" y="115569"/>
                </a:lnTo>
                <a:lnTo>
                  <a:pt x="1330960" y="115569"/>
                </a:lnTo>
                <a:lnTo>
                  <a:pt x="1395730" y="111759"/>
                </a:lnTo>
                <a:lnTo>
                  <a:pt x="1451610" y="110489"/>
                </a:lnTo>
                <a:lnTo>
                  <a:pt x="1527810" y="97789"/>
                </a:lnTo>
                <a:lnTo>
                  <a:pt x="1728470" y="0"/>
                </a:lnTo>
                <a:lnTo>
                  <a:pt x="1785620" y="7619"/>
                </a:lnTo>
                <a:lnTo>
                  <a:pt x="1950720" y="66039"/>
                </a:lnTo>
                <a:lnTo>
                  <a:pt x="2035410" y="42023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2641600" y="4314264"/>
            <a:ext cx="2415309" cy="727262"/>
          </a:xfrm>
          <a:custGeom>
            <a:avLst/>
            <a:gdLst/>
            <a:ahLst/>
            <a:cxnLst/>
            <a:rect l="l" t="t" r="r" b="b"/>
            <a:pathLst>
              <a:path w="1992629" h="824229">
                <a:moveTo>
                  <a:pt x="0" y="824230"/>
                </a:moveTo>
                <a:lnTo>
                  <a:pt x="60960" y="783590"/>
                </a:lnTo>
                <a:lnTo>
                  <a:pt x="148590" y="654050"/>
                </a:lnTo>
                <a:lnTo>
                  <a:pt x="251460" y="481330"/>
                </a:lnTo>
                <a:lnTo>
                  <a:pt x="303530" y="396240"/>
                </a:lnTo>
                <a:lnTo>
                  <a:pt x="339090" y="363220"/>
                </a:lnTo>
                <a:lnTo>
                  <a:pt x="347980" y="355600"/>
                </a:lnTo>
                <a:lnTo>
                  <a:pt x="407670" y="331470"/>
                </a:lnTo>
                <a:lnTo>
                  <a:pt x="516890" y="326390"/>
                </a:lnTo>
                <a:lnTo>
                  <a:pt x="520700" y="326390"/>
                </a:lnTo>
                <a:lnTo>
                  <a:pt x="617220" y="328930"/>
                </a:lnTo>
                <a:lnTo>
                  <a:pt x="706120" y="332740"/>
                </a:lnTo>
                <a:lnTo>
                  <a:pt x="769620" y="316230"/>
                </a:lnTo>
                <a:lnTo>
                  <a:pt x="894080" y="210820"/>
                </a:lnTo>
                <a:lnTo>
                  <a:pt x="922019" y="190500"/>
                </a:lnTo>
                <a:lnTo>
                  <a:pt x="946150" y="162560"/>
                </a:lnTo>
                <a:lnTo>
                  <a:pt x="1022350" y="121920"/>
                </a:lnTo>
                <a:lnTo>
                  <a:pt x="1252220" y="115570"/>
                </a:lnTo>
                <a:lnTo>
                  <a:pt x="1276350" y="115570"/>
                </a:lnTo>
                <a:lnTo>
                  <a:pt x="1280160" y="115570"/>
                </a:lnTo>
                <a:lnTo>
                  <a:pt x="1356360" y="110490"/>
                </a:lnTo>
                <a:lnTo>
                  <a:pt x="1404620" y="106680"/>
                </a:lnTo>
                <a:lnTo>
                  <a:pt x="1480820" y="97790"/>
                </a:lnTo>
                <a:lnTo>
                  <a:pt x="1677670" y="0"/>
                </a:lnTo>
                <a:lnTo>
                  <a:pt x="1750060" y="6350"/>
                </a:lnTo>
                <a:lnTo>
                  <a:pt x="1842770" y="58420"/>
                </a:lnTo>
                <a:lnTo>
                  <a:pt x="1868170" y="69850"/>
                </a:lnTo>
                <a:lnTo>
                  <a:pt x="1903730" y="86360"/>
                </a:lnTo>
                <a:lnTo>
                  <a:pt x="1948180" y="81280"/>
                </a:lnTo>
                <a:lnTo>
                  <a:pt x="1992424" y="55380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2740120" y="5068420"/>
            <a:ext cx="129309" cy="1184462"/>
          </a:xfrm>
          <a:custGeom>
            <a:avLst/>
            <a:gdLst/>
            <a:ahLst/>
            <a:cxnLst/>
            <a:rect l="l" t="t" r="r" b="b"/>
            <a:pathLst>
              <a:path w="106680" h="1342390">
                <a:moveTo>
                  <a:pt x="0" y="0"/>
                </a:moveTo>
                <a:lnTo>
                  <a:pt x="20320" y="36829"/>
                </a:lnTo>
                <a:lnTo>
                  <a:pt x="24130" y="40639"/>
                </a:lnTo>
                <a:lnTo>
                  <a:pt x="49530" y="100329"/>
                </a:lnTo>
                <a:lnTo>
                  <a:pt x="49530" y="104139"/>
                </a:lnTo>
                <a:lnTo>
                  <a:pt x="50800" y="273049"/>
                </a:lnTo>
                <a:lnTo>
                  <a:pt x="40640" y="473709"/>
                </a:lnTo>
                <a:lnTo>
                  <a:pt x="40640" y="501649"/>
                </a:lnTo>
                <a:lnTo>
                  <a:pt x="49530" y="594359"/>
                </a:lnTo>
                <a:lnTo>
                  <a:pt x="49530" y="601979"/>
                </a:lnTo>
                <a:lnTo>
                  <a:pt x="53340" y="607059"/>
                </a:lnTo>
                <a:lnTo>
                  <a:pt x="82550" y="711199"/>
                </a:lnTo>
                <a:lnTo>
                  <a:pt x="106680" y="819149"/>
                </a:lnTo>
                <a:lnTo>
                  <a:pt x="85090" y="1031239"/>
                </a:lnTo>
                <a:lnTo>
                  <a:pt x="27663" y="1342389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2729346" y="4891367"/>
            <a:ext cx="146242" cy="1361515"/>
          </a:xfrm>
          <a:custGeom>
            <a:avLst/>
            <a:gdLst/>
            <a:ahLst/>
            <a:cxnLst/>
            <a:rect l="l" t="t" r="r" b="b"/>
            <a:pathLst>
              <a:path w="120650" h="1543050">
                <a:moveTo>
                  <a:pt x="40363" y="1543049"/>
                </a:moveTo>
                <a:lnTo>
                  <a:pt x="97789" y="1231900"/>
                </a:lnTo>
                <a:lnTo>
                  <a:pt x="120649" y="1099820"/>
                </a:lnTo>
                <a:lnTo>
                  <a:pt x="120649" y="1010920"/>
                </a:lnTo>
                <a:lnTo>
                  <a:pt x="91439" y="902970"/>
                </a:lnTo>
                <a:lnTo>
                  <a:pt x="66039" y="811530"/>
                </a:lnTo>
                <a:lnTo>
                  <a:pt x="66039" y="798830"/>
                </a:lnTo>
                <a:lnTo>
                  <a:pt x="62229" y="795020"/>
                </a:lnTo>
                <a:lnTo>
                  <a:pt x="53339" y="687070"/>
                </a:lnTo>
                <a:lnTo>
                  <a:pt x="57149" y="670560"/>
                </a:lnTo>
                <a:lnTo>
                  <a:pt x="67309" y="441960"/>
                </a:lnTo>
                <a:lnTo>
                  <a:pt x="62229" y="300990"/>
                </a:lnTo>
                <a:lnTo>
                  <a:pt x="38099" y="241300"/>
                </a:lnTo>
                <a:lnTo>
                  <a:pt x="33019" y="237490"/>
                </a:lnTo>
                <a:lnTo>
                  <a:pt x="12699" y="200660"/>
                </a:lnTo>
                <a:lnTo>
                  <a:pt x="0" y="153670"/>
                </a:lnTo>
                <a:lnTo>
                  <a:pt x="0" y="144780"/>
                </a:lnTo>
                <a:lnTo>
                  <a:pt x="76199" y="0"/>
                </a:lnTo>
              </a:path>
            </a:pathLst>
          </a:custGeom>
          <a:ln w="253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67284" y="4948517"/>
            <a:ext cx="4997641" cy="510428"/>
          </a:xfrm>
          <a:custGeom>
            <a:avLst/>
            <a:gdLst/>
            <a:ahLst/>
            <a:cxnLst/>
            <a:rect l="l" t="t" r="r" b="b"/>
            <a:pathLst>
              <a:path w="4123054" h="578485">
                <a:moveTo>
                  <a:pt x="0" y="578098"/>
                </a:moveTo>
                <a:lnTo>
                  <a:pt x="370" y="577849"/>
                </a:lnTo>
                <a:lnTo>
                  <a:pt x="32120" y="557529"/>
                </a:lnTo>
                <a:lnTo>
                  <a:pt x="152770" y="492759"/>
                </a:lnTo>
                <a:lnTo>
                  <a:pt x="277230" y="431799"/>
                </a:lnTo>
                <a:lnTo>
                  <a:pt x="281040" y="431799"/>
                </a:lnTo>
                <a:lnTo>
                  <a:pt x="284850" y="431799"/>
                </a:lnTo>
                <a:lnTo>
                  <a:pt x="373750" y="394969"/>
                </a:lnTo>
                <a:lnTo>
                  <a:pt x="481700" y="358139"/>
                </a:lnTo>
                <a:lnTo>
                  <a:pt x="715380" y="240029"/>
                </a:lnTo>
                <a:lnTo>
                  <a:pt x="723000" y="232409"/>
                </a:lnTo>
                <a:lnTo>
                  <a:pt x="851270" y="146049"/>
                </a:lnTo>
                <a:lnTo>
                  <a:pt x="855080" y="142239"/>
                </a:lnTo>
                <a:lnTo>
                  <a:pt x="947790" y="97789"/>
                </a:lnTo>
                <a:lnTo>
                  <a:pt x="1040500" y="68579"/>
                </a:lnTo>
                <a:lnTo>
                  <a:pt x="1157340" y="55879"/>
                </a:lnTo>
                <a:lnTo>
                  <a:pt x="1177660" y="55879"/>
                </a:lnTo>
                <a:lnTo>
                  <a:pt x="1338950" y="67309"/>
                </a:lnTo>
                <a:lnTo>
                  <a:pt x="1415150" y="73659"/>
                </a:lnTo>
                <a:lnTo>
                  <a:pt x="1422770" y="73659"/>
                </a:lnTo>
                <a:lnTo>
                  <a:pt x="1455790" y="77469"/>
                </a:lnTo>
                <a:lnTo>
                  <a:pt x="1559930" y="92709"/>
                </a:lnTo>
                <a:lnTo>
                  <a:pt x="1669150" y="140969"/>
                </a:lnTo>
                <a:lnTo>
                  <a:pt x="1681850" y="144779"/>
                </a:lnTo>
                <a:lnTo>
                  <a:pt x="1798690" y="191769"/>
                </a:lnTo>
                <a:lnTo>
                  <a:pt x="1947280" y="194309"/>
                </a:lnTo>
                <a:lnTo>
                  <a:pt x="2000620" y="186689"/>
                </a:lnTo>
                <a:lnTo>
                  <a:pt x="2004430" y="186689"/>
                </a:lnTo>
                <a:lnTo>
                  <a:pt x="2008240" y="186689"/>
                </a:lnTo>
                <a:lnTo>
                  <a:pt x="2136510" y="177799"/>
                </a:lnTo>
                <a:lnTo>
                  <a:pt x="2141590" y="176529"/>
                </a:lnTo>
                <a:lnTo>
                  <a:pt x="2197470" y="176529"/>
                </a:lnTo>
                <a:lnTo>
                  <a:pt x="2229220" y="176529"/>
                </a:lnTo>
                <a:lnTo>
                  <a:pt x="2234300" y="176529"/>
                </a:lnTo>
                <a:lnTo>
                  <a:pt x="2297800" y="180339"/>
                </a:lnTo>
                <a:lnTo>
                  <a:pt x="2314310" y="180339"/>
                </a:lnTo>
                <a:lnTo>
                  <a:pt x="2410830" y="179069"/>
                </a:lnTo>
                <a:lnTo>
                  <a:pt x="2633080" y="181609"/>
                </a:lnTo>
                <a:lnTo>
                  <a:pt x="2701660" y="180339"/>
                </a:lnTo>
                <a:lnTo>
                  <a:pt x="2866760" y="179069"/>
                </a:lnTo>
                <a:lnTo>
                  <a:pt x="2963280" y="182879"/>
                </a:lnTo>
                <a:lnTo>
                  <a:pt x="3132190" y="168909"/>
                </a:lnTo>
                <a:lnTo>
                  <a:pt x="3136000" y="168909"/>
                </a:lnTo>
                <a:lnTo>
                  <a:pt x="3236330" y="132079"/>
                </a:lnTo>
                <a:lnTo>
                  <a:pt x="3236330" y="128269"/>
                </a:lnTo>
                <a:lnTo>
                  <a:pt x="3288400" y="99059"/>
                </a:lnTo>
                <a:lnTo>
                  <a:pt x="3388730" y="43179"/>
                </a:lnTo>
                <a:lnTo>
                  <a:pt x="3461120" y="17779"/>
                </a:lnTo>
                <a:lnTo>
                  <a:pt x="3581770" y="1269"/>
                </a:lnTo>
                <a:lnTo>
                  <a:pt x="3614790" y="0"/>
                </a:lnTo>
                <a:lnTo>
                  <a:pt x="3690990" y="7619"/>
                </a:lnTo>
                <a:lnTo>
                  <a:pt x="4091040" y="109219"/>
                </a:lnTo>
                <a:lnTo>
                  <a:pt x="4123015" y="115342"/>
                </a:lnTo>
              </a:path>
            </a:pathLst>
          </a:custGeom>
          <a:ln w="314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67234" y="4941793"/>
            <a:ext cx="4997641" cy="511549"/>
          </a:xfrm>
          <a:custGeom>
            <a:avLst/>
            <a:gdLst/>
            <a:ahLst/>
            <a:cxnLst/>
            <a:rect l="l" t="t" r="r" b="b"/>
            <a:pathLst>
              <a:path w="4123054" h="579754">
                <a:moveTo>
                  <a:pt x="0" y="579651"/>
                </a:moveTo>
                <a:lnTo>
                  <a:pt x="24541" y="565150"/>
                </a:lnTo>
                <a:lnTo>
                  <a:pt x="169321" y="483870"/>
                </a:lnTo>
                <a:lnTo>
                  <a:pt x="281081" y="435610"/>
                </a:lnTo>
                <a:lnTo>
                  <a:pt x="284891" y="431800"/>
                </a:lnTo>
                <a:lnTo>
                  <a:pt x="397921" y="389890"/>
                </a:lnTo>
                <a:lnTo>
                  <a:pt x="481741" y="358140"/>
                </a:lnTo>
                <a:lnTo>
                  <a:pt x="594771" y="312420"/>
                </a:lnTo>
                <a:lnTo>
                  <a:pt x="702721" y="247650"/>
                </a:lnTo>
                <a:lnTo>
                  <a:pt x="715421" y="240030"/>
                </a:lnTo>
                <a:lnTo>
                  <a:pt x="851311" y="146050"/>
                </a:lnTo>
                <a:lnTo>
                  <a:pt x="855121" y="146050"/>
                </a:lnTo>
                <a:lnTo>
                  <a:pt x="979581" y="88900"/>
                </a:lnTo>
                <a:lnTo>
                  <a:pt x="1051971" y="68580"/>
                </a:lnTo>
                <a:lnTo>
                  <a:pt x="1157381" y="59690"/>
                </a:lnTo>
                <a:lnTo>
                  <a:pt x="1181511" y="59690"/>
                </a:lnTo>
                <a:lnTo>
                  <a:pt x="1342801" y="69850"/>
                </a:lnTo>
                <a:lnTo>
                  <a:pt x="1415191" y="73660"/>
                </a:lnTo>
                <a:lnTo>
                  <a:pt x="1422811" y="77470"/>
                </a:lnTo>
                <a:lnTo>
                  <a:pt x="1455831" y="77470"/>
                </a:lnTo>
                <a:lnTo>
                  <a:pt x="1524411" y="88900"/>
                </a:lnTo>
                <a:lnTo>
                  <a:pt x="1535841" y="88900"/>
                </a:lnTo>
                <a:lnTo>
                  <a:pt x="1632361" y="124460"/>
                </a:lnTo>
                <a:lnTo>
                  <a:pt x="1665381" y="139700"/>
                </a:lnTo>
                <a:lnTo>
                  <a:pt x="1770791" y="184150"/>
                </a:lnTo>
                <a:lnTo>
                  <a:pt x="1859691" y="203200"/>
                </a:lnTo>
                <a:lnTo>
                  <a:pt x="1952401" y="198120"/>
                </a:lnTo>
                <a:lnTo>
                  <a:pt x="2004471" y="189230"/>
                </a:lnTo>
                <a:lnTo>
                  <a:pt x="2008281" y="189230"/>
                </a:lnTo>
                <a:lnTo>
                  <a:pt x="2141631" y="180340"/>
                </a:lnTo>
                <a:lnTo>
                  <a:pt x="2145441" y="180340"/>
                </a:lnTo>
                <a:lnTo>
                  <a:pt x="2193701" y="180340"/>
                </a:lnTo>
                <a:lnTo>
                  <a:pt x="2225451" y="180340"/>
                </a:lnTo>
                <a:lnTo>
                  <a:pt x="2229261" y="180340"/>
                </a:lnTo>
                <a:lnTo>
                  <a:pt x="2306731" y="179070"/>
                </a:lnTo>
                <a:lnTo>
                  <a:pt x="2318161" y="179070"/>
                </a:lnTo>
                <a:lnTo>
                  <a:pt x="2382931" y="179070"/>
                </a:lnTo>
                <a:lnTo>
                  <a:pt x="2572161" y="181610"/>
                </a:lnTo>
                <a:lnTo>
                  <a:pt x="2636931" y="180340"/>
                </a:lnTo>
                <a:lnTo>
                  <a:pt x="2709321" y="180340"/>
                </a:lnTo>
                <a:lnTo>
                  <a:pt x="2753771" y="184150"/>
                </a:lnTo>
                <a:lnTo>
                  <a:pt x="3047141" y="181610"/>
                </a:lnTo>
                <a:lnTo>
                  <a:pt x="3132231" y="172720"/>
                </a:lnTo>
                <a:lnTo>
                  <a:pt x="3136041" y="172720"/>
                </a:lnTo>
                <a:lnTo>
                  <a:pt x="3224941" y="135890"/>
                </a:lnTo>
                <a:lnTo>
                  <a:pt x="3297331" y="95250"/>
                </a:lnTo>
                <a:lnTo>
                  <a:pt x="3433221" y="25400"/>
                </a:lnTo>
                <a:lnTo>
                  <a:pt x="3489101" y="12700"/>
                </a:lnTo>
                <a:lnTo>
                  <a:pt x="3581811" y="0"/>
                </a:lnTo>
                <a:lnTo>
                  <a:pt x="3618641" y="0"/>
                </a:lnTo>
                <a:lnTo>
                  <a:pt x="3678331" y="7620"/>
                </a:lnTo>
                <a:lnTo>
                  <a:pt x="4102511" y="113030"/>
                </a:lnTo>
                <a:lnTo>
                  <a:pt x="4122979" y="114199"/>
                </a:lnTo>
              </a:path>
            </a:pathLst>
          </a:custGeom>
          <a:ln w="314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5004261" y="0"/>
            <a:ext cx="5026891" cy="2669241"/>
          </a:xfrm>
          <a:custGeom>
            <a:avLst/>
            <a:gdLst/>
            <a:ahLst/>
            <a:cxnLst/>
            <a:rect l="l" t="t" r="r" b="b"/>
            <a:pathLst>
              <a:path w="4147184" h="3025140">
                <a:moveTo>
                  <a:pt x="4114440" y="0"/>
                </a:moveTo>
                <a:lnTo>
                  <a:pt x="0" y="0"/>
                </a:lnTo>
                <a:lnTo>
                  <a:pt x="9924" y="1132331"/>
                </a:lnTo>
                <a:lnTo>
                  <a:pt x="26924" y="3025140"/>
                </a:lnTo>
                <a:lnTo>
                  <a:pt x="4146798" y="2985211"/>
                </a:lnTo>
                <a:lnTo>
                  <a:pt x="4114440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5004261" y="1"/>
            <a:ext cx="5026891" cy="2669801"/>
          </a:xfrm>
          <a:custGeom>
            <a:avLst/>
            <a:gdLst/>
            <a:ahLst/>
            <a:cxnLst/>
            <a:rect l="l" t="t" r="r" b="b"/>
            <a:pathLst>
              <a:path w="4147184" h="3025775">
                <a:moveTo>
                  <a:pt x="4114495" y="0"/>
                </a:moveTo>
                <a:lnTo>
                  <a:pt x="0" y="0"/>
                </a:lnTo>
                <a:lnTo>
                  <a:pt x="26517" y="3025444"/>
                </a:lnTo>
                <a:lnTo>
                  <a:pt x="4146803" y="2985211"/>
                </a:lnTo>
                <a:lnTo>
                  <a:pt x="4114495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5004261" y="1"/>
            <a:ext cx="5026891" cy="2669801"/>
          </a:xfrm>
          <a:custGeom>
            <a:avLst/>
            <a:gdLst/>
            <a:ahLst/>
            <a:cxnLst/>
            <a:rect l="l" t="t" r="r" b="b"/>
            <a:pathLst>
              <a:path w="4147184" h="3025775">
                <a:moveTo>
                  <a:pt x="4114495" y="0"/>
                </a:moveTo>
                <a:lnTo>
                  <a:pt x="0" y="0"/>
                </a:lnTo>
                <a:lnTo>
                  <a:pt x="26517" y="3025444"/>
                </a:lnTo>
                <a:lnTo>
                  <a:pt x="4146803" y="2985211"/>
                </a:lnTo>
                <a:lnTo>
                  <a:pt x="4114495" y="0"/>
                </a:lnTo>
              </a:path>
            </a:pathLst>
          </a:custGeom>
          <a:ln w="9525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6079480" y="424280"/>
            <a:ext cx="3951624" cy="2237815"/>
          </a:xfrm>
          <a:custGeom>
            <a:avLst/>
            <a:gdLst/>
            <a:ahLst/>
            <a:cxnLst/>
            <a:rect l="l" t="t" r="r" b="b"/>
            <a:pathLst>
              <a:path w="3260090" h="2536190">
                <a:moveTo>
                  <a:pt x="60618" y="2488408"/>
                </a:moveTo>
                <a:lnTo>
                  <a:pt x="0" y="2536190"/>
                </a:lnTo>
                <a:lnTo>
                  <a:pt x="91522" y="2535296"/>
                </a:lnTo>
                <a:lnTo>
                  <a:pt x="60618" y="2488408"/>
                </a:lnTo>
                <a:close/>
              </a:path>
              <a:path w="3260090" h="2536190">
                <a:moveTo>
                  <a:pt x="101258" y="2511268"/>
                </a:moveTo>
                <a:lnTo>
                  <a:pt x="98494" y="2535228"/>
                </a:lnTo>
                <a:lnTo>
                  <a:pt x="103732" y="2535177"/>
                </a:lnTo>
                <a:lnTo>
                  <a:pt x="101258" y="2511268"/>
                </a:lnTo>
                <a:close/>
              </a:path>
              <a:path w="3260090" h="2536190">
                <a:moveTo>
                  <a:pt x="144370" y="2483328"/>
                </a:moveTo>
                <a:lnTo>
                  <a:pt x="129198" y="2483328"/>
                </a:lnTo>
                <a:lnTo>
                  <a:pt x="144438" y="2499838"/>
                </a:lnTo>
                <a:lnTo>
                  <a:pt x="133008" y="2507458"/>
                </a:lnTo>
                <a:lnTo>
                  <a:pt x="145708" y="2523968"/>
                </a:lnTo>
                <a:lnTo>
                  <a:pt x="133008" y="2527778"/>
                </a:lnTo>
                <a:lnTo>
                  <a:pt x="135619" y="2534866"/>
                </a:lnTo>
                <a:lnTo>
                  <a:pt x="213018" y="2511268"/>
                </a:lnTo>
                <a:lnTo>
                  <a:pt x="208732" y="2503648"/>
                </a:lnTo>
                <a:lnTo>
                  <a:pt x="185078" y="2503648"/>
                </a:lnTo>
                <a:lnTo>
                  <a:pt x="176188" y="2494758"/>
                </a:lnTo>
                <a:lnTo>
                  <a:pt x="153328" y="2494758"/>
                </a:lnTo>
                <a:lnTo>
                  <a:pt x="144370" y="2483328"/>
                </a:lnTo>
                <a:close/>
              </a:path>
              <a:path w="3260090" h="2536190">
                <a:moveTo>
                  <a:pt x="240958" y="2490948"/>
                </a:moveTo>
                <a:lnTo>
                  <a:pt x="213018" y="2511268"/>
                </a:lnTo>
                <a:lnTo>
                  <a:pt x="2552217" y="2511268"/>
                </a:lnTo>
                <a:lnTo>
                  <a:pt x="246038" y="2506188"/>
                </a:lnTo>
                <a:lnTo>
                  <a:pt x="240958" y="2490948"/>
                </a:lnTo>
                <a:close/>
              </a:path>
              <a:path w="3260090" h="2536190">
                <a:moveTo>
                  <a:pt x="808648" y="2068038"/>
                </a:moveTo>
                <a:lnTo>
                  <a:pt x="808648" y="2080738"/>
                </a:lnTo>
                <a:lnTo>
                  <a:pt x="788328" y="2088358"/>
                </a:lnTo>
                <a:lnTo>
                  <a:pt x="797218" y="2095978"/>
                </a:lnTo>
                <a:lnTo>
                  <a:pt x="473368" y="2319498"/>
                </a:lnTo>
                <a:lnTo>
                  <a:pt x="329858" y="2457928"/>
                </a:lnTo>
                <a:lnTo>
                  <a:pt x="246038" y="2506188"/>
                </a:lnTo>
                <a:lnTo>
                  <a:pt x="3072456" y="2506188"/>
                </a:lnTo>
                <a:lnTo>
                  <a:pt x="3259748" y="2504359"/>
                </a:lnTo>
                <a:lnTo>
                  <a:pt x="3255067" y="2071848"/>
                </a:lnTo>
                <a:lnTo>
                  <a:pt x="821348" y="2071848"/>
                </a:lnTo>
                <a:lnTo>
                  <a:pt x="808648" y="2068038"/>
                </a:lnTo>
                <a:close/>
              </a:path>
              <a:path w="3260090" h="2536190">
                <a:moveTo>
                  <a:pt x="116498" y="2447768"/>
                </a:moveTo>
                <a:lnTo>
                  <a:pt x="96178" y="2459198"/>
                </a:lnTo>
                <a:lnTo>
                  <a:pt x="92368" y="2503648"/>
                </a:lnTo>
                <a:lnTo>
                  <a:pt x="129198" y="2483328"/>
                </a:lnTo>
                <a:lnTo>
                  <a:pt x="144370" y="2483328"/>
                </a:lnTo>
                <a:lnTo>
                  <a:pt x="116498" y="2447768"/>
                </a:lnTo>
                <a:close/>
              </a:path>
              <a:path w="3260090" h="2536190">
                <a:moveTo>
                  <a:pt x="201588" y="2490948"/>
                </a:moveTo>
                <a:lnTo>
                  <a:pt x="185078" y="2503648"/>
                </a:lnTo>
                <a:lnTo>
                  <a:pt x="208732" y="2503648"/>
                </a:lnTo>
                <a:lnTo>
                  <a:pt x="201588" y="2490948"/>
                </a:lnTo>
                <a:close/>
              </a:path>
              <a:path w="3260090" h="2536190">
                <a:moveTo>
                  <a:pt x="168568" y="2438878"/>
                </a:moveTo>
                <a:lnTo>
                  <a:pt x="181268" y="2470628"/>
                </a:lnTo>
                <a:lnTo>
                  <a:pt x="153328" y="2494758"/>
                </a:lnTo>
                <a:lnTo>
                  <a:pt x="176188" y="2494758"/>
                </a:lnTo>
                <a:lnTo>
                  <a:pt x="168568" y="2487138"/>
                </a:lnTo>
                <a:lnTo>
                  <a:pt x="188888" y="2470628"/>
                </a:lnTo>
                <a:lnTo>
                  <a:pt x="168568" y="2438878"/>
                </a:lnTo>
                <a:close/>
              </a:path>
              <a:path w="3260090" h="2536190">
                <a:moveTo>
                  <a:pt x="879768" y="1951198"/>
                </a:moveTo>
                <a:lnTo>
                  <a:pt x="868338" y="1963898"/>
                </a:lnTo>
                <a:lnTo>
                  <a:pt x="877228" y="2031208"/>
                </a:lnTo>
                <a:lnTo>
                  <a:pt x="821348" y="2071848"/>
                </a:lnTo>
                <a:lnTo>
                  <a:pt x="3255067" y="2071848"/>
                </a:lnTo>
                <a:lnTo>
                  <a:pt x="3254778" y="2045178"/>
                </a:lnTo>
                <a:lnTo>
                  <a:pt x="3065438" y="2045178"/>
                </a:lnTo>
                <a:lnTo>
                  <a:pt x="3121858" y="1966438"/>
                </a:lnTo>
                <a:lnTo>
                  <a:pt x="968668" y="1966438"/>
                </a:lnTo>
                <a:lnTo>
                  <a:pt x="950042" y="1963898"/>
                </a:lnTo>
                <a:lnTo>
                  <a:pt x="892468" y="1963898"/>
                </a:lnTo>
                <a:lnTo>
                  <a:pt x="879768" y="1951198"/>
                </a:lnTo>
                <a:close/>
              </a:path>
              <a:path w="3260090" h="2536190">
                <a:moveTo>
                  <a:pt x="3253033" y="1883888"/>
                </a:moveTo>
                <a:lnTo>
                  <a:pt x="3181008" y="1883888"/>
                </a:lnTo>
                <a:lnTo>
                  <a:pt x="3186088" y="1967708"/>
                </a:lnTo>
                <a:lnTo>
                  <a:pt x="3161958" y="2004538"/>
                </a:lnTo>
                <a:lnTo>
                  <a:pt x="3130208" y="2045178"/>
                </a:lnTo>
                <a:lnTo>
                  <a:pt x="3254778" y="2045178"/>
                </a:lnTo>
                <a:lnTo>
                  <a:pt x="3253033" y="1883888"/>
                </a:lnTo>
                <a:close/>
              </a:path>
              <a:path w="3260090" h="2536190">
                <a:moveTo>
                  <a:pt x="3156438" y="1918178"/>
                </a:moveTo>
                <a:lnTo>
                  <a:pt x="1016928" y="1918178"/>
                </a:lnTo>
                <a:lnTo>
                  <a:pt x="1016928" y="1934688"/>
                </a:lnTo>
                <a:lnTo>
                  <a:pt x="968668" y="1966438"/>
                </a:lnTo>
                <a:lnTo>
                  <a:pt x="3121858" y="1966438"/>
                </a:lnTo>
                <a:lnTo>
                  <a:pt x="3156438" y="1918178"/>
                </a:lnTo>
                <a:close/>
              </a:path>
              <a:path w="3260090" h="2536190">
                <a:moveTo>
                  <a:pt x="924218" y="1943578"/>
                </a:moveTo>
                <a:lnTo>
                  <a:pt x="892468" y="1963898"/>
                </a:lnTo>
                <a:lnTo>
                  <a:pt x="950042" y="1963898"/>
                </a:lnTo>
                <a:lnTo>
                  <a:pt x="940728" y="1962628"/>
                </a:lnTo>
                <a:lnTo>
                  <a:pt x="924218" y="1943578"/>
                </a:lnTo>
                <a:close/>
              </a:path>
              <a:path w="3260090" h="2536190">
                <a:moveTo>
                  <a:pt x="1035978" y="1873728"/>
                </a:moveTo>
                <a:lnTo>
                  <a:pt x="959778" y="1921988"/>
                </a:lnTo>
                <a:lnTo>
                  <a:pt x="972478" y="1949928"/>
                </a:lnTo>
                <a:lnTo>
                  <a:pt x="972478" y="1930878"/>
                </a:lnTo>
                <a:lnTo>
                  <a:pt x="1016928" y="1918178"/>
                </a:lnTo>
                <a:lnTo>
                  <a:pt x="3156438" y="1918178"/>
                </a:lnTo>
                <a:lnTo>
                  <a:pt x="3170998" y="1897858"/>
                </a:lnTo>
                <a:lnTo>
                  <a:pt x="1052488" y="1897858"/>
                </a:lnTo>
                <a:lnTo>
                  <a:pt x="1035978" y="1873728"/>
                </a:lnTo>
                <a:close/>
              </a:path>
              <a:path w="3260090" h="2536190">
                <a:moveTo>
                  <a:pt x="1254356" y="1688308"/>
                </a:moveTo>
                <a:lnTo>
                  <a:pt x="1195998" y="1688308"/>
                </a:lnTo>
                <a:lnTo>
                  <a:pt x="1231558" y="1692118"/>
                </a:lnTo>
                <a:lnTo>
                  <a:pt x="1240448" y="1720058"/>
                </a:lnTo>
                <a:lnTo>
                  <a:pt x="1123608" y="1801338"/>
                </a:lnTo>
                <a:lnTo>
                  <a:pt x="1149008" y="1824198"/>
                </a:lnTo>
                <a:lnTo>
                  <a:pt x="1067728" y="1829278"/>
                </a:lnTo>
                <a:lnTo>
                  <a:pt x="1076618" y="1888968"/>
                </a:lnTo>
                <a:lnTo>
                  <a:pt x="1052488" y="1897858"/>
                </a:lnTo>
                <a:lnTo>
                  <a:pt x="3170998" y="1897858"/>
                </a:lnTo>
                <a:lnTo>
                  <a:pt x="3181008" y="1883888"/>
                </a:lnTo>
                <a:lnTo>
                  <a:pt x="3253033" y="1883888"/>
                </a:lnTo>
                <a:lnTo>
                  <a:pt x="3251163" y="1711168"/>
                </a:lnTo>
                <a:lnTo>
                  <a:pt x="1272198" y="1711168"/>
                </a:lnTo>
                <a:lnTo>
                  <a:pt x="1254356" y="1688308"/>
                </a:lnTo>
                <a:close/>
              </a:path>
              <a:path w="3260090" h="2536190">
                <a:moveTo>
                  <a:pt x="1231558" y="1659098"/>
                </a:moveTo>
                <a:lnTo>
                  <a:pt x="1099478" y="1753078"/>
                </a:lnTo>
                <a:lnTo>
                  <a:pt x="1108368" y="1781018"/>
                </a:lnTo>
                <a:lnTo>
                  <a:pt x="1103288" y="1753078"/>
                </a:lnTo>
                <a:lnTo>
                  <a:pt x="1195998" y="1688308"/>
                </a:lnTo>
                <a:lnTo>
                  <a:pt x="1254356" y="1688308"/>
                </a:lnTo>
                <a:lnTo>
                  <a:pt x="1231558" y="1659098"/>
                </a:lnTo>
                <a:close/>
              </a:path>
              <a:path w="3260090" h="2536190">
                <a:moveTo>
                  <a:pt x="1331888" y="1654018"/>
                </a:moveTo>
                <a:lnTo>
                  <a:pt x="1272198" y="1711168"/>
                </a:lnTo>
                <a:lnTo>
                  <a:pt x="3251163" y="1711168"/>
                </a:lnTo>
                <a:lnTo>
                  <a:pt x="3250641" y="1662908"/>
                </a:lnTo>
                <a:lnTo>
                  <a:pt x="1339508" y="1662908"/>
                </a:lnTo>
                <a:lnTo>
                  <a:pt x="1331888" y="1654018"/>
                </a:lnTo>
                <a:close/>
              </a:path>
              <a:path w="3260090" h="2536190">
                <a:moveTo>
                  <a:pt x="1527468" y="1483838"/>
                </a:moveTo>
                <a:lnTo>
                  <a:pt x="1423328" y="1561308"/>
                </a:lnTo>
                <a:lnTo>
                  <a:pt x="1387768" y="1622268"/>
                </a:lnTo>
                <a:lnTo>
                  <a:pt x="1339508" y="1662908"/>
                </a:lnTo>
                <a:lnTo>
                  <a:pt x="3250641" y="1662908"/>
                </a:lnTo>
                <a:lnTo>
                  <a:pt x="3249363" y="1544798"/>
                </a:lnTo>
                <a:lnTo>
                  <a:pt x="1495718" y="1544798"/>
                </a:lnTo>
                <a:lnTo>
                  <a:pt x="1479208" y="1528288"/>
                </a:lnTo>
                <a:lnTo>
                  <a:pt x="1527468" y="1487648"/>
                </a:lnTo>
                <a:lnTo>
                  <a:pt x="1530897" y="1487648"/>
                </a:lnTo>
                <a:lnTo>
                  <a:pt x="1527468" y="1483838"/>
                </a:lnTo>
                <a:close/>
              </a:path>
              <a:path w="3260090" h="2536190">
                <a:moveTo>
                  <a:pt x="1507148" y="1532098"/>
                </a:moveTo>
                <a:lnTo>
                  <a:pt x="1495718" y="1544798"/>
                </a:lnTo>
                <a:lnTo>
                  <a:pt x="1516038" y="1544798"/>
                </a:lnTo>
                <a:lnTo>
                  <a:pt x="1507148" y="1532098"/>
                </a:lnTo>
                <a:close/>
              </a:path>
              <a:path w="3260090" h="2536190">
                <a:moveTo>
                  <a:pt x="1590968" y="1483838"/>
                </a:moveTo>
                <a:lnTo>
                  <a:pt x="1516038" y="1544798"/>
                </a:lnTo>
                <a:lnTo>
                  <a:pt x="3249363" y="1544798"/>
                </a:lnTo>
                <a:lnTo>
                  <a:pt x="3248868" y="1499078"/>
                </a:lnTo>
                <a:lnTo>
                  <a:pt x="1607478" y="1499078"/>
                </a:lnTo>
                <a:lnTo>
                  <a:pt x="1590968" y="1483838"/>
                </a:lnTo>
                <a:close/>
              </a:path>
              <a:path w="3260090" h="2536190">
                <a:moveTo>
                  <a:pt x="1955458" y="1227298"/>
                </a:moveTo>
                <a:lnTo>
                  <a:pt x="1747178" y="1401288"/>
                </a:lnTo>
                <a:lnTo>
                  <a:pt x="1723048" y="1410178"/>
                </a:lnTo>
                <a:lnTo>
                  <a:pt x="1703998" y="1447008"/>
                </a:lnTo>
                <a:lnTo>
                  <a:pt x="1651928" y="1463518"/>
                </a:lnTo>
                <a:lnTo>
                  <a:pt x="1627798" y="1491458"/>
                </a:lnTo>
                <a:lnTo>
                  <a:pt x="1607478" y="1499078"/>
                </a:lnTo>
                <a:lnTo>
                  <a:pt x="3248868" y="1499078"/>
                </a:lnTo>
                <a:lnTo>
                  <a:pt x="3246449" y="1275558"/>
                </a:lnTo>
                <a:lnTo>
                  <a:pt x="2007528" y="1275558"/>
                </a:lnTo>
                <a:lnTo>
                  <a:pt x="1979588" y="1271748"/>
                </a:lnTo>
                <a:lnTo>
                  <a:pt x="1955458" y="1227298"/>
                </a:lnTo>
                <a:close/>
              </a:path>
              <a:path w="3260090" h="2536190">
                <a:moveTo>
                  <a:pt x="1530897" y="1487648"/>
                </a:moveTo>
                <a:lnTo>
                  <a:pt x="1527468" y="1487648"/>
                </a:lnTo>
                <a:lnTo>
                  <a:pt x="1538898" y="1496538"/>
                </a:lnTo>
                <a:lnTo>
                  <a:pt x="1530897" y="1487648"/>
                </a:lnTo>
                <a:close/>
              </a:path>
              <a:path w="3260090" h="2536190">
                <a:moveTo>
                  <a:pt x="2222158" y="984728"/>
                </a:moveTo>
                <a:lnTo>
                  <a:pt x="2209458" y="988538"/>
                </a:lnTo>
                <a:lnTo>
                  <a:pt x="2186598" y="1025368"/>
                </a:lnTo>
                <a:lnTo>
                  <a:pt x="2223428" y="1109188"/>
                </a:lnTo>
                <a:lnTo>
                  <a:pt x="2219618" y="1148558"/>
                </a:lnTo>
                <a:lnTo>
                  <a:pt x="2199298" y="1165068"/>
                </a:lnTo>
                <a:lnTo>
                  <a:pt x="2191678" y="1193008"/>
                </a:lnTo>
                <a:lnTo>
                  <a:pt x="2156118" y="1253968"/>
                </a:lnTo>
                <a:lnTo>
                  <a:pt x="2116748" y="1274288"/>
                </a:lnTo>
                <a:lnTo>
                  <a:pt x="2007528" y="1275558"/>
                </a:lnTo>
                <a:lnTo>
                  <a:pt x="3246449" y="1275558"/>
                </a:lnTo>
                <a:lnTo>
                  <a:pt x="3243851" y="1035528"/>
                </a:lnTo>
                <a:lnTo>
                  <a:pt x="2283118" y="1035528"/>
                </a:lnTo>
                <a:lnTo>
                  <a:pt x="2242329" y="999968"/>
                </a:lnTo>
                <a:lnTo>
                  <a:pt x="2222158" y="999968"/>
                </a:lnTo>
                <a:lnTo>
                  <a:pt x="2222158" y="984728"/>
                </a:lnTo>
                <a:close/>
              </a:path>
              <a:path w="3260090" h="2536190">
                <a:moveTo>
                  <a:pt x="2341538" y="886938"/>
                </a:moveTo>
                <a:lnTo>
                  <a:pt x="2242478" y="979648"/>
                </a:lnTo>
                <a:lnTo>
                  <a:pt x="2290738" y="1027908"/>
                </a:lnTo>
                <a:lnTo>
                  <a:pt x="2283118" y="1035528"/>
                </a:lnTo>
                <a:lnTo>
                  <a:pt x="3243851" y="1035528"/>
                </a:lnTo>
                <a:lnTo>
                  <a:pt x="3242284" y="890748"/>
                </a:lnTo>
                <a:lnTo>
                  <a:pt x="2358048" y="890748"/>
                </a:lnTo>
                <a:lnTo>
                  <a:pt x="2341538" y="886938"/>
                </a:lnTo>
                <a:close/>
              </a:path>
              <a:path w="3260090" h="2536190">
                <a:moveTo>
                  <a:pt x="2233588" y="992348"/>
                </a:moveTo>
                <a:lnTo>
                  <a:pt x="2222158" y="999968"/>
                </a:lnTo>
                <a:lnTo>
                  <a:pt x="2242329" y="999968"/>
                </a:lnTo>
                <a:lnTo>
                  <a:pt x="2233588" y="992348"/>
                </a:lnTo>
                <a:close/>
              </a:path>
              <a:path w="3260090" h="2536190">
                <a:moveTo>
                  <a:pt x="2599348" y="571978"/>
                </a:moveTo>
                <a:lnTo>
                  <a:pt x="2533308" y="729458"/>
                </a:lnTo>
                <a:lnTo>
                  <a:pt x="2408848" y="829788"/>
                </a:lnTo>
                <a:lnTo>
                  <a:pt x="2377098" y="874238"/>
                </a:lnTo>
                <a:lnTo>
                  <a:pt x="2358048" y="890748"/>
                </a:lnTo>
                <a:lnTo>
                  <a:pt x="3242284" y="890748"/>
                </a:lnTo>
                <a:lnTo>
                  <a:pt x="3239521" y="635478"/>
                </a:lnTo>
                <a:lnTo>
                  <a:pt x="2676818" y="635478"/>
                </a:lnTo>
                <a:lnTo>
                  <a:pt x="2599348" y="571978"/>
                </a:lnTo>
                <a:close/>
              </a:path>
              <a:path w="3260090" h="2536190">
                <a:moveTo>
                  <a:pt x="3050198" y="166848"/>
                </a:moveTo>
                <a:lnTo>
                  <a:pt x="3010828" y="239238"/>
                </a:lnTo>
                <a:lnTo>
                  <a:pt x="2927008" y="340838"/>
                </a:lnTo>
                <a:lnTo>
                  <a:pt x="2822868" y="441168"/>
                </a:lnTo>
                <a:lnTo>
                  <a:pt x="2763178" y="477998"/>
                </a:lnTo>
                <a:lnTo>
                  <a:pt x="2768258" y="561818"/>
                </a:lnTo>
                <a:lnTo>
                  <a:pt x="2675548" y="563088"/>
                </a:lnTo>
                <a:lnTo>
                  <a:pt x="2676818" y="635478"/>
                </a:lnTo>
                <a:lnTo>
                  <a:pt x="3239521" y="635478"/>
                </a:lnTo>
                <a:lnTo>
                  <a:pt x="3234601" y="180818"/>
                </a:lnTo>
                <a:lnTo>
                  <a:pt x="3234348" y="180818"/>
                </a:lnTo>
                <a:lnTo>
                  <a:pt x="3234348" y="170658"/>
                </a:lnTo>
                <a:lnTo>
                  <a:pt x="3069248" y="170658"/>
                </a:lnTo>
                <a:lnTo>
                  <a:pt x="3050198" y="166848"/>
                </a:lnTo>
                <a:close/>
              </a:path>
              <a:path w="3260090" h="2536190">
                <a:moveTo>
                  <a:pt x="3125128" y="102078"/>
                </a:moveTo>
                <a:lnTo>
                  <a:pt x="3069248" y="170658"/>
                </a:lnTo>
                <a:lnTo>
                  <a:pt x="3234348" y="170658"/>
                </a:lnTo>
                <a:lnTo>
                  <a:pt x="3234348" y="157498"/>
                </a:lnTo>
                <a:lnTo>
                  <a:pt x="3234216" y="145243"/>
                </a:lnTo>
                <a:lnTo>
                  <a:pt x="3137828" y="133828"/>
                </a:lnTo>
                <a:lnTo>
                  <a:pt x="3125128" y="102078"/>
                </a:lnTo>
                <a:close/>
              </a:path>
              <a:path w="3260090" h="2536190">
                <a:moveTo>
                  <a:pt x="3232644" y="0"/>
                </a:moveTo>
                <a:lnTo>
                  <a:pt x="3216568" y="16988"/>
                </a:lnTo>
                <a:lnTo>
                  <a:pt x="3232909" y="24549"/>
                </a:lnTo>
                <a:lnTo>
                  <a:pt x="3232644" y="0"/>
                </a:lnTo>
                <a:close/>
              </a:path>
            </a:pathLst>
          </a:custGeom>
          <a:solidFill>
            <a:srgbClr val="EBE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4" name="bg object 26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998489" y="-4201"/>
            <a:ext cx="5051447" cy="2681235"/>
          </a:xfrm>
          <a:prstGeom prst="rect">
            <a:avLst/>
          </a:prstGeom>
        </p:spPr>
      </p:pic>
      <p:pic>
        <p:nvPicPr>
          <p:cNvPr id="265" name="bg object 26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30631" y="2629808"/>
            <a:ext cx="5059033" cy="3627276"/>
          </a:xfrm>
          <a:prstGeom prst="rect">
            <a:avLst/>
          </a:prstGeom>
        </p:spPr>
      </p:pic>
      <p:sp>
        <p:nvSpPr>
          <p:cNvPr id="266" name="bg object 266"/>
          <p:cNvSpPr/>
          <p:nvPr/>
        </p:nvSpPr>
        <p:spPr>
          <a:xfrm>
            <a:off x="7630776" y="5075143"/>
            <a:ext cx="2453794" cy="1177738"/>
          </a:xfrm>
          <a:custGeom>
            <a:avLst/>
            <a:gdLst/>
            <a:ahLst/>
            <a:cxnLst/>
            <a:rect l="l" t="t" r="r" b="b"/>
            <a:pathLst>
              <a:path w="2024379" h="1334770">
                <a:moveTo>
                  <a:pt x="174657" y="232410"/>
                </a:moveTo>
                <a:lnTo>
                  <a:pt x="170179" y="232410"/>
                </a:lnTo>
                <a:lnTo>
                  <a:pt x="190499" y="252730"/>
                </a:lnTo>
                <a:lnTo>
                  <a:pt x="267969" y="320040"/>
                </a:lnTo>
                <a:lnTo>
                  <a:pt x="317499" y="383540"/>
                </a:lnTo>
                <a:lnTo>
                  <a:pt x="358139" y="476250"/>
                </a:lnTo>
                <a:lnTo>
                  <a:pt x="369569" y="563880"/>
                </a:lnTo>
                <a:lnTo>
                  <a:pt x="358139" y="467360"/>
                </a:lnTo>
                <a:lnTo>
                  <a:pt x="328929" y="400050"/>
                </a:lnTo>
                <a:lnTo>
                  <a:pt x="300989" y="355600"/>
                </a:lnTo>
                <a:lnTo>
                  <a:pt x="271779" y="320040"/>
                </a:lnTo>
                <a:lnTo>
                  <a:pt x="284479" y="299720"/>
                </a:lnTo>
                <a:lnTo>
                  <a:pt x="251459" y="299720"/>
                </a:lnTo>
                <a:lnTo>
                  <a:pt x="174657" y="232410"/>
                </a:lnTo>
                <a:close/>
              </a:path>
              <a:path w="2024379" h="1334770">
                <a:moveTo>
                  <a:pt x="255269" y="288290"/>
                </a:moveTo>
                <a:lnTo>
                  <a:pt x="251459" y="299720"/>
                </a:lnTo>
                <a:lnTo>
                  <a:pt x="284479" y="299720"/>
                </a:lnTo>
                <a:lnTo>
                  <a:pt x="255269" y="288290"/>
                </a:lnTo>
                <a:close/>
              </a:path>
              <a:path w="2024379" h="1334770">
                <a:moveTo>
                  <a:pt x="0" y="77470"/>
                </a:moveTo>
                <a:lnTo>
                  <a:pt x="3809" y="90170"/>
                </a:lnTo>
                <a:lnTo>
                  <a:pt x="16509" y="97790"/>
                </a:lnTo>
                <a:lnTo>
                  <a:pt x="60959" y="142240"/>
                </a:lnTo>
                <a:lnTo>
                  <a:pt x="81279" y="157480"/>
                </a:lnTo>
                <a:lnTo>
                  <a:pt x="109219" y="181610"/>
                </a:lnTo>
                <a:lnTo>
                  <a:pt x="129539" y="200660"/>
                </a:lnTo>
                <a:lnTo>
                  <a:pt x="138429" y="233680"/>
                </a:lnTo>
                <a:lnTo>
                  <a:pt x="170179" y="232410"/>
                </a:lnTo>
                <a:lnTo>
                  <a:pt x="174657" y="232410"/>
                </a:lnTo>
                <a:lnTo>
                  <a:pt x="138429" y="200660"/>
                </a:lnTo>
                <a:lnTo>
                  <a:pt x="133349" y="193040"/>
                </a:lnTo>
                <a:lnTo>
                  <a:pt x="129539" y="193040"/>
                </a:lnTo>
                <a:lnTo>
                  <a:pt x="109219" y="177800"/>
                </a:lnTo>
                <a:lnTo>
                  <a:pt x="88899" y="161290"/>
                </a:lnTo>
                <a:lnTo>
                  <a:pt x="109219" y="161290"/>
                </a:lnTo>
                <a:lnTo>
                  <a:pt x="113029" y="157480"/>
                </a:lnTo>
                <a:lnTo>
                  <a:pt x="88899" y="157480"/>
                </a:lnTo>
                <a:lnTo>
                  <a:pt x="36829" y="114300"/>
                </a:lnTo>
                <a:lnTo>
                  <a:pt x="0" y="77470"/>
                </a:lnTo>
                <a:close/>
              </a:path>
              <a:path w="2024379" h="1334770">
                <a:moveTo>
                  <a:pt x="129539" y="189230"/>
                </a:moveTo>
                <a:lnTo>
                  <a:pt x="129539" y="193040"/>
                </a:lnTo>
                <a:lnTo>
                  <a:pt x="133349" y="193040"/>
                </a:lnTo>
                <a:lnTo>
                  <a:pt x="129539" y="189230"/>
                </a:lnTo>
                <a:close/>
              </a:path>
              <a:path w="2024379" h="1334770">
                <a:moveTo>
                  <a:pt x="127488" y="153670"/>
                </a:moveTo>
                <a:lnTo>
                  <a:pt x="125729" y="153670"/>
                </a:lnTo>
                <a:lnTo>
                  <a:pt x="125729" y="161290"/>
                </a:lnTo>
                <a:lnTo>
                  <a:pt x="127488" y="153670"/>
                </a:lnTo>
                <a:close/>
              </a:path>
              <a:path w="2024379" h="1334770">
                <a:moveTo>
                  <a:pt x="196849" y="0"/>
                </a:moveTo>
                <a:lnTo>
                  <a:pt x="184149" y="16510"/>
                </a:lnTo>
                <a:lnTo>
                  <a:pt x="165099" y="52070"/>
                </a:lnTo>
                <a:lnTo>
                  <a:pt x="144779" y="100330"/>
                </a:lnTo>
                <a:lnTo>
                  <a:pt x="140969" y="109220"/>
                </a:lnTo>
                <a:lnTo>
                  <a:pt x="116839" y="153670"/>
                </a:lnTo>
                <a:lnTo>
                  <a:pt x="113029" y="157480"/>
                </a:lnTo>
                <a:lnTo>
                  <a:pt x="116839" y="157480"/>
                </a:lnTo>
                <a:lnTo>
                  <a:pt x="120649" y="153670"/>
                </a:lnTo>
                <a:lnTo>
                  <a:pt x="127488" y="153670"/>
                </a:lnTo>
                <a:lnTo>
                  <a:pt x="129539" y="144780"/>
                </a:lnTo>
                <a:lnTo>
                  <a:pt x="144779" y="109220"/>
                </a:lnTo>
                <a:lnTo>
                  <a:pt x="196849" y="0"/>
                </a:lnTo>
                <a:close/>
              </a:path>
              <a:path w="2024379" h="1334770">
                <a:moveTo>
                  <a:pt x="1591309" y="1238250"/>
                </a:moveTo>
                <a:lnTo>
                  <a:pt x="1494789" y="1239520"/>
                </a:lnTo>
                <a:lnTo>
                  <a:pt x="1495910" y="1334769"/>
                </a:lnTo>
                <a:lnTo>
                  <a:pt x="1657170" y="1334769"/>
                </a:lnTo>
                <a:lnTo>
                  <a:pt x="1591309" y="1238250"/>
                </a:lnTo>
                <a:close/>
              </a:path>
              <a:path w="2024379" h="1334770">
                <a:moveTo>
                  <a:pt x="2021157" y="1085850"/>
                </a:moveTo>
                <a:lnTo>
                  <a:pt x="1903729" y="1085850"/>
                </a:lnTo>
                <a:lnTo>
                  <a:pt x="1888489" y="1106170"/>
                </a:lnTo>
                <a:lnTo>
                  <a:pt x="1856739" y="1174750"/>
                </a:lnTo>
                <a:lnTo>
                  <a:pt x="1858009" y="1239520"/>
                </a:lnTo>
                <a:lnTo>
                  <a:pt x="1720850" y="1240790"/>
                </a:lnTo>
                <a:lnTo>
                  <a:pt x="1696720" y="1318260"/>
                </a:lnTo>
                <a:lnTo>
                  <a:pt x="1692909" y="1329690"/>
                </a:lnTo>
                <a:lnTo>
                  <a:pt x="1690565" y="1334769"/>
                </a:lnTo>
                <a:lnTo>
                  <a:pt x="2023821" y="1334769"/>
                </a:lnTo>
                <a:lnTo>
                  <a:pt x="2021157" y="1085850"/>
                </a:lnTo>
                <a:close/>
              </a:path>
              <a:path w="2024379" h="1334770">
                <a:moveTo>
                  <a:pt x="1983739" y="1013460"/>
                </a:moveTo>
                <a:lnTo>
                  <a:pt x="1951989" y="1013460"/>
                </a:lnTo>
                <a:lnTo>
                  <a:pt x="1953259" y="1085850"/>
                </a:lnTo>
                <a:lnTo>
                  <a:pt x="1985009" y="1085850"/>
                </a:lnTo>
                <a:lnTo>
                  <a:pt x="1983739" y="1013460"/>
                </a:lnTo>
                <a:close/>
              </a:path>
              <a:path w="2024379" h="1334770">
                <a:moveTo>
                  <a:pt x="795473" y="1164590"/>
                </a:moveTo>
                <a:lnTo>
                  <a:pt x="514349" y="1164590"/>
                </a:lnTo>
                <a:lnTo>
                  <a:pt x="518159" y="1197610"/>
                </a:lnTo>
                <a:lnTo>
                  <a:pt x="502919" y="1197610"/>
                </a:lnTo>
                <a:lnTo>
                  <a:pt x="518159" y="1209040"/>
                </a:lnTo>
                <a:lnTo>
                  <a:pt x="373379" y="1247140"/>
                </a:lnTo>
                <a:lnTo>
                  <a:pt x="334009" y="1247140"/>
                </a:lnTo>
                <a:lnTo>
                  <a:pt x="338133" y="1334769"/>
                </a:lnTo>
                <a:lnTo>
                  <a:pt x="930909" y="1334769"/>
                </a:lnTo>
                <a:lnTo>
                  <a:pt x="930909" y="1289050"/>
                </a:lnTo>
                <a:lnTo>
                  <a:pt x="901699" y="1249680"/>
                </a:lnTo>
                <a:lnTo>
                  <a:pt x="895349" y="1186180"/>
                </a:lnTo>
                <a:lnTo>
                  <a:pt x="800099" y="1186180"/>
                </a:lnTo>
                <a:lnTo>
                  <a:pt x="795473" y="1164590"/>
                </a:lnTo>
                <a:close/>
              </a:path>
              <a:path w="2024379" h="1334770">
                <a:moveTo>
                  <a:pt x="360679" y="1158240"/>
                </a:moveTo>
                <a:lnTo>
                  <a:pt x="361949" y="1247140"/>
                </a:lnTo>
                <a:lnTo>
                  <a:pt x="373379" y="1247140"/>
                </a:lnTo>
                <a:lnTo>
                  <a:pt x="360679" y="1158240"/>
                </a:lnTo>
                <a:close/>
              </a:path>
              <a:path w="2024379" h="1334770">
                <a:moveTo>
                  <a:pt x="892809" y="1160780"/>
                </a:moveTo>
                <a:lnTo>
                  <a:pt x="800099" y="1186180"/>
                </a:lnTo>
                <a:lnTo>
                  <a:pt x="895349" y="1186180"/>
                </a:lnTo>
                <a:lnTo>
                  <a:pt x="892809" y="1160780"/>
                </a:lnTo>
                <a:close/>
              </a:path>
              <a:path w="2024379" h="1334770">
                <a:moveTo>
                  <a:pt x="758796" y="1125220"/>
                </a:moveTo>
                <a:lnTo>
                  <a:pt x="469899" y="1125220"/>
                </a:lnTo>
                <a:lnTo>
                  <a:pt x="481329" y="1165860"/>
                </a:lnTo>
                <a:lnTo>
                  <a:pt x="514349" y="1164590"/>
                </a:lnTo>
                <a:lnTo>
                  <a:pt x="795473" y="1164590"/>
                </a:lnTo>
                <a:lnTo>
                  <a:pt x="792479" y="1150620"/>
                </a:lnTo>
                <a:lnTo>
                  <a:pt x="803909" y="1146810"/>
                </a:lnTo>
                <a:lnTo>
                  <a:pt x="775969" y="1146810"/>
                </a:lnTo>
                <a:lnTo>
                  <a:pt x="758796" y="1125220"/>
                </a:lnTo>
                <a:close/>
              </a:path>
              <a:path w="2024379" h="1334770">
                <a:moveTo>
                  <a:pt x="803909" y="1134110"/>
                </a:moveTo>
                <a:lnTo>
                  <a:pt x="775969" y="1146810"/>
                </a:lnTo>
                <a:lnTo>
                  <a:pt x="803909" y="1146810"/>
                </a:lnTo>
                <a:lnTo>
                  <a:pt x="807719" y="1145540"/>
                </a:lnTo>
                <a:lnTo>
                  <a:pt x="803909" y="1134110"/>
                </a:lnTo>
                <a:close/>
              </a:path>
              <a:path w="2024379" h="1334770">
                <a:moveTo>
                  <a:pt x="228599" y="830580"/>
                </a:moveTo>
                <a:lnTo>
                  <a:pt x="217169" y="862330"/>
                </a:lnTo>
                <a:lnTo>
                  <a:pt x="245109" y="862330"/>
                </a:lnTo>
                <a:lnTo>
                  <a:pt x="248919" y="875030"/>
                </a:lnTo>
                <a:lnTo>
                  <a:pt x="278129" y="986790"/>
                </a:lnTo>
                <a:lnTo>
                  <a:pt x="283209" y="1059180"/>
                </a:lnTo>
                <a:lnTo>
                  <a:pt x="359409" y="1061720"/>
                </a:lnTo>
                <a:lnTo>
                  <a:pt x="379729" y="1078230"/>
                </a:lnTo>
                <a:lnTo>
                  <a:pt x="384809" y="1130300"/>
                </a:lnTo>
                <a:lnTo>
                  <a:pt x="469899" y="1125220"/>
                </a:lnTo>
                <a:lnTo>
                  <a:pt x="758796" y="1125220"/>
                </a:lnTo>
                <a:lnTo>
                  <a:pt x="731519" y="1090930"/>
                </a:lnTo>
                <a:lnTo>
                  <a:pt x="711199" y="1090930"/>
                </a:lnTo>
                <a:lnTo>
                  <a:pt x="708558" y="1074420"/>
                </a:lnTo>
                <a:lnTo>
                  <a:pt x="687069" y="1074420"/>
                </a:lnTo>
                <a:lnTo>
                  <a:pt x="551179" y="883920"/>
                </a:lnTo>
                <a:lnTo>
                  <a:pt x="557929" y="844550"/>
                </a:lnTo>
                <a:lnTo>
                  <a:pt x="402589" y="844550"/>
                </a:lnTo>
                <a:lnTo>
                  <a:pt x="228599" y="830580"/>
                </a:lnTo>
                <a:close/>
              </a:path>
              <a:path w="2024379" h="1334770">
                <a:moveTo>
                  <a:pt x="706119" y="1059180"/>
                </a:moveTo>
                <a:lnTo>
                  <a:pt x="687069" y="1074420"/>
                </a:lnTo>
                <a:lnTo>
                  <a:pt x="708558" y="1074420"/>
                </a:lnTo>
                <a:lnTo>
                  <a:pt x="706119" y="1059180"/>
                </a:lnTo>
                <a:close/>
              </a:path>
              <a:path w="2024379" h="1334770">
                <a:moveTo>
                  <a:pt x="377189" y="609600"/>
                </a:moveTo>
                <a:lnTo>
                  <a:pt x="397509" y="805180"/>
                </a:lnTo>
                <a:lnTo>
                  <a:pt x="402589" y="844550"/>
                </a:lnTo>
                <a:lnTo>
                  <a:pt x="557929" y="844550"/>
                </a:lnTo>
                <a:lnTo>
                  <a:pt x="558799" y="839470"/>
                </a:lnTo>
                <a:lnTo>
                  <a:pt x="510539" y="835660"/>
                </a:lnTo>
                <a:lnTo>
                  <a:pt x="471169" y="831850"/>
                </a:lnTo>
                <a:lnTo>
                  <a:pt x="406399" y="829310"/>
                </a:lnTo>
                <a:lnTo>
                  <a:pt x="377189" y="609600"/>
                </a:lnTo>
                <a:close/>
              </a:path>
              <a:path w="2024379" h="1334770">
                <a:moveTo>
                  <a:pt x="1071880" y="1315720"/>
                </a:moveTo>
                <a:lnTo>
                  <a:pt x="1067483" y="1334769"/>
                </a:lnTo>
                <a:lnTo>
                  <a:pt x="1111802" y="1334769"/>
                </a:lnTo>
                <a:lnTo>
                  <a:pt x="1112161" y="1319530"/>
                </a:lnTo>
                <a:lnTo>
                  <a:pt x="1092199" y="1319530"/>
                </a:lnTo>
                <a:lnTo>
                  <a:pt x="1071880" y="1315720"/>
                </a:lnTo>
                <a:close/>
              </a:path>
              <a:path w="2024379" h="1334770">
                <a:moveTo>
                  <a:pt x="1112520" y="1304290"/>
                </a:moveTo>
                <a:lnTo>
                  <a:pt x="1092199" y="1319530"/>
                </a:lnTo>
                <a:lnTo>
                  <a:pt x="1112161" y="1319530"/>
                </a:lnTo>
                <a:lnTo>
                  <a:pt x="1112520" y="1304290"/>
                </a:lnTo>
                <a:close/>
              </a:path>
            </a:pathLst>
          </a:custGeom>
          <a:solidFill>
            <a:srgbClr val="E3E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7" name="bg object 2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20097" y="2623159"/>
            <a:ext cx="5073658" cy="3644240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984690" y="-16892"/>
            <a:ext cx="2230516" cy="2661424"/>
          </a:xfrm>
          <a:prstGeom prst="rect">
            <a:avLst/>
          </a:prstGeom>
        </p:spPr>
      </p:pic>
      <p:pic>
        <p:nvPicPr>
          <p:cNvPr id="269" name="bg object 26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017895" y="2606681"/>
            <a:ext cx="2198942" cy="3664281"/>
          </a:xfrm>
          <a:prstGeom prst="rect">
            <a:avLst/>
          </a:prstGeom>
        </p:spPr>
      </p:pic>
      <p:pic>
        <p:nvPicPr>
          <p:cNvPr id="270" name="bg object 27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3286848"/>
            <a:ext cx="58752" cy="76877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9036" y="3286847"/>
            <a:ext cx="105608" cy="107628"/>
          </a:xfrm>
          <a:prstGeom prst="rect">
            <a:avLst/>
          </a:prstGeom>
        </p:spPr>
      </p:pic>
      <p:pic>
        <p:nvPicPr>
          <p:cNvPr id="272" name="bg object 2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9088" y="3286848"/>
            <a:ext cx="105608" cy="76877"/>
          </a:xfrm>
          <a:prstGeom prst="rect">
            <a:avLst/>
          </a:prstGeom>
        </p:spPr>
      </p:pic>
      <p:pic>
        <p:nvPicPr>
          <p:cNvPr id="273" name="bg object 27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0" y="3286848"/>
            <a:ext cx="58752" cy="76877"/>
          </a:xfrm>
          <a:prstGeom prst="rect">
            <a:avLst/>
          </a:prstGeom>
        </p:spPr>
      </p:pic>
      <p:pic>
        <p:nvPicPr>
          <p:cNvPr id="274" name="bg object 27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9036" y="3286847"/>
            <a:ext cx="105608" cy="107628"/>
          </a:xfrm>
          <a:prstGeom prst="rect">
            <a:avLst/>
          </a:prstGeom>
        </p:spPr>
      </p:pic>
      <p:pic>
        <p:nvPicPr>
          <p:cNvPr id="275" name="bg object 27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9088" y="3286848"/>
            <a:ext cx="105608" cy="76877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" y="5128246"/>
            <a:ext cx="39853" cy="229834"/>
          </a:xfrm>
          <a:prstGeom prst="rect">
            <a:avLst/>
          </a:prstGeom>
        </p:spPr>
      </p:pic>
      <p:pic>
        <p:nvPicPr>
          <p:cNvPr id="277" name="bg object 27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0" y="3973079"/>
            <a:ext cx="33530" cy="117433"/>
          </a:xfrm>
          <a:prstGeom prst="rect">
            <a:avLst/>
          </a:prstGeom>
        </p:spPr>
      </p:pic>
      <p:pic>
        <p:nvPicPr>
          <p:cNvPr id="278" name="bg object 27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0" y="5128246"/>
            <a:ext cx="128581" cy="238221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" y="3973079"/>
            <a:ext cx="128018" cy="117433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3351" y="5249035"/>
            <a:ext cx="115230" cy="117433"/>
          </a:xfrm>
          <a:prstGeom prst="rect">
            <a:avLst/>
          </a:prstGeom>
        </p:spPr>
      </p:pic>
      <p:pic>
        <p:nvPicPr>
          <p:cNvPr id="281" name="bg object 28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2789" y="3998243"/>
            <a:ext cx="115230" cy="83881"/>
          </a:xfrm>
          <a:prstGeom prst="rect">
            <a:avLst/>
          </a:prstGeom>
        </p:spPr>
      </p:pic>
      <p:pic>
        <p:nvPicPr>
          <p:cNvPr id="282" name="bg object 28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299839" y="5376518"/>
            <a:ext cx="125131" cy="90442"/>
          </a:xfrm>
          <a:prstGeom prst="rect">
            <a:avLst/>
          </a:prstGeom>
        </p:spPr>
      </p:pic>
      <p:pic>
        <p:nvPicPr>
          <p:cNvPr id="283" name="bg object 28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399236" y="5395898"/>
            <a:ext cx="88745" cy="64601"/>
          </a:xfrm>
          <a:prstGeom prst="rect">
            <a:avLst/>
          </a:prstGeom>
        </p:spPr>
      </p:pic>
      <p:pic>
        <p:nvPicPr>
          <p:cNvPr id="284" name="bg object 28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57808" y="5399128"/>
            <a:ext cx="88745" cy="64601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20817" y="5376518"/>
            <a:ext cx="120695" cy="90442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15776" y="5395898"/>
            <a:ext cx="151755" cy="64601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737357" y="5376518"/>
            <a:ext cx="138444" cy="90442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845629" y="5382977"/>
            <a:ext cx="88745" cy="77522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917514" y="5395898"/>
            <a:ext cx="88745" cy="64601"/>
          </a:xfrm>
          <a:prstGeom prst="rect">
            <a:avLst/>
          </a:prstGeom>
        </p:spPr>
      </p:pic>
      <p:pic>
        <p:nvPicPr>
          <p:cNvPr id="290" name="bg object 29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989398" y="5395897"/>
            <a:ext cx="88745" cy="77522"/>
          </a:xfrm>
          <a:prstGeom prst="rect">
            <a:avLst/>
          </a:prstGeom>
        </p:spPr>
      </p:pic>
      <p:pic>
        <p:nvPicPr>
          <p:cNvPr id="291" name="bg object 29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056844" y="5376517"/>
            <a:ext cx="111819" cy="93672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481326" y="5476004"/>
            <a:ext cx="53247" cy="77522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513275" y="5469544"/>
            <a:ext cx="189029" cy="90442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699641" y="5472774"/>
            <a:ext cx="183704" cy="90442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857609" y="5488924"/>
            <a:ext cx="88745" cy="77522"/>
          </a:xfrm>
          <a:prstGeom prst="rect">
            <a:avLst/>
          </a:prstGeom>
        </p:spPr>
      </p:pic>
      <p:pic>
        <p:nvPicPr>
          <p:cNvPr id="296" name="bg object 29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737357" y="5376518"/>
            <a:ext cx="539576" cy="180239"/>
          </a:xfrm>
          <a:prstGeom prst="rect">
            <a:avLst/>
          </a:prstGeom>
        </p:spPr>
      </p:pic>
      <p:pic>
        <p:nvPicPr>
          <p:cNvPr id="297" name="bg object 29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299839" y="5376518"/>
            <a:ext cx="125131" cy="90442"/>
          </a:xfrm>
          <a:prstGeom prst="rect">
            <a:avLst/>
          </a:prstGeom>
        </p:spPr>
      </p:pic>
      <p:pic>
        <p:nvPicPr>
          <p:cNvPr id="298" name="bg object 29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399236" y="5395898"/>
            <a:ext cx="88745" cy="64601"/>
          </a:xfrm>
          <a:prstGeom prst="rect">
            <a:avLst/>
          </a:prstGeom>
        </p:spPr>
      </p:pic>
      <p:pic>
        <p:nvPicPr>
          <p:cNvPr id="299" name="bg object 29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457808" y="5399128"/>
            <a:ext cx="88745" cy="64601"/>
          </a:xfrm>
          <a:prstGeom prst="rect">
            <a:avLst/>
          </a:prstGeom>
        </p:spPr>
      </p:pic>
      <p:pic>
        <p:nvPicPr>
          <p:cNvPr id="300" name="bg object 30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520817" y="5376518"/>
            <a:ext cx="120695" cy="90442"/>
          </a:xfrm>
          <a:prstGeom prst="rect">
            <a:avLst/>
          </a:prstGeom>
        </p:spPr>
      </p:pic>
      <p:pic>
        <p:nvPicPr>
          <p:cNvPr id="301" name="bg object 30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15776" y="5395898"/>
            <a:ext cx="151755" cy="64601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845629" y="5382977"/>
            <a:ext cx="88745" cy="77522"/>
          </a:xfrm>
          <a:prstGeom prst="rect">
            <a:avLst/>
          </a:prstGeom>
        </p:spPr>
      </p:pic>
      <p:pic>
        <p:nvPicPr>
          <p:cNvPr id="303" name="bg object 30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17514" y="5395898"/>
            <a:ext cx="88745" cy="64601"/>
          </a:xfrm>
          <a:prstGeom prst="rect">
            <a:avLst/>
          </a:prstGeom>
        </p:spPr>
      </p:pic>
      <p:pic>
        <p:nvPicPr>
          <p:cNvPr id="304" name="bg object 30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989398" y="5395897"/>
            <a:ext cx="88745" cy="77522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2056844" y="5376517"/>
            <a:ext cx="111819" cy="93672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481326" y="5476004"/>
            <a:ext cx="53247" cy="77522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513275" y="5469544"/>
            <a:ext cx="189029" cy="90442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699641" y="5472774"/>
            <a:ext cx="183704" cy="90442"/>
          </a:xfrm>
          <a:prstGeom prst="rect">
            <a:avLst/>
          </a:prstGeom>
        </p:spPr>
      </p:pic>
      <p:pic>
        <p:nvPicPr>
          <p:cNvPr id="309" name="bg object 30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920619" y="5395897"/>
            <a:ext cx="356315" cy="160858"/>
          </a:xfrm>
          <a:prstGeom prst="rect">
            <a:avLst/>
          </a:prstGeom>
        </p:spPr>
      </p:pic>
      <p:pic>
        <p:nvPicPr>
          <p:cNvPr id="310" name="bg object 31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57609" y="5488924"/>
            <a:ext cx="88745" cy="77522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160844" y="4118481"/>
            <a:ext cx="142590" cy="88969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282656" y="4133309"/>
            <a:ext cx="157461" cy="74141"/>
          </a:xfrm>
          <a:prstGeom prst="rect">
            <a:avLst/>
          </a:prstGeom>
        </p:spPr>
      </p:pic>
      <p:pic>
        <p:nvPicPr>
          <p:cNvPr id="313" name="bg object 313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424432" y="4122188"/>
            <a:ext cx="81480" cy="88969"/>
          </a:xfrm>
          <a:prstGeom prst="rect">
            <a:avLst/>
          </a:prstGeom>
        </p:spPr>
      </p:pic>
      <p:pic>
        <p:nvPicPr>
          <p:cNvPr id="314" name="bg object 314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515282" y="4118481"/>
            <a:ext cx="101850" cy="88969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591263" y="4133309"/>
            <a:ext cx="157461" cy="74141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717762" y="4111067"/>
            <a:ext cx="81480" cy="103797"/>
          </a:xfrm>
          <a:prstGeom prst="rect">
            <a:avLst/>
          </a:prstGeom>
        </p:spPr>
      </p:pic>
      <p:pic>
        <p:nvPicPr>
          <p:cNvPr id="317" name="bg object 31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009583" y="4834562"/>
            <a:ext cx="101850" cy="88969"/>
          </a:xfrm>
          <a:prstGeom prst="rect">
            <a:avLst/>
          </a:prstGeom>
        </p:spPr>
      </p:pic>
      <p:pic>
        <p:nvPicPr>
          <p:cNvPr id="318" name="bg object 318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085564" y="4849390"/>
            <a:ext cx="157461" cy="74141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212062" y="4827148"/>
            <a:ext cx="81480" cy="103797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267673" y="4834562"/>
            <a:ext cx="137090" cy="92676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373800" y="4849390"/>
            <a:ext cx="101850" cy="74141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3160844" y="4118481"/>
            <a:ext cx="142590" cy="88969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282656" y="4133309"/>
            <a:ext cx="157461" cy="74141"/>
          </a:xfrm>
          <a:prstGeom prst="rect">
            <a:avLst/>
          </a:prstGeom>
        </p:spPr>
      </p:pic>
      <p:pic>
        <p:nvPicPr>
          <p:cNvPr id="324" name="bg object 324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3424432" y="4122188"/>
            <a:ext cx="81480" cy="88969"/>
          </a:xfrm>
          <a:prstGeom prst="rect">
            <a:avLst/>
          </a:prstGeom>
        </p:spPr>
      </p:pic>
      <p:pic>
        <p:nvPicPr>
          <p:cNvPr id="325" name="bg object 325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3515282" y="4118481"/>
            <a:ext cx="101850" cy="88969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3591263" y="4133309"/>
            <a:ext cx="157461" cy="74141"/>
          </a:xfrm>
          <a:prstGeom prst="rect">
            <a:avLst/>
          </a:prstGeom>
        </p:spPr>
      </p:pic>
      <p:pic>
        <p:nvPicPr>
          <p:cNvPr id="327" name="bg object 327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267674" y="4834562"/>
            <a:ext cx="304328" cy="92676"/>
          </a:xfrm>
          <a:prstGeom prst="rect">
            <a:avLst/>
          </a:prstGeom>
        </p:spPr>
      </p:pic>
      <p:pic>
        <p:nvPicPr>
          <p:cNvPr id="328" name="bg object 328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3717762" y="4111067"/>
            <a:ext cx="81480" cy="103797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009583" y="4834562"/>
            <a:ext cx="101850" cy="88969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085564" y="4849390"/>
            <a:ext cx="157461" cy="74141"/>
          </a:xfrm>
          <a:prstGeom prst="rect">
            <a:avLst/>
          </a:prstGeom>
        </p:spPr>
      </p:pic>
      <p:pic>
        <p:nvPicPr>
          <p:cNvPr id="331" name="bg object 331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212062" y="4827148"/>
            <a:ext cx="81480" cy="103797"/>
          </a:xfrm>
          <a:prstGeom prst="rect">
            <a:avLst/>
          </a:prstGeom>
        </p:spPr>
      </p:pic>
      <p:pic>
        <p:nvPicPr>
          <p:cNvPr id="332" name="bg object 332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373800" y="4849390"/>
            <a:ext cx="101850" cy="74141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449781" y="4853096"/>
            <a:ext cx="122219" cy="74141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261188" y="5767972"/>
            <a:ext cx="105608" cy="92253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4306070" y="5783348"/>
            <a:ext cx="365091" cy="187580"/>
          </a:xfrm>
          <a:prstGeom prst="rect">
            <a:avLst/>
          </a:prstGeom>
        </p:spPr>
      </p:pic>
      <p:pic>
        <p:nvPicPr>
          <p:cNvPr id="336" name="bg object 336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215459" y="5878675"/>
            <a:ext cx="105608" cy="92253"/>
          </a:xfrm>
          <a:prstGeom prst="rect">
            <a:avLst/>
          </a:prstGeom>
        </p:spPr>
      </p:pic>
      <p:pic>
        <p:nvPicPr>
          <p:cNvPr id="337" name="bg object 3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423932" y="5894050"/>
            <a:ext cx="105608" cy="107628"/>
          </a:xfrm>
          <a:prstGeom prst="rect">
            <a:avLst/>
          </a:prstGeom>
        </p:spPr>
      </p:pic>
      <p:pic>
        <p:nvPicPr>
          <p:cNvPr id="338" name="bg object 338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509264" y="5870987"/>
            <a:ext cx="105608" cy="107628"/>
          </a:xfrm>
          <a:prstGeom prst="rect">
            <a:avLst/>
          </a:prstGeom>
        </p:spPr>
      </p:pic>
      <p:pic>
        <p:nvPicPr>
          <p:cNvPr id="339" name="bg object 339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4589315" y="5882519"/>
            <a:ext cx="84487" cy="92253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4642965" y="5894050"/>
            <a:ext cx="84487" cy="76877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426756" y="3780422"/>
            <a:ext cx="105608" cy="92253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1506807" y="3795798"/>
            <a:ext cx="164538" cy="76877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661630" y="3772735"/>
            <a:ext cx="84487" cy="107628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720561" y="3799641"/>
            <a:ext cx="105608" cy="92253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838421" y="3780422"/>
            <a:ext cx="148697" cy="92253"/>
          </a:xfrm>
          <a:prstGeom prst="rect">
            <a:avLst/>
          </a:prstGeom>
        </p:spPr>
      </p:pic>
      <p:pic>
        <p:nvPicPr>
          <p:cNvPr id="346" name="bg object 346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951000" y="3799642"/>
            <a:ext cx="105608" cy="76877"/>
          </a:xfrm>
          <a:prstGeom prst="rect">
            <a:avLst/>
          </a:prstGeom>
        </p:spPr>
      </p:pic>
      <p:pic>
        <p:nvPicPr>
          <p:cNvPr id="347" name="bg object 347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2310060" y="5693127"/>
            <a:ext cx="105608" cy="92253"/>
          </a:xfrm>
          <a:prstGeom prst="rect">
            <a:avLst/>
          </a:prstGeom>
        </p:spPr>
      </p:pic>
      <p:pic>
        <p:nvPicPr>
          <p:cNvPr id="348" name="bg object 348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2400672" y="5708503"/>
            <a:ext cx="234029" cy="76877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614426" y="5685439"/>
            <a:ext cx="84487" cy="107628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2721724" y="5693127"/>
            <a:ext cx="105608" cy="92253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2801776" y="5708503"/>
            <a:ext cx="164538" cy="76877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935477" y="5685439"/>
            <a:ext cx="84487" cy="107628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723468" y="4236388"/>
            <a:ext cx="105608" cy="92253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792958" y="4236388"/>
            <a:ext cx="143417" cy="92253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910817" y="4251764"/>
            <a:ext cx="84487" cy="76877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953907" y="4236388"/>
            <a:ext cx="143416" cy="96096"/>
          </a:xfrm>
          <a:prstGeom prst="rect">
            <a:avLst/>
          </a:prstGeom>
        </p:spPr>
      </p:pic>
      <p:pic>
        <p:nvPicPr>
          <p:cNvPr id="357" name="bg object 35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66486" y="4251764"/>
            <a:ext cx="105608" cy="76877"/>
          </a:xfrm>
          <a:prstGeom prst="rect">
            <a:avLst/>
          </a:prstGeom>
        </p:spPr>
      </p:pic>
      <p:pic>
        <p:nvPicPr>
          <p:cNvPr id="358" name="bg object 358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2146538" y="4255607"/>
            <a:ext cx="126731" cy="76877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849248" y="4347091"/>
            <a:ext cx="105608" cy="92253"/>
          </a:xfrm>
          <a:prstGeom prst="rect">
            <a:avLst/>
          </a:prstGeom>
        </p:spPr>
      </p:pic>
      <p:pic>
        <p:nvPicPr>
          <p:cNvPr id="360" name="bg object 360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929299" y="4362466"/>
            <a:ext cx="164538" cy="76877"/>
          </a:xfrm>
          <a:prstGeom prst="rect">
            <a:avLst/>
          </a:prstGeom>
        </p:spPr>
      </p:pic>
      <p:pic>
        <p:nvPicPr>
          <p:cNvPr id="361" name="bg object 361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2063000" y="4339403"/>
            <a:ext cx="84487" cy="107628"/>
          </a:xfrm>
          <a:prstGeom prst="rect">
            <a:avLst/>
          </a:prstGeom>
        </p:spPr>
      </p:pic>
      <p:pic>
        <p:nvPicPr>
          <p:cNvPr id="362" name="bg object 36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4754677" y="4502421"/>
            <a:ext cx="105608" cy="92253"/>
          </a:xfrm>
          <a:prstGeom prst="rect">
            <a:avLst/>
          </a:prstGeom>
        </p:spPr>
      </p:pic>
      <p:pic>
        <p:nvPicPr>
          <p:cNvPr id="363" name="bg object 36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4845290" y="4517797"/>
            <a:ext cx="234029" cy="76877"/>
          </a:xfrm>
          <a:prstGeom prst="rect">
            <a:avLst/>
          </a:prstGeom>
        </p:spPr>
      </p:pic>
      <p:pic>
        <p:nvPicPr>
          <p:cNvPr id="364" name="bg object 364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1838421" y="3780422"/>
            <a:ext cx="357170" cy="92253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5059042" y="4494733"/>
            <a:ext cx="132856" cy="107628"/>
          </a:xfrm>
          <a:prstGeom prst="rect">
            <a:avLst/>
          </a:prstGeom>
        </p:spPr>
      </p:pic>
      <p:pic>
        <p:nvPicPr>
          <p:cNvPr id="366" name="bg object 366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5161063" y="4521640"/>
            <a:ext cx="105608" cy="92253"/>
          </a:xfrm>
          <a:prstGeom prst="rect">
            <a:avLst/>
          </a:prstGeom>
        </p:spPr>
      </p:pic>
      <p:pic>
        <p:nvPicPr>
          <p:cNvPr id="367" name="bg object 367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5241114" y="4517797"/>
            <a:ext cx="105608" cy="76877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4261188" y="5767972"/>
            <a:ext cx="105608" cy="92253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4306070" y="5783348"/>
            <a:ext cx="365091" cy="187580"/>
          </a:xfrm>
          <a:prstGeom prst="rect">
            <a:avLst/>
          </a:prstGeom>
        </p:spPr>
      </p:pic>
      <p:pic>
        <p:nvPicPr>
          <p:cNvPr id="370" name="bg object 370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4215459" y="5878675"/>
            <a:ext cx="105608" cy="92253"/>
          </a:xfrm>
          <a:prstGeom prst="rect">
            <a:avLst/>
          </a:prstGeom>
        </p:spPr>
      </p:pic>
      <p:pic>
        <p:nvPicPr>
          <p:cNvPr id="371" name="bg object 37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423932" y="5894050"/>
            <a:ext cx="105608" cy="107628"/>
          </a:xfrm>
          <a:prstGeom prst="rect">
            <a:avLst/>
          </a:prstGeom>
        </p:spPr>
      </p:pic>
      <p:pic>
        <p:nvPicPr>
          <p:cNvPr id="372" name="bg object 372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4509264" y="5870987"/>
            <a:ext cx="105608" cy="107628"/>
          </a:xfrm>
          <a:prstGeom prst="rect">
            <a:avLst/>
          </a:prstGeom>
        </p:spPr>
      </p:pic>
      <p:pic>
        <p:nvPicPr>
          <p:cNvPr id="373" name="bg object 373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4589315" y="5882519"/>
            <a:ext cx="84487" cy="92253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4642965" y="5894050"/>
            <a:ext cx="84487" cy="76877"/>
          </a:xfrm>
          <a:prstGeom prst="rect">
            <a:avLst/>
          </a:prstGeom>
        </p:spPr>
      </p:pic>
      <p:pic>
        <p:nvPicPr>
          <p:cNvPr id="375" name="bg object 375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1426756" y="3780422"/>
            <a:ext cx="105608" cy="92253"/>
          </a:xfrm>
          <a:prstGeom prst="rect">
            <a:avLst/>
          </a:prstGeom>
        </p:spPr>
      </p:pic>
      <p:pic>
        <p:nvPicPr>
          <p:cNvPr id="376" name="bg object 376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506807" y="3795798"/>
            <a:ext cx="164538" cy="76877"/>
          </a:xfrm>
          <a:prstGeom prst="rect">
            <a:avLst/>
          </a:prstGeom>
        </p:spPr>
      </p:pic>
      <p:pic>
        <p:nvPicPr>
          <p:cNvPr id="377" name="bg object 377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1661630" y="3772735"/>
            <a:ext cx="84487" cy="107628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720561" y="3799641"/>
            <a:ext cx="105608" cy="92253"/>
          </a:xfrm>
          <a:prstGeom prst="rect">
            <a:avLst/>
          </a:prstGeom>
        </p:spPr>
      </p:pic>
      <p:pic>
        <p:nvPicPr>
          <p:cNvPr id="379" name="bg object 379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951000" y="3799642"/>
            <a:ext cx="105608" cy="76877"/>
          </a:xfrm>
          <a:prstGeom prst="rect">
            <a:avLst/>
          </a:prstGeom>
        </p:spPr>
      </p:pic>
      <p:pic>
        <p:nvPicPr>
          <p:cNvPr id="380" name="bg object 380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2025772" y="3795798"/>
            <a:ext cx="169819" cy="76877"/>
          </a:xfrm>
          <a:prstGeom prst="rect">
            <a:avLst/>
          </a:prstGeom>
        </p:spPr>
      </p:pic>
      <p:pic>
        <p:nvPicPr>
          <p:cNvPr id="381" name="bg object 381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2310060" y="5693127"/>
            <a:ext cx="105608" cy="92253"/>
          </a:xfrm>
          <a:prstGeom prst="rect">
            <a:avLst/>
          </a:prstGeom>
        </p:spPr>
      </p:pic>
      <p:pic>
        <p:nvPicPr>
          <p:cNvPr id="382" name="bg object 382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2400672" y="5708503"/>
            <a:ext cx="234029" cy="76877"/>
          </a:xfrm>
          <a:prstGeom prst="rect">
            <a:avLst/>
          </a:prstGeom>
        </p:spPr>
      </p:pic>
      <p:pic>
        <p:nvPicPr>
          <p:cNvPr id="383" name="bg object 383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2614426" y="5685439"/>
            <a:ext cx="84487" cy="107628"/>
          </a:xfrm>
          <a:prstGeom prst="rect">
            <a:avLst/>
          </a:prstGeom>
        </p:spPr>
      </p:pic>
      <p:pic>
        <p:nvPicPr>
          <p:cNvPr id="384" name="bg object 384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2721724" y="5693127"/>
            <a:ext cx="105608" cy="92253"/>
          </a:xfrm>
          <a:prstGeom prst="rect">
            <a:avLst/>
          </a:prstGeom>
        </p:spPr>
      </p:pic>
      <p:pic>
        <p:nvPicPr>
          <p:cNvPr id="385" name="bg object 385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2801776" y="5708503"/>
            <a:ext cx="164538" cy="76877"/>
          </a:xfrm>
          <a:prstGeom prst="rect">
            <a:avLst/>
          </a:prstGeom>
        </p:spPr>
      </p:pic>
      <p:pic>
        <p:nvPicPr>
          <p:cNvPr id="386" name="bg object 386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2935477" y="5685439"/>
            <a:ext cx="84487" cy="107628"/>
          </a:xfrm>
          <a:prstGeom prst="rect">
            <a:avLst/>
          </a:prstGeom>
        </p:spPr>
      </p:pic>
      <p:pic>
        <p:nvPicPr>
          <p:cNvPr id="387" name="bg object 387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723468" y="4236388"/>
            <a:ext cx="105608" cy="92253"/>
          </a:xfrm>
          <a:prstGeom prst="rect">
            <a:avLst/>
          </a:prstGeom>
        </p:spPr>
      </p:pic>
      <p:pic>
        <p:nvPicPr>
          <p:cNvPr id="388" name="bg object 388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1792958" y="4236388"/>
            <a:ext cx="143417" cy="92253"/>
          </a:xfrm>
          <a:prstGeom prst="rect">
            <a:avLst/>
          </a:prstGeom>
        </p:spPr>
      </p:pic>
      <p:pic>
        <p:nvPicPr>
          <p:cNvPr id="389" name="bg object 389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910817" y="4251764"/>
            <a:ext cx="84487" cy="76877"/>
          </a:xfrm>
          <a:prstGeom prst="rect">
            <a:avLst/>
          </a:prstGeom>
        </p:spPr>
      </p:pic>
      <p:pic>
        <p:nvPicPr>
          <p:cNvPr id="390" name="bg object 390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1953907" y="4236388"/>
            <a:ext cx="143416" cy="96096"/>
          </a:xfrm>
          <a:prstGeom prst="rect">
            <a:avLst/>
          </a:prstGeom>
        </p:spPr>
      </p:pic>
      <p:pic>
        <p:nvPicPr>
          <p:cNvPr id="391" name="bg object 39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066486" y="4251764"/>
            <a:ext cx="105608" cy="76877"/>
          </a:xfrm>
          <a:prstGeom prst="rect">
            <a:avLst/>
          </a:prstGeom>
        </p:spPr>
      </p:pic>
      <p:pic>
        <p:nvPicPr>
          <p:cNvPr id="392" name="bg object 392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2146538" y="4255607"/>
            <a:ext cx="126731" cy="76877"/>
          </a:xfrm>
          <a:prstGeom prst="rect">
            <a:avLst/>
          </a:prstGeom>
        </p:spPr>
      </p:pic>
      <p:pic>
        <p:nvPicPr>
          <p:cNvPr id="393" name="bg object 393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1849248" y="4347091"/>
            <a:ext cx="105608" cy="92253"/>
          </a:xfrm>
          <a:prstGeom prst="rect">
            <a:avLst/>
          </a:prstGeom>
        </p:spPr>
      </p:pic>
      <p:pic>
        <p:nvPicPr>
          <p:cNvPr id="394" name="bg object 394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1929299" y="4362466"/>
            <a:ext cx="164538" cy="76877"/>
          </a:xfrm>
          <a:prstGeom prst="rect">
            <a:avLst/>
          </a:prstGeom>
        </p:spPr>
      </p:pic>
      <p:pic>
        <p:nvPicPr>
          <p:cNvPr id="395" name="bg object 395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2063000" y="4339403"/>
            <a:ext cx="84487" cy="107628"/>
          </a:xfrm>
          <a:prstGeom prst="rect">
            <a:avLst/>
          </a:prstGeom>
        </p:spPr>
      </p:pic>
      <p:pic>
        <p:nvPicPr>
          <p:cNvPr id="396" name="bg object 396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4754677" y="4502421"/>
            <a:ext cx="105608" cy="92253"/>
          </a:xfrm>
          <a:prstGeom prst="rect">
            <a:avLst/>
          </a:prstGeom>
        </p:spPr>
      </p:pic>
      <p:pic>
        <p:nvPicPr>
          <p:cNvPr id="397" name="bg object 397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4845290" y="4517797"/>
            <a:ext cx="234029" cy="76877"/>
          </a:xfrm>
          <a:prstGeom prst="rect">
            <a:avLst/>
          </a:prstGeom>
        </p:spPr>
      </p:pic>
      <p:pic>
        <p:nvPicPr>
          <p:cNvPr id="398" name="bg object 398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5059042" y="4494733"/>
            <a:ext cx="132856" cy="107628"/>
          </a:xfrm>
          <a:prstGeom prst="rect">
            <a:avLst/>
          </a:prstGeom>
        </p:spPr>
      </p:pic>
      <p:pic>
        <p:nvPicPr>
          <p:cNvPr id="399" name="bg object 399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5161063" y="4521640"/>
            <a:ext cx="105608" cy="92253"/>
          </a:xfrm>
          <a:prstGeom prst="rect">
            <a:avLst/>
          </a:prstGeom>
        </p:spPr>
      </p:pic>
      <p:pic>
        <p:nvPicPr>
          <p:cNvPr id="400" name="bg object 400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5241114" y="4517797"/>
            <a:ext cx="105608" cy="76877"/>
          </a:xfrm>
          <a:prstGeom prst="rect">
            <a:avLst/>
          </a:prstGeom>
        </p:spPr>
      </p:pic>
      <p:pic>
        <p:nvPicPr>
          <p:cNvPr id="401" name="bg object 401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3547566" y="3280773"/>
            <a:ext cx="115230" cy="100657"/>
          </a:xfrm>
          <a:prstGeom prst="rect">
            <a:avLst/>
          </a:prstGeom>
        </p:spPr>
      </p:pic>
      <p:pic>
        <p:nvPicPr>
          <p:cNvPr id="402" name="bg object 402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3624770" y="3297549"/>
            <a:ext cx="92184" cy="83881"/>
          </a:xfrm>
          <a:prstGeom prst="rect">
            <a:avLst/>
          </a:prstGeom>
        </p:spPr>
      </p:pic>
      <p:pic>
        <p:nvPicPr>
          <p:cNvPr id="403" name="bg object 403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3713497" y="3272386"/>
            <a:ext cx="92184" cy="117433"/>
          </a:xfrm>
          <a:prstGeom prst="rect">
            <a:avLst/>
          </a:prstGeom>
        </p:spPr>
      </p:pic>
      <p:pic>
        <p:nvPicPr>
          <p:cNvPr id="404" name="bg object 404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3784941" y="3297549"/>
            <a:ext cx="115230" cy="83881"/>
          </a:xfrm>
          <a:prstGeom prst="rect">
            <a:avLst/>
          </a:prstGeom>
        </p:spPr>
      </p:pic>
      <p:pic>
        <p:nvPicPr>
          <p:cNvPr id="405" name="bg object 405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3873668" y="3301744"/>
            <a:ext cx="138276" cy="83881"/>
          </a:xfrm>
          <a:prstGeom prst="rect">
            <a:avLst/>
          </a:prstGeom>
        </p:spPr>
      </p:pic>
      <p:pic>
        <p:nvPicPr>
          <p:cNvPr id="406" name="bg object 406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3991203" y="3297549"/>
            <a:ext cx="203958" cy="83881"/>
          </a:xfrm>
          <a:prstGeom prst="rect">
            <a:avLst/>
          </a:prstGeom>
        </p:spPr>
      </p:pic>
      <p:pic>
        <p:nvPicPr>
          <p:cNvPr id="407" name="bg object 407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4168658" y="3272386"/>
            <a:ext cx="115230" cy="117433"/>
          </a:xfrm>
          <a:prstGeom prst="rect">
            <a:avLst/>
          </a:prstGeom>
        </p:spPr>
      </p:pic>
      <p:pic>
        <p:nvPicPr>
          <p:cNvPr id="408" name="bg object 408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3547566" y="3280773"/>
            <a:ext cx="115230" cy="100657"/>
          </a:xfrm>
          <a:prstGeom prst="rect">
            <a:avLst/>
          </a:prstGeom>
        </p:spPr>
      </p:pic>
      <p:pic>
        <p:nvPicPr>
          <p:cNvPr id="409" name="bg object 409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3624770" y="3297549"/>
            <a:ext cx="92184" cy="83881"/>
          </a:xfrm>
          <a:prstGeom prst="rect">
            <a:avLst/>
          </a:prstGeom>
        </p:spPr>
      </p:pic>
      <p:pic>
        <p:nvPicPr>
          <p:cNvPr id="410" name="bg object 410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3713497" y="3272386"/>
            <a:ext cx="92184" cy="117433"/>
          </a:xfrm>
          <a:prstGeom prst="rect">
            <a:avLst/>
          </a:prstGeom>
        </p:spPr>
      </p:pic>
      <p:pic>
        <p:nvPicPr>
          <p:cNvPr id="411" name="bg object 41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784941" y="3297549"/>
            <a:ext cx="115230" cy="83881"/>
          </a:xfrm>
          <a:prstGeom prst="rect">
            <a:avLst/>
          </a:prstGeom>
        </p:spPr>
      </p:pic>
      <p:pic>
        <p:nvPicPr>
          <p:cNvPr id="412" name="bg object 412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3873668" y="3301744"/>
            <a:ext cx="138276" cy="83881"/>
          </a:xfrm>
          <a:prstGeom prst="rect">
            <a:avLst/>
          </a:prstGeom>
        </p:spPr>
      </p:pic>
      <p:pic>
        <p:nvPicPr>
          <p:cNvPr id="413" name="bg object 413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3991203" y="3297549"/>
            <a:ext cx="203958" cy="83881"/>
          </a:xfrm>
          <a:prstGeom prst="rect">
            <a:avLst/>
          </a:prstGeom>
        </p:spPr>
      </p:pic>
      <p:pic>
        <p:nvPicPr>
          <p:cNvPr id="414" name="bg object 41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168658" y="3272386"/>
            <a:ext cx="115230" cy="117433"/>
          </a:xfrm>
          <a:prstGeom prst="rect">
            <a:avLst/>
          </a:prstGeom>
        </p:spPr>
      </p:pic>
      <p:pic>
        <p:nvPicPr>
          <p:cNvPr id="415" name="bg object 415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6580734" y="2195178"/>
            <a:ext cx="88745" cy="77522"/>
          </a:xfrm>
          <a:prstGeom prst="rect">
            <a:avLst/>
          </a:prstGeom>
        </p:spPr>
      </p:pic>
      <p:pic>
        <p:nvPicPr>
          <p:cNvPr id="416" name="bg object 416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6652618" y="2208098"/>
            <a:ext cx="134006" cy="67832"/>
          </a:xfrm>
          <a:prstGeom prst="rect">
            <a:avLst/>
          </a:prstGeom>
        </p:spPr>
      </p:pic>
      <p:pic>
        <p:nvPicPr>
          <p:cNvPr id="417" name="bg object 417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6760888" y="2188718"/>
            <a:ext cx="88745" cy="90442"/>
          </a:xfrm>
          <a:prstGeom prst="rect">
            <a:avLst/>
          </a:prstGeom>
        </p:spPr>
      </p:pic>
      <p:pic>
        <p:nvPicPr>
          <p:cNvPr id="418" name="bg object 418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6479120" y="2288204"/>
            <a:ext cx="88745" cy="77522"/>
          </a:xfrm>
          <a:prstGeom prst="rect">
            <a:avLst/>
          </a:prstGeom>
        </p:spPr>
      </p:pic>
      <p:pic>
        <p:nvPicPr>
          <p:cNvPr id="419" name="bg object 419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6533254" y="2301126"/>
            <a:ext cx="88745" cy="64601"/>
          </a:xfrm>
          <a:prstGeom prst="rect">
            <a:avLst/>
          </a:prstGeom>
        </p:spPr>
      </p:pic>
      <p:pic>
        <p:nvPicPr>
          <p:cNvPr id="420" name="bg object 420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6596264" y="2281745"/>
            <a:ext cx="88745" cy="90442"/>
          </a:xfrm>
          <a:prstGeom prst="rect">
            <a:avLst/>
          </a:prstGeom>
        </p:spPr>
      </p:pic>
      <p:pic>
        <p:nvPicPr>
          <p:cNvPr id="421" name="bg object 421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6650399" y="2208098"/>
            <a:ext cx="253370" cy="164089"/>
          </a:xfrm>
          <a:prstGeom prst="rect">
            <a:avLst/>
          </a:prstGeom>
        </p:spPr>
      </p:pic>
      <p:pic>
        <p:nvPicPr>
          <p:cNvPr id="422" name="bg object 42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6535473" y="2378002"/>
            <a:ext cx="183704" cy="90442"/>
          </a:xfrm>
          <a:prstGeom prst="rect">
            <a:avLst/>
          </a:prstGeom>
        </p:spPr>
      </p:pic>
      <p:pic>
        <p:nvPicPr>
          <p:cNvPr id="423" name="bg object 423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6756451" y="2291435"/>
            <a:ext cx="253370" cy="170549"/>
          </a:xfrm>
          <a:prstGeom prst="rect">
            <a:avLst/>
          </a:prstGeom>
        </p:spPr>
      </p:pic>
      <p:pic>
        <p:nvPicPr>
          <p:cNvPr id="424" name="bg object 42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693441" y="2394152"/>
            <a:ext cx="88745" cy="77522"/>
          </a:xfrm>
          <a:prstGeom prst="rect">
            <a:avLst/>
          </a:prstGeom>
        </p:spPr>
      </p:pic>
      <p:pic>
        <p:nvPicPr>
          <p:cNvPr id="425" name="bg object 425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6580734" y="2195178"/>
            <a:ext cx="88745" cy="77522"/>
          </a:xfrm>
          <a:prstGeom prst="rect">
            <a:avLst/>
          </a:prstGeom>
        </p:spPr>
      </p:pic>
      <p:pic>
        <p:nvPicPr>
          <p:cNvPr id="426" name="bg object 426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6652618" y="2208098"/>
            <a:ext cx="134006" cy="67832"/>
          </a:xfrm>
          <a:prstGeom prst="rect">
            <a:avLst/>
          </a:prstGeom>
        </p:spPr>
      </p:pic>
      <p:pic>
        <p:nvPicPr>
          <p:cNvPr id="427" name="bg object 427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6760888" y="2188718"/>
            <a:ext cx="88745" cy="90442"/>
          </a:xfrm>
          <a:prstGeom prst="rect">
            <a:avLst/>
          </a:prstGeom>
        </p:spPr>
      </p:pic>
      <p:pic>
        <p:nvPicPr>
          <p:cNvPr id="428" name="bg object 428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6479120" y="2288204"/>
            <a:ext cx="88745" cy="77522"/>
          </a:xfrm>
          <a:prstGeom prst="rect">
            <a:avLst/>
          </a:prstGeom>
        </p:spPr>
      </p:pic>
      <p:pic>
        <p:nvPicPr>
          <p:cNvPr id="429" name="bg object 429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6533254" y="2301126"/>
            <a:ext cx="88745" cy="64601"/>
          </a:xfrm>
          <a:prstGeom prst="rect">
            <a:avLst/>
          </a:prstGeom>
        </p:spPr>
      </p:pic>
      <p:pic>
        <p:nvPicPr>
          <p:cNvPr id="430" name="bg object 430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6596264" y="2281745"/>
            <a:ext cx="88745" cy="90442"/>
          </a:xfrm>
          <a:prstGeom prst="rect">
            <a:avLst/>
          </a:prstGeom>
        </p:spPr>
      </p:pic>
      <p:pic>
        <p:nvPicPr>
          <p:cNvPr id="431" name="bg object 431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6650399" y="2208098"/>
            <a:ext cx="253370" cy="164089"/>
          </a:xfrm>
          <a:prstGeom prst="rect">
            <a:avLst/>
          </a:prstGeom>
        </p:spPr>
      </p:pic>
      <p:pic>
        <p:nvPicPr>
          <p:cNvPr id="432" name="bg object 432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6535473" y="2378002"/>
            <a:ext cx="183704" cy="90442"/>
          </a:xfrm>
          <a:prstGeom prst="rect">
            <a:avLst/>
          </a:prstGeom>
        </p:spPr>
      </p:pic>
      <p:pic>
        <p:nvPicPr>
          <p:cNvPr id="433" name="bg object 433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6756451" y="2291435"/>
            <a:ext cx="253370" cy="170549"/>
          </a:xfrm>
          <a:prstGeom prst="rect">
            <a:avLst/>
          </a:prstGeom>
        </p:spPr>
      </p:pic>
      <p:pic>
        <p:nvPicPr>
          <p:cNvPr id="434" name="bg object 43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693441" y="2394152"/>
            <a:ext cx="88745" cy="77522"/>
          </a:xfrm>
          <a:prstGeom prst="rect">
            <a:avLst/>
          </a:prstGeom>
        </p:spPr>
      </p:pic>
      <p:pic>
        <p:nvPicPr>
          <p:cNvPr id="435" name="bg object 435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207551" y="1546509"/>
            <a:ext cx="101850" cy="88969"/>
          </a:xfrm>
          <a:prstGeom prst="rect">
            <a:avLst/>
          </a:prstGeom>
        </p:spPr>
      </p:pic>
      <p:pic>
        <p:nvPicPr>
          <p:cNvPr id="436" name="bg object 436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8293717" y="1561337"/>
            <a:ext cx="126905" cy="74141"/>
          </a:xfrm>
          <a:prstGeom prst="rect">
            <a:avLst/>
          </a:prstGeom>
        </p:spPr>
      </p:pic>
      <p:pic>
        <p:nvPicPr>
          <p:cNvPr id="437" name="bg object 43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8415123" y="1550216"/>
            <a:ext cx="81480" cy="88969"/>
          </a:xfrm>
          <a:prstGeom prst="rect">
            <a:avLst/>
          </a:prstGeom>
        </p:spPr>
      </p:pic>
      <p:pic>
        <p:nvPicPr>
          <p:cNvPr id="438" name="bg object 438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8465640" y="1561337"/>
            <a:ext cx="233440" cy="74141"/>
          </a:xfrm>
          <a:prstGeom prst="rect">
            <a:avLst/>
          </a:prstGeom>
        </p:spPr>
      </p:pic>
      <p:pic>
        <p:nvPicPr>
          <p:cNvPr id="439" name="bg object 439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8693581" y="1539095"/>
            <a:ext cx="137090" cy="103797"/>
          </a:xfrm>
          <a:prstGeom prst="rect">
            <a:avLst/>
          </a:prstGeom>
        </p:spPr>
      </p:pic>
      <p:pic>
        <p:nvPicPr>
          <p:cNvPr id="440" name="bg object 440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8233935" y="1903645"/>
            <a:ext cx="152367" cy="103797"/>
          </a:xfrm>
          <a:prstGeom prst="rect">
            <a:avLst/>
          </a:prstGeom>
        </p:spPr>
      </p:pic>
      <p:pic>
        <p:nvPicPr>
          <p:cNvPr id="441" name="bg object 441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8360434" y="1925887"/>
            <a:ext cx="182922" cy="74141"/>
          </a:xfrm>
          <a:prstGeom prst="rect">
            <a:avLst/>
          </a:prstGeom>
        </p:spPr>
      </p:pic>
      <p:pic>
        <p:nvPicPr>
          <p:cNvPr id="442" name="bg object 442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8507301" y="1903645"/>
            <a:ext cx="212663" cy="103797"/>
          </a:xfrm>
          <a:prstGeom prst="rect">
            <a:avLst/>
          </a:prstGeom>
        </p:spPr>
      </p:pic>
      <p:pic>
        <p:nvPicPr>
          <p:cNvPr id="443" name="bg object 443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9448978" y="1192611"/>
            <a:ext cx="101850" cy="88969"/>
          </a:xfrm>
          <a:prstGeom prst="rect">
            <a:avLst/>
          </a:prstGeom>
        </p:spPr>
      </p:pic>
      <p:pic>
        <p:nvPicPr>
          <p:cNvPr id="444" name="bg object 444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9530051" y="1185197"/>
            <a:ext cx="222848" cy="103797"/>
          </a:xfrm>
          <a:prstGeom prst="rect">
            <a:avLst/>
          </a:prstGeom>
        </p:spPr>
      </p:pic>
      <p:pic>
        <p:nvPicPr>
          <p:cNvPr id="445" name="bg object 445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9727030" y="1207439"/>
            <a:ext cx="101850" cy="74141"/>
          </a:xfrm>
          <a:prstGeom prst="rect">
            <a:avLst/>
          </a:prstGeom>
        </p:spPr>
      </p:pic>
      <p:pic>
        <p:nvPicPr>
          <p:cNvPr id="446" name="bg object 446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9797917" y="1211147"/>
            <a:ext cx="122219" cy="74141"/>
          </a:xfrm>
          <a:prstGeom prst="rect">
            <a:avLst/>
          </a:prstGeom>
        </p:spPr>
      </p:pic>
      <p:pic>
        <p:nvPicPr>
          <p:cNvPr id="447" name="bg object 447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9899360" y="1207439"/>
            <a:ext cx="177830" cy="74141"/>
          </a:xfrm>
          <a:prstGeom prst="rect">
            <a:avLst/>
          </a:prstGeom>
        </p:spPr>
      </p:pic>
      <p:pic>
        <p:nvPicPr>
          <p:cNvPr id="448" name="bg object 448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10051321" y="1185197"/>
            <a:ext cx="101850" cy="103797"/>
          </a:xfrm>
          <a:prstGeom prst="rect">
            <a:avLst/>
          </a:prstGeom>
        </p:spPr>
      </p:pic>
      <p:pic>
        <p:nvPicPr>
          <p:cNvPr id="449" name="bg object 449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8207551" y="1546509"/>
            <a:ext cx="101850" cy="88969"/>
          </a:xfrm>
          <a:prstGeom prst="rect">
            <a:avLst/>
          </a:prstGeom>
        </p:spPr>
      </p:pic>
      <p:pic>
        <p:nvPicPr>
          <p:cNvPr id="450" name="bg object 450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8293717" y="1561337"/>
            <a:ext cx="126905" cy="74141"/>
          </a:xfrm>
          <a:prstGeom prst="rect">
            <a:avLst/>
          </a:prstGeom>
        </p:spPr>
      </p:pic>
      <p:pic>
        <p:nvPicPr>
          <p:cNvPr id="451" name="bg object 45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8415123" y="1550216"/>
            <a:ext cx="81480" cy="88969"/>
          </a:xfrm>
          <a:prstGeom prst="rect">
            <a:avLst/>
          </a:prstGeom>
        </p:spPr>
      </p:pic>
      <p:pic>
        <p:nvPicPr>
          <p:cNvPr id="452" name="bg object 452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8465640" y="1561337"/>
            <a:ext cx="233440" cy="74141"/>
          </a:xfrm>
          <a:prstGeom prst="rect">
            <a:avLst/>
          </a:prstGeom>
        </p:spPr>
      </p:pic>
      <p:pic>
        <p:nvPicPr>
          <p:cNvPr id="453" name="bg object 453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8693581" y="1539095"/>
            <a:ext cx="137090" cy="103797"/>
          </a:xfrm>
          <a:prstGeom prst="rect">
            <a:avLst/>
          </a:prstGeom>
        </p:spPr>
      </p:pic>
      <p:pic>
        <p:nvPicPr>
          <p:cNvPr id="454" name="bg object 454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8507301" y="1903645"/>
            <a:ext cx="288644" cy="103797"/>
          </a:xfrm>
          <a:prstGeom prst="rect">
            <a:avLst/>
          </a:prstGeom>
        </p:spPr>
      </p:pic>
      <p:pic>
        <p:nvPicPr>
          <p:cNvPr id="455" name="bg object 455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8233935" y="1903645"/>
            <a:ext cx="152367" cy="103797"/>
          </a:xfrm>
          <a:prstGeom prst="rect">
            <a:avLst/>
          </a:prstGeom>
        </p:spPr>
      </p:pic>
      <p:pic>
        <p:nvPicPr>
          <p:cNvPr id="456" name="bg object 456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8360434" y="1925887"/>
            <a:ext cx="182922" cy="74141"/>
          </a:xfrm>
          <a:prstGeom prst="rect">
            <a:avLst/>
          </a:prstGeom>
        </p:spPr>
      </p:pic>
      <p:pic>
        <p:nvPicPr>
          <p:cNvPr id="457" name="bg object 457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694094" y="1925887"/>
            <a:ext cx="101850" cy="74141"/>
          </a:xfrm>
          <a:prstGeom prst="rect">
            <a:avLst/>
          </a:prstGeom>
        </p:spPr>
      </p:pic>
      <p:pic>
        <p:nvPicPr>
          <p:cNvPr id="458" name="bg object 458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9448978" y="1192611"/>
            <a:ext cx="101850" cy="88969"/>
          </a:xfrm>
          <a:prstGeom prst="rect">
            <a:avLst/>
          </a:prstGeom>
        </p:spPr>
      </p:pic>
      <p:pic>
        <p:nvPicPr>
          <p:cNvPr id="459" name="bg object 459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9530051" y="1185197"/>
            <a:ext cx="222848" cy="103797"/>
          </a:xfrm>
          <a:prstGeom prst="rect">
            <a:avLst/>
          </a:prstGeom>
        </p:spPr>
      </p:pic>
      <p:pic>
        <p:nvPicPr>
          <p:cNvPr id="460" name="bg object 460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9727030" y="1207439"/>
            <a:ext cx="101850" cy="74141"/>
          </a:xfrm>
          <a:prstGeom prst="rect">
            <a:avLst/>
          </a:prstGeom>
        </p:spPr>
      </p:pic>
      <p:pic>
        <p:nvPicPr>
          <p:cNvPr id="461" name="bg object 461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797917" y="1211147"/>
            <a:ext cx="122219" cy="74141"/>
          </a:xfrm>
          <a:prstGeom prst="rect">
            <a:avLst/>
          </a:prstGeom>
        </p:spPr>
      </p:pic>
      <p:pic>
        <p:nvPicPr>
          <p:cNvPr id="462" name="bg object 462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9899360" y="1207439"/>
            <a:ext cx="177830" cy="74141"/>
          </a:xfrm>
          <a:prstGeom prst="rect">
            <a:avLst/>
          </a:prstGeom>
        </p:spPr>
      </p:pic>
      <p:pic>
        <p:nvPicPr>
          <p:cNvPr id="463" name="bg object 463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10051321" y="1185197"/>
            <a:ext cx="101850" cy="103797"/>
          </a:xfrm>
          <a:prstGeom prst="rect">
            <a:avLst/>
          </a:prstGeom>
        </p:spPr>
      </p:pic>
      <p:pic>
        <p:nvPicPr>
          <p:cNvPr id="464" name="bg object 464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9323181" y="1933094"/>
            <a:ext cx="105608" cy="92253"/>
          </a:xfrm>
          <a:prstGeom prst="rect">
            <a:avLst/>
          </a:prstGeom>
        </p:spPr>
      </p:pic>
      <p:pic>
        <p:nvPicPr>
          <p:cNvPr id="465" name="bg object 465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9397952" y="1948469"/>
            <a:ext cx="159258" cy="76877"/>
          </a:xfrm>
          <a:prstGeom prst="rect">
            <a:avLst/>
          </a:prstGeom>
        </p:spPr>
      </p:pic>
      <p:pic>
        <p:nvPicPr>
          <p:cNvPr id="466" name="bg object 466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9138894" y="2036109"/>
            <a:ext cx="153977" cy="107628"/>
          </a:xfrm>
          <a:prstGeom prst="rect">
            <a:avLst/>
          </a:prstGeom>
        </p:spPr>
      </p:pic>
      <p:pic>
        <p:nvPicPr>
          <p:cNvPr id="467" name="bg object 46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267315" y="2059172"/>
            <a:ext cx="105608" cy="76877"/>
          </a:xfrm>
          <a:prstGeom prst="rect">
            <a:avLst/>
          </a:prstGeom>
        </p:spPr>
      </p:pic>
      <p:pic>
        <p:nvPicPr>
          <p:cNvPr id="468" name="bg object 468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9416856" y="1936938"/>
            <a:ext cx="209845" cy="206800"/>
          </a:xfrm>
          <a:prstGeom prst="rect">
            <a:avLst/>
          </a:prstGeom>
        </p:spPr>
      </p:pic>
      <p:pic>
        <p:nvPicPr>
          <p:cNvPr id="469" name="bg object 469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9342086" y="2063017"/>
            <a:ext cx="105608" cy="76877"/>
          </a:xfrm>
          <a:prstGeom prst="rect">
            <a:avLst/>
          </a:prstGeom>
        </p:spPr>
      </p:pic>
      <p:pic>
        <p:nvPicPr>
          <p:cNvPr id="470" name="bg object 470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9539996" y="2059172"/>
            <a:ext cx="185661" cy="76877"/>
          </a:xfrm>
          <a:prstGeom prst="rect">
            <a:avLst/>
          </a:prstGeom>
        </p:spPr>
      </p:pic>
      <p:pic>
        <p:nvPicPr>
          <p:cNvPr id="471" name="bg object 471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9694820" y="2036109"/>
            <a:ext cx="105608" cy="107628"/>
          </a:xfrm>
          <a:prstGeom prst="rect">
            <a:avLst/>
          </a:prstGeom>
        </p:spPr>
      </p:pic>
      <p:pic>
        <p:nvPicPr>
          <p:cNvPr id="472" name="bg object 472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9323181" y="1933094"/>
            <a:ext cx="105608" cy="92253"/>
          </a:xfrm>
          <a:prstGeom prst="rect">
            <a:avLst/>
          </a:prstGeom>
        </p:spPr>
      </p:pic>
      <p:pic>
        <p:nvPicPr>
          <p:cNvPr id="473" name="bg object 473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9397952" y="1948469"/>
            <a:ext cx="159258" cy="76877"/>
          </a:xfrm>
          <a:prstGeom prst="rect">
            <a:avLst/>
          </a:prstGeom>
        </p:spPr>
      </p:pic>
      <p:pic>
        <p:nvPicPr>
          <p:cNvPr id="474" name="bg object 474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9138894" y="2036109"/>
            <a:ext cx="153977" cy="107628"/>
          </a:xfrm>
          <a:prstGeom prst="rect">
            <a:avLst/>
          </a:prstGeom>
        </p:spPr>
      </p:pic>
      <p:pic>
        <p:nvPicPr>
          <p:cNvPr id="475" name="bg object 47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267315" y="2059172"/>
            <a:ext cx="105608" cy="76877"/>
          </a:xfrm>
          <a:prstGeom prst="rect">
            <a:avLst/>
          </a:prstGeom>
        </p:spPr>
      </p:pic>
      <p:pic>
        <p:nvPicPr>
          <p:cNvPr id="476" name="bg object 476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9416856" y="1936938"/>
            <a:ext cx="209845" cy="206800"/>
          </a:xfrm>
          <a:prstGeom prst="rect">
            <a:avLst/>
          </a:prstGeom>
        </p:spPr>
      </p:pic>
      <p:pic>
        <p:nvPicPr>
          <p:cNvPr id="477" name="bg object 477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9342086" y="2063017"/>
            <a:ext cx="105608" cy="76877"/>
          </a:xfrm>
          <a:prstGeom prst="rect">
            <a:avLst/>
          </a:prstGeom>
        </p:spPr>
      </p:pic>
      <p:pic>
        <p:nvPicPr>
          <p:cNvPr id="478" name="bg object 478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9539996" y="2059172"/>
            <a:ext cx="185661" cy="76877"/>
          </a:xfrm>
          <a:prstGeom prst="rect">
            <a:avLst/>
          </a:prstGeom>
        </p:spPr>
      </p:pic>
      <p:pic>
        <p:nvPicPr>
          <p:cNvPr id="479" name="bg object 479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9694820" y="2036109"/>
            <a:ext cx="105608" cy="107628"/>
          </a:xfrm>
          <a:prstGeom prst="rect">
            <a:avLst/>
          </a:prstGeom>
        </p:spPr>
      </p:pic>
      <p:pic>
        <p:nvPicPr>
          <p:cNvPr id="480" name="bg object 480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7859404" y="5112660"/>
            <a:ext cx="144447" cy="105149"/>
          </a:xfrm>
          <a:prstGeom prst="rect">
            <a:avLst/>
          </a:prstGeom>
        </p:spPr>
      </p:pic>
      <p:pic>
        <p:nvPicPr>
          <p:cNvPr id="481" name="bg object 481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7935793" y="5132059"/>
            <a:ext cx="135028" cy="112007"/>
          </a:xfrm>
          <a:prstGeom prst="rect">
            <a:avLst/>
          </a:prstGeom>
        </p:spPr>
      </p:pic>
      <p:pic>
        <p:nvPicPr>
          <p:cNvPr id="482" name="bg object 482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7980147" y="5170189"/>
            <a:ext cx="142704" cy="103107"/>
          </a:xfrm>
          <a:prstGeom prst="rect">
            <a:avLst/>
          </a:prstGeom>
        </p:spPr>
      </p:pic>
      <p:pic>
        <p:nvPicPr>
          <p:cNvPr id="483" name="bg object 483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8015737" y="5203327"/>
            <a:ext cx="125998" cy="91719"/>
          </a:xfrm>
          <a:prstGeom prst="rect">
            <a:avLst/>
          </a:prstGeom>
        </p:spPr>
      </p:pic>
      <p:pic>
        <p:nvPicPr>
          <p:cNvPr id="484" name="bg object 484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8077031" y="5267387"/>
            <a:ext cx="151198" cy="110063"/>
          </a:xfrm>
          <a:prstGeom prst="rect">
            <a:avLst/>
          </a:prstGeom>
        </p:spPr>
      </p:pic>
      <p:pic>
        <p:nvPicPr>
          <p:cNvPr id="485" name="bg object 485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8116178" y="5319888"/>
            <a:ext cx="125998" cy="91719"/>
          </a:xfrm>
          <a:prstGeom prst="rect">
            <a:avLst/>
          </a:prstGeom>
        </p:spPr>
      </p:pic>
      <p:pic>
        <p:nvPicPr>
          <p:cNvPr id="486" name="bg object 486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8144588" y="5376914"/>
            <a:ext cx="109834" cy="79953"/>
          </a:xfrm>
          <a:prstGeom prst="rect">
            <a:avLst/>
          </a:prstGeom>
        </p:spPr>
      </p:pic>
      <p:pic>
        <p:nvPicPr>
          <p:cNvPr id="487" name="bg object 487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8161385" y="5429129"/>
            <a:ext cx="109834" cy="79953"/>
          </a:xfrm>
          <a:prstGeom prst="rect">
            <a:avLst/>
          </a:prstGeom>
        </p:spPr>
      </p:pic>
      <p:pic>
        <p:nvPicPr>
          <p:cNvPr id="488" name="bg object 488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8170324" y="5480030"/>
            <a:ext cx="137095" cy="60108"/>
          </a:xfrm>
          <a:prstGeom prst="rect">
            <a:avLst/>
          </a:prstGeom>
        </p:spPr>
      </p:pic>
      <p:pic>
        <p:nvPicPr>
          <p:cNvPr id="489" name="bg object 489"/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7859404" y="5112660"/>
            <a:ext cx="144447" cy="105149"/>
          </a:xfrm>
          <a:prstGeom prst="rect">
            <a:avLst/>
          </a:prstGeom>
        </p:spPr>
      </p:pic>
      <p:pic>
        <p:nvPicPr>
          <p:cNvPr id="490" name="bg object 490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7935793" y="5132059"/>
            <a:ext cx="135028" cy="112007"/>
          </a:xfrm>
          <a:prstGeom prst="rect">
            <a:avLst/>
          </a:prstGeom>
        </p:spPr>
      </p:pic>
      <p:pic>
        <p:nvPicPr>
          <p:cNvPr id="491" name="bg object 491"/>
          <p:cNvPicPr/>
          <p:nvPr/>
        </p:nvPicPr>
        <p:blipFill>
          <a:blip r:embed="rId202" cstate="print"/>
          <a:stretch>
            <a:fillRect/>
          </a:stretch>
        </p:blipFill>
        <p:spPr>
          <a:xfrm>
            <a:off x="7980147" y="5170189"/>
            <a:ext cx="142704" cy="103107"/>
          </a:xfrm>
          <a:prstGeom prst="rect">
            <a:avLst/>
          </a:prstGeom>
        </p:spPr>
      </p:pic>
      <p:pic>
        <p:nvPicPr>
          <p:cNvPr id="492" name="bg object 492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8015737" y="5203327"/>
            <a:ext cx="125998" cy="91719"/>
          </a:xfrm>
          <a:prstGeom prst="rect">
            <a:avLst/>
          </a:prstGeom>
        </p:spPr>
      </p:pic>
      <p:pic>
        <p:nvPicPr>
          <p:cNvPr id="493" name="bg object 493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8077031" y="5267387"/>
            <a:ext cx="151198" cy="110063"/>
          </a:xfrm>
          <a:prstGeom prst="rect">
            <a:avLst/>
          </a:prstGeom>
        </p:spPr>
      </p:pic>
      <p:pic>
        <p:nvPicPr>
          <p:cNvPr id="494" name="bg object 494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8116178" y="5319888"/>
            <a:ext cx="125998" cy="91719"/>
          </a:xfrm>
          <a:prstGeom prst="rect">
            <a:avLst/>
          </a:prstGeom>
        </p:spPr>
      </p:pic>
      <p:pic>
        <p:nvPicPr>
          <p:cNvPr id="495" name="bg object 495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8144588" y="5376914"/>
            <a:ext cx="109834" cy="79953"/>
          </a:xfrm>
          <a:prstGeom prst="rect">
            <a:avLst/>
          </a:prstGeom>
        </p:spPr>
      </p:pic>
      <p:pic>
        <p:nvPicPr>
          <p:cNvPr id="496" name="bg object 496"/>
          <p:cNvPicPr/>
          <p:nvPr/>
        </p:nvPicPr>
        <p:blipFill>
          <a:blip r:embed="rId207" cstate="print"/>
          <a:stretch>
            <a:fillRect/>
          </a:stretch>
        </p:blipFill>
        <p:spPr>
          <a:xfrm>
            <a:off x="8161385" y="5429129"/>
            <a:ext cx="109834" cy="79953"/>
          </a:xfrm>
          <a:prstGeom prst="rect">
            <a:avLst/>
          </a:prstGeom>
        </p:spPr>
      </p:pic>
      <p:pic>
        <p:nvPicPr>
          <p:cNvPr id="497" name="bg object 497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8170324" y="5480030"/>
            <a:ext cx="137095" cy="60108"/>
          </a:xfrm>
          <a:prstGeom prst="rect">
            <a:avLst/>
          </a:prstGeom>
        </p:spPr>
      </p:pic>
      <p:pic>
        <p:nvPicPr>
          <p:cNvPr id="498" name="bg object 498"/>
          <p:cNvPicPr/>
          <p:nvPr/>
        </p:nvPicPr>
        <p:blipFill>
          <a:blip r:embed="rId209" cstate="print"/>
          <a:stretch>
            <a:fillRect/>
          </a:stretch>
        </p:blipFill>
        <p:spPr>
          <a:xfrm>
            <a:off x="5768773" y="4378754"/>
            <a:ext cx="101850" cy="88969"/>
          </a:xfrm>
          <a:prstGeom prst="rect">
            <a:avLst/>
          </a:prstGeom>
        </p:spPr>
      </p:pic>
      <p:pic>
        <p:nvPicPr>
          <p:cNvPr id="499" name="bg object 499"/>
          <p:cNvPicPr/>
          <p:nvPr/>
        </p:nvPicPr>
        <p:blipFill>
          <a:blip r:embed="rId210" cstate="print"/>
          <a:stretch>
            <a:fillRect/>
          </a:stretch>
        </p:blipFill>
        <p:spPr>
          <a:xfrm>
            <a:off x="5839660" y="4393583"/>
            <a:ext cx="101850" cy="74141"/>
          </a:xfrm>
          <a:prstGeom prst="rect">
            <a:avLst/>
          </a:prstGeom>
        </p:spPr>
      </p:pic>
      <p:pic>
        <p:nvPicPr>
          <p:cNvPr id="500" name="bg object 500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5920733" y="4397290"/>
            <a:ext cx="101850" cy="74141"/>
          </a:xfrm>
          <a:prstGeom prst="rect">
            <a:avLst/>
          </a:prstGeom>
        </p:spPr>
      </p:pic>
      <p:pic>
        <p:nvPicPr>
          <p:cNvPr id="501" name="bg object 50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996715" y="4382462"/>
            <a:ext cx="81480" cy="88969"/>
          </a:xfrm>
          <a:prstGeom prst="rect">
            <a:avLst/>
          </a:prstGeom>
        </p:spPr>
      </p:pic>
      <p:pic>
        <p:nvPicPr>
          <p:cNvPr id="502" name="bg object 502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6052325" y="4371341"/>
            <a:ext cx="101850" cy="103797"/>
          </a:xfrm>
          <a:prstGeom prst="rect">
            <a:avLst/>
          </a:prstGeom>
        </p:spPr>
      </p:pic>
      <p:pic>
        <p:nvPicPr>
          <p:cNvPr id="503" name="bg object 503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5682811" y="4485518"/>
            <a:ext cx="101850" cy="88969"/>
          </a:xfrm>
          <a:prstGeom prst="rect">
            <a:avLst/>
          </a:prstGeom>
        </p:spPr>
      </p:pic>
      <p:pic>
        <p:nvPicPr>
          <p:cNvPr id="504" name="bg object 504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5768977" y="4500346"/>
            <a:ext cx="223256" cy="74141"/>
          </a:xfrm>
          <a:prstGeom prst="rect">
            <a:avLst/>
          </a:prstGeom>
        </p:spPr>
      </p:pic>
      <p:pic>
        <p:nvPicPr>
          <p:cNvPr id="505" name="bg object 505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5971457" y="4478104"/>
            <a:ext cx="126905" cy="103797"/>
          </a:xfrm>
          <a:prstGeom prst="rect">
            <a:avLst/>
          </a:prstGeom>
        </p:spPr>
      </p:pic>
      <p:pic>
        <p:nvPicPr>
          <p:cNvPr id="506" name="bg object 506"/>
          <p:cNvPicPr/>
          <p:nvPr/>
        </p:nvPicPr>
        <p:blipFill>
          <a:blip r:embed="rId215" cstate="print"/>
          <a:stretch>
            <a:fillRect/>
          </a:stretch>
        </p:blipFill>
        <p:spPr>
          <a:xfrm>
            <a:off x="6067399" y="4504053"/>
            <a:ext cx="101850" cy="88969"/>
          </a:xfrm>
          <a:prstGeom prst="rect">
            <a:avLst/>
          </a:prstGeom>
        </p:spPr>
      </p:pic>
      <p:pic>
        <p:nvPicPr>
          <p:cNvPr id="507" name="bg object 507"/>
          <p:cNvPicPr/>
          <p:nvPr/>
        </p:nvPicPr>
        <p:blipFill>
          <a:blip r:embed="rId216" cstate="print"/>
          <a:stretch>
            <a:fillRect/>
          </a:stretch>
        </p:blipFill>
        <p:spPr>
          <a:xfrm>
            <a:off x="7051565" y="4224886"/>
            <a:ext cx="101850" cy="88969"/>
          </a:xfrm>
          <a:prstGeom prst="rect">
            <a:avLst/>
          </a:prstGeom>
        </p:spPr>
      </p:pic>
      <p:pic>
        <p:nvPicPr>
          <p:cNvPr id="508" name="bg object 508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7142823" y="4239715"/>
            <a:ext cx="101850" cy="74141"/>
          </a:xfrm>
          <a:prstGeom prst="rect">
            <a:avLst/>
          </a:prstGeom>
        </p:spPr>
      </p:pic>
      <p:pic>
        <p:nvPicPr>
          <p:cNvPr id="509" name="bg object 509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7218804" y="4243421"/>
            <a:ext cx="122219" cy="74141"/>
          </a:xfrm>
          <a:prstGeom prst="rect">
            <a:avLst/>
          </a:prstGeom>
        </p:spPr>
      </p:pic>
      <p:pic>
        <p:nvPicPr>
          <p:cNvPr id="510" name="bg object 510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7325339" y="4217472"/>
            <a:ext cx="101850" cy="103797"/>
          </a:xfrm>
          <a:prstGeom prst="rect">
            <a:avLst/>
          </a:prstGeom>
        </p:spPr>
      </p:pic>
      <p:pic>
        <p:nvPicPr>
          <p:cNvPr id="511" name="bg object 511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7401319" y="4243421"/>
            <a:ext cx="101850" cy="74141"/>
          </a:xfrm>
          <a:prstGeom prst="rect">
            <a:avLst/>
          </a:prstGeom>
        </p:spPr>
      </p:pic>
      <p:pic>
        <p:nvPicPr>
          <p:cNvPr id="512" name="bg object 512"/>
          <p:cNvPicPr/>
          <p:nvPr/>
        </p:nvPicPr>
        <p:blipFill>
          <a:blip r:embed="rId218" cstate="print"/>
          <a:stretch>
            <a:fillRect/>
          </a:stretch>
        </p:blipFill>
        <p:spPr>
          <a:xfrm>
            <a:off x="7477300" y="4239715"/>
            <a:ext cx="81480" cy="74141"/>
          </a:xfrm>
          <a:prstGeom prst="rect">
            <a:avLst/>
          </a:prstGeom>
        </p:spPr>
      </p:pic>
      <p:pic>
        <p:nvPicPr>
          <p:cNvPr id="513" name="bg object 513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7522725" y="4239714"/>
            <a:ext cx="101850" cy="103797"/>
          </a:xfrm>
          <a:prstGeom prst="rect">
            <a:avLst/>
          </a:prstGeom>
        </p:spPr>
      </p:pic>
      <p:pic>
        <p:nvPicPr>
          <p:cNvPr id="514" name="bg object 514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7603797" y="4217472"/>
            <a:ext cx="101850" cy="103797"/>
          </a:xfrm>
          <a:prstGeom prst="rect">
            <a:avLst/>
          </a:prstGeom>
        </p:spPr>
      </p:pic>
      <p:pic>
        <p:nvPicPr>
          <p:cNvPr id="515" name="bg object 515"/>
          <p:cNvPicPr/>
          <p:nvPr/>
        </p:nvPicPr>
        <p:blipFill>
          <a:blip r:embed="rId220" cstate="print"/>
          <a:stretch>
            <a:fillRect/>
          </a:stretch>
        </p:blipFill>
        <p:spPr>
          <a:xfrm>
            <a:off x="7130296" y="4331649"/>
            <a:ext cx="101850" cy="88969"/>
          </a:xfrm>
          <a:prstGeom prst="rect">
            <a:avLst/>
          </a:prstGeom>
        </p:spPr>
      </p:pic>
      <p:pic>
        <p:nvPicPr>
          <p:cNvPr id="516" name="bg object 516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7216461" y="4331649"/>
            <a:ext cx="142183" cy="88969"/>
          </a:xfrm>
          <a:prstGeom prst="rect">
            <a:avLst/>
          </a:prstGeom>
        </p:spPr>
      </p:pic>
      <p:pic>
        <p:nvPicPr>
          <p:cNvPr id="517" name="bg object 517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7327681" y="4346478"/>
            <a:ext cx="101850" cy="103797"/>
          </a:xfrm>
          <a:prstGeom prst="rect">
            <a:avLst/>
          </a:prstGeom>
        </p:spPr>
      </p:pic>
      <p:pic>
        <p:nvPicPr>
          <p:cNvPr id="518" name="bg object 518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7408754" y="4324236"/>
            <a:ext cx="101850" cy="103797"/>
          </a:xfrm>
          <a:prstGeom prst="rect">
            <a:avLst/>
          </a:prstGeom>
        </p:spPr>
      </p:pic>
      <p:pic>
        <p:nvPicPr>
          <p:cNvPr id="519" name="bg object 51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7484735" y="4335357"/>
            <a:ext cx="81480" cy="88969"/>
          </a:xfrm>
          <a:prstGeom prst="rect">
            <a:avLst/>
          </a:prstGeom>
        </p:spPr>
      </p:pic>
      <p:pic>
        <p:nvPicPr>
          <p:cNvPr id="520" name="bg object 520"/>
          <p:cNvPicPr/>
          <p:nvPr/>
        </p:nvPicPr>
        <p:blipFill>
          <a:blip r:embed="rId222" cstate="print"/>
          <a:stretch>
            <a:fillRect/>
          </a:stretch>
        </p:blipFill>
        <p:spPr>
          <a:xfrm>
            <a:off x="7535253" y="4346477"/>
            <a:ext cx="81480" cy="74141"/>
          </a:xfrm>
          <a:prstGeom prst="rect">
            <a:avLst/>
          </a:prstGeom>
        </p:spPr>
      </p:pic>
      <p:pic>
        <p:nvPicPr>
          <p:cNvPr id="521" name="bg object 521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8460659" y="6128241"/>
            <a:ext cx="122219" cy="88969"/>
          </a:xfrm>
          <a:prstGeom prst="rect">
            <a:avLst/>
          </a:prstGeom>
        </p:spPr>
      </p:pic>
      <p:pic>
        <p:nvPicPr>
          <p:cNvPr id="522" name="bg object 522"/>
          <p:cNvPicPr/>
          <p:nvPr/>
        </p:nvPicPr>
        <p:blipFill>
          <a:blip r:embed="rId224" cstate="print"/>
          <a:stretch>
            <a:fillRect/>
          </a:stretch>
        </p:blipFill>
        <p:spPr>
          <a:xfrm>
            <a:off x="8546824" y="6120827"/>
            <a:ext cx="177423" cy="103797"/>
          </a:xfrm>
          <a:prstGeom prst="rect">
            <a:avLst/>
          </a:prstGeom>
        </p:spPr>
      </p:pic>
      <p:pic>
        <p:nvPicPr>
          <p:cNvPr id="523" name="bg object 523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8698377" y="6143069"/>
            <a:ext cx="101850" cy="74141"/>
          </a:xfrm>
          <a:prstGeom prst="rect">
            <a:avLst/>
          </a:prstGeom>
        </p:spPr>
      </p:pic>
      <p:pic>
        <p:nvPicPr>
          <p:cNvPr id="524" name="bg object 524"/>
          <p:cNvPicPr/>
          <p:nvPr/>
        </p:nvPicPr>
        <p:blipFill>
          <a:blip r:embed="rId215" cstate="print"/>
          <a:stretch>
            <a:fillRect/>
          </a:stretch>
        </p:blipFill>
        <p:spPr>
          <a:xfrm>
            <a:off x="8769265" y="6146776"/>
            <a:ext cx="101850" cy="88969"/>
          </a:xfrm>
          <a:prstGeom prst="rect">
            <a:avLst/>
          </a:prstGeom>
        </p:spPr>
      </p:pic>
      <p:pic>
        <p:nvPicPr>
          <p:cNvPr id="525" name="bg object 525"/>
          <p:cNvPicPr/>
          <p:nvPr/>
        </p:nvPicPr>
        <p:blipFill>
          <a:blip r:embed="rId225" cstate="print"/>
          <a:stretch>
            <a:fillRect/>
          </a:stretch>
        </p:blipFill>
        <p:spPr>
          <a:xfrm>
            <a:off x="8870303" y="6128241"/>
            <a:ext cx="152367" cy="88969"/>
          </a:xfrm>
          <a:prstGeom prst="rect">
            <a:avLst/>
          </a:prstGeom>
        </p:spPr>
      </p:pic>
      <p:pic>
        <p:nvPicPr>
          <p:cNvPr id="526" name="bg object 526"/>
          <p:cNvPicPr/>
          <p:nvPr/>
        </p:nvPicPr>
        <p:blipFill>
          <a:blip r:embed="rId226" cstate="print"/>
          <a:stretch>
            <a:fillRect/>
          </a:stretch>
        </p:blipFill>
        <p:spPr>
          <a:xfrm>
            <a:off x="5971457" y="4478104"/>
            <a:ext cx="273773" cy="103797"/>
          </a:xfrm>
          <a:prstGeom prst="rect">
            <a:avLst/>
          </a:prstGeom>
        </p:spPr>
      </p:pic>
      <p:pic>
        <p:nvPicPr>
          <p:cNvPr id="527" name="bg object 527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8991707" y="6143069"/>
            <a:ext cx="101850" cy="74141"/>
          </a:xfrm>
          <a:prstGeom prst="rect">
            <a:avLst/>
          </a:prstGeom>
        </p:spPr>
      </p:pic>
      <p:pic>
        <p:nvPicPr>
          <p:cNvPr id="528" name="bg object 528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5768773" y="4378754"/>
            <a:ext cx="101850" cy="88969"/>
          </a:xfrm>
          <a:prstGeom prst="rect">
            <a:avLst/>
          </a:prstGeom>
        </p:spPr>
      </p:pic>
      <p:pic>
        <p:nvPicPr>
          <p:cNvPr id="529" name="bg object 529"/>
          <p:cNvPicPr/>
          <p:nvPr/>
        </p:nvPicPr>
        <p:blipFill>
          <a:blip r:embed="rId228" cstate="print"/>
          <a:stretch>
            <a:fillRect/>
          </a:stretch>
        </p:blipFill>
        <p:spPr>
          <a:xfrm>
            <a:off x="5839660" y="4393583"/>
            <a:ext cx="101850" cy="74141"/>
          </a:xfrm>
          <a:prstGeom prst="rect">
            <a:avLst/>
          </a:prstGeom>
        </p:spPr>
      </p:pic>
      <p:pic>
        <p:nvPicPr>
          <p:cNvPr id="530" name="bg object 530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5920733" y="4397290"/>
            <a:ext cx="101850" cy="74141"/>
          </a:xfrm>
          <a:prstGeom prst="rect">
            <a:avLst/>
          </a:prstGeom>
        </p:spPr>
      </p:pic>
      <p:pic>
        <p:nvPicPr>
          <p:cNvPr id="531" name="bg object 53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5996715" y="4382462"/>
            <a:ext cx="81480" cy="88969"/>
          </a:xfrm>
          <a:prstGeom prst="rect">
            <a:avLst/>
          </a:prstGeom>
        </p:spPr>
      </p:pic>
      <p:pic>
        <p:nvPicPr>
          <p:cNvPr id="532" name="bg object 532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6052325" y="4371341"/>
            <a:ext cx="101850" cy="103797"/>
          </a:xfrm>
          <a:prstGeom prst="rect">
            <a:avLst/>
          </a:prstGeom>
        </p:spPr>
      </p:pic>
      <p:pic>
        <p:nvPicPr>
          <p:cNvPr id="533" name="bg object 533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5682811" y="4485518"/>
            <a:ext cx="101850" cy="88969"/>
          </a:xfrm>
          <a:prstGeom prst="rect">
            <a:avLst/>
          </a:prstGeom>
        </p:spPr>
      </p:pic>
      <p:pic>
        <p:nvPicPr>
          <p:cNvPr id="534" name="bg object 534"/>
          <p:cNvPicPr/>
          <p:nvPr/>
        </p:nvPicPr>
        <p:blipFill>
          <a:blip r:embed="rId231" cstate="print"/>
          <a:stretch>
            <a:fillRect/>
          </a:stretch>
        </p:blipFill>
        <p:spPr>
          <a:xfrm>
            <a:off x="5768977" y="4500346"/>
            <a:ext cx="223256" cy="74141"/>
          </a:xfrm>
          <a:prstGeom prst="rect">
            <a:avLst/>
          </a:prstGeom>
        </p:spPr>
      </p:pic>
      <p:pic>
        <p:nvPicPr>
          <p:cNvPr id="535" name="bg object 535"/>
          <p:cNvPicPr/>
          <p:nvPr/>
        </p:nvPicPr>
        <p:blipFill>
          <a:blip r:embed="rId232" cstate="print"/>
          <a:stretch>
            <a:fillRect/>
          </a:stretch>
        </p:blipFill>
        <p:spPr>
          <a:xfrm>
            <a:off x="6067399" y="4504053"/>
            <a:ext cx="101850" cy="88969"/>
          </a:xfrm>
          <a:prstGeom prst="rect">
            <a:avLst/>
          </a:prstGeom>
        </p:spPr>
      </p:pic>
      <p:pic>
        <p:nvPicPr>
          <p:cNvPr id="536" name="bg object 536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6143378" y="4500346"/>
            <a:ext cx="101850" cy="74141"/>
          </a:xfrm>
          <a:prstGeom prst="rect">
            <a:avLst/>
          </a:prstGeom>
        </p:spPr>
      </p:pic>
      <p:pic>
        <p:nvPicPr>
          <p:cNvPr id="537" name="bg object 537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7051565" y="4224886"/>
            <a:ext cx="101850" cy="88969"/>
          </a:xfrm>
          <a:prstGeom prst="rect">
            <a:avLst/>
          </a:prstGeom>
        </p:spPr>
      </p:pic>
      <p:pic>
        <p:nvPicPr>
          <p:cNvPr id="538" name="bg object 538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7142823" y="4239715"/>
            <a:ext cx="101850" cy="74141"/>
          </a:xfrm>
          <a:prstGeom prst="rect">
            <a:avLst/>
          </a:prstGeom>
        </p:spPr>
      </p:pic>
      <p:pic>
        <p:nvPicPr>
          <p:cNvPr id="539" name="bg object 539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7218804" y="4243421"/>
            <a:ext cx="122219" cy="74141"/>
          </a:xfrm>
          <a:prstGeom prst="rect">
            <a:avLst/>
          </a:prstGeom>
        </p:spPr>
      </p:pic>
      <p:pic>
        <p:nvPicPr>
          <p:cNvPr id="540" name="bg object 540"/>
          <p:cNvPicPr/>
          <p:nvPr/>
        </p:nvPicPr>
        <p:blipFill>
          <a:blip r:embed="rId234" cstate="print"/>
          <a:stretch>
            <a:fillRect/>
          </a:stretch>
        </p:blipFill>
        <p:spPr>
          <a:xfrm>
            <a:off x="7325339" y="4217472"/>
            <a:ext cx="101850" cy="103797"/>
          </a:xfrm>
          <a:prstGeom prst="rect">
            <a:avLst/>
          </a:prstGeom>
        </p:spPr>
      </p:pic>
      <p:pic>
        <p:nvPicPr>
          <p:cNvPr id="541" name="bg object 541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7401319" y="4243421"/>
            <a:ext cx="101850" cy="74141"/>
          </a:xfrm>
          <a:prstGeom prst="rect">
            <a:avLst/>
          </a:prstGeom>
        </p:spPr>
      </p:pic>
      <p:pic>
        <p:nvPicPr>
          <p:cNvPr id="542" name="bg object 542"/>
          <p:cNvPicPr/>
          <p:nvPr/>
        </p:nvPicPr>
        <p:blipFill>
          <a:blip r:embed="rId235" cstate="print"/>
          <a:stretch>
            <a:fillRect/>
          </a:stretch>
        </p:blipFill>
        <p:spPr>
          <a:xfrm>
            <a:off x="7477300" y="4239715"/>
            <a:ext cx="81480" cy="74141"/>
          </a:xfrm>
          <a:prstGeom prst="rect">
            <a:avLst/>
          </a:prstGeom>
        </p:spPr>
      </p:pic>
      <p:pic>
        <p:nvPicPr>
          <p:cNvPr id="543" name="bg object 543"/>
          <p:cNvPicPr/>
          <p:nvPr/>
        </p:nvPicPr>
        <p:blipFill>
          <a:blip r:embed="rId236" cstate="print"/>
          <a:stretch>
            <a:fillRect/>
          </a:stretch>
        </p:blipFill>
        <p:spPr>
          <a:xfrm>
            <a:off x="7522725" y="4239714"/>
            <a:ext cx="101850" cy="103797"/>
          </a:xfrm>
          <a:prstGeom prst="rect">
            <a:avLst/>
          </a:prstGeom>
        </p:spPr>
      </p:pic>
      <p:pic>
        <p:nvPicPr>
          <p:cNvPr id="544" name="bg object 544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7603797" y="4217472"/>
            <a:ext cx="101850" cy="103797"/>
          </a:xfrm>
          <a:prstGeom prst="rect">
            <a:avLst/>
          </a:prstGeom>
        </p:spPr>
      </p:pic>
      <p:pic>
        <p:nvPicPr>
          <p:cNvPr id="545" name="bg object 545"/>
          <p:cNvPicPr/>
          <p:nvPr/>
        </p:nvPicPr>
        <p:blipFill>
          <a:blip r:embed="rId237" cstate="print"/>
          <a:stretch>
            <a:fillRect/>
          </a:stretch>
        </p:blipFill>
        <p:spPr>
          <a:xfrm>
            <a:off x="7130296" y="4331649"/>
            <a:ext cx="101850" cy="88969"/>
          </a:xfrm>
          <a:prstGeom prst="rect">
            <a:avLst/>
          </a:prstGeom>
        </p:spPr>
      </p:pic>
      <p:pic>
        <p:nvPicPr>
          <p:cNvPr id="546" name="bg object 546"/>
          <p:cNvPicPr/>
          <p:nvPr/>
        </p:nvPicPr>
        <p:blipFill>
          <a:blip r:embed="rId238" cstate="print"/>
          <a:stretch>
            <a:fillRect/>
          </a:stretch>
        </p:blipFill>
        <p:spPr>
          <a:xfrm>
            <a:off x="8870302" y="6128242"/>
            <a:ext cx="319606" cy="92676"/>
          </a:xfrm>
          <a:prstGeom prst="rect">
            <a:avLst/>
          </a:prstGeom>
        </p:spPr>
      </p:pic>
      <p:pic>
        <p:nvPicPr>
          <p:cNvPr id="547" name="bg object 547"/>
          <p:cNvPicPr/>
          <p:nvPr/>
        </p:nvPicPr>
        <p:blipFill>
          <a:blip r:embed="rId239" cstate="print"/>
          <a:stretch>
            <a:fillRect/>
          </a:stretch>
        </p:blipFill>
        <p:spPr>
          <a:xfrm>
            <a:off x="7216461" y="4331649"/>
            <a:ext cx="142183" cy="88969"/>
          </a:xfrm>
          <a:prstGeom prst="rect">
            <a:avLst/>
          </a:prstGeom>
        </p:spPr>
      </p:pic>
      <p:pic>
        <p:nvPicPr>
          <p:cNvPr id="548" name="bg object 548"/>
          <p:cNvPicPr/>
          <p:nvPr/>
        </p:nvPicPr>
        <p:blipFill>
          <a:blip r:embed="rId236" cstate="print"/>
          <a:stretch>
            <a:fillRect/>
          </a:stretch>
        </p:blipFill>
        <p:spPr>
          <a:xfrm>
            <a:off x="7327681" y="4346478"/>
            <a:ext cx="101850" cy="103797"/>
          </a:xfrm>
          <a:prstGeom prst="rect">
            <a:avLst/>
          </a:prstGeom>
        </p:spPr>
      </p:pic>
      <p:pic>
        <p:nvPicPr>
          <p:cNvPr id="549" name="bg object 549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7408754" y="4324236"/>
            <a:ext cx="101850" cy="103797"/>
          </a:xfrm>
          <a:prstGeom prst="rect">
            <a:avLst/>
          </a:prstGeom>
        </p:spPr>
      </p:pic>
      <p:pic>
        <p:nvPicPr>
          <p:cNvPr id="550" name="bg object 550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484735" y="4335357"/>
            <a:ext cx="81480" cy="88969"/>
          </a:xfrm>
          <a:prstGeom prst="rect">
            <a:avLst/>
          </a:prstGeom>
        </p:spPr>
      </p:pic>
      <p:pic>
        <p:nvPicPr>
          <p:cNvPr id="551" name="bg object 551"/>
          <p:cNvPicPr/>
          <p:nvPr/>
        </p:nvPicPr>
        <p:blipFill>
          <a:blip r:embed="rId240" cstate="print"/>
          <a:stretch>
            <a:fillRect/>
          </a:stretch>
        </p:blipFill>
        <p:spPr>
          <a:xfrm>
            <a:off x="7535253" y="4346477"/>
            <a:ext cx="81480" cy="74141"/>
          </a:xfrm>
          <a:prstGeom prst="rect">
            <a:avLst/>
          </a:prstGeom>
        </p:spPr>
      </p:pic>
      <p:pic>
        <p:nvPicPr>
          <p:cNvPr id="552" name="bg object 552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8460659" y="6128241"/>
            <a:ext cx="122219" cy="88969"/>
          </a:xfrm>
          <a:prstGeom prst="rect">
            <a:avLst/>
          </a:prstGeom>
        </p:spPr>
      </p:pic>
      <p:pic>
        <p:nvPicPr>
          <p:cNvPr id="553" name="bg object 553"/>
          <p:cNvPicPr/>
          <p:nvPr/>
        </p:nvPicPr>
        <p:blipFill>
          <a:blip r:embed="rId242" cstate="print"/>
          <a:stretch>
            <a:fillRect/>
          </a:stretch>
        </p:blipFill>
        <p:spPr>
          <a:xfrm>
            <a:off x="8546824" y="6120827"/>
            <a:ext cx="177423" cy="103797"/>
          </a:xfrm>
          <a:prstGeom prst="rect">
            <a:avLst/>
          </a:prstGeom>
        </p:spPr>
      </p:pic>
      <p:pic>
        <p:nvPicPr>
          <p:cNvPr id="554" name="bg object 5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698377" y="6143069"/>
            <a:ext cx="101850" cy="74141"/>
          </a:xfrm>
          <a:prstGeom prst="rect">
            <a:avLst/>
          </a:prstGeom>
        </p:spPr>
      </p:pic>
      <p:pic>
        <p:nvPicPr>
          <p:cNvPr id="555" name="bg object 555"/>
          <p:cNvPicPr/>
          <p:nvPr/>
        </p:nvPicPr>
        <p:blipFill>
          <a:blip r:embed="rId232" cstate="print"/>
          <a:stretch>
            <a:fillRect/>
          </a:stretch>
        </p:blipFill>
        <p:spPr>
          <a:xfrm>
            <a:off x="8769265" y="6146776"/>
            <a:ext cx="101850" cy="88969"/>
          </a:xfrm>
          <a:prstGeom prst="rect">
            <a:avLst/>
          </a:prstGeom>
        </p:spPr>
      </p:pic>
      <p:pic>
        <p:nvPicPr>
          <p:cNvPr id="556" name="bg object 556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991707" y="6143069"/>
            <a:ext cx="101850" cy="74141"/>
          </a:xfrm>
          <a:prstGeom prst="rect">
            <a:avLst/>
          </a:prstGeom>
        </p:spPr>
      </p:pic>
      <p:pic>
        <p:nvPicPr>
          <p:cNvPr id="557" name="bg object 557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9067687" y="6146776"/>
            <a:ext cx="122219" cy="74141"/>
          </a:xfrm>
          <a:prstGeom prst="rect">
            <a:avLst/>
          </a:prstGeom>
        </p:spPr>
      </p:pic>
      <p:pic>
        <p:nvPicPr>
          <p:cNvPr id="558" name="bg object 558"/>
          <p:cNvPicPr/>
          <p:nvPr/>
        </p:nvPicPr>
        <p:blipFill>
          <a:blip r:embed="rId243" cstate="print"/>
          <a:stretch>
            <a:fillRect/>
          </a:stretch>
        </p:blipFill>
        <p:spPr>
          <a:xfrm>
            <a:off x="8599047" y="5098052"/>
            <a:ext cx="105608" cy="92253"/>
          </a:xfrm>
          <a:prstGeom prst="rect">
            <a:avLst/>
          </a:prstGeom>
        </p:spPr>
      </p:pic>
      <p:pic>
        <p:nvPicPr>
          <p:cNvPr id="559" name="bg object 559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8689659" y="5113427"/>
            <a:ext cx="164538" cy="76877"/>
          </a:xfrm>
          <a:prstGeom prst="rect">
            <a:avLst/>
          </a:prstGeom>
        </p:spPr>
      </p:pic>
      <p:pic>
        <p:nvPicPr>
          <p:cNvPr id="560" name="bg object 560"/>
          <p:cNvPicPr/>
          <p:nvPr/>
        </p:nvPicPr>
        <p:blipFill>
          <a:blip r:embed="rId244" cstate="print"/>
          <a:stretch>
            <a:fillRect/>
          </a:stretch>
        </p:blipFill>
        <p:spPr>
          <a:xfrm>
            <a:off x="8823360" y="5090364"/>
            <a:ext cx="122295" cy="107628"/>
          </a:xfrm>
          <a:prstGeom prst="rect">
            <a:avLst/>
          </a:prstGeom>
        </p:spPr>
      </p:pic>
      <p:pic>
        <p:nvPicPr>
          <p:cNvPr id="561" name="bg object 561"/>
          <p:cNvPicPr/>
          <p:nvPr/>
        </p:nvPicPr>
        <p:blipFill>
          <a:blip r:embed="rId245" cstate="print"/>
          <a:stretch>
            <a:fillRect/>
          </a:stretch>
        </p:blipFill>
        <p:spPr>
          <a:xfrm>
            <a:off x="8914817" y="5090364"/>
            <a:ext cx="228749" cy="107628"/>
          </a:xfrm>
          <a:prstGeom prst="rect">
            <a:avLst/>
          </a:prstGeom>
        </p:spPr>
      </p:pic>
      <p:pic>
        <p:nvPicPr>
          <p:cNvPr id="562" name="bg object 562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615311" y="5208755"/>
            <a:ext cx="105608" cy="92253"/>
          </a:xfrm>
          <a:prstGeom prst="rect">
            <a:avLst/>
          </a:prstGeom>
        </p:spPr>
      </p:pic>
      <p:pic>
        <p:nvPicPr>
          <p:cNvPr id="563" name="bg object 563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8705923" y="5208755"/>
            <a:ext cx="148697" cy="92253"/>
          </a:xfrm>
          <a:prstGeom prst="rect">
            <a:avLst/>
          </a:prstGeom>
        </p:spPr>
      </p:pic>
      <p:pic>
        <p:nvPicPr>
          <p:cNvPr id="564" name="bg object 56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823783" y="5224130"/>
            <a:ext cx="105608" cy="107628"/>
          </a:xfrm>
          <a:prstGeom prst="rect">
            <a:avLst/>
          </a:prstGeom>
        </p:spPr>
      </p:pic>
      <p:pic>
        <p:nvPicPr>
          <p:cNvPr id="565" name="bg object 56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8909116" y="5201066"/>
            <a:ext cx="105608" cy="107628"/>
          </a:xfrm>
          <a:prstGeom prst="rect">
            <a:avLst/>
          </a:prstGeom>
        </p:spPr>
      </p:pic>
      <p:pic>
        <p:nvPicPr>
          <p:cNvPr id="566" name="bg object 566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989166" y="5212599"/>
            <a:ext cx="84487" cy="92253"/>
          </a:xfrm>
          <a:prstGeom prst="rect">
            <a:avLst/>
          </a:prstGeom>
        </p:spPr>
      </p:pic>
      <p:pic>
        <p:nvPicPr>
          <p:cNvPr id="567" name="bg object 567"/>
          <p:cNvPicPr/>
          <p:nvPr/>
        </p:nvPicPr>
        <p:blipFill>
          <a:blip r:embed="rId247" cstate="print"/>
          <a:stretch>
            <a:fillRect/>
          </a:stretch>
        </p:blipFill>
        <p:spPr>
          <a:xfrm>
            <a:off x="9754293" y="3574753"/>
            <a:ext cx="105608" cy="92253"/>
          </a:xfrm>
          <a:prstGeom prst="rect">
            <a:avLst/>
          </a:prstGeom>
        </p:spPr>
      </p:pic>
      <p:pic>
        <p:nvPicPr>
          <p:cNvPr id="568" name="bg object 568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9834345" y="3567065"/>
            <a:ext cx="105608" cy="107628"/>
          </a:xfrm>
          <a:prstGeom prst="rect">
            <a:avLst/>
          </a:prstGeom>
        </p:spPr>
      </p:pic>
      <p:pic>
        <p:nvPicPr>
          <p:cNvPr id="569" name="bg object 569"/>
          <p:cNvPicPr/>
          <p:nvPr/>
        </p:nvPicPr>
        <p:blipFill>
          <a:blip r:embed="rId248" cstate="print"/>
          <a:stretch>
            <a:fillRect/>
          </a:stretch>
        </p:blipFill>
        <p:spPr>
          <a:xfrm>
            <a:off x="9909115" y="3590129"/>
            <a:ext cx="84487" cy="76877"/>
          </a:xfrm>
          <a:prstGeom prst="rect">
            <a:avLst/>
          </a:prstGeom>
        </p:spPr>
      </p:pic>
      <p:pic>
        <p:nvPicPr>
          <p:cNvPr id="570" name="bg object 570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9989167" y="3567065"/>
            <a:ext cx="84487" cy="107628"/>
          </a:xfrm>
          <a:prstGeom prst="rect">
            <a:avLst/>
          </a:prstGeom>
        </p:spPr>
      </p:pic>
      <p:pic>
        <p:nvPicPr>
          <p:cNvPr id="571" name="bg object 571"/>
          <p:cNvPicPr/>
          <p:nvPr/>
        </p:nvPicPr>
        <p:blipFill>
          <a:blip r:embed="rId249" cstate="print"/>
          <a:stretch>
            <a:fillRect/>
          </a:stretch>
        </p:blipFill>
        <p:spPr>
          <a:xfrm>
            <a:off x="10053379" y="3590129"/>
            <a:ext cx="169819" cy="76877"/>
          </a:xfrm>
          <a:prstGeom prst="rect">
            <a:avLst/>
          </a:prstGeom>
        </p:spPr>
      </p:pic>
      <p:pic>
        <p:nvPicPr>
          <p:cNvPr id="572" name="bg object 572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9727469" y="3685456"/>
            <a:ext cx="105608" cy="92253"/>
          </a:xfrm>
          <a:prstGeom prst="rect">
            <a:avLst/>
          </a:prstGeom>
        </p:spPr>
      </p:pic>
      <p:pic>
        <p:nvPicPr>
          <p:cNvPr id="573" name="bg object 573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9818081" y="3685456"/>
            <a:ext cx="148697" cy="92253"/>
          </a:xfrm>
          <a:prstGeom prst="rect">
            <a:avLst/>
          </a:prstGeom>
        </p:spPr>
      </p:pic>
      <p:pic>
        <p:nvPicPr>
          <p:cNvPr id="574" name="bg object 57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935940" y="3700832"/>
            <a:ext cx="105608" cy="107628"/>
          </a:xfrm>
          <a:prstGeom prst="rect">
            <a:avLst/>
          </a:prstGeom>
        </p:spPr>
      </p:pic>
      <p:pic>
        <p:nvPicPr>
          <p:cNvPr id="575" name="bg object 57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0021274" y="3677768"/>
            <a:ext cx="105608" cy="107628"/>
          </a:xfrm>
          <a:prstGeom prst="rect">
            <a:avLst/>
          </a:prstGeom>
        </p:spPr>
      </p:pic>
      <p:pic>
        <p:nvPicPr>
          <p:cNvPr id="576" name="bg object 576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0101324" y="3689300"/>
            <a:ext cx="84487" cy="92253"/>
          </a:xfrm>
          <a:prstGeom prst="rect">
            <a:avLst/>
          </a:prstGeom>
        </p:spPr>
      </p:pic>
      <p:pic>
        <p:nvPicPr>
          <p:cNvPr id="577" name="bg object 577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0154973" y="3700832"/>
            <a:ext cx="84487" cy="76877"/>
          </a:xfrm>
          <a:prstGeom prst="rect">
            <a:avLst/>
          </a:prstGeom>
        </p:spPr>
      </p:pic>
      <p:pic>
        <p:nvPicPr>
          <p:cNvPr id="578" name="bg object 578"/>
          <p:cNvPicPr/>
          <p:nvPr/>
        </p:nvPicPr>
        <p:blipFill>
          <a:blip r:embed="rId250" cstate="print"/>
          <a:stretch>
            <a:fillRect/>
          </a:stretch>
        </p:blipFill>
        <p:spPr>
          <a:xfrm>
            <a:off x="9773599" y="5115806"/>
            <a:ext cx="126731" cy="92253"/>
          </a:xfrm>
          <a:prstGeom prst="rect">
            <a:avLst/>
          </a:prstGeom>
        </p:spPr>
      </p:pic>
      <p:pic>
        <p:nvPicPr>
          <p:cNvPr id="579" name="bg object 579"/>
          <p:cNvPicPr/>
          <p:nvPr/>
        </p:nvPicPr>
        <p:blipFill>
          <a:blip r:embed="rId248" cstate="print"/>
          <a:stretch>
            <a:fillRect/>
          </a:stretch>
        </p:blipFill>
        <p:spPr>
          <a:xfrm>
            <a:off x="9885333" y="5131181"/>
            <a:ext cx="84487" cy="76877"/>
          </a:xfrm>
          <a:prstGeom prst="rect">
            <a:avLst/>
          </a:prstGeom>
        </p:spPr>
      </p:pic>
      <p:pic>
        <p:nvPicPr>
          <p:cNvPr id="580" name="bg object 580"/>
          <p:cNvPicPr/>
          <p:nvPr/>
        </p:nvPicPr>
        <p:blipFill>
          <a:blip r:embed="rId251" cstate="print"/>
          <a:stretch>
            <a:fillRect/>
          </a:stretch>
        </p:blipFill>
        <p:spPr>
          <a:xfrm>
            <a:off x="9965386" y="5108118"/>
            <a:ext cx="143417" cy="115316"/>
          </a:xfrm>
          <a:prstGeom prst="rect">
            <a:avLst/>
          </a:prstGeom>
        </p:spPr>
      </p:pic>
      <p:pic>
        <p:nvPicPr>
          <p:cNvPr id="581" name="bg object 58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083246" y="5131181"/>
            <a:ext cx="105608" cy="76877"/>
          </a:xfrm>
          <a:prstGeom prst="rect">
            <a:avLst/>
          </a:prstGeom>
        </p:spPr>
      </p:pic>
      <p:pic>
        <p:nvPicPr>
          <p:cNvPr id="582" name="bg object 582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9722590" y="5226509"/>
            <a:ext cx="105608" cy="92253"/>
          </a:xfrm>
          <a:prstGeom prst="rect">
            <a:avLst/>
          </a:prstGeom>
        </p:spPr>
      </p:pic>
      <p:pic>
        <p:nvPicPr>
          <p:cNvPr id="583" name="bg object 583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9813203" y="5226509"/>
            <a:ext cx="148697" cy="92253"/>
          </a:xfrm>
          <a:prstGeom prst="rect">
            <a:avLst/>
          </a:prstGeom>
        </p:spPr>
      </p:pic>
      <p:pic>
        <p:nvPicPr>
          <p:cNvPr id="584" name="bg object 584"/>
          <p:cNvPicPr/>
          <p:nvPr/>
        </p:nvPicPr>
        <p:blipFill>
          <a:blip r:embed="rId252" cstate="print"/>
          <a:stretch>
            <a:fillRect/>
          </a:stretch>
        </p:blipFill>
        <p:spPr>
          <a:xfrm>
            <a:off x="8914817" y="5090364"/>
            <a:ext cx="212485" cy="210643"/>
          </a:xfrm>
          <a:prstGeom prst="rect">
            <a:avLst/>
          </a:prstGeom>
        </p:spPr>
      </p:pic>
      <p:pic>
        <p:nvPicPr>
          <p:cNvPr id="585" name="bg object 58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931063" y="5241884"/>
            <a:ext cx="105608" cy="107628"/>
          </a:xfrm>
          <a:prstGeom prst="rect">
            <a:avLst/>
          </a:prstGeom>
        </p:spPr>
      </p:pic>
      <p:pic>
        <p:nvPicPr>
          <p:cNvPr id="586" name="bg object 586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0016395" y="5218821"/>
            <a:ext cx="105608" cy="107628"/>
          </a:xfrm>
          <a:prstGeom prst="rect">
            <a:avLst/>
          </a:prstGeom>
        </p:spPr>
      </p:pic>
      <p:pic>
        <p:nvPicPr>
          <p:cNvPr id="587" name="bg object 587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0096446" y="5230353"/>
            <a:ext cx="84487" cy="92253"/>
          </a:xfrm>
          <a:prstGeom prst="rect">
            <a:avLst/>
          </a:prstGeom>
        </p:spPr>
      </p:pic>
      <p:pic>
        <p:nvPicPr>
          <p:cNvPr id="588" name="bg object 588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8599047" y="5098052"/>
            <a:ext cx="105608" cy="92253"/>
          </a:xfrm>
          <a:prstGeom prst="rect">
            <a:avLst/>
          </a:prstGeom>
        </p:spPr>
      </p:pic>
      <p:pic>
        <p:nvPicPr>
          <p:cNvPr id="589" name="bg object 589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8689659" y="5113427"/>
            <a:ext cx="164538" cy="76877"/>
          </a:xfrm>
          <a:prstGeom prst="rect">
            <a:avLst/>
          </a:prstGeom>
        </p:spPr>
      </p:pic>
      <p:pic>
        <p:nvPicPr>
          <p:cNvPr id="590" name="bg object 590"/>
          <p:cNvPicPr/>
          <p:nvPr/>
        </p:nvPicPr>
        <p:blipFill>
          <a:blip r:embed="rId254" cstate="print"/>
          <a:stretch>
            <a:fillRect/>
          </a:stretch>
        </p:blipFill>
        <p:spPr>
          <a:xfrm>
            <a:off x="8823360" y="5090364"/>
            <a:ext cx="122295" cy="107628"/>
          </a:xfrm>
          <a:prstGeom prst="rect">
            <a:avLst/>
          </a:prstGeom>
        </p:spPr>
      </p:pic>
      <p:pic>
        <p:nvPicPr>
          <p:cNvPr id="591" name="bg object 591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9037958" y="5090364"/>
            <a:ext cx="105608" cy="107628"/>
          </a:xfrm>
          <a:prstGeom prst="rect">
            <a:avLst/>
          </a:prstGeom>
        </p:spPr>
      </p:pic>
      <p:pic>
        <p:nvPicPr>
          <p:cNvPr id="592" name="bg object 592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8615311" y="5208755"/>
            <a:ext cx="105608" cy="92253"/>
          </a:xfrm>
          <a:prstGeom prst="rect">
            <a:avLst/>
          </a:prstGeom>
        </p:spPr>
      </p:pic>
      <p:pic>
        <p:nvPicPr>
          <p:cNvPr id="593" name="bg object 593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8705923" y="5208755"/>
            <a:ext cx="148697" cy="92253"/>
          </a:xfrm>
          <a:prstGeom prst="rect">
            <a:avLst/>
          </a:prstGeom>
        </p:spPr>
      </p:pic>
      <p:pic>
        <p:nvPicPr>
          <p:cNvPr id="594" name="bg object 59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823783" y="5224130"/>
            <a:ext cx="105608" cy="107628"/>
          </a:xfrm>
          <a:prstGeom prst="rect">
            <a:avLst/>
          </a:prstGeom>
        </p:spPr>
      </p:pic>
      <p:pic>
        <p:nvPicPr>
          <p:cNvPr id="595" name="bg object 595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8909116" y="5201066"/>
            <a:ext cx="105608" cy="107628"/>
          </a:xfrm>
          <a:prstGeom prst="rect">
            <a:avLst/>
          </a:prstGeom>
        </p:spPr>
      </p:pic>
      <p:pic>
        <p:nvPicPr>
          <p:cNvPr id="596" name="bg object 596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8989166" y="5212599"/>
            <a:ext cx="84487" cy="92253"/>
          </a:xfrm>
          <a:prstGeom prst="rect">
            <a:avLst/>
          </a:prstGeom>
        </p:spPr>
      </p:pic>
      <p:pic>
        <p:nvPicPr>
          <p:cNvPr id="597" name="bg object 597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9042816" y="5224131"/>
            <a:ext cx="84487" cy="76877"/>
          </a:xfrm>
          <a:prstGeom prst="rect">
            <a:avLst/>
          </a:prstGeom>
        </p:spPr>
      </p:pic>
      <p:pic>
        <p:nvPicPr>
          <p:cNvPr id="598" name="bg object 598"/>
          <p:cNvPicPr/>
          <p:nvPr/>
        </p:nvPicPr>
        <p:blipFill>
          <a:blip r:embed="rId256" cstate="print"/>
          <a:stretch>
            <a:fillRect/>
          </a:stretch>
        </p:blipFill>
        <p:spPr>
          <a:xfrm>
            <a:off x="9754293" y="3574753"/>
            <a:ext cx="105608" cy="92253"/>
          </a:xfrm>
          <a:prstGeom prst="rect">
            <a:avLst/>
          </a:prstGeom>
        </p:spPr>
      </p:pic>
      <p:pic>
        <p:nvPicPr>
          <p:cNvPr id="599" name="bg object 599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9834345" y="3567065"/>
            <a:ext cx="105608" cy="107628"/>
          </a:xfrm>
          <a:prstGeom prst="rect">
            <a:avLst/>
          </a:prstGeom>
        </p:spPr>
      </p:pic>
      <p:pic>
        <p:nvPicPr>
          <p:cNvPr id="600" name="bg object 600"/>
          <p:cNvPicPr/>
          <p:nvPr/>
        </p:nvPicPr>
        <p:blipFill>
          <a:blip r:embed="rId257" cstate="print"/>
          <a:stretch>
            <a:fillRect/>
          </a:stretch>
        </p:blipFill>
        <p:spPr>
          <a:xfrm>
            <a:off x="9909115" y="3590129"/>
            <a:ext cx="84487" cy="76877"/>
          </a:xfrm>
          <a:prstGeom prst="rect">
            <a:avLst/>
          </a:prstGeom>
        </p:spPr>
      </p:pic>
      <p:pic>
        <p:nvPicPr>
          <p:cNvPr id="601" name="bg object 601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9989167" y="3567065"/>
            <a:ext cx="84487" cy="107628"/>
          </a:xfrm>
          <a:prstGeom prst="rect">
            <a:avLst/>
          </a:prstGeom>
        </p:spPr>
      </p:pic>
      <p:pic>
        <p:nvPicPr>
          <p:cNvPr id="602" name="bg object 602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0053379" y="3590129"/>
            <a:ext cx="169819" cy="76877"/>
          </a:xfrm>
          <a:prstGeom prst="rect">
            <a:avLst/>
          </a:prstGeom>
        </p:spPr>
      </p:pic>
      <p:pic>
        <p:nvPicPr>
          <p:cNvPr id="603" name="bg object 603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727469" y="3685456"/>
            <a:ext cx="105608" cy="92253"/>
          </a:xfrm>
          <a:prstGeom prst="rect">
            <a:avLst/>
          </a:prstGeom>
        </p:spPr>
      </p:pic>
      <p:pic>
        <p:nvPicPr>
          <p:cNvPr id="604" name="bg object 604"/>
          <p:cNvPicPr/>
          <p:nvPr/>
        </p:nvPicPr>
        <p:blipFill>
          <a:blip r:embed="rId258" cstate="print"/>
          <a:stretch>
            <a:fillRect/>
          </a:stretch>
        </p:blipFill>
        <p:spPr>
          <a:xfrm>
            <a:off x="9965385" y="5108118"/>
            <a:ext cx="269198" cy="210643"/>
          </a:xfrm>
          <a:prstGeom prst="rect">
            <a:avLst/>
          </a:prstGeom>
        </p:spPr>
      </p:pic>
      <p:pic>
        <p:nvPicPr>
          <p:cNvPr id="605" name="bg object 605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9818081" y="3685456"/>
            <a:ext cx="148697" cy="92253"/>
          </a:xfrm>
          <a:prstGeom prst="rect">
            <a:avLst/>
          </a:prstGeom>
        </p:spPr>
      </p:pic>
      <p:pic>
        <p:nvPicPr>
          <p:cNvPr id="606" name="bg object 60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935940" y="3700832"/>
            <a:ext cx="105608" cy="107628"/>
          </a:xfrm>
          <a:prstGeom prst="rect">
            <a:avLst/>
          </a:prstGeom>
        </p:spPr>
      </p:pic>
      <p:pic>
        <p:nvPicPr>
          <p:cNvPr id="607" name="bg object 607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0021274" y="3677768"/>
            <a:ext cx="105608" cy="107628"/>
          </a:xfrm>
          <a:prstGeom prst="rect">
            <a:avLst/>
          </a:prstGeom>
        </p:spPr>
      </p:pic>
      <p:pic>
        <p:nvPicPr>
          <p:cNvPr id="608" name="bg object 608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0101324" y="3689300"/>
            <a:ext cx="84487" cy="92253"/>
          </a:xfrm>
          <a:prstGeom prst="rect">
            <a:avLst/>
          </a:prstGeom>
        </p:spPr>
      </p:pic>
      <p:pic>
        <p:nvPicPr>
          <p:cNvPr id="609" name="bg object 609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0154973" y="3700832"/>
            <a:ext cx="84487" cy="76877"/>
          </a:xfrm>
          <a:prstGeom prst="rect">
            <a:avLst/>
          </a:prstGeom>
        </p:spPr>
      </p:pic>
      <p:pic>
        <p:nvPicPr>
          <p:cNvPr id="610" name="bg object 610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9773599" y="5115806"/>
            <a:ext cx="126731" cy="92253"/>
          </a:xfrm>
          <a:prstGeom prst="rect">
            <a:avLst/>
          </a:prstGeom>
        </p:spPr>
      </p:pic>
      <p:pic>
        <p:nvPicPr>
          <p:cNvPr id="611" name="bg object 611"/>
          <p:cNvPicPr/>
          <p:nvPr/>
        </p:nvPicPr>
        <p:blipFill>
          <a:blip r:embed="rId257" cstate="print"/>
          <a:stretch>
            <a:fillRect/>
          </a:stretch>
        </p:blipFill>
        <p:spPr>
          <a:xfrm>
            <a:off x="9885333" y="5131181"/>
            <a:ext cx="84487" cy="76877"/>
          </a:xfrm>
          <a:prstGeom prst="rect">
            <a:avLst/>
          </a:prstGeom>
        </p:spPr>
      </p:pic>
      <p:pic>
        <p:nvPicPr>
          <p:cNvPr id="612" name="bg object 61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083246" y="5131181"/>
            <a:ext cx="105608" cy="76877"/>
          </a:xfrm>
          <a:prstGeom prst="rect">
            <a:avLst/>
          </a:prstGeom>
        </p:spPr>
      </p:pic>
      <p:pic>
        <p:nvPicPr>
          <p:cNvPr id="613" name="bg object 613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9722590" y="5226509"/>
            <a:ext cx="105608" cy="92253"/>
          </a:xfrm>
          <a:prstGeom prst="rect">
            <a:avLst/>
          </a:prstGeom>
        </p:spPr>
      </p:pic>
      <p:pic>
        <p:nvPicPr>
          <p:cNvPr id="614" name="bg object 614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9813203" y="5226509"/>
            <a:ext cx="148697" cy="92253"/>
          </a:xfrm>
          <a:prstGeom prst="rect">
            <a:avLst/>
          </a:prstGeom>
        </p:spPr>
      </p:pic>
      <p:pic>
        <p:nvPicPr>
          <p:cNvPr id="615" name="bg object 61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931063" y="5241884"/>
            <a:ext cx="105608" cy="107628"/>
          </a:xfrm>
          <a:prstGeom prst="rect">
            <a:avLst/>
          </a:prstGeom>
        </p:spPr>
      </p:pic>
      <p:pic>
        <p:nvPicPr>
          <p:cNvPr id="616" name="bg object 616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0016395" y="5218821"/>
            <a:ext cx="105608" cy="107628"/>
          </a:xfrm>
          <a:prstGeom prst="rect">
            <a:avLst/>
          </a:prstGeom>
        </p:spPr>
      </p:pic>
      <p:pic>
        <p:nvPicPr>
          <p:cNvPr id="617" name="bg object 617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0096446" y="5230353"/>
            <a:ext cx="84487" cy="92253"/>
          </a:xfrm>
          <a:prstGeom prst="rect">
            <a:avLst/>
          </a:prstGeom>
        </p:spPr>
      </p:pic>
      <p:pic>
        <p:nvPicPr>
          <p:cNvPr id="618" name="bg object 618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0150096" y="5241884"/>
            <a:ext cx="84487" cy="76877"/>
          </a:xfrm>
          <a:prstGeom prst="rect">
            <a:avLst/>
          </a:prstGeom>
        </p:spPr>
      </p:pic>
      <p:pic>
        <p:nvPicPr>
          <p:cNvPr id="619" name="bg object 619"/>
          <p:cNvPicPr/>
          <p:nvPr/>
        </p:nvPicPr>
        <p:blipFill>
          <a:blip r:embed="rId260" cstate="print"/>
          <a:stretch>
            <a:fillRect/>
          </a:stretch>
        </p:blipFill>
        <p:spPr>
          <a:xfrm>
            <a:off x="4957037" y="6026735"/>
            <a:ext cx="115230" cy="100657"/>
          </a:xfrm>
          <a:prstGeom prst="rect">
            <a:avLst/>
          </a:prstGeom>
        </p:spPr>
      </p:pic>
      <p:pic>
        <p:nvPicPr>
          <p:cNvPr id="620" name="bg object 620"/>
          <p:cNvPicPr/>
          <p:nvPr/>
        </p:nvPicPr>
        <p:blipFill>
          <a:blip r:embed="rId261" cstate="print"/>
          <a:stretch>
            <a:fillRect/>
          </a:stretch>
        </p:blipFill>
        <p:spPr>
          <a:xfrm>
            <a:off x="5045764" y="6043511"/>
            <a:ext cx="364127" cy="83881"/>
          </a:xfrm>
          <a:prstGeom prst="rect">
            <a:avLst/>
          </a:prstGeom>
        </p:spPr>
      </p:pic>
      <p:pic>
        <p:nvPicPr>
          <p:cNvPr id="621" name="bg object 621"/>
          <p:cNvPicPr/>
          <p:nvPr/>
        </p:nvPicPr>
        <p:blipFill>
          <a:blip r:embed="rId262" cstate="print"/>
          <a:stretch>
            <a:fillRect/>
          </a:stretch>
        </p:blipFill>
        <p:spPr>
          <a:xfrm>
            <a:off x="4957037" y="6026735"/>
            <a:ext cx="115230" cy="100657"/>
          </a:xfrm>
          <a:prstGeom prst="rect">
            <a:avLst/>
          </a:prstGeom>
        </p:spPr>
      </p:pic>
      <p:pic>
        <p:nvPicPr>
          <p:cNvPr id="622" name="bg object 622"/>
          <p:cNvPicPr/>
          <p:nvPr/>
        </p:nvPicPr>
        <p:blipFill>
          <a:blip r:embed="rId263" cstate="print"/>
          <a:stretch>
            <a:fillRect/>
          </a:stretch>
        </p:blipFill>
        <p:spPr>
          <a:xfrm>
            <a:off x="5045764" y="6043511"/>
            <a:ext cx="364127" cy="83881"/>
          </a:xfrm>
          <a:prstGeom prst="rect">
            <a:avLst/>
          </a:prstGeom>
        </p:spPr>
      </p:pic>
      <p:pic>
        <p:nvPicPr>
          <p:cNvPr id="623" name="bg object 623"/>
          <p:cNvPicPr/>
          <p:nvPr/>
        </p:nvPicPr>
        <p:blipFill>
          <a:blip r:embed="rId264" cstate="print"/>
          <a:stretch>
            <a:fillRect/>
          </a:stretch>
        </p:blipFill>
        <p:spPr>
          <a:xfrm>
            <a:off x="5916269" y="2690328"/>
            <a:ext cx="149732" cy="130795"/>
          </a:xfrm>
          <a:prstGeom prst="rect">
            <a:avLst/>
          </a:prstGeom>
        </p:spPr>
      </p:pic>
      <p:pic>
        <p:nvPicPr>
          <p:cNvPr id="624" name="bg object 624"/>
          <p:cNvPicPr/>
          <p:nvPr/>
        </p:nvPicPr>
        <p:blipFill>
          <a:blip r:embed="rId265" cstate="print"/>
          <a:stretch>
            <a:fillRect/>
          </a:stretch>
        </p:blipFill>
        <p:spPr>
          <a:xfrm>
            <a:off x="6046535" y="2679428"/>
            <a:ext cx="89839" cy="152594"/>
          </a:xfrm>
          <a:prstGeom prst="rect">
            <a:avLst/>
          </a:prstGeom>
        </p:spPr>
      </p:pic>
      <p:pic>
        <p:nvPicPr>
          <p:cNvPr id="625" name="bg object 625"/>
          <p:cNvPicPr/>
          <p:nvPr/>
        </p:nvPicPr>
        <p:blipFill>
          <a:blip r:embed="rId266" cstate="print"/>
          <a:stretch>
            <a:fillRect/>
          </a:stretch>
        </p:blipFill>
        <p:spPr>
          <a:xfrm>
            <a:off x="6101935" y="2712128"/>
            <a:ext cx="149732" cy="108996"/>
          </a:xfrm>
          <a:prstGeom prst="rect">
            <a:avLst/>
          </a:prstGeom>
        </p:spPr>
      </p:pic>
      <p:pic>
        <p:nvPicPr>
          <p:cNvPr id="626" name="bg object 626"/>
          <p:cNvPicPr/>
          <p:nvPr/>
        </p:nvPicPr>
        <p:blipFill>
          <a:blip r:embed="rId267" cstate="print"/>
          <a:stretch>
            <a:fillRect/>
          </a:stretch>
        </p:blipFill>
        <p:spPr>
          <a:xfrm>
            <a:off x="6209744" y="2717577"/>
            <a:ext cx="149732" cy="108996"/>
          </a:xfrm>
          <a:prstGeom prst="rect">
            <a:avLst/>
          </a:prstGeom>
        </p:spPr>
      </p:pic>
      <p:pic>
        <p:nvPicPr>
          <p:cNvPr id="627" name="bg object 627"/>
          <p:cNvPicPr/>
          <p:nvPr/>
        </p:nvPicPr>
        <p:blipFill>
          <a:blip r:embed="rId266" cstate="print"/>
          <a:stretch>
            <a:fillRect/>
          </a:stretch>
        </p:blipFill>
        <p:spPr>
          <a:xfrm>
            <a:off x="6325037" y="2712128"/>
            <a:ext cx="149732" cy="108996"/>
          </a:xfrm>
          <a:prstGeom prst="rect">
            <a:avLst/>
          </a:prstGeom>
        </p:spPr>
      </p:pic>
      <p:pic>
        <p:nvPicPr>
          <p:cNvPr id="628" name="bg object 628"/>
          <p:cNvPicPr/>
          <p:nvPr/>
        </p:nvPicPr>
        <p:blipFill>
          <a:blip r:embed="rId265" cstate="print"/>
          <a:stretch>
            <a:fillRect/>
          </a:stretch>
        </p:blipFill>
        <p:spPr>
          <a:xfrm>
            <a:off x="6447817" y="2679428"/>
            <a:ext cx="89839" cy="152594"/>
          </a:xfrm>
          <a:prstGeom prst="rect">
            <a:avLst/>
          </a:prstGeom>
        </p:spPr>
      </p:pic>
      <p:pic>
        <p:nvPicPr>
          <p:cNvPr id="629" name="bg object 629"/>
          <p:cNvPicPr/>
          <p:nvPr/>
        </p:nvPicPr>
        <p:blipFill>
          <a:blip r:embed="rId268" cstate="print"/>
          <a:stretch>
            <a:fillRect/>
          </a:stretch>
        </p:blipFill>
        <p:spPr>
          <a:xfrm>
            <a:off x="6503218" y="2712128"/>
            <a:ext cx="265025" cy="108996"/>
          </a:xfrm>
          <a:prstGeom prst="rect">
            <a:avLst/>
          </a:prstGeom>
        </p:spPr>
      </p:pic>
      <p:pic>
        <p:nvPicPr>
          <p:cNvPr id="630" name="bg object 630"/>
          <p:cNvPicPr/>
          <p:nvPr/>
        </p:nvPicPr>
        <p:blipFill>
          <a:blip r:embed="rId269" cstate="print"/>
          <a:stretch>
            <a:fillRect/>
          </a:stretch>
        </p:blipFill>
        <p:spPr>
          <a:xfrm>
            <a:off x="6726319" y="2679428"/>
            <a:ext cx="149732" cy="152594"/>
          </a:xfrm>
          <a:prstGeom prst="rect">
            <a:avLst/>
          </a:prstGeom>
        </p:spPr>
      </p:pic>
      <p:pic>
        <p:nvPicPr>
          <p:cNvPr id="631" name="bg object 631"/>
          <p:cNvPicPr/>
          <p:nvPr/>
        </p:nvPicPr>
        <p:blipFill>
          <a:blip r:embed="rId270" cstate="print"/>
          <a:stretch>
            <a:fillRect/>
          </a:stretch>
        </p:blipFill>
        <p:spPr>
          <a:xfrm>
            <a:off x="5916269" y="2690328"/>
            <a:ext cx="149732" cy="130795"/>
          </a:xfrm>
          <a:prstGeom prst="rect">
            <a:avLst/>
          </a:prstGeom>
        </p:spPr>
      </p:pic>
      <p:pic>
        <p:nvPicPr>
          <p:cNvPr id="632" name="bg object 632"/>
          <p:cNvPicPr/>
          <p:nvPr/>
        </p:nvPicPr>
        <p:blipFill>
          <a:blip r:embed="rId271" cstate="print"/>
          <a:stretch>
            <a:fillRect/>
          </a:stretch>
        </p:blipFill>
        <p:spPr>
          <a:xfrm>
            <a:off x="6046535" y="2679428"/>
            <a:ext cx="89839" cy="152594"/>
          </a:xfrm>
          <a:prstGeom prst="rect">
            <a:avLst/>
          </a:prstGeom>
        </p:spPr>
      </p:pic>
      <p:pic>
        <p:nvPicPr>
          <p:cNvPr id="633" name="bg object 633"/>
          <p:cNvPicPr/>
          <p:nvPr/>
        </p:nvPicPr>
        <p:blipFill>
          <a:blip r:embed="rId272" cstate="print"/>
          <a:stretch>
            <a:fillRect/>
          </a:stretch>
        </p:blipFill>
        <p:spPr>
          <a:xfrm>
            <a:off x="6101935" y="2712128"/>
            <a:ext cx="149732" cy="108996"/>
          </a:xfrm>
          <a:prstGeom prst="rect">
            <a:avLst/>
          </a:prstGeom>
        </p:spPr>
      </p:pic>
      <p:pic>
        <p:nvPicPr>
          <p:cNvPr id="634" name="bg object 634"/>
          <p:cNvPicPr/>
          <p:nvPr/>
        </p:nvPicPr>
        <p:blipFill>
          <a:blip r:embed="rId273" cstate="print"/>
          <a:stretch>
            <a:fillRect/>
          </a:stretch>
        </p:blipFill>
        <p:spPr>
          <a:xfrm>
            <a:off x="6209744" y="2717577"/>
            <a:ext cx="149732" cy="108996"/>
          </a:xfrm>
          <a:prstGeom prst="rect">
            <a:avLst/>
          </a:prstGeom>
        </p:spPr>
      </p:pic>
      <p:pic>
        <p:nvPicPr>
          <p:cNvPr id="635" name="bg object 635"/>
          <p:cNvPicPr/>
          <p:nvPr/>
        </p:nvPicPr>
        <p:blipFill>
          <a:blip r:embed="rId272" cstate="print"/>
          <a:stretch>
            <a:fillRect/>
          </a:stretch>
        </p:blipFill>
        <p:spPr>
          <a:xfrm>
            <a:off x="6325037" y="2712128"/>
            <a:ext cx="149732" cy="108996"/>
          </a:xfrm>
          <a:prstGeom prst="rect">
            <a:avLst/>
          </a:prstGeom>
        </p:spPr>
      </p:pic>
      <p:pic>
        <p:nvPicPr>
          <p:cNvPr id="636" name="bg object 636"/>
          <p:cNvPicPr/>
          <p:nvPr/>
        </p:nvPicPr>
        <p:blipFill>
          <a:blip r:embed="rId271" cstate="print"/>
          <a:stretch>
            <a:fillRect/>
          </a:stretch>
        </p:blipFill>
        <p:spPr>
          <a:xfrm>
            <a:off x="6447817" y="2679428"/>
            <a:ext cx="89839" cy="152594"/>
          </a:xfrm>
          <a:prstGeom prst="rect">
            <a:avLst/>
          </a:prstGeom>
        </p:spPr>
      </p:pic>
      <p:pic>
        <p:nvPicPr>
          <p:cNvPr id="637" name="bg object 637"/>
          <p:cNvPicPr/>
          <p:nvPr/>
        </p:nvPicPr>
        <p:blipFill>
          <a:blip r:embed="rId274" cstate="print"/>
          <a:stretch>
            <a:fillRect/>
          </a:stretch>
        </p:blipFill>
        <p:spPr>
          <a:xfrm>
            <a:off x="6503218" y="2712128"/>
            <a:ext cx="265025" cy="108996"/>
          </a:xfrm>
          <a:prstGeom prst="rect">
            <a:avLst/>
          </a:prstGeom>
        </p:spPr>
      </p:pic>
      <p:pic>
        <p:nvPicPr>
          <p:cNvPr id="638" name="bg object 638"/>
          <p:cNvPicPr/>
          <p:nvPr/>
        </p:nvPicPr>
        <p:blipFill>
          <a:blip r:embed="rId275" cstate="print"/>
          <a:stretch>
            <a:fillRect/>
          </a:stretch>
        </p:blipFill>
        <p:spPr>
          <a:xfrm>
            <a:off x="6726319" y="2679428"/>
            <a:ext cx="149732" cy="152594"/>
          </a:xfrm>
          <a:prstGeom prst="rect">
            <a:avLst/>
          </a:prstGeom>
        </p:spPr>
      </p:pic>
      <p:pic>
        <p:nvPicPr>
          <p:cNvPr id="639" name="bg object 639"/>
          <p:cNvPicPr/>
          <p:nvPr/>
        </p:nvPicPr>
        <p:blipFill>
          <a:blip r:embed="rId276" cstate="print"/>
          <a:stretch>
            <a:fillRect/>
          </a:stretch>
        </p:blipFill>
        <p:spPr>
          <a:xfrm>
            <a:off x="10953578" y="1436753"/>
            <a:ext cx="133778" cy="97383"/>
          </a:xfrm>
          <a:prstGeom prst="rect">
            <a:avLst/>
          </a:prstGeom>
        </p:spPr>
      </p:pic>
      <p:pic>
        <p:nvPicPr>
          <p:cNvPr id="640" name="bg object 640"/>
          <p:cNvPicPr/>
          <p:nvPr/>
        </p:nvPicPr>
        <p:blipFill>
          <a:blip r:embed="rId277" cstate="print"/>
          <a:stretch>
            <a:fillRect/>
          </a:stretch>
        </p:blipFill>
        <p:spPr>
          <a:xfrm>
            <a:off x="10972919" y="1485820"/>
            <a:ext cx="113698" cy="82766"/>
          </a:xfrm>
          <a:prstGeom prst="rect">
            <a:avLst/>
          </a:prstGeom>
        </p:spPr>
      </p:pic>
      <p:pic>
        <p:nvPicPr>
          <p:cNvPr id="641" name="bg object 641"/>
          <p:cNvPicPr/>
          <p:nvPr/>
        </p:nvPicPr>
        <p:blipFill>
          <a:blip r:embed="rId278" cstate="print"/>
          <a:stretch>
            <a:fillRect/>
          </a:stretch>
        </p:blipFill>
        <p:spPr>
          <a:xfrm>
            <a:off x="10999656" y="1528048"/>
            <a:ext cx="110970" cy="80779"/>
          </a:xfrm>
          <a:prstGeom prst="rect">
            <a:avLst/>
          </a:prstGeom>
        </p:spPr>
      </p:pic>
      <p:pic>
        <p:nvPicPr>
          <p:cNvPr id="642" name="bg object 642"/>
          <p:cNvPicPr/>
          <p:nvPr/>
        </p:nvPicPr>
        <p:blipFill>
          <a:blip r:embed="rId279" cstate="print"/>
          <a:stretch>
            <a:fillRect/>
          </a:stretch>
        </p:blipFill>
        <p:spPr>
          <a:xfrm>
            <a:off x="11010161" y="1559822"/>
            <a:ext cx="131622" cy="65152"/>
          </a:xfrm>
          <a:prstGeom prst="rect">
            <a:avLst/>
          </a:prstGeom>
        </p:spPr>
      </p:pic>
      <p:pic>
        <p:nvPicPr>
          <p:cNvPr id="643" name="bg object 643"/>
          <p:cNvPicPr/>
          <p:nvPr/>
        </p:nvPicPr>
        <p:blipFill>
          <a:blip r:embed="rId280" cstate="print"/>
          <a:stretch>
            <a:fillRect/>
          </a:stretch>
        </p:blipFill>
        <p:spPr>
          <a:xfrm>
            <a:off x="11015499" y="1577655"/>
            <a:ext cx="138284" cy="79594"/>
          </a:xfrm>
          <a:prstGeom prst="rect">
            <a:avLst/>
          </a:prstGeom>
        </p:spPr>
      </p:pic>
      <p:pic>
        <p:nvPicPr>
          <p:cNvPr id="644" name="bg object 644"/>
          <p:cNvPicPr/>
          <p:nvPr/>
        </p:nvPicPr>
        <p:blipFill>
          <a:blip r:embed="rId281" cstate="print"/>
          <a:stretch>
            <a:fillRect/>
          </a:stretch>
        </p:blipFill>
        <p:spPr>
          <a:xfrm>
            <a:off x="11029760" y="1591106"/>
            <a:ext cx="154084" cy="106186"/>
          </a:xfrm>
          <a:prstGeom prst="rect">
            <a:avLst/>
          </a:prstGeom>
        </p:spPr>
      </p:pic>
      <p:pic>
        <p:nvPicPr>
          <p:cNvPr id="645" name="bg object 645"/>
          <p:cNvPicPr/>
          <p:nvPr/>
        </p:nvPicPr>
        <p:blipFill>
          <a:blip r:embed="rId282" cstate="print"/>
          <a:stretch>
            <a:fillRect/>
          </a:stretch>
        </p:blipFill>
        <p:spPr>
          <a:xfrm>
            <a:off x="11080178" y="1655526"/>
            <a:ext cx="139407" cy="101480"/>
          </a:xfrm>
          <a:prstGeom prst="rect">
            <a:avLst/>
          </a:prstGeom>
        </p:spPr>
      </p:pic>
      <p:pic>
        <p:nvPicPr>
          <p:cNvPr id="646" name="bg object 646"/>
          <p:cNvPicPr/>
          <p:nvPr/>
        </p:nvPicPr>
        <p:blipFill>
          <a:blip r:embed="rId283" cstate="print"/>
          <a:stretch>
            <a:fillRect/>
          </a:stretch>
        </p:blipFill>
        <p:spPr>
          <a:xfrm>
            <a:off x="11109282" y="1697479"/>
            <a:ext cx="109891" cy="75671"/>
          </a:xfrm>
          <a:prstGeom prst="rect">
            <a:avLst/>
          </a:prstGeom>
        </p:spPr>
      </p:pic>
      <p:pic>
        <p:nvPicPr>
          <p:cNvPr id="647" name="bg object 647"/>
          <p:cNvPicPr/>
          <p:nvPr/>
        </p:nvPicPr>
        <p:blipFill>
          <a:blip r:embed="rId284" cstate="print"/>
          <a:stretch>
            <a:fillRect/>
          </a:stretch>
        </p:blipFill>
        <p:spPr>
          <a:xfrm>
            <a:off x="11130010" y="1720088"/>
            <a:ext cx="120482" cy="87704"/>
          </a:xfrm>
          <a:prstGeom prst="rect">
            <a:avLst/>
          </a:prstGeom>
        </p:spPr>
      </p:pic>
      <p:pic>
        <p:nvPicPr>
          <p:cNvPr id="648" name="bg object 648"/>
          <p:cNvPicPr/>
          <p:nvPr/>
        </p:nvPicPr>
        <p:blipFill>
          <a:blip r:embed="rId285" cstate="print"/>
          <a:stretch>
            <a:fillRect/>
          </a:stretch>
        </p:blipFill>
        <p:spPr>
          <a:xfrm>
            <a:off x="11164043" y="1758471"/>
            <a:ext cx="119202" cy="86772"/>
          </a:xfrm>
          <a:prstGeom prst="rect">
            <a:avLst/>
          </a:prstGeom>
        </p:spPr>
      </p:pic>
      <p:pic>
        <p:nvPicPr>
          <p:cNvPr id="649" name="bg object 649"/>
          <p:cNvPicPr/>
          <p:nvPr/>
        </p:nvPicPr>
        <p:blipFill>
          <a:blip r:embed="rId286" cstate="print"/>
          <a:stretch>
            <a:fillRect/>
          </a:stretch>
        </p:blipFill>
        <p:spPr>
          <a:xfrm>
            <a:off x="11190327" y="1795342"/>
            <a:ext cx="145770" cy="93119"/>
          </a:xfrm>
          <a:prstGeom prst="rect">
            <a:avLst/>
          </a:prstGeom>
        </p:spPr>
      </p:pic>
      <p:pic>
        <p:nvPicPr>
          <p:cNvPr id="650" name="bg object 650"/>
          <p:cNvPicPr/>
          <p:nvPr/>
        </p:nvPicPr>
        <p:blipFill>
          <a:blip r:embed="rId287" cstate="print"/>
          <a:stretch>
            <a:fillRect/>
          </a:stretch>
        </p:blipFill>
        <p:spPr>
          <a:xfrm>
            <a:off x="10953578" y="1436753"/>
            <a:ext cx="133778" cy="97383"/>
          </a:xfrm>
          <a:prstGeom prst="rect">
            <a:avLst/>
          </a:prstGeom>
        </p:spPr>
      </p:pic>
      <p:pic>
        <p:nvPicPr>
          <p:cNvPr id="651" name="bg object 651"/>
          <p:cNvPicPr/>
          <p:nvPr/>
        </p:nvPicPr>
        <p:blipFill>
          <a:blip r:embed="rId288" cstate="print"/>
          <a:stretch>
            <a:fillRect/>
          </a:stretch>
        </p:blipFill>
        <p:spPr>
          <a:xfrm>
            <a:off x="10972919" y="1485820"/>
            <a:ext cx="113698" cy="82766"/>
          </a:xfrm>
          <a:prstGeom prst="rect">
            <a:avLst/>
          </a:prstGeom>
        </p:spPr>
      </p:pic>
      <p:pic>
        <p:nvPicPr>
          <p:cNvPr id="652" name="bg object 652"/>
          <p:cNvPicPr/>
          <p:nvPr/>
        </p:nvPicPr>
        <p:blipFill>
          <a:blip r:embed="rId289" cstate="print"/>
          <a:stretch>
            <a:fillRect/>
          </a:stretch>
        </p:blipFill>
        <p:spPr>
          <a:xfrm>
            <a:off x="10999656" y="1528048"/>
            <a:ext cx="110970" cy="80779"/>
          </a:xfrm>
          <a:prstGeom prst="rect">
            <a:avLst/>
          </a:prstGeom>
        </p:spPr>
      </p:pic>
      <p:pic>
        <p:nvPicPr>
          <p:cNvPr id="653" name="bg object 653"/>
          <p:cNvPicPr/>
          <p:nvPr/>
        </p:nvPicPr>
        <p:blipFill>
          <a:blip r:embed="rId290" cstate="print"/>
          <a:stretch>
            <a:fillRect/>
          </a:stretch>
        </p:blipFill>
        <p:spPr>
          <a:xfrm>
            <a:off x="11010161" y="1559822"/>
            <a:ext cx="131622" cy="65152"/>
          </a:xfrm>
          <a:prstGeom prst="rect">
            <a:avLst/>
          </a:prstGeom>
        </p:spPr>
      </p:pic>
      <p:pic>
        <p:nvPicPr>
          <p:cNvPr id="654" name="bg object 654"/>
          <p:cNvPicPr/>
          <p:nvPr/>
        </p:nvPicPr>
        <p:blipFill>
          <a:blip r:embed="rId291" cstate="print"/>
          <a:stretch>
            <a:fillRect/>
          </a:stretch>
        </p:blipFill>
        <p:spPr>
          <a:xfrm>
            <a:off x="11015499" y="1577655"/>
            <a:ext cx="138284" cy="79594"/>
          </a:xfrm>
          <a:prstGeom prst="rect">
            <a:avLst/>
          </a:prstGeom>
        </p:spPr>
      </p:pic>
      <p:pic>
        <p:nvPicPr>
          <p:cNvPr id="655" name="bg object 655"/>
          <p:cNvPicPr/>
          <p:nvPr/>
        </p:nvPicPr>
        <p:blipFill>
          <a:blip r:embed="rId292" cstate="print"/>
          <a:stretch>
            <a:fillRect/>
          </a:stretch>
        </p:blipFill>
        <p:spPr>
          <a:xfrm>
            <a:off x="11029760" y="1591106"/>
            <a:ext cx="154084" cy="106186"/>
          </a:xfrm>
          <a:prstGeom prst="rect">
            <a:avLst/>
          </a:prstGeom>
        </p:spPr>
      </p:pic>
      <p:pic>
        <p:nvPicPr>
          <p:cNvPr id="656" name="bg object 656"/>
          <p:cNvPicPr/>
          <p:nvPr/>
        </p:nvPicPr>
        <p:blipFill>
          <a:blip r:embed="rId293" cstate="print"/>
          <a:stretch>
            <a:fillRect/>
          </a:stretch>
        </p:blipFill>
        <p:spPr>
          <a:xfrm>
            <a:off x="11080178" y="1655526"/>
            <a:ext cx="139407" cy="101480"/>
          </a:xfrm>
          <a:prstGeom prst="rect">
            <a:avLst/>
          </a:prstGeom>
        </p:spPr>
      </p:pic>
      <p:pic>
        <p:nvPicPr>
          <p:cNvPr id="657" name="bg object 657"/>
          <p:cNvPicPr/>
          <p:nvPr/>
        </p:nvPicPr>
        <p:blipFill>
          <a:blip r:embed="rId294" cstate="print"/>
          <a:stretch>
            <a:fillRect/>
          </a:stretch>
        </p:blipFill>
        <p:spPr>
          <a:xfrm>
            <a:off x="11109282" y="1697479"/>
            <a:ext cx="109891" cy="75671"/>
          </a:xfrm>
          <a:prstGeom prst="rect">
            <a:avLst/>
          </a:prstGeom>
        </p:spPr>
      </p:pic>
      <p:pic>
        <p:nvPicPr>
          <p:cNvPr id="658" name="bg object 658"/>
          <p:cNvPicPr/>
          <p:nvPr/>
        </p:nvPicPr>
        <p:blipFill>
          <a:blip r:embed="rId295" cstate="print"/>
          <a:stretch>
            <a:fillRect/>
          </a:stretch>
        </p:blipFill>
        <p:spPr>
          <a:xfrm>
            <a:off x="11130010" y="1720088"/>
            <a:ext cx="120482" cy="87704"/>
          </a:xfrm>
          <a:prstGeom prst="rect">
            <a:avLst/>
          </a:prstGeom>
        </p:spPr>
      </p:pic>
      <p:pic>
        <p:nvPicPr>
          <p:cNvPr id="659" name="bg object 659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11164043" y="1758471"/>
            <a:ext cx="119202" cy="86772"/>
          </a:xfrm>
          <a:prstGeom prst="rect">
            <a:avLst/>
          </a:prstGeom>
        </p:spPr>
      </p:pic>
      <p:pic>
        <p:nvPicPr>
          <p:cNvPr id="660" name="bg object 660"/>
          <p:cNvPicPr/>
          <p:nvPr/>
        </p:nvPicPr>
        <p:blipFill>
          <a:blip r:embed="rId297" cstate="print"/>
          <a:stretch>
            <a:fillRect/>
          </a:stretch>
        </p:blipFill>
        <p:spPr>
          <a:xfrm>
            <a:off x="11190327" y="1795342"/>
            <a:ext cx="145770" cy="93119"/>
          </a:xfrm>
          <a:prstGeom prst="rect">
            <a:avLst/>
          </a:prstGeom>
        </p:spPr>
      </p:pic>
      <p:pic>
        <p:nvPicPr>
          <p:cNvPr id="661" name="bg object 661"/>
          <p:cNvPicPr/>
          <p:nvPr/>
        </p:nvPicPr>
        <p:blipFill>
          <a:blip r:embed="rId247" cstate="print"/>
          <a:stretch>
            <a:fillRect/>
          </a:stretch>
        </p:blipFill>
        <p:spPr>
          <a:xfrm>
            <a:off x="11055259" y="2113002"/>
            <a:ext cx="105608" cy="92253"/>
          </a:xfrm>
          <a:prstGeom prst="rect">
            <a:avLst/>
          </a:prstGeom>
        </p:spPr>
      </p:pic>
      <p:pic>
        <p:nvPicPr>
          <p:cNvPr id="662" name="bg object 662"/>
          <p:cNvPicPr/>
          <p:nvPr/>
        </p:nvPicPr>
        <p:blipFill>
          <a:blip r:embed="rId298" cstate="print"/>
          <a:stretch>
            <a:fillRect/>
          </a:stretch>
        </p:blipFill>
        <p:spPr>
          <a:xfrm>
            <a:off x="11130031" y="2128377"/>
            <a:ext cx="105608" cy="76877"/>
          </a:xfrm>
          <a:prstGeom prst="rect">
            <a:avLst/>
          </a:prstGeom>
        </p:spPr>
      </p:pic>
      <p:pic>
        <p:nvPicPr>
          <p:cNvPr id="663" name="bg object 663"/>
          <p:cNvPicPr/>
          <p:nvPr/>
        </p:nvPicPr>
        <p:blipFill>
          <a:blip r:embed="rId299" cstate="print"/>
          <a:stretch>
            <a:fillRect/>
          </a:stretch>
        </p:blipFill>
        <p:spPr>
          <a:xfrm>
            <a:off x="11215363" y="2132221"/>
            <a:ext cx="105608" cy="76877"/>
          </a:xfrm>
          <a:prstGeom prst="rect">
            <a:avLst/>
          </a:prstGeom>
        </p:spPr>
      </p:pic>
      <p:pic>
        <p:nvPicPr>
          <p:cNvPr id="664" name="bg object 664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1295415" y="2116845"/>
            <a:ext cx="84487" cy="92253"/>
          </a:xfrm>
          <a:prstGeom prst="rect">
            <a:avLst/>
          </a:prstGeom>
        </p:spPr>
      </p:pic>
      <p:pic>
        <p:nvPicPr>
          <p:cNvPr id="665" name="bg object 665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11052197" y="2223704"/>
            <a:ext cx="105608" cy="92253"/>
          </a:xfrm>
          <a:prstGeom prst="rect">
            <a:avLst/>
          </a:prstGeom>
        </p:spPr>
      </p:pic>
      <p:pic>
        <p:nvPicPr>
          <p:cNvPr id="666" name="bg object 666"/>
          <p:cNvPicPr/>
          <p:nvPr/>
        </p:nvPicPr>
        <p:blipFill>
          <a:blip r:embed="rId299" cstate="print"/>
          <a:stretch>
            <a:fillRect/>
          </a:stretch>
        </p:blipFill>
        <p:spPr>
          <a:xfrm>
            <a:off x="11132249" y="2242924"/>
            <a:ext cx="105608" cy="76877"/>
          </a:xfrm>
          <a:prstGeom prst="rect">
            <a:avLst/>
          </a:prstGeom>
        </p:spPr>
      </p:pic>
      <p:pic>
        <p:nvPicPr>
          <p:cNvPr id="667" name="bg object 667"/>
          <p:cNvPicPr/>
          <p:nvPr/>
        </p:nvPicPr>
        <p:blipFill>
          <a:blip r:embed="rId300" cstate="print"/>
          <a:stretch>
            <a:fillRect/>
          </a:stretch>
        </p:blipFill>
        <p:spPr>
          <a:xfrm>
            <a:off x="11207020" y="2105314"/>
            <a:ext cx="252933" cy="218331"/>
          </a:xfrm>
          <a:prstGeom prst="rect">
            <a:avLst/>
          </a:prstGeom>
        </p:spPr>
      </p:pic>
      <p:pic>
        <p:nvPicPr>
          <p:cNvPr id="668" name="bg object 668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1357408" y="2216017"/>
            <a:ext cx="105608" cy="107628"/>
          </a:xfrm>
          <a:prstGeom prst="rect">
            <a:avLst/>
          </a:prstGeom>
        </p:spPr>
      </p:pic>
      <p:pic>
        <p:nvPicPr>
          <p:cNvPr id="669" name="bg object 669"/>
          <p:cNvPicPr/>
          <p:nvPr/>
        </p:nvPicPr>
        <p:blipFill>
          <a:blip r:embed="rId301" cstate="print"/>
          <a:stretch>
            <a:fillRect/>
          </a:stretch>
        </p:blipFill>
        <p:spPr>
          <a:xfrm>
            <a:off x="11837378" y="2251206"/>
            <a:ext cx="105608" cy="92253"/>
          </a:xfrm>
          <a:prstGeom prst="rect">
            <a:avLst/>
          </a:prstGeom>
        </p:spPr>
      </p:pic>
      <p:pic>
        <p:nvPicPr>
          <p:cNvPr id="670" name="bg object 670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1901588" y="2270425"/>
            <a:ext cx="105608" cy="92253"/>
          </a:xfrm>
          <a:prstGeom prst="rect">
            <a:avLst/>
          </a:prstGeom>
        </p:spPr>
      </p:pic>
      <p:pic>
        <p:nvPicPr>
          <p:cNvPr id="671" name="bg object 671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1981640" y="2266581"/>
            <a:ext cx="105608" cy="76877"/>
          </a:xfrm>
          <a:prstGeom prst="rect">
            <a:avLst/>
          </a:prstGeom>
        </p:spPr>
      </p:pic>
      <p:pic>
        <p:nvPicPr>
          <p:cNvPr id="672" name="bg object 672"/>
          <p:cNvPicPr/>
          <p:nvPr/>
        </p:nvPicPr>
        <p:blipFill>
          <a:blip r:embed="rId302" cstate="print"/>
          <a:stretch>
            <a:fillRect/>
          </a:stretch>
        </p:blipFill>
        <p:spPr>
          <a:xfrm>
            <a:off x="12056410" y="2243517"/>
            <a:ext cx="135589" cy="107628"/>
          </a:xfrm>
          <a:prstGeom prst="rect">
            <a:avLst/>
          </a:prstGeom>
        </p:spPr>
      </p:pic>
      <p:pic>
        <p:nvPicPr>
          <p:cNvPr id="673" name="bg object 673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1555285" y="1181505"/>
            <a:ext cx="148697" cy="92253"/>
          </a:xfrm>
          <a:prstGeom prst="rect">
            <a:avLst/>
          </a:prstGeom>
        </p:spPr>
      </p:pic>
      <p:pic>
        <p:nvPicPr>
          <p:cNvPr id="674" name="bg object 674"/>
          <p:cNvPicPr/>
          <p:nvPr/>
        </p:nvPicPr>
        <p:blipFill>
          <a:blip r:embed="rId303" cstate="print"/>
          <a:stretch>
            <a:fillRect/>
          </a:stretch>
        </p:blipFill>
        <p:spPr>
          <a:xfrm>
            <a:off x="11673144" y="1196880"/>
            <a:ext cx="84487" cy="76877"/>
          </a:xfrm>
          <a:prstGeom prst="rect">
            <a:avLst/>
          </a:prstGeom>
        </p:spPr>
      </p:pic>
      <p:pic>
        <p:nvPicPr>
          <p:cNvPr id="675" name="bg object 67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1747916" y="1173817"/>
            <a:ext cx="105608" cy="107628"/>
          </a:xfrm>
          <a:prstGeom prst="rect">
            <a:avLst/>
          </a:prstGeom>
        </p:spPr>
      </p:pic>
      <p:pic>
        <p:nvPicPr>
          <p:cNvPr id="676" name="bg object 676"/>
          <p:cNvPicPr/>
          <p:nvPr/>
        </p:nvPicPr>
        <p:blipFill>
          <a:blip r:embed="rId304" cstate="print"/>
          <a:stretch>
            <a:fillRect/>
          </a:stretch>
        </p:blipFill>
        <p:spPr>
          <a:xfrm>
            <a:off x="11827968" y="1196880"/>
            <a:ext cx="302675" cy="76877"/>
          </a:xfrm>
          <a:prstGeom prst="rect">
            <a:avLst/>
          </a:prstGeom>
        </p:spPr>
      </p:pic>
      <p:pic>
        <p:nvPicPr>
          <p:cNvPr id="677" name="bg object 677"/>
          <p:cNvPicPr/>
          <p:nvPr/>
        </p:nvPicPr>
        <p:blipFill>
          <a:blip r:embed="rId305" cstate="print"/>
          <a:stretch>
            <a:fillRect/>
          </a:stretch>
        </p:blipFill>
        <p:spPr>
          <a:xfrm>
            <a:off x="12099805" y="1173817"/>
            <a:ext cx="92194" cy="107628"/>
          </a:xfrm>
          <a:prstGeom prst="rect">
            <a:avLst/>
          </a:prstGeom>
        </p:spPr>
      </p:pic>
      <p:pic>
        <p:nvPicPr>
          <p:cNvPr id="678" name="bg object 67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1621714" y="1292208"/>
            <a:ext cx="105608" cy="92253"/>
          </a:xfrm>
          <a:prstGeom prst="rect">
            <a:avLst/>
          </a:prstGeom>
        </p:spPr>
      </p:pic>
      <p:pic>
        <p:nvPicPr>
          <p:cNvPr id="679" name="bg object 679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11712327" y="1292208"/>
            <a:ext cx="148697" cy="92253"/>
          </a:xfrm>
          <a:prstGeom prst="rect">
            <a:avLst/>
          </a:prstGeom>
        </p:spPr>
      </p:pic>
      <p:pic>
        <p:nvPicPr>
          <p:cNvPr id="680" name="bg object 68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830186" y="1307583"/>
            <a:ext cx="105608" cy="107628"/>
          </a:xfrm>
          <a:prstGeom prst="rect">
            <a:avLst/>
          </a:prstGeom>
        </p:spPr>
      </p:pic>
      <p:pic>
        <p:nvPicPr>
          <p:cNvPr id="681" name="bg object 681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1915518" y="1284520"/>
            <a:ext cx="105608" cy="107628"/>
          </a:xfrm>
          <a:prstGeom prst="rect">
            <a:avLst/>
          </a:prstGeom>
        </p:spPr>
      </p:pic>
      <p:pic>
        <p:nvPicPr>
          <p:cNvPr id="682" name="bg object 68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1995569" y="1296052"/>
            <a:ext cx="84487" cy="92253"/>
          </a:xfrm>
          <a:prstGeom prst="rect">
            <a:avLst/>
          </a:prstGeom>
        </p:spPr>
      </p:pic>
      <p:pic>
        <p:nvPicPr>
          <p:cNvPr id="683" name="bg object 68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2049218" y="1307584"/>
            <a:ext cx="84487" cy="76877"/>
          </a:xfrm>
          <a:prstGeom prst="rect">
            <a:avLst/>
          </a:prstGeom>
        </p:spPr>
      </p:pic>
      <p:pic>
        <p:nvPicPr>
          <p:cNvPr id="684" name="bg object 684"/>
          <p:cNvPicPr/>
          <p:nvPr/>
        </p:nvPicPr>
        <p:blipFill>
          <a:blip r:embed="rId256" cstate="print"/>
          <a:stretch>
            <a:fillRect/>
          </a:stretch>
        </p:blipFill>
        <p:spPr>
          <a:xfrm>
            <a:off x="11055259" y="2113002"/>
            <a:ext cx="105608" cy="92253"/>
          </a:xfrm>
          <a:prstGeom prst="rect">
            <a:avLst/>
          </a:prstGeom>
        </p:spPr>
      </p:pic>
      <p:pic>
        <p:nvPicPr>
          <p:cNvPr id="685" name="bg object 685"/>
          <p:cNvPicPr/>
          <p:nvPr/>
        </p:nvPicPr>
        <p:blipFill>
          <a:blip r:embed="rId306" cstate="print"/>
          <a:stretch>
            <a:fillRect/>
          </a:stretch>
        </p:blipFill>
        <p:spPr>
          <a:xfrm>
            <a:off x="12080644" y="130187"/>
            <a:ext cx="111355" cy="92253"/>
          </a:xfrm>
          <a:prstGeom prst="rect">
            <a:avLst/>
          </a:prstGeom>
        </p:spPr>
      </p:pic>
      <p:pic>
        <p:nvPicPr>
          <p:cNvPr id="686" name="bg object 686"/>
          <p:cNvPicPr/>
          <p:nvPr/>
        </p:nvPicPr>
        <p:blipFill>
          <a:blip r:embed="rId307" cstate="print"/>
          <a:stretch>
            <a:fillRect/>
          </a:stretch>
        </p:blipFill>
        <p:spPr>
          <a:xfrm>
            <a:off x="11130031" y="2128377"/>
            <a:ext cx="105608" cy="76877"/>
          </a:xfrm>
          <a:prstGeom prst="rect">
            <a:avLst/>
          </a:prstGeom>
        </p:spPr>
      </p:pic>
      <p:pic>
        <p:nvPicPr>
          <p:cNvPr id="687" name="bg object 687"/>
          <p:cNvPicPr/>
          <p:nvPr/>
        </p:nvPicPr>
        <p:blipFill>
          <a:blip r:embed="rId308" cstate="print"/>
          <a:stretch>
            <a:fillRect/>
          </a:stretch>
        </p:blipFill>
        <p:spPr>
          <a:xfrm>
            <a:off x="11215363" y="2132221"/>
            <a:ext cx="105608" cy="76877"/>
          </a:xfrm>
          <a:prstGeom prst="rect">
            <a:avLst/>
          </a:prstGeom>
        </p:spPr>
      </p:pic>
      <p:pic>
        <p:nvPicPr>
          <p:cNvPr id="688" name="bg object 688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1295415" y="2116845"/>
            <a:ext cx="84487" cy="92253"/>
          </a:xfrm>
          <a:prstGeom prst="rect">
            <a:avLst/>
          </a:prstGeom>
        </p:spPr>
      </p:pic>
      <p:pic>
        <p:nvPicPr>
          <p:cNvPr id="689" name="bg object 689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11052197" y="2223704"/>
            <a:ext cx="105608" cy="92253"/>
          </a:xfrm>
          <a:prstGeom prst="rect">
            <a:avLst/>
          </a:prstGeom>
        </p:spPr>
      </p:pic>
      <p:pic>
        <p:nvPicPr>
          <p:cNvPr id="690" name="bg object 690"/>
          <p:cNvPicPr/>
          <p:nvPr/>
        </p:nvPicPr>
        <p:blipFill>
          <a:blip r:embed="rId308" cstate="print"/>
          <a:stretch>
            <a:fillRect/>
          </a:stretch>
        </p:blipFill>
        <p:spPr>
          <a:xfrm>
            <a:off x="11132249" y="2242924"/>
            <a:ext cx="105608" cy="76877"/>
          </a:xfrm>
          <a:prstGeom prst="rect">
            <a:avLst/>
          </a:prstGeom>
        </p:spPr>
      </p:pic>
      <p:pic>
        <p:nvPicPr>
          <p:cNvPr id="691" name="bg object 691"/>
          <p:cNvPicPr/>
          <p:nvPr/>
        </p:nvPicPr>
        <p:blipFill>
          <a:blip r:embed="rId309" cstate="print"/>
          <a:stretch>
            <a:fillRect/>
          </a:stretch>
        </p:blipFill>
        <p:spPr>
          <a:xfrm>
            <a:off x="11207020" y="2105314"/>
            <a:ext cx="252933" cy="218331"/>
          </a:xfrm>
          <a:prstGeom prst="rect">
            <a:avLst/>
          </a:prstGeom>
        </p:spPr>
      </p:pic>
      <p:pic>
        <p:nvPicPr>
          <p:cNvPr id="692" name="bg object 692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11357408" y="2216017"/>
            <a:ext cx="105608" cy="107628"/>
          </a:xfrm>
          <a:prstGeom prst="rect">
            <a:avLst/>
          </a:prstGeom>
        </p:spPr>
      </p:pic>
      <p:pic>
        <p:nvPicPr>
          <p:cNvPr id="693" name="bg object 693"/>
          <p:cNvPicPr/>
          <p:nvPr/>
        </p:nvPicPr>
        <p:blipFill>
          <a:blip r:embed="rId310" cstate="print"/>
          <a:stretch>
            <a:fillRect/>
          </a:stretch>
        </p:blipFill>
        <p:spPr>
          <a:xfrm>
            <a:off x="11837378" y="2251206"/>
            <a:ext cx="105608" cy="92253"/>
          </a:xfrm>
          <a:prstGeom prst="rect">
            <a:avLst/>
          </a:prstGeom>
        </p:spPr>
      </p:pic>
      <p:pic>
        <p:nvPicPr>
          <p:cNvPr id="694" name="bg object 694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1901588" y="2270425"/>
            <a:ext cx="105608" cy="92253"/>
          </a:xfrm>
          <a:prstGeom prst="rect">
            <a:avLst/>
          </a:prstGeom>
        </p:spPr>
      </p:pic>
      <p:pic>
        <p:nvPicPr>
          <p:cNvPr id="695" name="bg object 695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11981640" y="2266581"/>
            <a:ext cx="105608" cy="76877"/>
          </a:xfrm>
          <a:prstGeom prst="rect">
            <a:avLst/>
          </a:prstGeom>
        </p:spPr>
      </p:pic>
      <p:pic>
        <p:nvPicPr>
          <p:cNvPr id="696" name="bg object 696"/>
          <p:cNvPicPr/>
          <p:nvPr/>
        </p:nvPicPr>
        <p:blipFill>
          <a:blip r:embed="rId311" cstate="print"/>
          <a:stretch>
            <a:fillRect/>
          </a:stretch>
        </p:blipFill>
        <p:spPr>
          <a:xfrm>
            <a:off x="12056410" y="2243517"/>
            <a:ext cx="135589" cy="107628"/>
          </a:xfrm>
          <a:prstGeom prst="rect">
            <a:avLst/>
          </a:prstGeom>
        </p:spPr>
      </p:pic>
      <p:pic>
        <p:nvPicPr>
          <p:cNvPr id="697" name="bg object 697"/>
          <p:cNvPicPr/>
          <p:nvPr/>
        </p:nvPicPr>
        <p:blipFill>
          <a:blip r:embed="rId312" cstate="print"/>
          <a:stretch>
            <a:fillRect/>
          </a:stretch>
        </p:blipFill>
        <p:spPr>
          <a:xfrm>
            <a:off x="11555285" y="1181505"/>
            <a:ext cx="148697" cy="92253"/>
          </a:xfrm>
          <a:prstGeom prst="rect">
            <a:avLst/>
          </a:prstGeom>
        </p:spPr>
      </p:pic>
      <p:pic>
        <p:nvPicPr>
          <p:cNvPr id="698" name="bg object 698"/>
          <p:cNvPicPr/>
          <p:nvPr/>
        </p:nvPicPr>
        <p:blipFill>
          <a:blip r:embed="rId313" cstate="print"/>
          <a:stretch>
            <a:fillRect/>
          </a:stretch>
        </p:blipFill>
        <p:spPr>
          <a:xfrm>
            <a:off x="11673144" y="1196880"/>
            <a:ext cx="84487" cy="76877"/>
          </a:xfrm>
          <a:prstGeom prst="rect">
            <a:avLst/>
          </a:prstGeom>
        </p:spPr>
      </p:pic>
      <p:pic>
        <p:nvPicPr>
          <p:cNvPr id="699" name="bg object 699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1747916" y="1173817"/>
            <a:ext cx="105608" cy="107628"/>
          </a:xfrm>
          <a:prstGeom prst="rect">
            <a:avLst/>
          </a:prstGeom>
        </p:spPr>
      </p:pic>
      <p:pic>
        <p:nvPicPr>
          <p:cNvPr id="700" name="bg object 700"/>
          <p:cNvPicPr/>
          <p:nvPr/>
        </p:nvPicPr>
        <p:blipFill>
          <a:blip r:embed="rId314" cstate="print"/>
          <a:stretch>
            <a:fillRect/>
          </a:stretch>
        </p:blipFill>
        <p:spPr>
          <a:xfrm>
            <a:off x="11827968" y="1196880"/>
            <a:ext cx="302675" cy="76877"/>
          </a:xfrm>
          <a:prstGeom prst="rect">
            <a:avLst/>
          </a:prstGeom>
        </p:spPr>
      </p:pic>
      <p:pic>
        <p:nvPicPr>
          <p:cNvPr id="701" name="bg object 701"/>
          <p:cNvPicPr/>
          <p:nvPr/>
        </p:nvPicPr>
        <p:blipFill>
          <a:blip r:embed="rId315" cstate="print"/>
          <a:stretch>
            <a:fillRect/>
          </a:stretch>
        </p:blipFill>
        <p:spPr>
          <a:xfrm>
            <a:off x="12099805" y="1173817"/>
            <a:ext cx="92194" cy="107628"/>
          </a:xfrm>
          <a:prstGeom prst="rect">
            <a:avLst/>
          </a:prstGeom>
        </p:spPr>
      </p:pic>
      <p:pic>
        <p:nvPicPr>
          <p:cNvPr id="702" name="bg object 702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1621714" y="1292208"/>
            <a:ext cx="105608" cy="92253"/>
          </a:xfrm>
          <a:prstGeom prst="rect">
            <a:avLst/>
          </a:prstGeom>
        </p:spPr>
      </p:pic>
      <p:pic>
        <p:nvPicPr>
          <p:cNvPr id="703" name="bg object 703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11712327" y="1292208"/>
            <a:ext cx="148697" cy="92253"/>
          </a:xfrm>
          <a:prstGeom prst="rect">
            <a:avLst/>
          </a:prstGeom>
        </p:spPr>
      </p:pic>
      <p:pic>
        <p:nvPicPr>
          <p:cNvPr id="704" name="bg object 70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830186" y="1307583"/>
            <a:ext cx="105608" cy="107628"/>
          </a:xfrm>
          <a:prstGeom prst="rect">
            <a:avLst/>
          </a:prstGeom>
        </p:spPr>
      </p:pic>
      <p:pic>
        <p:nvPicPr>
          <p:cNvPr id="705" name="bg object 705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1915518" y="1284520"/>
            <a:ext cx="105608" cy="107628"/>
          </a:xfrm>
          <a:prstGeom prst="rect">
            <a:avLst/>
          </a:prstGeom>
        </p:spPr>
      </p:pic>
      <p:pic>
        <p:nvPicPr>
          <p:cNvPr id="706" name="bg object 706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1995569" y="1296052"/>
            <a:ext cx="84487" cy="92253"/>
          </a:xfrm>
          <a:prstGeom prst="rect">
            <a:avLst/>
          </a:prstGeom>
        </p:spPr>
      </p:pic>
      <p:pic>
        <p:nvPicPr>
          <p:cNvPr id="707" name="bg object 707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2049218" y="1307584"/>
            <a:ext cx="84487" cy="76877"/>
          </a:xfrm>
          <a:prstGeom prst="rect">
            <a:avLst/>
          </a:prstGeom>
        </p:spPr>
      </p:pic>
      <p:pic>
        <p:nvPicPr>
          <p:cNvPr id="708" name="bg object 708"/>
          <p:cNvPicPr/>
          <p:nvPr/>
        </p:nvPicPr>
        <p:blipFill>
          <a:blip r:embed="rId316" cstate="print"/>
          <a:stretch>
            <a:fillRect/>
          </a:stretch>
        </p:blipFill>
        <p:spPr>
          <a:xfrm>
            <a:off x="10788721" y="66103"/>
            <a:ext cx="115230" cy="100657"/>
          </a:xfrm>
          <a:prstGeom prst="rect">
            <a:avLst/>
          </a:prstGeom>
        </p:spPr>
      </p:pic>
      <p:pic>
        <p:nvPicPr>
          <p:cNvPr id="709" name="bg object 709"/>
          <p:cNvPicPr/>
          <p:nvPr/>
        </p:nvPicPr>
        <p:blipFill>
          <a:blip r:embed="rId317" cstate="print"/>
          <a:stretch>
            <a:fillRect/>
          </a:stretch>
        </p:blipFill>
        <p:spPr>
          <a:xfrm>
            <a:off x="10877448" y="87075"/>
            <a:ext cx="115230" cy="83881"/>
          </a:xfrm>
          <a:prstGeom prst="rect">
            <a:avLst/>
          </a:prstGeom>
        </p:spPr>
      </p:pic>
      <p:pic>
        <p:nvPicPr>
          <p:cNvPr id="710" name="bg object 710"/>
          <p:cNvPicPr/>
          <p:nvPr/>
        </p:nvPicPr>
        <p:blipFill>
          <a:blip r:embed="rId318" cstate="print"/>
          <a:stretch>
            <a:fillRect/>
          </a:stretch>
        </p:blipFill>
        <p:spPr>
          <a:xfrm>
            <a:off x="10960414" y="57716"/>
            <a:ext cx="283465" cy="117433"/>
          </a:xfrm>
          <a:prstGeom prst="rect">
            <a:avLst/>
          </a:prstGeom>
        </p:spPr>
      </p:pic>
      <p:pic>
        <p:nvPicPr>
          <p:cNvPr id="711" name="bg object 711"/>
          <p:cNvPicPr/>
          <p:nvPr/>
        </p:nvPicPr>
        <p:blipFill>
          <a:blip r:embed="rId319" cstate="print"/>
          <a:stretch>
            <a:fillRect/>
          </a:stretch>
        </p:blipFill>
        <p:spPr>
          <a:xfrm>
            <a:off x="9939694" y="2214212"/>
            <a:ext cx="169388" cy="117433"/>
          </a:xfrm>
          <a:prstGeom prst="rect">
            <a:avLst/>
          </a:prstGeom>
        </p:spPr>
      </p:pic>
      <p:pic>
        <p:nvPicPr>
          <p:cNvPr id="712" name="bg object 712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10082579" y="2239377"/>
            <a:ext cx="115230" cy="83881"/>
          </a:xfrm>
          <a:prstGeom prst="rect">
            <a:avLst/>
          </a:prstGeom>
        </p:spPr>
      </p:pic>
      <p:pic>
        <p:nvPicPr>
          <p:cNvPr id="713" name="bg object 713"/>
          <p:cNvPicPr/>
          <p:nvPr/>
        </p:nvPicPr>
        <p:blipFill>
          <a:blip r:embed="rId320" cstate="print"/>
          <a:stretch>
            <a:fillRect/>
          </a:stretch>
        </p:blipFill>
        <p:spPr>
          <a:xfrm>
            <a:off x="10165546" y="2243571"/>
            <a:ext cx="115230" cy="83881"/>
          </a:xfrm>
          <a:prstGeom prst="rect">
            <a:avLst/>
          </a:prstGeom>
        </p:spPr>
      </p:pic>
      <p:pic>
        <p:nvPicPr>
          <p:cNvPr id="714" name="bg object 714"/>
          <p:cNvPicPr/>
          <p:nvPr/>
        </p:nvPicPr>
        <p:blipFill>
          <a:blip r:embed="rId321" cstate="print"/>
          <a:stretch>
            <a:fillRect/>
          </a:stretch>
        </p:blipFill>
        <p:spPr>
          <a:xfrm>
            <a:off x="10248510" y="2214212"/>
            <a:ext cx="163627" cy="117433"/>
          </a:xfrm>
          <a:prstGeom prst="rect">
            <a:avLst/>
          </a:prstGeom>
        </p:spPr>
      </p:pic>
      <p:pic>
        <p:nvPicPr>
          <p:cNvPr id="715" name="bg object 715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10385636" y="2239377"/>
            <a:ext cx="203958" cy="83881"/>
          </a:xfrm>
          <a:prstGeom prst="rect">
            <a:avLst/>
          </a:prstGeom>
        </p:spPr>
      </p:pic>
      <p:pic>
        <p:nvPicPr>
          <p:cNvPr id="716" name="bg object 716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10557329" y="2214212"/>
            <a:ext cx="115230" cy="117433"/>
          </a:xfrm>
          <a:prstGeom prst="rect">
            <a:avLst/>
          </a:prstGeom>
        </p:spPr>
      </p:pic>
      <p:pic>
        <p:nvPicPr>
          <p:cNvPr id="717" name="bg object 717"/>
          <p:cNvPicPr/>
          <p:nvPr/>
        </p:nvPicPr>
        <p:blipFill>
          <a:blip r:embed="rId323" cstate="print"/>
          <a:stretch>
            <a:fillRect/>
          </a:stretch>
        </p:blipFill>
        <p:spPr>
          <a:xfrm>
            <a:off x="10022660" y="2343389"/>
            <a:ext cx="115230" cy="100657"/>
          </a:xfrm>
          <a:prstGeom prst="rect">
            <a:avLst/>
          </a:prstGeom>
        </p:spPr>
      </p:pic>
      <p:pic>
        <p:nvPicPr>
          <p:cNvPr id="718" name="bg object 718"/>
          <p:cNvPicPr/>
          <p:nvPr/>
        </p:nvPicPr>
        <p:blipFill>
          <a:blip r:embed="rId324" cstate="print"/>
          <a:stretch>
            <a:fillRect/>
          </a:stretch>
        </p:blipFill>
        <p:spPr>
          <a:xfrm>
            <a:off x="10122910" y="2343389"/>
            <a:ext cx="163627" cy="100657"/>
          </a:xfrm>
          <a:prstGeom prst="rect">
            <a:avLst/>
          </a:prstGeom>
        </p:spPr>
      </p:pic>
      <p:pic>
        <p:nvPicPr>
          <p:cNvPr id="719" name="bg object 719"/>
          <p:cNvPicPr/>
          <p:nvPr/>
        </p:nvPicPr>
        <p:blipFill>
          <a:blip r:embed="rId325" cstate="print"/>
          <a:stretch>
            <a:fillRect/>
          </a:stretch>
        </p:blipFill>
        <p:spPr>
          <a:xfrm>
            <a:off x="10254273" y="2360166"/>
            <a:ext cx="115230" cy="117433"/>
          </a:xfrm>
          <a:prstGeom prst="rect">
            <a:avLst/>
          </a:prstGeom>
        </p:spPr>
      </p:pic>
      <p:pic>
        <p:nvPicPr>
          <p:cNvPr id="720" name="bg object 720"/>
          <p:cNvPicPr/>
          <p:nvPr/>
        </p:nvPicPr>
        <p:blipFill>
          <a:blip r:embed="rId326" cstate="print"/>
          <a:stretch>
            <a:fillRect/>
          </a:stretch>
        </p:blipFill>
        <p:spPr>
          <a:xfrm>
            <a:off x="10348762" y="2335001"/>
            <a:ext cx="115230" cy="117433"/>
          </a:xfrm>
          <a:prstGeom prst="rect">
            <a:avLst/>
          </a:prstGeom>
        </p:spPr>
      </p:pic>
      <p:pic>
        <p:nvPicPr>
          <p:cNvPr id="721" name="bg object 721"/>
          <p:cNvPicPr/>
          <p:nvPr/>
        </p:nvPicPr>
        <p:blipFill>
          <a:blip r:embed="rId327" cstate="print"/>
          <a:stretch>
            <a:fillRect/>
          </a:stretch>
        </p:blipFill>
        <p:spPr>
          <a:xfrm>
            <a:off x="10437489" y="2347583"/>
            <a:ext cx="92184" cy="100657"/>
          </a:xfrm>
          <a:prstGeom prst="rect">
            <a:avLst/>
          </a:prstGeom>
        </p:spPr>
      </p:pic>
      <p:pic>
        <p:nvPicPr>
          <p:cNvPr id="722" name="bg object 722"/>
          <p:cNvPicPr/>
          <p:nvPr/>
        </p:nvPicPr>
        <p:blipFill>
          <a:blip r:embed="rId328" cstate="print"/>
          <a:stretch>
            <a:fillRect/>
          </a:stretch>
        </p:blipFill>
        <p:spPr>
          <a:xfrm>
            <a:off x="10497409" y="2360166"/>
            <a:ext cx="92184" cy="83881"/>
          </a:xfrm>
          <a:prstGeom prst="rect">
            <a:avLst/>
          </a:prstGeom>
        </p:spPr>
      </p:pic>
      <p:pic>
        <p:nvPicPr>
          <p:cNvPr id="723" name="bg object 723"/>
          <p:cNvPicPr/>
          <p:nvPr/>
        </p:nvPicPr>
        <p:blipFill>
          <a:blip r:embed="rId329" cstate="print"/>
          <a:stretch>
            <a:fillRect/>
          </a:stretch>
        </p:blipFill>
        <p:spPr>
          <a:xfrm>
            <a:off x="10788721" y="66103"/>
            <a:ext cx="115230" cy="100657"/>
          </a:xfrm>
          <a:prstGeom prst="rect">
            <a:avLst/>
          </a:prstGeom>
        </p:spPr>
      </p:pic>
      <p:pic>
        <p:nvPicPr>
          <p:cNvPr id="724" name="bg object 724"/>
          <p:cNvPicPr/>
          <p:nvPr/>
        </p:nvPicPr>
        <p:blipFill>
          <a:blip r:embed="rId330" cstate="print"/>
          <a:stretch>
            <a:fillRect/>
          </a:stretch>
        </p:blipFill>
        <p:spPr>
          <a:xfrm>
            <a:off x="10877448" y="87075"/>
            <a:ext cx="115230" cy="83881"/>
          </a:xfrm>
          <a:prstGeom prst="rect">
            <a:avLst/>
          </a:prstGeom>
        </p:spPr>
      </p:pic>
      <p:pic>
        <p:nvPicPr>
          <p:cNvPr id="725" name="bg object 725"/>
          <p:cNvPicPr/>
          <p:nvPr/>
        </p:nvPicPr>
        <p:blipFill>
          <a:blip r:embed="rId331" cstate="print"/>
          <a:stretch>
            <a:fillRect/>
          </a:stretch>
        </p:blipFill>
        <p:spPr>
          <a:xfrm>
            <a:off x="10960414" y="57716"/>
            <a:ext cx="283465" cy="117433"/>
          </a:xfrm>
          <a:prstGeom prst="rect">
            <a:avLst/>
          </a:prstGeom>
        </p:spPr>
      </p:pic>
      <p:pic>
        <p:nvPicPr>
          <p:cNvPr id="726" name="bg object 726"/>
          <p:cNvPicPr/>
          <p:nvPr/>
        </p:nvPicPr>
        <p:blipFill>
          <a:blip r:embed="rId332" cstate="print"/>
          <a:stretch>
            <a:fillRect/>
          </a:stretch>
        </p:blipFill>
        <p:spPr>
          <a:xfrm>
            <a:off x="9939694" y="2214212"/>
            <a:ext cx="169388" cy="117433"/>
          </a:xfrm>
          <a:prstGeom prst="rect">
            <a:avLst/>
          </a:prstGeom>
        </p:spPr>
      </p:pic>
      <p:pic>
        <p:nvPicPr>
          <p:cNvPr id="727" name="bg object 72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082579" y="2239377"/>
            <a:ext cx="115230" cy="83881"/>
          </a:xfrm>
          <a:prstGeom prst="rect">
            <a:avLst/>
          </a:prstGeom>
        </p:spPr>
      </p:pic>
      <p:pic>
        <p:nvPicPr>
          <p:cNvPr id="728" name="bg object 728"/>
          <p:cNvPicPr/>
          <p:nvPr/>
        </p:nvPicPr>
        <p:blipFill>
          <a:blip r:embed="rId333" cstate="print"/>
          <a:stretch>
            <a:fillRect/>
          </a:stretch>
        </p:blipFill>
        <p:spPr>
          <a:xfrm>
            <a:off x="10165546" y="2243571"/>
            <a:ext cx="115230" cy="83881"/>
          </a:xfrm>
          <a:prstGeom prst="rect">
            <a:avLst/>
          </a:prstGeom>
        </p:spPr>
      </p:pic>
      <p:pic>
        <p:nvPicPr>
          <p:cNvPr id="729" name="bg object 729"/>
          <p:cNvPicPr/>
          <p:nvPr/>
        </p:nvPicPr>
        <p:blipFill>
          <a:blip r:embed="rId334" cstate="print"/>
          <a:stretch>
            <a:fillRect/>
          </a:stretch>
        </p:blipFill>
        <p:spPr>
          <a:xfrm>
            <a:off x="10248510" y="2214212"/>
            <a:ext cx="163627" cy="117433"/>
          </a:xfrm>
          <a:prstGeom prst="rect">
            <a:avLst/>
          </a:prstGeom>
        </p:spPr>
      </p:pic>
      <p:pic>
        <p:nvPicPr>
          <p:cNvPr id="730" name="bg object 730"/>
          <p:cNvPicPr/>
          <p:nvPr/>
        </p:nvPicPr>
        <p:blipFill>
          <a:blip r:embed="rId335" cstate="print"/>
          <a:stretch>
            <a:fillRect/>
          </a:stretch>
        </p:blipFill>
        <p:spPr>
          <a:xfrm>
            <a:off x="10385636" y="2239377"/>
            <a:ext cx="203958" cy="83881"/>
          </a:xfrm>
          <a:prstGeom prst="rect">
            <a:avLst/>
          </a:prstGeom>
        </p:spPr>
      </p:pic>
      <p:pic>
        <p:nvPicPr>
          <p:cNvPr id="731" name="bg object 73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557329" y="2214212"/>
            <a:ext cx="115230" cy="117433"/>
          </a:xfrm>
          <a:prstGeom prst="rect">
            <a:avLst/>
          </a:prstGeom>
        </p:spPr>
      </p:pic>
      <p:pic>
        <p:nvPicPr>
          <p:cNvPr id="732" name="bg object 732"/>
          <p:cNvPicPr/>
          <p:nvPr/>
        </p:nvPicPr>
        <p:blipFill>
          <a:blip r:embed="rId336" cstate="print"/>
          <a:stretch>
            <a:fillRect/>
          </a:stretch>
        </p:blipFill>
        <p:spPr>
          <a:xfrm>
            <a:off x="10022660" y="2343389"/>
            <a:ext cx="115230" cy="100657"/>
          </a:xfrm>
          <a:prstGeom prst="rect">
            <a:avLst/>
          </a:prstGeom>
        </p:spPr>
      </p:pic>
      <p:pic>
        <p:nvPicPr>
          <p:cNvPr id="733" name="bg object 733"/>
          <p:cNvPicPr/>
          <p:nvPr/>
        </p:nvPicPr>
        <p:blipFill>
          <a:blip r:embed="rId337" cstate="print"/>
          <a:stretch>
            <a:fillRect/>
          </a:stretch>
        </p:blipFill>
        <p:spPr>
          <a:xfrm>
            <a:off x="10122910" y="2343389"/>
            <a:ext cx="163627" cy="100657"/>
          </a:xfrm>
          <a:prstGeom prst="rect">
            <a:avLst/>
          </a:prstGeom>
        </p:spPr>
      </p:pic>
      <p:pic>
        <p:nvPicPr>
          <p:cNvPr id="734" name="bg object 734"/>
          <p:cNvPicPr/>
          <p:nvPr/>
        </p:nvPicPr>
        <p:blipFill>
          <a:blip r:embed="rId338" cstate="print"/>
          <a:stretch>
            <a:fillRect/>
          </a:stretch>
        </p:blipFill>
        <p:spPr>
          <a:xfrm>
            <a:off x="10254273" y="2360166"/>
            <a:ext cx="115230" cy="117433"/>
          </a:xfrm>
          <a:prstGeom prst="rect">
            <a:avLst/>
          </a:prstGeom>
        </p:spPr>
      </p:pic>
      <p:pic>
        <p:nvPicPr>
          <p:cNvPr id="735" name="bg object 735"/>
          <p:cNvPicPr/>
          <p:nvPr/>
        </p:nvPicPr>
        <p:blipFill>
          <a:blip r:embed="rId339" cstate="print"/>
          <a:stretch>
            <a:fillRect/>
          </a:stretch>
        </p:blipFill>
        <p:spPr>
          <a:xfrm>
            <a:off x="10348762" y="2335001"/>
            <a:ext cx="115230" cy="117433"/>
          </a:xfrm>
          <a:prstGeom prst="rect">
            <a:avLst/>
          </a:prstGeom>
        </p:spPr>
      </p:pic>
      <p:pic>
        <p:nvPicPr>
          <p:cNvPr id="736" name="bg object 736"/>
          <p:cNvPicPr/>
          <p:nvPr/>
        </p:nvPicPr>
        <p:blipFill>
          <a:blip r:embed="rId340" cstate="print"/>
          <a:stretch>
            <a:fillRect/>
          </a:stretch>
        </p:blipFill>
        <p:spPr>
          <a:xfrm>
            <a:off x="10437489" y="2347583"/>
            <a:ext cx="92184" cy="100657"/>
          </a:xfrm>
          <a:prstGeom prst="rect">
            <a:avLst/>
          </a:prstGeom>
        </p:spPr>
      </p:pic>
      <p:pic>
        <p:nvPicPr>
          <p:cNvPr id="737" name="bg object 737"/>
          <p:cNvPicPr/>
          <p:nvPr/>
        </p:nvPicPr>
        <p:blipFill>
          <a:blip r:embed="rId341" cstate="print"/>
          <a:stretch>
            <a:fillRect/>
          </a:stretch>
        </p:blipFill>
        <p:spPr>
          <a:xfrm>
            <a:off x="10497409" y="2360166"/>
            <a:ext cx="92184" cy="83881"/>
          </a:xfrm>
          <a:prstGeom prst="rect">
            <a:avLst/>
          </a:prstGeom>
        </p:spPr>
      </p:pic>
      <p:pic>
        <p:nvPicPr>
          <p:cNvPr id="738" name="bg object 738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2035228" y="3387013"/>
            <a:ext cx="101850" cy="88969"/>
          </a:xfrm>
          <a:prstGeom prst="rect">
            <a:avLst/>
          </a:prstGeom>
        </p:spPr>
      </p:pic>
      <p:pic>
        <p:nvPicPr>
          <p:cNvPr id="739" name="bg object 739"/>
          <p:cNvPicPr/>
          <p:nvPr/>
        </p:nvPicPr>
        <p:blipFill>
          <a:blip r:embed="rId342" cstate="print"/>
          <a:stretch>
            <a:fillRect/>
          </a:stretch>
        </p:blipFill>
        <p:spPr>
          <a:xfrm>
            <a:off x="12111209" y="3401842"/>
            <a:ext cx="80790" cy="74141"/>
          </a:xfrm>
          <a:prstGeom prst="rect">
            <a:avLst/>
          </a:prstGeom>
        </p:spPr>
      </p:pic>
      <p:pic>
        <p:nvPicPr>
          <p:cNvPr id="740" name="bg object 74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2035228" y="3387013"/>
            <a:ext cx="101850" cy="88969"/>
          </a:xfrm>
          <a:prstGeom prst="rect">
            <a:avLst/>
          </a:prstGeom>
        </p:spPr>
      </p:pic>
      <p:pic>
        <p:nvPicPr>
          <p:cNvPr id="741" name="bg object 741"/>
          <p:cNvPicPr/>
          <p:nvPr/>
        </p:nvPicPr>
        <p:blipFill>
          <a:blip r:embed="rId343" cstate="print"/>
          <a:stretch>
            <a:fillRect/>
          </a:stretch>
        </p:blipFill>
        <p:spPr>
          <a:xfrm>
            <a:off x="12111209" y="3401842"/>
            <a:ext cx="80790" cy="74141"/>
          </a:xfrm>
          <a:prstGeom prst="rect">
            <a:avLst/>
          </a:prstGeom>
        </p:spPr>
      </p:pic>
      <p:pic>
        <p:nvPicPr>
          <p:cNvPr id="742" name="bg object 742"/>
          <p:cNvPicPr/>
          <p:nvPr/>
        </p:nvPicPr>
        <p:blipFill>
          <a:blip r:embed="rId344" cstate="print"/>
          <a:stretch>
            <a:fillRect/>
          </a:stretch>
        </p:blipFill>
        <p:spPr>
          <a:xfrm>
            <a:off x="10399434" y="4323974"/>
            <a:ext cx="147852" cy="92253"/>
          </a:xfrm>
          <a:prstGeom prst="rect">
            <a:avLst/>
          </a:prstGeom>
        </p:spPr>
      </p:pic>
      <p:pic>
        <p:nvPicPr>
          <p:cNvPr id="743" name="bg object 743"/>
          <p:cNvPicPr/>
          <p:nvPr/>
        </p:nvPicPr>
        <p:blipFill>
          <a:blip r:embed="rId345" cstate="print"/>
          <a:stretch>
            <a:fillRect/>
          </a:stretch>
        </p:blipFill>
        <p:spPr>
          <a:xfrm>
            <a:off x="10527010" y="4339349"/>
            <a:ext cx="426661" cy="76877"/>
          </a:xfrm>
          <a:prstGeom prst="rect">
            <a:avLst/>
          </a:prstGeom>
        </p:spPr>
      </p:pic>
      <p:pic>
        <p:nvPicPr>
          <p:cNvPr id="744" name="bg object 744"/>
          <p:cNvPicPr/>
          <p:nvPr/>
        </p:nvPicPr>
        <p:blipFill>
          <a:blip r:embed="rId346" cstate="print"/>
          <a:stretch>
            <a:fillRect/>
          </a:stretch>
        </p:blipFill>
        <p:spPr>
          <a:xfrm>
            <a:off x="10928113" y="4316286"/>
            <a:ext cx="224313" cy="107628"/>
          </a:xfrm>
          <a:prstGeom prst="rect">
            <a:avLst/>
          </a:prstGeom>
        </p:spPr>
      </p:pic>
      <p:pic>
        <p:nvPicPr>
          <p:cNvPr id="745" name="bg object 745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0559961" y="4434678"/>
            <a:ext cx="105608" cy="92253"/>
          </a:xfrm>
          <a:prstGeom prst="rect">
            <a:avLst/>
          </a:prstGeom>
        </p:spPr>
      </p:pic>
      <p:pic>
        <p:nvPicPr>
          <p:cNvPr id="746" name="bg object 746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10650573" y="4434678"/>
            <a:ext cx="148697" cy="92253"/>
          </a:xfrm>
          <a:prstGeom prst="rect">
            <a:avLst/>
          </a:prstGeom>
        </p:spPr>
      </p:pic>
      <p:pic>
        <p:nvPicPr>
          <p:cNvPr id="747" name="bg object 74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68432" y="4450053"/>
            <a:ext cx="105608" cy="107628"/>
          </a:xfrm>
          <a:prstGeom prst="rect">
            <a:avLst/>
          </a:prstGeom>
        </p:spPr>
      </p:pic>
      <p:pic>
        <p:nvPicPr>
          <p:cNvPr id="748" name="bg object 748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0853766" y="4426990"/>
            <a:ext cx="105608" cy="107628"/>
          </a:xfrm>
          <a:prstGeom prst="rect">
            <a:avLst/>
          </a:prstGeom>
        </p:spPr>
      </p:pic>
      <p:pic>
        <p:nvPicPr>
          <p:cNvPr id="749" name="bg object 749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0933816" y="4438521"/>
            <a:ext cx="84487" cy="92253"/>
          </a:xfrm>
          <a:prstGeom prst="rect">
            <a:avLst/>
          </a:prstGeom>
        </p:spPr>
      </p:pic>
      <p:pic>
        <p:nvPicPr>
          <p:cNvPr id="750" name="bg object 750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0538630" y="5652884"/>
            <a:ext cx="105608" cy="92253"/>
          </a:xfrm>
          <a:prstGeom prst="rect">
            <a:avLst/>
          </a:prstGeom>
        </p:spPr>
      </p:pic>
      <p:pic>
        <p:nvPicPr>
          <p:cNvPr id="751" name="bg object 75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623962" y="5668259"/>
            <a:ext cx="105608" cy="76877"/>
          </a:xfrm>
          <a:prstGeom prst="rect">
            <a:avLst/>
          </a:prstGeom>
        </p:spPr>
      </p:pic>
      <p:pic>
        <p:nvPicPr>
          <p:cNvPr id="752" name="bg object 752"/>
          <p:cNvPicPr/>
          <p:nvPr/>
        </p:nvPicPr>
        <p:blipFill>
          <a:blip r:embed="rId347" cstate="print"/>
          <a:stretch>
            <a:fillRect/>
          </a:stretch>
        </p:blipFill>
        <p:spPr>
          <a:xfrm>
            <a:off x="10704014" y="5645196"/>
            <a:ext cx="169819" cy="107628"/>
          </a:xfrm>
          <a:prstGeom prst="rect">
            <a:avLst/>
          </a:prstGeom>
        </p:spPr>
      </p:pic>
      <p:pic>
        <p:nvPicPr>
          <p:cNvPr id="753" name="bg object 753"/>
          <p:cNvPicPr/>
          <p:nvPr/>
        </p:nvPicPr>
        <p:blipFill>
          <a:blip r:embed="rId348" cstate="print"/>
          <a:stretch>
            <a:fillRect/>
          </a:stretch>
        </p:blipFill>
        <p:spPr>
          <a:xfrm>
            <a:off x="10842995" y="5668259"/>
            <a:ext cx="169819" cy="76877"/>
          </a:xfrm>
          <a:prstGeom prst="rect">
            <a:avLst/>
          </a:prstGeom>
        </p:spPr>
      </p:pic>
      <p:pic>
        <p:nvPicPr>
          <p:cNvPr id="754" name="bg object 754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0976697" y="5645196"/>
            <a:ext cx="105608" cy="107628"/>
          </a:xfrm>
          <a:prstGeom prst="rect">
            <a:avLst/>
          </a:prstGeom>
        </p:spPr>
      </p:pic>
      <p:pic>
        <p:nvPicPr>
          <p:cNvPr id="755" name="bg object 755"/>
          <p:cNvPicPr/>
          <p:nvPr/>
        </p:nvPicPr>
        <p:blipFill>
          <a:blip r:embed="rId349" cstate="print"/>
          <a:stretch>
            <a:fillRect/>
          </a:stretch>
        </p:blipFill>
        <p:spPr>
          <a:xfrm>
            <a:off x="10457126" y="2818430"/>
            <a:ext cx="105608" cy="92253"/>
          </a:xfrm>
          <a:prstGeom prst="rect">
            <a:avLst/>
          </a:prstGeom>
        </p:spPr>
      </p:pic>
      <p:pic>
        <p:nvPicPr>
          <p:cNvPr id="756" name="bg object 756"/>
          <p:cNvPicPr/>
          <p:nvPr/>
        </p:nvPicPr>
        <p:blipFill>
          <a:blip r:embed="rId350" cstate="print"/>
          <a:stretch>
            <a:fillRect/>
          </a:stretch>
        </p:blipFill>
        <p:spPr>
          <a:xfrm>
            <a:off x="10553018" y="2818430"/>
            <a:ext cx="143417" cy="92253"/>
          </a:xfrm>
          <a:prstGeom prst="rect">
            <a:avLst/>
          </a:prstGeom>
        </p:spPr>
      </p:pic>
      <p:pic>
        <p:nvPicPr>
          <p:cNvPr id="757" name="bg object 757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0660317" y="2837649"/>
            <a:ext cx="105608" cy="76877"/>
          </a:xfrm>
          <a:prstGeom prst="rect">
            <a:avLst/>
          </a:prstGeom>
        </p:spPr>
      </p:pic>
      <p:pic>
        <p:nvPicPr>
          <p:cNvPr id="758" name="bg object 758"/>
          <p:cNvPicPr/>
          <p:nvPr/>
        </p:nvPicPr>
        <p:blipFill>
          <a:blip r:embed="rId351" cstate="print"/>
          <a:stretch>
            <a:fillRect/>
          </a:stretch>
        </p:blipFill>
        <p:spPr>
          <a:xfrm>
            <a:off x="10735087" y="2818430"/>
            <a:ext cx="266558" cy="92253"/>
          </a:xfrm>
          <a:prstGeom prst="rect">
            <a:avLst/>
          </a:prstGeom>
        </p:spPr>
      </p:pic>
      <p:pic>
        <p:nvPicPr>
          <p:cNvPr id="759" name="bg object 759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0976087" y="2822273"/>
            <a:ext cx="84487" cy="92253"/>
          </a:xfrm>
          <a:prstGeom prst="rect">
            <a:avLst/>
          </a:prstGeom>
        </p:spPr>
      </p:pic>
      <p:pic>
        <p:nvPicPr>
          <p:cNvPr id="760" name="bg object 760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1024458" y="2837649"/>
            <a:ext cx="105608" cy="92253"/>
          </a:xfrm>
          <a:prstGeom prst="rect">
            <a:avLst/>
          </a:prstGeom>
        </p:spPr>
      </p:pic>
      <p:pic>
        <p:nvPicPr>
          <p:cNvPr id="761" name="bg object 761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0532320" y="2929133"/>
            <a:ext cx="105608" cy="92253"/>
          </a:xfrm>
          <a:prstGeom prst="rect">
            <a:avLst/>
          </a:prstGeom>
        </p:spPr>
      </p:pic>
      <p:pic>
        <p:nvPicPr>
          <p:cNvPr id="762" name="bg object 762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10622932" y="2929133"/>
            <a:ext cx="148697" cy="92253"/>
          </a:xfrm>
          <a:prstGeom prst="rect">
            <a:avLst/>
          </a:prstGeom>
        </p:spPr>
      </p:pic>
      <p:pic>
        <p:nvPicPr>
          <p:cNvPr id="763" name="bg object 76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40791" y="2944508"/>
            <a:ext cx="105608" cy="107628"/>
          </a:xfrm>
          <a:prstGeom prst="rect">
            <a:avLst/>
          </a:prstGeom>
        </p:spPr>
      </p:pic>
      <p:pic>
        <p:nvPicPr>
          <p:cNvPr id="764" name="bg object 764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0826124" y="2921445"/>
            <a:ext cx="105608" cy="107628"/>
          </a:xfrm>
          <a:prstGeom prst="rect">
            <a:avLst/>
          </a:prstGeom>
        </p:spPr>
      </p:pic>
      <p:pic>
        <p:nvPicPr>
          <p:cNvPr id="765" name="bg object 765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0906175" y="2932977"/>
            <a:ext cx="84487" cy="92253"/>
          </a:xfrm>
          <a:prstGeom prst="rect">
            <a:avLst/>
          </a:prstGeom>
        </p:spPr>
      </p:pic>
      <p:pic>
        <p:nvPicPr>
          <p:cNvPr id="766" name="bg object 766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0959824" y="2944508"/>
            <a:ext cx="84487" cy="76877"/>
          </a:xfrm>
          <a:prstGeom prst="rect">
            <a:avLst/>
          </a:prstGeom>
        </p:spPr>
      </p:pic>
      <p:pic>
        <p:nvPicPr>
          <p:cNvPr id="767" name="bg object 767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1362837" y="3179151"/>
            <a:ext cx="105608" cy="92253"/>
          </a:xfrm>
          <a:prstGeom prst="rect">
            <a:avLst/>
          </a:prstGeom>
        </p:spPr>
      </p:pic>
      <p:pic>
        <p:nvPicPr>
          <p:cNvPr id="768" name="bg object 768"/>
          <p:cNvPicPr/>
          <p:nvPr/>
        </p:nvPicPr>
        <p:blipFill>
          <a:blip r:embed="rId352" cstate="print"/>
          <a:stretch>
            <a:fillRect/>
          </a:stretch>
        </p:blipFill>
        <p:spPr>
          <a:xfrm>
            <a:off x="11448169" y="3194527"/>
            <a:ext cx="239309" cy="76877"/>
          </a:xfrm>
          <a:prstGeom prst="rect">
            <a:avLst/>
          </a:prstGeom>
        </p:spPr>
      </p:pic>
      <p:pic>
        <p:nvPicPr>
          <p:cNvPr id="769" name="bg object 76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1677764" y="3171463"/>
            <a:ext cx="105608" cy="107628"/>
          </a:xfrm>
          <a:prstGeom prst="rect">
            <a:avLst/>
          </a:prstGeom>
        </p:spPr>
      </p:pic>
      <p:pic>
        <p:nvPicPr>
          <p:cNvPr id="770" name="bg object 770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1752535" y="3198371"/>
            <a:ext cx="126731" cy="76877"/>
          </a:xfrm>
          <a:prstGeom prst="rect">
            <a:avLst/>
          </a:prstGeom>
        </p:spPr>
      </p:pic>
      <p:pic>
        <p:nvPicPr>
          <p:cNvPr id="771" name="bg object 771"/>
          <p:cNvPicPr/>
          <p:nvPr/>
        </p:nvPicPr>
        <p:blipFill>
          <a:blip r:embed="rId353" cstate="print"/>
          <a:stretch>
            <a:fillRect/>
          </a:stretch>
        </p:blipFill>
        <p:spPr>
          <a:xfrm>
            <a:off x="11858988" y="3194527"/>
            <a:ext cx="185661" cy="76877"/>
          </a:xfrm>
          <a:prstGeom prst="rect">
            <a:avLst/>
          </a:prstGeom>
        </p:spPr>
      </p:pic>
      <p:pic>
        <p:nvPicPr>
          <p:cNvPr id="772" name="bg object 772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2019093" y="3171463"/>
            <a:ext cx="105608" cy="107628"/>
          </a:xfrm>
          <a:prstGeom prst="rect">
            <a:avLst/>
          </a:prstGeom>
        </p:spPr>
      </p:pic>
      <p:pic>
        <p:nvPicPr>
          <p:cNvPr id="773" name="bg object 773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1631276" y="5330038"/>
            <a:ext cx="105608" cy="92253"/>
          </a:xfrm>
          <a:prstGeom prst="rect">
            <a:avLst/>
          </a:prstGeom>
        </p:spPr>
      </p:pic>
      <p:pic>
        <p:nvPicPr>
          <p:cNvPr id="774" name="bg object 77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716608" y="5345414"/>
            <a:ext cx="105608" cy="76877"/>
          </a:xfrm>
          <a:prstGeom prst="rect">
            <a:avLst/>
          </a:prstGeom>
        </p:spPr>
      </p:pic>
      <p:pic>
        <p:nvPicPr>
          <p:cNvPr id="775" name="bg object 775"/>
          <p:cNvPicPr/>
          <p:nvPr/>
        </p:nvPicPr>
        <p:blipFill>
          <a:blip r:embed="rId354" cstate="print"/>
          <a:stretch>
            <a:fillRect/>
          </a:stretch>
        </p:blipFill>
        <p:spPr>
          <a:xfrm>
            <a:off x="10928113" y="4316287"/>
            <a:ext cx="304365" cy="210643"/>
          </a:xfrm>
          <a:prstGeom prst="rect">
            <a:avLst/>
          </a:prstGeom>
        </p:spPr>
      </p:pic>
      <p:pic>
        <p:nvPicPr>
          <p:cNvPr id="776" name="bg object 776"/>
          <p:cNvPicPr/>
          <p:nvPr/>
        </p:nvPicPr>
        <p:blipFill>
          <a:blip r:embed="rId347" cstate="print"/>
          <a:stretch>
            <a:fillRect/>
          </a:stretch>
        </p:blipFill>
        <p:spPr>
          <a:xfrm>
            <a:off x="11796659" y="5322350"/>
            <a:ext cx="169819" cy="107628"/>
          </a:xfrm>
          <a:prstGeom prst="rect">
            <a:avLst/>
          </a:prstGeom>
        </p:spPr>
      </p:pic>
      <p:pic>
        <p:nvPicPr>
          <p:cNvPr id="777" name="bg object 777"/>
          <p:cNvPicPr/>
          <p:nvPr/>
        </p:nvPicPr>
        <p:blipFill>
          <a:blip r:embed="rId348" cstate="print"/>
          <a:stretch>
            <a:fillRect/>
          </a:stretch>
        </p:blipFill>
        <p:spPr>
          <a:xfrm>
            <a:off x="11935642" y="5345414"/>
            <a:ext cx="169819" cy="76877"/>
          </a:xfrm>
          <a:prstGeom prst="rect">
            <a:avLst/>
          </a:prstGeom>
        </p:spPr>
      </p:pic>
      <p:pic>
        <p:nvPicPr>
          <p:cNvPr id="778" name="bg object 778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12069343" y="5322350"/>
            <a:ext cx="105608" cy="107628"/>
          </a:xfrm>
          <a:prstGeom prst="rect">
            <a:avLst/>
          </a:prstGeom>
        </p:spPr>
      </p:pic>
      <p:pic>
        <p:nvPicPr>
          <p:cNvPr id="779" name="bg object 779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1644477" y="5440741"/>
            <a:ext cx="105608" cy="92253"/>
          </a:xfrm>
          <a:prstGeom prst="rect">
            <a:avLst/>
          </a:prstGeom>
        </p:spPr>
      </p:pic>
      <p:pic>
        <p:nvPicPr>
          <p:cNvPr id="780" name="bg object 780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11735089" y="5440741"/>
            <a:ext cx="148697" cy="92253"/>
          </a:xfrm>
          <a:prstGeom prst="rect">
            <a:avLst/>
          </a:prstGeom>
        </p:spPr>
      </p:pic>
      <p:pic>
        <p:nvPicPr>
          <p:cNvPr id="781" name="bg object 78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852949" y="5456117"/>
            <a:ext cx="105608" cy="107628"/>
          </a:xfrm>
          <a:prstGeom prst="rect">
            <a:avLst/>
          </a:prstGeom>
        </p:spPr>
      </p:pic>
      <p:pic>
        <p:nvPicPr>
          <p:cNvPr id="782" name="bg object 782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1938282" y="5433053"/>
            <a:ext cx="105608" cy="107628"/>
          </a:xfrm>
          <a:prstGeom prst="rect">
            <a:avLst/>
          </a:prstGeom>
        </p:spPr>
      </p:pic>
      <p:pic>
        <p:nvPicPr>
          <p:cNvPr id="783" name="bg object 783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2018332" y="5444586"/>
            <a:ext cx="84487" cy="92253"/>
          </a:xfrm>
          <a:prstGeom prst="rect">
            <a:avLst/>
          </a:prstGeom>
        </p:spPr>
      </p:pic>
      <p:pic>
        <p:nvPicPr>
          <p:cNvPr id="784" name="bg object 784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2071982" y="5456117"/>
            <a:ext cx="84487" cy="76877"/>
          </a:xfrm>
          <a:prstGeom prst="rect">
            <a:avLst/>
          </a:prstGeom>
        </p:spPr>
      </p:pic>
      <p:pic>
        <p:nvPicPr>
          <p:cNvPr id="785" name="bg object 785"/>
          <p:cNvPicPr/>
          <p:nvPr/>
        </p:nvPicPr>
        <p:blipFill>
          <a:blip r:embed="rId355" cstate="print"/>
          <a:stretch>
            <a:fillRect/>
          </a:stretch>
        </p:blipFill>
        <p:spPr>
          <a:xfrm>
            <a:off x="10399434" y="4323974"/>
            <a:ext cx="147852" cy="92253"/>
          </a:xfrm>
          <a:prstGeom prst="rect">
            <a:avLst/>
          </a:prstGeom>
        </p:spPr>
      </p:pic>
      <p:pic>
        <p:nvPicPr>
          <p:cNvPr id="786" name="bg object 786"/>
          <p:cNvPicPr/>
          <p:nvPr/>
        </p:nvPicPr>
        <p:blipFill>
          <a:blip r:embed="rId356" cstate="print"/>
          <a:stretch>
            <a:fillRect/>
          </a:stretch>
        </p:blipFill>
        <p:spPr>
          <a:xfrm>
            <a:off x="10527010" y="4339349"/>
            <a:ext cx="426661" cy="76877"/>
          </a:xfrm>
          <a:prstGeom prst="rect">
            <a:avLst/>
          </a:prstGeom>
        </p:spPr>
      </p:pic>
      <p:pic>
        <p:nvPicPr>
          <p:cNvPr id="787" name="bg object 78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126871" y="4339349"/>
            <a:ext cx="105608" cy="76877"/>
          </a:xfrm>
          <a:prstGeom prst="rect">
            <a:avLst/>
          </a:prstGeom>
        </p:spPr>
      </p:pic>
      <p:pic>
        <p:nvPicPr>
          <p:cNvPr id="788" name="bg object 788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0559961" y="4434678"/>
            <a:ext cx="105608" cy="92253"/>
          </a:xfrm>
          <a:prstGeom prst="rect">
            <a:avLst/>
          </a:prstGeom>
        </p:spPr>
      </p:pic>
      <p:pic>
        <p:nvPicPr>
          <p:cNvPr id="789" name="bg object 789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10650573" y="4434678"/>
            <a:ext cx="148697" cy="92253"/>
          </a:xfrm>
          <a:prstGeom prst="rect">
            <a:avLst/>
          </a:prstGeom>
        </p:spPr>
      </p:pic>
      <p:pic>
        <p:nvPicPr>
          <p:cNvPr id="790" name="bg object 79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768432" y="4450053"/>
            <a:ext cx="105608" cy="107628"/>
          </a:xfrm>
          <a:prstGeom prst="rect">
            <a:avLst/>
          </a:prstGeom>
        </p:spPr>
      </p:pic>
      <p:pic>
        <p:nvPicPr>
          <p:cNvPr id="791" name="bg object 791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0853766" y="4426990"/>
            <a:ext cx="105608" cy="107628"/>
          </a:xfrm>
          <a:prstGeom prst="rect">
            <a:avLst/>
          </a:prstGeom>
        </p:spPr>
      </p:pic>
      <p:pic>
        <p:nvPicPr>
          <p:cNvPr id="792" name="bg object 792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0933816" y="4438521"/>
            <a:ext cx="84487" cy="92253"/>
          </a:xfrm>
          <a:prstGeom prst="rect">
            <a:avLst/>
          </a:prstGeom>
        </p:spPr>
      </p:pic>
      <p:pic>
        <p:nvPicPr>
          <p:cNvPr id="793" name="bg object 793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0987466" y="4450053"/>
            <a:ext cx="84487" cy="76877"/>
          </a:xfrm>
          <a:prstGeom prst="rect">
            <a:avLst/>
          </a:prstGeom>
        </p:spPr>
      </p:pic>
      <p:pic>
        <p:nvPicPr>
          <p:cNvPr id="794" name="bg object 794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0538630" y="5652884"/>
            <a:ext cx="105608" cy="92253"/>
          </a:xfrm>
          <a:prstGeom prst="rect">
            <a:avLst/>
          </a:prstGeom>
        </p:spPr>
      </p:pic>
      <p:pic>
        <p:nvPicPr>
          <p:cNvPr id="795" name="bg object 79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623962" y="5668259"/>
            <a:ext cx="105608" cy="76877"/>
          </a:xfrm>
          <a:prstGeom prst="rect">
            <a:avLst/>
          </a:prstGeom>
        </p:spPr>
      </p:pic>
      <p:pic>
        <p:nvPicPr>
          <p:cNvPr id="796" name="bg object 796"/>
          <p:cNvPicPr/>
          <p:nvPr/>
        </p:nvPicPr>
        <p:blipFill>
          <a:blip r:embed="rId357" cstate="print"/>
          <a:stretch>
            <a:fillRect/>
          </a:stretch>
        </p:blipFill>
        <p:spPr>
          <a:xfrm>
            <a:off x="10704014" y="5645196"/>
            <a:ext cx="169819" cy="107628"/>
          </a:xfrm>
          <a:prstGeom prst="rect">
            <a:avLst/>
          </a:prstGeom>
        </p:spPr>
      </p:pic>
      <p:pic>
        <p:nvPicPr>
          <p:cNvPr id="797" name="bg object 797"/>
          <p:cNvPicPr/>
          <p:nvPr/>
        </p:nvPicPr>
        <p:blipFill>
          <a:blip r:embed="rId358" cstate="print"/>
          <a:stretch>
            <a:fillRect/>
          </a:stretch>
        </p:blipFill>
        <p:spPr>
          <a:xfrm>
            <a:off x="10842995" y="5668259"/>
            <a:ext cx="169819" cy="76877"/>
          </a:xfrm>
          <a:prstGeom prst="rect">
            <a:avLst/>
          </a:prstGeom>
        </p:spPr>
      </p:pic>
      <p:pic>
        <p:nvPicPr>
          <p:cNvPr id="798" name="bg object 798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10976697" y="5645196"/>
            <a:ext cx="105608" cy="107628"/>
          </a:xfrm>
          <a:prstGeom prst="rect">
            <a:avLst/>
          </a:prstGeom>
        </p:spPr>
      </p:pic>
      <p:pic>
        <p:nvPicPr>
          <p:cNvPr id="799" name="bg object 799"/>
          <p:cNvPicPr/>
          <p:nvPr/>
        </p:nvPicPr>
        <p:blipFill>
          <a:blip r:embed="rId359" cstate="print"/>
          <a:stretch>
            <a:fillRect/>
          </a:stretch>
        </p:blipFill>
        <p:spPr>
          <a:xfrm>
            <a:off x="10457126" y="2818430"/>
            <a:ext cx="105608" cy="92253"/>
          </a:xfrm>
          <a:prstGeom prst="rect">
            <a:avLst/>
          </a:prstGeom>
        </p:spPr>
      </p:pic>
      <p:pic>
        <p:nvPicPr>
          <p:cNvPr id="800" name="bg object 800"/>
          <p:cNvPicPr/>
          <p:nvPr/>
        </p:nvPicPr>
        <p:blipFill>
          <a:blip r:embed="rId360" cstate="print"/>
          <a:stretch>
            <a:fillRect/>
          </a:stretch>
        </p:blipFill>
        <p:spPr>
          <a:xfrm>
            <a:off x="10553018" y="2818430"/>
            <a:ext cx="143417" cy="92253"/>
          </a:xfrm>
          <a:prstGeom prst="rect">
            <a:avLst/>
          </a:prstGeom>
        </p:spPr>
      </p:pic>
      <p:pic>
        <p:nvPicPr>
          <p:cNvPr id="801" name="bg object 801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0660317" y="2837649"/>
            <a:ext cx="105608" cy="76877"/>
          </a:xfrm>
          <a:prstGeom prst="rect">
            <a:avLst/>
          </a:prstGeom>
        </p:spPr>
      </p:pic>
      <p:pic>
        <p:nvPicPr>
          <p:cNvPr id="802" name="bg object 802"/>
          <p:cNvPicPr/>
          <p:nvPr/>
        </p:nvPicPr>
        <p:blipFill>
          <a:blip r:embed="rId361" cstate="print"/>
          <a:stretch>
            <a:fillRect/>
          </a:stretch>
        </p:blipFill>
        <p:spPr>
          <a:xfrm>
            <a:off x="10735087" y="2818430"/>
            <a:ext cx="266558" cy="92253"/>
          </a:xfrm>
          <a:prstGeom prst="rect">
            <a:avLst/>
          </a:prstGeom>
        </p:spPr>
      </p:pic>
      <p:pic>
        <p:nvPicPr>
          <p:cNvPr id="803" name="bg object 803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0976087" y="2822273"/>
            <a:ext cx="84487" cy="92253"/>
          </a:xfrm>
          <a:prstGeom prst="rect">
            <a:avLst/>
          </a:prstGeom>
        </p:spPr>
      </p:pic>
      <p:pic>
        <p:nvPicPr>
          <p:cNvPr id="804" name="bg object 804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1024458" y="2837649"/>
            <a:ext cx="105608" cy="92253"/>
          </a:xfrm>
          <a:prstGeom prst="rect">
            <a:avLst/>
          </a:prstGeom>
        </p:spPr>
      </p:pic>
      <p:pic>
        <p:nvPicPr>
          <p:cNvPr id="805" name="bg object 805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0532320" y="2929133"/>
            <a:ext cx="105608" cy="92253"/>
          </a:xfrm>
          <a:prstGeom prst="rect">
            <a:avLst/>
          </a:prstGeom>
        </p:spPr>
      </p:pic>
      <p:pic>
        <p:nvPicPr>
          <p:cNvPr id="806" name="bg object 806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10622932" y="2929133"/>
            <a:ext cx="148697" cy="92253"/>
          </a:xfrm>
          <a:prstGeom prst="rect">
            <a:avLst/>
          </a:prstGeom>
        </p:spPr>
      </p:pic>
      <p:pic>
        <p:nvPicPr>
          <p:cNvPr id="807" name="bg object 80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740791" y="2944508"/>
            <a:ext cx="105608" cy="107628"/>
          </a:xfrm>
          <a:prstGeom prst="rect">
            <a:avLst/>
          </a:prstGeom>
        </p:spPr>
      </p:pic>
      <p:pic>
        <p:nvPicPr>
          <p:cNvPr id="808" name="bg object 808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0826124" y="2921445"/>
            <a:ext cx="105608" cy="107628"/>
          </a:xfrm>
          <a:prstGeom prst="rect">
            <a:avLst/>
          </a:prstGeom>
        </p:spPr>
      </p:pic>
      <p:pic>
        <p:nvPicPr>
          <p:cNvPr id="809" name="bg object 809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0906175" y="2932977"/>
            <a:ext cx="84487" cy="92253"/>
          </a:xfrm>
          <a:prstGeom prst="rect">
            <a:avLst/>
          </a:prstGeom>
        </p:spPr>
      </p:pic>
      <p:pic>
        <p:nvPicPr>
          <p:cNvPr id="810" name="bg object 810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0959824" y="2944508"/>
            <a:ext cx="84487" cy="76877"/>
          </a:xfrm>
          <a:prstGeom prst="rect">
            <a:avLst/>
          </a:prstGeom>
        </p:spPr>
      </p:pic>
      <p:pic>
        <p:nvPicPr>
          <p:cNvPr id="811" name="bg object 811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1362837" y="3179151"/>
            <a:ext cx="105608" cy="92253"/>
          </a:xfrm>
          <a:prstGeom prst="rect">
            <a:avLst/>
          </a:prstGeom>
        </p:spPr>
      </p:pic>
      <p:pic>
        <p:nvPicPr>
          <p:cNvPr id="812" name="bg object 812"/>
          <p:cNvPicPr/>
          <p:nvPr/>
        </p:nvPicPr>
        <p:blipFill>
          <a:blip r:embed="rId362" cstate="print"/>
          <a:stretch>
            <a:fillRect/>
          </a:stretch>
        </p:blipFill>
        <p:spPr>
          <a:xfrm>
            <a:off x="11448169" y="3194527"/>
            <a:ext cx="239309" cy="76877"/>
          </a:xfrm>
          <a:prstGeom prst="rect">
            <a:avLst/>
          </a:prstGeom>
        </p:spPr>
      </p:pic>
      <p:pic>
        <p:nvPicPr>
          <p:cNvPr id="813" name="bg object 813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1677764" y="3171463"/>
            <a:ext cx="105608" cy="107628"/>
          </a:xfrm>
          <a:prstGeom prst="rect">
            <a:avLst/>
          </a:prstGeom>
        </p:spPr>
      </p:pic>
      <p:pic>
        <p:nvPicPr>
          <p:cNvPr id="814" name="bg object 814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1752535" y="3198371"/>
            <a:ext cx="126731" cy="76877"/>
          </a:xfrm>
          <a:prstGeom prst="rect">
            <a:avLst/>
          </a:prstGeom>
        </p:spPr>
      </p:pic>
      <p:pic>
        <p:nvPicPr>
          <p:cNvPr id="815" name="bg object 815"/>
          <p:cNvPicPr/>
          <p:nvPr/>
        </p:nvPicPr>
        <p:blipFill>
          <a:blip r:embed="rId363" cstate="print"/>
          <a:stretch>
            <a:fillRect/>
          </a:stretch>
        </p:blipFill>
        <p:spPr>
          <a:xfrm>
            <a:off x="11858988" y="3194527"/>
            <a:ext cx="185661" cy="76877"/>
          </a:xfrm>
          <a:prstGeom prst="rect">
            <a:avLst/>
          </a:prstGeom>
        </p:spPr>
      </p:pic>
      <p:pic>
        <p:nvPicPr>
          <p:cNvPr id="816" name="bg object 816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12019093" y="3171463"/>
            <a:ext cx="105608" cy="107628"/>
          </a:xfrm>
          <a:prstGeom prst="rect">
            <a:avLst/>
          </a:prstGeom>
        </p:spPr>
      </p:pic>
      <p:pic>
        <p:nvPicPr>
          <p:cNvPr id="817" name="bg object 817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1631276" y="5330038"/>
            <a:ext cx="105608" cy="92253"/>
          </a:xfrm>
          <a:prstGeom prst="rect">
            <a:avLst/>
          </a:prstGeom>
        </p:spPr>
      </p:pic>
      <p:pic>
        <p:nvPicPr>
          <p:cNvPr id="818" name="bg object 81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716608" y="5345414"/>
            <a:ext cx="105608" cy="76877"/>
          </a:xfrm>
          <a:prstGeom prst="rect">
            <a:avLst/>
          </a:prstGeom>
        </p:spPr>
      </p:pic>
      <p:pic>
        <p:nvPicPr>
          <p:cNvPr id="819" name="bg object 819"/>
          <p:cNvPicPr/>
          <p:nvPr/>
        </p:nvPicPr>
        <p:blipFill>
          <a:blip r:embed="rId357" cstate="print"/>
          <a:stretch>
            <a:fillRect/>
          </a:stretch>
        </p:blipFill>
        <p:spPr>
          <a:xfrm>
            <a:off x="11796659" y="5322350"/>
            <a:ext cx="169819" cy="107628"/>
          </a:xfrm>
          <a:prstGeom prst="rect">
            <a:avLst/>
          </a:prstGeom>
        </p:spPr>
      </p:pic>
      <p:pic>
        <p:nvPicPr>
          <p:cNvPr id="820" name="bg object 820"/>
          <p:cNvPicPr/>
          <p:nvPr/>
        </p:nvPicPr>
        <p:blipFill>
          <a:blip r:embed="rId358" cstate="print"/>
          <a:stretch>
            <a:fillRect/>
          </a:stretch>
        </p:blipFill>
        <p:spPr>
          <a:xfrm>
            <a:off x="11935642" y="5345414"/>
            <a:ext cx="169819" cy="76877"/>
          </a:xfrm>
          <a:prstGeom prst="rect">
            <a:avLst/>
          </a:prstGeom>
        </p:spPr>
      </p:pic>
      <p:pic>
        <p:nvPicPr>
          <p:cNvPr id="821" name="bg object 821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12069343" y="5322350"/>
            <a:ext cx="105608" cy="107628"/>
          </a:xfrm>
          <a:prstGeom prst="rect">
            <a:avLst/>
          </a:prstGeom>
        </p:spPr>
      </p:pic>
      <p:pic>
        <p:nvPicPr>
          <p:cNvPr id="822" name="bg object 822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1644477" y="5440741"/>
            <a:ext cx="105608" cy="92253"/>
          </a:xfrm>
          <a:prstGeom prst="rect">
            <a:avLst/>
          </a:prstGeom>
        </p:spPr>
      </p:pic>
      <p:pic>
        <p:nvPicPr>
          <p:cNvPr id="823" name="bg object 823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11735089" y="5440741"/>
            <a:ext cx="148697" cy="92253"/>
          </a:xfrm>
          <a:prstGeom prst="rect">
            <a:avLst/>
          </a:prstGeom>
        </p:spPr>
      </p:pic>
      <p:pic>
        <p:nvPicPr>
          <p:cNvPr id="824" name="bg object 82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852949" y="5456117"/>
            <a:ext cx="105608" cy="107628"/>
          </a:xfrm>
          <a:prstGeom prst="rect">
            <a:avLst/>
          </a:prstGeom>
        </p:spPr>
      </p:pic>
      <p:pic>
        <p:nvPicPr>
          <p:cNvPr id="825" name="bg object 825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1938282" y="5433053"/>
            <a:ext cx="105608" cy="107628"/>
          </a:xfrm>
          <a:prstGeom prst="rect">
            <a:avLst/>
          </a:prstGeom>
        </p:spPr>
      </p:pic>
      <p:pic>
        <p:nvPicPr>
          <p:cNvPr id="826" name="bg object 826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2018332" y="5444586"/>
            <a:ext cx="84487" cy="92253"/>
          </a:xfrm>
          <a:prstGeom prst="rect">
            <a:avLst/>
          </a:prstGeom>
        </p:spPr>
      </p:pic>
      <p:pic>
        <p:nvPicPr>
          <p:cNvPr id="827" name="bg object 827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2071982" y="5456117"/>
            <a:ext cx="84487" cy="76877"/>
          </a:xfrm>
          <a:prstGeom prst="rect">
            <a:avLst/>
          </a:prstGeom>
        </p:spPr>
      </p:pic>
      <p:pic>
        <p:nvPicPr>
          <p:cNvPr id="828" name="bg object 828"/>
          <p:cNvPicPr/>
          <p:nvPr/>
        </p:nvPicPr>
        <p:blipFill>
          <a:blip r:embed="rId364" cstate="print"/>
          <a:stretch>
            <a:fillRect/>
          </a:stretch>
        </p:blipFill>
        <p:spPr>
          <a:xfrm>
            <a:off x="1049867" y="117662"/>
            <a:ext cx="9821333" cy="5828179"/>
          </a:xfrm>
          <a:prstGeom prst="rect">
            <a:avLst/>
          </a:prstGeom>
        </p:spPr>
      </p:pic>
      <p:sp>
        <p:nvSpPr>
          <p:cNvPr id="829" name="bg object 829"/>
          <p:cNvSpPr/>
          <p:nvPr/>
        </p:nvSpPr>
        <p:spPr>
          <a:xfrm>
            <a:off x="0" y="6252881"/>
            <a:ext cx="12192000" cy="605118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10058400" y="0"/>
                </a:moveTo>
                <a:lnTo>
                  <a:pt x="0" y="0"/>
                </a:lnTo>
                <a:lnTo>
                  <a:pt x="0" y="685800"/>
                </a:lnTo>
                <a:lnTo>
                  <a:pt x="10058400" y="6858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bg object 830"/>
          <p:cNvSpPr/>
          <p:nvPr/>
        </p:nvSpPr>
        <p:spPr>
          <a:xfrm>
            <a:off x="0" y="6252881"/>
            <a:ext cx="12192000" cy="605118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10058400" y="0"/>
                </a:lnTo>
                <a:lnTo>
                  <a:pt x="100584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65.png"/><Relationship Id="rId7" Type="http://schemas.openxmlformats.org/officeDocument/2006/relationships/image" Target="../media/image369.png"/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8.png"/><Relationship Id="rId5" Type="http://schemas.openxmlformats.org/officeDocument/2006/relationships/image" Target="../media/image367.png"/><Relationship Id="rId4" Type="http://schemas.openxmlformats.org/officeDocument/2006/relationships/image" Target="../media/image3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310" y="378593"/>
            <a:ext cx="7759700" cy="48132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1524000" y="5695952"/>
            <a:ext cx="9144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kern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        </a:t>
            </a:r>
            <a:endParaRPr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7825212" y="3151303"/>
            <a:ext cx="207779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2400" kern="0" baseline="30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endParaRPr sz="2400" kern="0" baseline="30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9243" y="5943668"/>
            <a:ext cx="2425815" cy="5865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43310" y="991171"/>
            <a:ext cx="7577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/>
                <a:sym typeface="Arial"/>
                <a:rtl val="0"/>
              </a:rPr>
              <a:t>Cleveland’s Middle Neighborhoods</a:t>
            </a:r>
            <a:endParaRPr lang="en-US" sz="3200" kern="0" dirty="0">
              <a:solidFill>
                <a:srgbClr val="FFFFFF">
                  <a:lumMod val="95000"/>
                </a:srgbClr>
              </a:solidFill>
              <a:latin typeface="Arial"/>
              <a:cs typeface="Calibri" panose="020F0502020204030204" pitchFamily="34" charset="0"/>
              <a:sym typeface="Arial"/>
              <a:rtl val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0263" y="5967028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NNIP Annual Conference</a:t>
            </a:r>
          </a:p>
          <a:p>
            <a:r>
              <a:rPr lang="en-US" sz="1400" kern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November 10,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83AC5-32B2-743D-9DC3-1C3DB7D9D9D3}"/>
              </a:ext>
            </a:extLst>
          </p:cNvPr>
          <p:cNvSpPr txBox="1"/>
          <p:nvPr/>
        </p:nvSpPr>
        <p:spPr>
          <a:xfrm>
            <a:off x="3924201" y="2645255"/>
            <a:ext cx="401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  <a:sym typeface="Arial"/>
                <a:rtl val="0"/>
              </a:rPr>
              <a:t>Michael Henderson, Ph.D.</a:t>
            </a:r>
          </a:p>
          <a:p>
            <a:pPr algn="ctr"/>
            <a:r>
              <a: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  <a:sym typeface="Arial"/>
                <a:rtl val="0"/>
              </a:rPr>
              <a:t>Senior Research Associate </a:t>
            </a:r>
          </a:p>
          <a:p>
            <a:pPr algn="ctr"/>
            <a:r>
              <a: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  <a:sym typeface="Arial"/>
                <a:rtl val="0"/>
              </a:rPr>
              <a:t>Center on Poverty &amp; Community Development</a:t>
            </a:r>
          </a:p>
          <a:p>
            <a:pPr algn="ctr"/>
            <a:r>
              <a: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  <a:sym typeface="Arial"/>
                <a:rtl val="0"/>
              </a:rPr>
              <a:t>michael.j.henderson@case.edu</a:t>
            </a:r>
          </a:p>
        </p:txBody>
      </p:sp>
    </p:spTree>
  </p:cSld>
  <p:clrMapOvr>
    <a:masterClrMapping/>
  </p:clrMapOvr>
  <p:transition spd="slow" advClick="0" advTm="20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0641-7356-65C9-FB84-55AD655A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and decision-making impact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7B99F-7479-AB0D-D143-3F50BA31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Cleveland City Council approved $1 million in funding to establish a loan loss reserve fund</a:t>
            </a:r>
          </a:p>
          <a:p>
            <a:pPr lvl="1"/>
            <a:r>
              <a:rPr lang="en-US" dirty="0"/>
              <a:t>Participating lenders agree to make loans up to 120% LTV</a:t>
            </a:r>
          </a:p>
          <a:p>
            <a:pPr lvl="1"/>
            <a:r>
              <a:rPr lang="en-US" dirty="0"/>
              <a:t>To give local residents the opportunity to buy &amp; rehab homes &amp; stabilize middle neighborhoods</a:t>
            </a:r>
          </a:p>
          <a:p>
            <a:pPr lvl="1"/>
            <a:r>
              <a:rPr lang="en-US" dirty="0"/>
              <a:t>Anticipated to yield $10-13M in additional investment in local housing stock</a:t>
            </a:r>
          </a:p>
          <a:p>
            <a:r>
              <a:rPr lang="en-US" dirty="0"/>
              <a:t>Informed design of new Cleveland residential tax abatement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22" y="6289495"/>
            <a:ext cx="3222812" cy="5703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483" algn="r">
              <a:lnSpc>
                <a:spcPct val="100000"/>
              </a:lnSpc>
              <a:spcBef>
                <a:spcPts val="88"/>
              </a:spcBef>
            </a:pPr>
            <a:r>
              <a:rPr sz="706" dirty="0">
                <a:solidFill>
                  <a:srgbClr val="FFFFFF"/>
                </a:solidFill>
                <a:latin typeface="Century Gothic"/>
                <a:cs typeface="Century Gothic"/>
              </a:rPr>
              <a:t>Esri,</a:t>
            </a:r>
            <a:r>
              <a:rPr sz="706" spc="2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dirty="0">
                <a:solidFill>
                  <a:srgbClr val="FFFFFF"/>
                </a:solidFill>
                <a:latin typeface="Century Gothic"/>
                <a:cs typeface="Century Gothic"/>
              </a:rPr>
              <a:t>HERE,</a:t>
            </a:r>
            <a:r>
              <a:rPr sz="706" spc="2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35" dirty="0">
                <a:solidFill>
                  <a:srgbClr val="FFFFFF"/>
                </a:solidFill>
                <a:latin typeface="Century Gothic"/>
                <a:cs typeface="Century Gothic"/>
              </a:rPr>
              <a:t>Garmin,</a:t>
            </a:r>
            <a:r>
              <a:rPr sz="706" spc="2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40" dirty="0">
                <a:solidFill>
                  <a:srgbClr val="FFFFFF"/>
                </a:solidFill>
                <a:latin typeface="Century Gothic"/>
                <a:cs typeface="Century Gothic"/>
              </a:rPr>
              <a:t>SafeGraph,</a:t>
            </a:r>
            <a:r>
              <a:rPr sz="706" spc="2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31" dirty="0">
                <a:solidFill>
                  <a:srgbClr val="FFFFFF"/>
                </a:solidFill>
                <a:latin typeface="Century Gothic"/>
                <a:cs typeface="Century Gothic"/>
              </a:rPr>
              <a:t>GeoTechnologies,</a:t>
            </a:r>
            <a:r>
              <a:rPr sz="706" spc="2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35" dirty="0">
                <a:solidFill>
                  <a:srgbClr val="FFFFFF"/>
                </a:solidFill>
                <a:latin typeface="Century Gothic"/>
                <a:cs typeface="Century Gothic"/>
              </a:rPr>
              <a:t>Inc,</a:t>
            </a:r>
            <a:r>
              <a:rPr sz="706" spc="2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dirty="0">
                <a:solidFill>
                  <a:srgbClr val="FFFFFF"/>
                </a:solidFill>
                <a:latin typeface="Century Gothic"/>
                <a:cs typeface="Century Gothic"/>
              </a:rPr>
              <a:t>METI/NASA,</a:t>
            </a:r>
            <a:r>
              <a:rPr sz="706" spc="2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dirty="0">
                <a:solidFill>
                  <a:srgbClr val="FFFFFF"/>
                </a:solidFill>
                <a:latin typeface="Century Gothic"/>
                <a:cs typeface="Century Gothic"/>
              </a:rPr>
              <a:t>USGS,</a:t>
            </a:r>
            <a:r>
              <a:rPr sz="706" spc="2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18" dirty="0">
                <a:solidFill>
                  <a:srgbClr val="FFFFFF"/>
                </a:solidFill>
                <a:latin typeface="Century Gothic"/>
                <a:cs typeface="Century Gothic"/>
              </a:rPr>
              <a:t>EPA,</a:t>
            </a:r>
            <a:endParaRPr sz="706">
              <a:latin typeface="Century Gothic"/>
              <a:cs typeface="Century Gothic"/>
            </a:endParaRPr>
          </a:p>
          <a:p>
            <a:pPr marR="5603" algn="r">
              <a:lnSpc>
                <a:spcPct val="100000"/>
              </a:lnSpc>
              <a:spcBef>
                <a:spcPts val="18"/>
              </a:spcBef>
            </a:pPr>
            <a:r>
              <a:rPr sz="706" dirty="0">
                <a:solidFill>
                  <a:srgbClr val="FFFFFF"/>
                </a:solidFill>
                <a:latin typeface="Century Gothic"/>
                <a:cs typeface="Century Gothic"/>
              </a:rPr>
              <a:t>NPS,</a:t>
            </a:r>
            <a:r>
              <a:rPr sz="706" spc="-18" dirty="0">
                <a:solidFill>
                  <a:srgbClr val="FFFFFF"/>
                </a:solidFill>
                <a:latin typeface="Century Gothic"/>
                <a:cs typeface="Century Gothic"/>
              </a:rPr>
              <a:t> USDA</a:t>
            </a:r>
            <a:endParaRPr sz="706">
              <a:latin typeface="Century Gothic"/>
              <a:cs typeface="Century Gothic"/>
            </a:endParaRPr>
          </a:p>
          <a:p>
            <a:pPr marL="1528564" marR="6724" indent="978886" algn="r">
              <a:lnSpc>
                <a:spcPct val="102299"/>
              </a:lnSpc>
            </a:pPr>
            <a:r>
              <a:rPr sz="706" spc="-22" dirty="0">
                <a:solidFill>
                  <a:srgbClr val="FFFFFF"/>
                </a:solidFill>
                <a:latin typeface="Century Gothic"/>
                <a:cs typeface="Century Gothic"/>
              </a:rPr>
              <a:t>City</a:t>
            </a:r>
            <a:r>
              <a:rPr sz="706" spc="-3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9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706" spc="-1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44" dirty="0">
                <a:solidFill>
                  <a:srgbClr val="FFFFFF"/>
                </a:solidFill>
                <a:latin typeface="Century Gothic"/>
                <a:cs typeface="Century Gothic"/>
              </a:rPr>
              <a:t>Cleveland</a:t>
            </a:r>
            <a:r>
              <a:rPr sz="706" spc="44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35" dirty="0">
                <a:solidFill>
                  <a:srgbClr val="FFFFFF"/>
                </a:solidFill>
                <a:latin typeface="Century Gothic"/>
                <a:cs typeface="Century Gothic"/>
              </a:rPr>
              <a:t>Department</a:t>
            </a:r>
            <a:r>
              <a:rPr sz="706" spc="-1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9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706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31" dirty="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r>
              <a:rPr sz="706" spc="-1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31" dirty="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endParaRPr sz="706">
              <a:latin typeface="Century Gothic"/>
              <a:cs typeface="Century Gothic"/>
            </a:endParaRPr>
          </a:p>
          <a:p>
            <a:pPr marR="6724" algn="r">
              <a:lnSpc>
                <a:spcPct val="100000"/>
              </a:lnSpc>
              <a:spcBef>
                <a:spcPts val="22"/>
              </a:spcBef>
            </a:pPr>
            <a:r>
              <a:rPr sz="706" spc="-49" dirty="0">
                <a:solidFill>
                  <a:srgbClr val="FFFFFF"/>
                </a:solidFill>
                <a:latin typeface="Century Gothic"/>
                <a:cs typeface="Century Gothic"/>
              </a:rPr>
              <a:t>Rev.</a:t>
            </a:r>
            <a:r>
              <a:rPr sz="706" spc="-2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62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706" spc="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706" spc="-18" dirty="0">
                <a:solidFill>
                  <a:srgbClr val="FFFFFF"/>
                </a:solidFill>
                <a:latin typeface="Century Gothic"/>
                <a:cs typeface="Century Gothic"/>
              </a:rPr>
              <a:t>2022</a:t>
            </a:r>
            <a:endParaRPr sz="706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125" y="6359095"/>
            <a:ext cx="4840941" cy="381559"/>
          </a:xfrm>
          <a:prstGeom prst="rect">
            <a:avLst/>
          </a:prstGeom>
        </p:spPr>
        <p:txBody>
          <a:bodyPr vert="horz" wrap="square" lIns="0" tIns="1288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01"/>
              </a:spcBef>
            </a:pPr>
            <a:r>
              <a:rPr sz="2338" spc="-53" dirty="0">
                <a:solidFill>
                  <a:srgbClr val="FFFFFF"/>
                </a:solidFill>
                <a:latin typeface="Century Gothic"/>
                <a:cs typeface="Century Gothic"/>
              </a:rPr>
              <a:t>Neighborhood</a:t>
            </a:r>
            <a:r>
              <a:rPr sz="2338" spc="-9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38" spc="-84" dirty="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r>
              <a:rPr sz="2338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38" spc="-9" dirty="0">
                <a:solidFill>
                  <a:srgbClr val="FFFFFF"/>
                </a:solidFill>
                <a:latin typeface="Century Gothic"/>
                <a:cs typeface="Century Gothic"/>
              </a:rPr>
              <a:t>Index</a:t>
            </a:r>
            <a:endParaRPr sz="2338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51847" y="463923"/>
            <a:ext cx="1583391" cy="1116106"/>
            <a:chOff x="899160" y="525780"/>
            <a:chExt cx="1794510" cy="1264920"/>
          </a:xfrm>
        </p:grpSpPr>
        <p:sp>
          <p:nvSpPr>
            <p:cNvPr id="5" name="object 5"/>
            <p:cNvSpPr/>
            <p:nvPr/>
          </p:nvSpPr>
          <p:spPr>
            <a:xfrm>
              <a:off x="899160" y="525779"/>
              <a:ext cx="1794510" cy="1264920"/>
            </a:xfrm>
            <a:custGeom>
              <a:avLst/>
              <a:gdLst/>
              <a:ahLst/>
              <a:cxnLst/>
              <a:rect l="l" t="t" r="r" b="b"/>
              <a:pathLst>
                <a:path w="1794510" h="1264920">
                  <a:moveTo>
                    <a:pt x="1794510" y="0"/>
                  </a:moveTo>
                  <a:lnTo>
                    <a:pt x="0" y="0"/>
                  </a:lnTo>
                  <a:lnTo>
                    <a:pt x="0" y="1173480"/>
                  </a:lnTo>
                  <a:lnTo>
                    <a:pt x="0" y="1264920"/>
                  </a:lnTo>
                  <a:lnTo>
                    <a:pt x="1794510" y="1264920"/>
                  </a:lnTo>
                  <a:lnTo>
                    <a:pt x="1794510" y="1173480"/>
                  </a:lnTo>
                  <a:lnTo>
                    <a:pt x="1794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4410" y="900430"/>
              <a:ext cx="295910" cy="143510"/>
            </a:xfrm>
            <a:custGeom>
              <a:avLst/>
              <a:gdLst/>
              <a:ahLst/>
              <a:cxnLst/>
              <a:rect l="l" t="t" r="r" b="b"/>
              <a:pathLst>
                <a:path w="295909" h="143509">
                  <a:moveTo>
                    <a:pt x="29591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295910" y="14351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8DD2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4410" y="900430"/>
              <a:ext cx="295910" cy="143510"/>
            </a:xfrm>
            <a:custGeom>
              <a:avLst/>
              <a:gdLst/>
              <a:ahLst/>
              <a:cxnLst/>
              <a:rect l="l" t="t" r="r" b="b"/>
              <a:pathLst>
                <a:path w="295909" h="143509">
                  <a:moveTo>
                    <a:pt x="0" y="0"/>
                  </a:moveTo>
                  <a:lnTo>
                    <a:pt x="295910" y="0"/>
                  </a:lnTo>
                  <a:lnTo>
                    <a:pt x="295910" y="143510"/>
                  </a:lnTo>
                  <a:lnTo>
                    <a:pt x="0" y="143510"/>
                  </a:lnTo>
                  <a:lnTo>
                    <a:pt x="0" y="0"/>
                  </a:lnTo>
                  <a:close/>
                </a:path>
              </a:pathLst>
            </a:custGeom>
            <a:ln w="8889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4410" y="1117600"/>
              <a:ext cx="295910" cy="143510"/>
            </a:xfrm>
            <a:custGeom>
              <a:avLst/>
              <a:gdLst/>
              <a:ahLst/>
              <a:cxnLst/>
              <a:rect l="l" t="t" r="r" b="b"/>
              <a:pathLst>
                <a:path w="295909" h="143509">
                  <a:moveTo>
                    <a:pt x="29591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295910" y="14351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4410" y="1117600"/>
              <a:ext cx="295910" cy="143510"/>
            </a:xfrm>
            <a:custGeom>
              <a:avLst/>
              <a:gdLst/>
              <a:ahLst/>
              <a:cxnLst/>
              <a:rect l="l" t="t" r="r" b="b"/>
              <a:pathLst>
                <a:path w="295909" h="143509">
                  <a:moveTo>
                    <a:pt x="0" y="0"/>
                  </a:moveTo>
                  <a:lnTo>
                    <a:pt x="295910" y="0"/>
                  </a:lnTo>
                  <a:lnTo>
                    <a:pt x="295910" y="143510"/>
                  </a:lnTo>
                  <a:lnTo>
                    <a:pt x="0" y="143510"/>
                  </a:lnTo>
                  <a:lnTo>
                    <a:pt x="0" y="0"/>
                  </a:lnTo>
                  <a:close/>
                </a:path>
              </a:pathLst>
            </a:custGeom>
            <a:ln w="8889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4410" y="1334770"/>
              <a:ext cx="295910" cy="143510"/>
            </a:xfrm>
            <a:custGeom>
              <a:avLst/>
              <a:gdLst/>
              <a:ahLst/>
              <a:cxnLst/>
              <a:rect l="l" t="t" r="r" b="b"/>
              <a:pathLst>
                <a:path w="295909" h="143509">
                  <a:moveTo>
                    <a:pt x="29591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295910" y="14351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BDB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4410" y="1334770"/>
              <a:ext cx="295910" cy="143510"/>
            </a:xfrm>
            <a:custGeom>
              <a:avLst/>
              <a:gdLst/>
              <a:ahLst/>
              <a:cxnLst/>
              <a:rect l="l" t="t" r="r" b="b"/>
              <a:pathLst>
                <a:path w="295909" h="143509">
                  <a:moveTo>
                    <a:pt x="0" y="0"/>
                  </a:moveTo>
                  <a:lnTo>
                    <a:pt x="295910" y="0"/>
                  </a:lnTo>
                  <a:lnTo>
                    <a:pt x="295910" y="143510"/>
                  </a:lnTo>
                  <a:lnTo>
                    <a:pt x="0" y="143510"/>
                  </a:lnTo>
                  <a:lnTo>
                    <a:pt x="0" y="0"/>
                  </a:lnTo>
                  <a:close/>
                </a:path>
              </a:pathLst>
            </a:custGeom>
            <a:ln w="8889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0600" y="1546860"/>
              <a:ext cx="304800" cy="152400"/>
            </a:xfrm>
            <a:custGeom>
              <a:avLst/>
              <a:gdLst/>
              <a:ahLst/>
              <a:cxnLst/>
              <a:rect l="l" t="t" r="r" b="b"/>
              <a:pathLst>
                <a:path w="304800" h="152400">
                  <a:moveTo>
                    <a:pt x="3048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04800" y="1524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51847" y="463923"/>
            <a:ext cx="1583391" cy="1018126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1243" rIns="0" bIns="0" rtlCol="0">
            <a:spAutoFit/>
          </a:bodyPr>
          <a:lstStyle/>
          <a:p>
            <a:pPr marL="91333">
              <a:lnSpc>
                <a:spcPct val="100000"/>
              </a:lnSpc>
              <a:spcBef>
                <a:spcPts val="640"/>
              </a:spcBef>
            </a:pPr>
            <a:r>
              <a:rPr sz="1235" dirty="0">
                <a:latin typeface="Tahoma"/>
                <a:cs typeface="Tahoma"/>
              </a:rPr>
              <a:t>Market</a:t>
            </a:r>
            <a:r>
              <a:rPr sz="1235" spc="-35" dirty="0">
                <a:latin typeface="Tahoma"/>
                <a:cs typeface="Tahoma"/>
              </a:rPr>
              <a:t> </a:t>
            </a:r>
            <a:r>
              <a:rPr sz="1235" spc="-9" dirty="0">
                <a:latin typeface="Tahoma"/>
                <a:cs typeface="Tahoma"/>
              </a:rPr>
              <a:t>Classification</a:t>
            </a:r>
            <a:endParaRPr sz="1235">
              <a:latin typeface="Tahoma"/>
              <a:cs typeface="Tahoma"/>
            </a:endParaRPr>
          </a:p>
          <a:p>
            <a:pPr marL="416321" marR="467871">
              <a:lnSpc>
                <a:spcPct val="142300"/>
              </a:lnSpc>
            </a:pPr>
            <a:r>
              <a:rPr sz="882" dirty="0">
                <a:latin typeface="Tahoma"/>
                <a:cs typeface="Tahoma"/>
              </a:rPr>
              <a:t>Market</a:t>
            </a:r>
            <a:r>
              <a:rPr sz="882" spc="-26" dirty="0">
                <a:latin typeface="Tahoma"/>
                <a:cs typeface="Tahoma"/>
              </a:rPr>
              <a:t> </a:t>
            </a:r>
            <a:r>
              <a:rPr sz="882" spc="-18" dirty="0">
                <a:latin typeface="Tahoma"/>
                <a:cs typeface="Tahoma"/>
              </a:rPr>
              <a:t>Rate </a:t>
            </a:r>
            <a:r>
              <a:rPr sz="882" dirty="0">
                <a:latin typeface="Tahoma"/>
                <a:cs typeface="Tahoma"/>
              </a:rPr>
              <a:t>Middle</a:t>
            </a:r>
            <a:r>
              <a:rPr sz="882" spc="-26" dirty="0">
                <a:latin typeface="Tahoma"/>
                <a:cs typeface="Tahoma"/>
              </a:rPr>
              <a:t> </a:t>
            </a:r>
            <a:r>
              <a:rPr sz="882" spc="-9" dirty="0">
                <a:latin typeface="Tahoma"/>
                <a:cs typeface="Tahoma"/>
              </a:rPr>
              <a:t>Market Opportunity </a:t>
            </a:r>
            <a:r>
              <a:rPr sz="882" spc="-22" dirty="0">
                <a:latin typeface="Tahoma"/>
                <a:cs typeface="Tahoma"/>
              </a:rPr>
              <a:t>N/A</a:t>
            </a:r>
            <a:endParaRPr sz="882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85097" y="6057899"/>
            <a:ext cx="1605803" cy="89647"/>
            <a:chOff x="143510" y="6865619"/>
            <a:chExt cx="1819910" cy="101600"/>
          </a:xfrm>
        </p:grpSpPr>
        <p:sp>
          <p:nvSpPr>
            <p:cNvPr id="15" name="object 15"/>
            <p:cNvSpPr/>
            <p:nvPr/>
          </p:nvSpPr>
          <p:spPr>
            <a:xfrm>
              <a:off x="149860" y="6916419"/>
              <a:ext cx="1807210" cy="0"/>
            </a:xfrm>
            <a:custGeom>
              <a:avLst/>
              <a:gdLst/>
              <a:ahLst/>
              <a:cxnLst/>
              <a:rect l="l" t="t" r="r" b="b"/>
              <a:pathLst>
                <a:path w="1807210">
                  <a:moveTo>
                    <a:pt x="0" y="0"/>
                  </a:moveTo>
                  <a:lnTo>
                    <a:pt x="180721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860" y="6871969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8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2829" y="6871969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8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57070" y="6871969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8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5919" y="6884669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4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1979" y="6884669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4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8040" y="6884669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4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8890" y="6884669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4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4949" y="6884669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4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31010" y="6884669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49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48118" y="5882621"/>
            <a:ext cx="8516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882" dirty="0">
                <a:latin typeface="Arial"/>
                <a:cs typeface="Arial"/>
              </a:rPr>
              <a:t>0</a:t>
            </a:r>
            <a:endParaRPr sz="882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45562" y="5882621"/>
            <a:ext cx="8516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882" dirty="0">
                <a:latin typeface="Arial"/>
                <a:cs typeface="Arial"/>
              </a:rPr>
              <a:t>2</a:t>
            </a:r>
            <a:endParaRPr sz="88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3006" y="5882621"/>
            <a:ext cx="8516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882" dirty="0">
                <a:latin typeface="Arial"/>
                <a:cs typeface="Arial"/>
              </a:rPr>
              <a:t>4</a:t>
            </a:r>
            <a:endParaRPr sz="882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46833" y="5882621"/>
            <a:ext cx="85165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882" dirty="0">
                <a:latin typeface="Arial"/>
                <a:cs typeface="Arial"/>
              </a:rPr>
              <a:t>1</a:t>
            </a:r>
            <a:endParaRPr sz="882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07787" y="6018425"/>
            <a:ext cx="284069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882" spc="-9" dirty="0">
                <a:latin typeface="Arial"/>
                <a:cs typeface="Arial"/>
              </a:rPr>
              <a:t>Miles</a:t>
            </a:r>
            <a:endParaRPr sz="882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239632" y="1012"/>
            <a:ext cx="205068" cy="6678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4236" spc="-13" dirty="0">
                <a:latin typeface="Palatino Linotype"/>
                <a:cs typeface="Palatino Linotype"/>
              </a:rPr>
              <a:t>¯</a:t>
            </a:r>
            <a:endParaRPr sz="4236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2147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220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1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19837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5"/>
          <p:cNvSpPr/>
          <p:nvPr/>
        </p:nvSpPr>
        <p:spPr>
          <a:xfrm>
            <a:off x="0" y="5796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Neighborhood Development Index 2.0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5786" y="1262122"/>
            <a:ext cx="10058400" cy="736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typology with current data</a:t>
            </a:r>
          </a:p>
          <a:p>
            <a:pPr marL="685800" lvl="1" indent="-228600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Through 2020-2022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Reexamine methodology and input variables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 neighborhood trajectories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fund to support transformational investments in targeted middle neighborhoods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Aligning middle neighborhoods initiative with other local efforts to support local homeownership and investment in housing stock</a:t>
            </a:r>
          </a:p>
          <a:p>
            <a:pPr marL="685800" lvl="1" indent="-228600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E.g., City of Cleveland’s Resident’s First proposals</a:t>
            </a:r>
          </a:p>
          <a:p>
            <a:pPr marL="685800" lvl="1" indent="-228600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Lead Safe Cleveland initiative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076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220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1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19837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5"/>
          <p:cNvSpPr/>
          <p:nvPr/>
        </p:nvSpPr>
        <p:spPr>
          <a:xfrm>
            <a:off x="0" y="5796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Considerations for Future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5786" y="1262122"/>
            <a:ext cx="10058400" cy="57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data accessible in a responsible way</a:t>
            </a:r>
          </a:p>
          <a:p>
            <a:pPr marL="685800" lvl="1" indent="-228600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Incorporating data on local population into a housing/real estate model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Aligning with other local efforts to invest in local housing quality and homeownership opportunities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80005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F71FB0-CFEB-A501-0BB7-CC4F6656B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19" y="979679"/>
            <a:ext cx="7276385" cy="5093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17D928-E0D3-617C-6A46-916E04F6C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394" y="924558"/>
            <a:ext cx="4437147" cy="51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7C561-45C7-318F-4142-DFA6C210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71" y="771388"/>
            <a:ext cx="7340977" cy="5315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8BEC8-26EF-2717-1D23-B58D8BBCD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114" y="1048937"/>
            <a:ext cx="3297815" cy="47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220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1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19837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5"/>
          <p:cNvSpPr/>
          <p:nvPr/>
        </p:nvSpPr>
        <p:spPr>
          <a:xfrm>
            <a:off x="0" y="5796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022" y="1167844"/>
            <a:ext cx="77052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Cleveland Middle Neighborhoods Initiative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Neighborhood Development Index (NDI) 1.0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Policy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Looking forward to NDI 2.0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Policy 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Methodological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Ethical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7867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220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1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19837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5"/>
          <p:cNvSpPr/>
          <p:nvPr/>
        </p:nvSpPr>
        <p:spPr>
          <a:xfrm>
            <a:off x="0" y="5796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Middle Neighborhoods?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022" y="1327338"/>
            <a:ext cx="7705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“Not in deep distress, but not thriving either.”</a:t>
            </a:r>
          </a:p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- Paul Brophy</a:t>
            </a:r>
          </a:p>
          <a:p>
            <a:pPr algn="l"/>
            <a:endParaRPr lang="en-US" sz="2400" b="0" i="0" u="none" strike="noStrike" baseline="0" dirty="0">
              <a:solidFill>
                <a:srgbClr val="404040"/>
              </a:solidFill>
              <a:latin typeface="ArialMT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“Middle neighborhoods are neighborhoods that have</a:t>
            </a:r>
          </a:p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retained a respectable measure of both their physical</a:t>
            </a:r>
          </a:p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and social fabric, are not or not yet areas of highly</a:t>
            </a:r>
          </a:p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concentrated poverty or hyper vacancy, and where</a:t>
            </a:r>
          </a:p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stabilization and gradual improvement remain</a:t>
            </a:r>
          </a:p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realistic strategies.”</a:t>
            </a:r>
          </a:p>
          <a:p>
            <a:pPr algn="l"/>
            <a:r>
              <a:rPr lang="en-US" sz="2400" b="0" i="0" u="none" strike="noStrike" baseline="0" dirty="0">
                <a:solidFill>
                  <a:srgbClr val="404040"/>
                </a:solidFill>
                <a:latin typeface="ArialMT"/>
              </a:rPr>
              <a:t>-Alan </a:t>
            </a:r>
            <a:r>
              <a:rPr lang="en-US" sz="2400" b="0" i="0" u="none" strike="noStrike" baseline="0" dirty="0" err="1">
                <a:solidFill>
                  <a:srgbClr val="404040"/>
                </a:solidFill>
                <a:latin typeface="ArialMT"/>
              </a:rPr>
              <a:t>Mallach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550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220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1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19837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5"/>
          <p:cNvSpPr/>
          <p:nvPr/>
        </p:nvSpPr>
        <p:spPr>
          <a:xfrm>
            <a:off x="0" y="5796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Cleveland Middle Neighborhoods Initiative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022" y="1167844"/>
            <a:ext cx="77052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Established by the City of Cleveland through a grant from the Cleveland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identify and develop targeted strategies to support the places stuck in the “gaps between the real values of these strong communities and the perceived value”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Used local administrative and census data to better understand the development patterns and real estate trends in Cleveland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Classify the local housing submarkets and identify Cleveland’s middle neighborhoods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5861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220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1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19837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5"/>
          <p:cNvSpPr/>
          <p:nvPr/>
        </p:nvSpPr>
        <p:spPr>
          <a:xfrm>
            <a:off x="0" y="5796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Neighborhood Development Index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5786" y="1167844"/>
            <a:ext cx="1005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Unit of analysis: residential block groups in Cuyahoga County, OH (n=1,134)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Residential: 9+ residential property transfers over the last three years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Primary analysis carried out on aggregated 2017-2019 data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E.g., 2017-2019 median residential sale price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Applied results of 2017-2019 analysis to previous time periods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Back to 2011-2013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3694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220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1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19837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5"/>
          <p:cNvSpPr/>
          <p:nvPr/>
        </p:nvSpPr>
        <p:spPr>
          <a:xfrm>
            <a:off x="0" y="5796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5786" y="976455"/>
            <a:ext cx="10058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Principal Component Analysis (PCA)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Uncover underlying neighborhood dimensions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Cluster Analysis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distinct types of neighborhoods in Cuyahoga County, defined by similar constellations of neighborhood dimensions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 iterative validation process with local input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Shared preliminary results with local experts (CDCs)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Fit neighborhoods from earlier time periods into 2017-2019 typology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3388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220" y="5749925"/>
            <a:ext cx="4813299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5695951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819837" y="798512"/>
            <a:ext cx="80954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310" y="5943667"/>
            <a:ext cx="3043938" cy="6666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95"/>
          <p:cNvSpPr/>
          <p:nvPr/>
        </p:nvSpPr>
        <p:spPr>
          <a:xfrm>
            <a:off x="0" y="5796"/>
            <a:ext cx="12192000" cy="116204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Neighborhood Variables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5786" y="1231642"/>
            <a:ext cx="10058400" cy="542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Residential sales/transfers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properties with recent sales (&lt;3yrs)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sale price ($/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sqft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sale price change (2012-2019)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Residential property characteristics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Size, beds, baths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Age/year built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assessed condition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housing variables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Foreclosure rate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rental parcels with recent Housing Choice Voucher use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owner-occupied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use/built environment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Residential parcel density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parcel density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Residential demolitions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6942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0F51-53BB-5327-67F4-08DE7C92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2B67E-4033-EF78-825E-1DC9C7CD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lvl="1"/>
            <a:endParaRPr lang="en-US" dirty="0"/>
          </a:p>
          <a:p>
            <a:r>
              <a:rPr lang="en-US" dirty="0"/>
              <a:t>Identified 8 distinct neighborhood types in Cuyahoga County in 2017-2019</a:t>
            </a:r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5C92CF1A-E3C8-C007-D6FB-16C133E9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545" y="2578894"/>
            <a:ext cx="7123464" cy="3561732"/>
          </a:xfrm>
          <a:prstGeom prst="rect">
            <a:avLst/>
          </a:prstGeom>
        </p:spPr>
      </p:pic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2334325C-50C8-6719-89C7-3C9C44605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57" y="2402769"/>
            <a:ext cx="7827961" cy="39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5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map of a city&#10;&#10;Description automatically generated">
            <a:extLst>
              <a:ext uri="{FF2B5EF4-FFF2-40B4-BE49-F238E27FC236}">
                <a16:creationId xmlns:a16="http://schemas.microsoft.com/office/drawing/2014/main" id="{E94618C3-5B95-37B6-D6AD-F6798600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914395"/>
            <a:ext cx="10058420" cy="5029210"/>
          </a:xfrm>
          <a:prstGeom prst="rect">
            <a:avLst/>
          </a:prstGeom>
        </p:spPr>
      </p:pic>
      <p:pic>
        <p:nvPicPr>
          <p:cNvPr id="32" name="Picture 31" descr="A map of a city&#10;&#10;Description automatically generated">
            <a:extLst>
              <a:ext uri="{FF2B5EF4-FFF2-40B4-BE49-F238E27FC236}">
                <a16:creationId xmlns:a16="http://schemas.microsoft.com/office/drawing/2014/main" id="{C537FFA3-203E-328B-7FAA-A020AEE4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914395"/>
            <a:ext cx="10058420" cy="5029210"/>
          </a:xfrm>
          <a:prstGeom prst="rect">
            <a:avLst/>
          </a:prstGeom>
        </p:spPr>
      </p:pic>
      <p:pic>
        <p:nvPicPr>
          <p:cNvPr id="34" name="Picture 33" descr="A map of a city">
            <a:extLst>
              <a:ext uri="{FF2B5EF4-FFF2-40B4-BE49-F238E27FC236}">
                <a16:creationId xmlns:a16="http://schemas.microsoft.com/office/drawing/2014/main" id="{F2CCAA62-10CB-1970-0D53-13AFC5104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914395"/>
            <a:ext cx="10058420" cy="5029210"/>
          </a:xfrm>
          <a:prstGeom prst="rect">
            <a:avLst/>
          </a:prstGeom>
        </p:spPr>
      </p:pic>
      <p:pic>
        <p:nvPicPr>
          <p:cNvPr id="36" name="Picture 35" descr="A map of a city">
            <a:extLst>
              <a:ext uri="{FF2B5EF4-FFF2-40B4-BE49-F238E27FC236}">
                <a16:creationId xmlns:a16="http://schemas.microsoft.com/office/drawing/2014/main" id="{559FE299-520F-A93B-4ABA-B83275505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914395"/>
            <a:ext cx="10058420" cy="5029210"/>
          </a:xfrm>
          <a:prstGeom prst="rect">
            <a:avLst/>
          </a:prstGeom>
        </p:spPr>
      </p:pic>
      <p:pic>
        <p:nvPicPr>
          <p:cNvPr id="38" name="Picture 37" descr="A map of a city&#10;&#10;Description automatically generated">
            <a:extLst>
              <a:ext uri="{FF2B5EF4-FFF2-40B4-BE49-F238E27FC236}">
                <a16:creationId xmlns:a16="http://schemas.microsoft.com/office/drawing/2014/main" id="{9C4D02F4-DFD3-7C27-A88C-A30AD8E5E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914395"/>
            <a:ext cx="10058420" cy="5029210"/>
          </a:xfrm>
          <a:prstGeom prst="rect">
            <a:avLst/>
          </a:prstGeom>
        </p:spPr>
      </p:pic>
      <p:pic>
        <p:nvPicPr>
          <p:cNvPr id="40" name="Picture 39" descr="A map of a city&#10;&#10;Description automatically generated">
            <a:extLst>
              <a:ext uri="{FF2B5EF4-FFF2-40B4-BE49-F238E27FC236}">
                <a16:creationId xmlns:a16="http://schemas.microsoft.com/office/drawing/2014/main" id="{4BD75D2D-6A14-B324-B749-6397B5BB3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914395"/>
            <a:ext cx="10058420" cy="5029210"/>
          </a:xfrm>
          <a:prstGeom prst="rect">
            <a:avLst/>
          </a:prstGeom>
        </p:spPr>
      </p:pic>
      <p:pic>
        <p:nvPicPr>
          <p:cNvPr id="42" name="Picture 41" descr="A map of a city&#10;&#10;Description automatically generated">
            <a:extLst>
              <a:ext uri="{FF2B5EF4-FFF2-40B4-BE49-F238E27FC236}">
                <a16:creationId xmlns:a16="http://schemas.microsoft.com/office/drawing/2014/main" id="{AF5471AE-0CA1-0DEB-9DCB-66CF3381C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914395"/>
            <a:ext cx="10058420" cy="50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sassoption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650</Words>
  <Application>Microsoft Office PowerPoint</Application>
  <PresentationFormat>Widescreen</PresentationFormat>
  <Paragraphs>153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Century Gothic</vt:lpstr>
      <vt:lpstr>Courier New</vt:lpstr>
      <vt:lpstr>Palatino Linotype</vt:lpstr>
      <vt:lpstr>Tahoma</vt:lpstr>
      <vt:lpstr>Office Theme</vt:lpstr>
      <vt:lpstr>msassoption1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Policy and decision-making impact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Henderson</dc:creator>
  <cp:lastModifiedBy>Campbell, Cole</cp:lastModifiedBy>
  <cp:revision>2</cp:revision>
  <dcterms:created xsi:type="dcterms:W3CDTF">2023-11-07T14:02:02Z</dcterms:created>
  <dcterms:modified xsi:type="dcterms:W3CDTF">2023-11-09T18:33:55Z</dcterms:modified>
</cp:coreProperties>
</file>