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 in one place, up to date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Standardize dataformats (headings, types) for similar data across administrative organizations (different cities, boroughs, townships)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Pretty version of Property API data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It’s up to date!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…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Collect aggregate data from property api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Showed of both of the tools and explained the API.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Left room for questions.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Card sorting exercise.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We provided potential features and had them rank them into 3 groups. - could write own.  “Cats at FAX machines” was sadly generally put in ‘C’.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Primarily as we bring in data from administrative bodies outside the city and county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  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Traffic, crime, you name it!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220+ datasets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Talk about our ETL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Property data tends to be in large datasets and different data is in different datsets - not easy to quickly pull what you need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A whole bunch of manual data processing - isn't’ great when data changes often.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NYC PlutoPlus, Philly Property Dashboard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ww.wprdc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Community Informed Development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Steven Saylor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Philadelphia’s Property Dashboard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14813"/>
          <a:stretch/>
        </p:blipFill>
        <p:spPr>
          <a:xfrm>
            <a:off x="2142375" y="1093924"/>
            <a:ext cx="4859249" cy="348975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4" name="Shape 114"/>
          <p:cNvSpPr txBox="1"/>
          <p:nvPr/>
        </p:nvSpPr>
        <p:spPr>
          <a:xfrm>
            <a:off x="3551925" y="4583675"/>
            <a:ext cx="3449700" cy="4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EFEFEF"/>
                </a:solidFill>
              </a:rPr>
              <a:t>https://alpha.phila.gov/property/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Property Data API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13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Join all property data.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Make all data that for one property available at one place.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Pulled directly from Data Center.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581" y="0"/>
            <a:ext cx="425141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4899275" y="4504700"/>
            <a:ext cx="4162500" cy="3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200">
                <a:solidFill>
                  <a:srgbClr val="EFEFEF"/>
                </a:solidFill>
              </a:rPr>
              <a:t>https://tools.wprdc.org/property-dashboard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8328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Property Dashboard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500" y="1266350"/>
            <a:ext cx="4880275" cy="323834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299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All available data for a property.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Select property on a map or...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Search by address or parcel ID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Parcels n’at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EFEFEF"/>
                </a:solidFill>
              </a:rPr>
              <a:t>Select a region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Select fields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Get data!</a:t>
            </a:r>
          </a:p>
        </p:txBody>
      </p:sp>
      <p:pic>
        <p:nvPicPr>
          <p:cNvPr id="136" name="Shape 136" descr="parcelsna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324" y="1246325"/>
            <a:ext cx="5548976" cy="34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5464800" y="4694975"/>
            <a:ext cx="3367500" cy="3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200">
                <a:solidFill>
                  <a:srgbClr val="EFEFEF"/>
                </a:solidFill>
              </a:rPr>
              <a:t>https://tools.wprdc.org/parcels-n-at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Parcels n’at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Select a region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EFEFEF"/>
                </a:solidFill>
              </a:rPr>
              <a:t>Select fields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Get data!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325" y="1246324"/>
            <a:ext cx="5461767" cy="34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5464800" y="4694975"/>
            <a:ext cx="3367500" cy="3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200">
                <a:solidFill>
                  <a:srgbClr val="EFEFEF"/>
                </a:solidFill>
              </a:rPr>
              <a:t>https://tools.wprdc.org/parcels-n-at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Parcels n’at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Select a region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Select fields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EFEFEF"/>
                </a:solidFill>
              </a:rPr>
              <a:t>Get Data!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325" y="1246325"/>
            <a:ext cx="5548973" cy="348515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5464800" y="4694975"/>
            <a:ext cx="3367500" cy="3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200">
                <a:solidFill>
                  <a:srgbClr val="EFEFEF"/>
                </a:solidFill>
              </a:rPr>
              <a:t>https://tools.wprdc.org/parcels-n-at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Property Data User Group pt 2, The Regroupening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9057"/>
          <a:stretch/>
        </p:blipFill>
        <p:spPr>
          <a:xfrm>
            <a:off x="4625475" y="1340237"/>
            <a:ext cx="4306924" cy="30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94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EFEFEF"/>
                </a:solidFill>
              </a:rPr>
              <a:t>Preview of new tools.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Group discussion and feedback.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Feature prioritization exercise.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User Group pt 2, The Regroupening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l="9057"/>
          <a:stretch/>
        </p:blipFill>
        <p:spPr>
          <a:xfrm>
            <a:off x="4625475" y="1340237"/>
            <a:ext cx="4306924" cy="30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06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Demonstrate preview of new tools.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EFEFEF"/>
                </a:solidFill>
              </a:rPr>
              <a:t>Group discussion and feedback.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Feature prioritization exercise.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User Group pt 2, The Regroupening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Give preview of new tools.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Group discussion and feedback.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EFEFEF"/>
                </a:solidFill>
              </a:rPr>
              <a:t>Feature prioritization exercise.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5537" y="1367584"/>
            <a:ext cx="4306800" cy="29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Going Forward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Continue to develop features based on community’s priorities.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Iterate on these products again at the next property data user group meeting.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Use this process for other tools and datasets.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Western Pennsylvania Regional Data Center	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www.wprdc.org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300" y="1795462"/>
            <a:ext cx="35814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Contact Me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Steve Saylor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steven.saylor@pitt.edu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412-383-9048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www.wprdc.org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Western Pennsylvania Regional Data Center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have plenty of data from various publishers….</a:t>
            </a:r>
          </a:p>
        </p:txBody>
      </p:sp>
      <p:pic>
        <p:nvPicPr>
          <p:cNvPr id="69" name="Shape 69" descr="publish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349" y="1951649"/>
            <a:ext cx="5895048" cy="248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Western Pennsylvania Regional Data Center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…that we collect at varying frequencies.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9055" y="1822083"/>
            <a:ext cx="5565900" cy="27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Property Data User Group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150" y="1155325"/>
            <a:ext cx="5958298" cy="3637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Property Data User Group	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EFEFEF"/>
                </a:solidFill>
              </a:rPr>
              <a:t>What problems do users have with accessing the data?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do our users currently do to solve these problems?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 current tools seem like they’d be useful?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Property Data User Group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What problems do users have with accessing the data?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EFEFEF"/>
                </a:solidFill>
              </a:rPr>
              <a:t>What do they currently do to solve these problems?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 current tools seem like they’d be useful?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Property Data User Group	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What problems do users have with accessing the data?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do they currently</a:t>
            </a:r>
            <a:r>
              <a:rPr lang="en" b="1"/>
              <a:t> </a:t>
            </a:r>
            <a:r>
              <a:rPr lang="en"/>
              <a:t>do to solve these problems?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EFEFEF"/>
                </a:solidFill>
              </a:rPr>
              <a:t>Do current tools seem like they’d be useful?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Pluto Plus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105650" y="4724650"/>
            <a:ext cx="30696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200">
                <a:solidFill>
                  <a:srgbClr val="EFEFEF"/>
                </a:solidFill>
              </a:rPr>
              <a:t>http://chriswhong.github.io/plutoplus/</a:t>
            </a:r>
            <a:br>
              <a:rPr lang="en" sz="1200">
                <a:solidFill>
                  <a:srgbClr val="EFEFEF"/>
                </a:solidFill>
              </a:rPr>
            </a:br>
            <a:endParaRPr lang="en" sz="1200">
              <a:solidFill>
                <a:srgbClr val="EFEFEF"/>
              </a:solidFill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749" y="1100275"/>
            <a:ext cx="7206501" cy="36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On-screen Show (16:9)</PresentationFormat>
  <Paragraphs>89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simple-dark-2</vt:lpstr>
      <vt:lpstr>Community Informed Development</vt:lpstr>
      <vt:lpstr>Western Pennsylvania Regional Data Center </vt:lpstr>
      <vt:lpstr>Western Pennsylvania Regional Data Center </vt:lpstr>
      <vt:lpstr>Western Pennsylvania Regional Data Center</vt:lpstr>
      <vt:lpstr>Property Data User Group  </vt:lpstr>
      <vt:lpstr>Property Data User Group </vt:lpstr>
      <vt:lpstr>Property Data User Group  </vt:lpstr>
      <vt:lpstr>Property Data User Group </vt:lpstr>
      <vt:lpstr>Pluto Plus</vt:lpstr>
      <vt:lpstr>Philadelphia’s Property Dashboard</vt:lpstr>
      <vt:lpstr>Property Data API</vt:lpstr>
      <vt:lpstr>Property Dashboard</vt:lpstr>
      <vt:lpstr>Parcels n’at</vt:lpstr>
      <vt:lpstr>Parcels n’at</vt:lpstr>
      <vt:lpstr>Parcels n’at</vt:lpstr>
      <vt:lpstr>Property Data User Group pt 2, The Regroupening</vt:lpstr>
      <vt:lpstr>Data User Group pt 2, The Regroupening</vt:lpstr>
      <vt:lpstr>Data User Group pt 2, The Regroupening</vt:lpstr>
      <vt:lpstr>Going Forward</vt:lpstr>
      <vt:lpstr>Contact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Informed Development</dc:title>
  <dc:creator>Arena, Olivia</dc:creator>
  <cp:lastModifiedBy>Arena, Olivia</cp:lastModifiedBy>
  <cp:revision>1</cp:revision>
  <dcterms:modified xsi:type="dcterms:W3CDTF">2017-05-16T19:03:42Z</dcterms:modified>
</cp:coreProperties>
</file>