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notesMasterIdLst>
    <p:notesMasterId r:id="rId17"/>
  </p:notesMasterIdLst>
  <p:sldIdLst>
    <p:sldId id="256" r:id="rId2"/>
    <p:sldId id="273" r:id="rId3"/>
    <p:sldId id="274" r:id="rId4"/>
    <p:sldId id="275" r:id="rId5"/>
    <p:sldId id="276" r:id="rId6"/>
    <p:sldId id="277" r:id="rId7"/>
    <p:sldId id="287" r:id="rId8"/>
    <p:sldId id="278" r:id="rId9"/>
    <p:sldId id="286" r:id="rId10"/>
    <p:sldId id="280" r:id="rId11"/>
    <p:sldId id="279" r:id="rId12"/>
    <p:sldId id="281" r:id="rId13"/>
    <p:sldId id="282" r:id="rId14"/>
    <p:sldId id="284" r:id="rId15"/>
    <p:sldId id="272" r:id="rId16"/>
  </p:sldIdLst>
  <p:sldSz cx="12192000" cy="6858000"/>
  <p:notesSz cx="7010400" cy="9296400"/>
  <p:embeddedFontLst>
    <p:embeddedFont>
      <p:font typeface="Dominik" panose="020B0604020202020204" charset="0"/>
      <p:regular r:id="rId18"/>
      <p:italic r:id="rId19"/>
    </p:embeddedFon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421" autoAdjust="0"/>
  </p:normalViewPr>
  <p:slideViewPr>
    <p:cSldViewPr snapToGrid="0">
      <p:cViewPr>
        <p:scale>
          <a:sx n="90" d="100"/>
          <a:sy n="90" d="100"/>
        </p:scale>
        <p:origin x="-58" y="-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C9B9A-3DA3-42B9-9613-C79628293F9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8F2C9319-EC60-43C1-B530-424C16FE689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Positive Stress</a:t>
          </a:r>
          <a:endParaRPr lang="en-US" dirty="0"/>
        </a:p>
      </dgm:t>
    </dgm:pt>
    <dgm:pt modelId="{BFE3A230-DF8B-4BFF-B45A-18FE066C2B2A}" type="parTrans" cxnId="{1459BE86-F9ED-42DB-9DB9-48F5CB6E01D3}">
      <dgm:prSet/>
      <dgm:spPr/>
      <dgm:t>
        <a:bodyPr/>
        <a:lstStyle/>
        <a:p>
          <a:endParaRPr lang="en-US"/>
        </a:p>
      </dgm:t>
    </dgm:pt>
    <dgm:pt modelId="{A956303E-869A-4A14-A7C6-F8FA59C0B057}" type="sibTrans" cxnId="{1459BE86-F9ED-42DB-9DB9-48F5CB6E01D3}">
      <dgm:prSet/>
      <dgm:spPr/>
      <dgm:t>
        <a:bodyPr/>
        <a:lstStyle/>
        <a:p>
          <a:endParaRPr lang="en-US"/>
        </a:p>
      </dgm:t>
    </dgm:pt>
    <dgm:pt modelId="{F478BD9A-25B1-44A4-AA43-8F2D78A69FAA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Tolerable Stress</a:t>
          </a:r>
          <a:endParaRPr lang="en-US" dirty="0"/>
        </a:p>
      </dgm:t>
    </dgm:pt>
    <dgm:pt modelId="{5C3B46E0-7001-4581-9140-BD7D43A9127A}" type="parTrans" cxnId="{B4A5A11F-5CF9-49D7-8C5F-40B7D46EBE19}">
      <dgm:prSet/>
      <dgm:spPr/>
      <dgm:t>
        <a:bodyPr/>
        <a:lstStyle/>
        <a:p>
          <a:endParaRPr lang="en-US"/>
        </a:p>
      </dgm:t>
    </dgm:pt>
    <dgm:pt modelId="{53C4A281-9D2E-40FA-A8A4-8420B9CE4264}" type="sibTrans" cxnId="{B4A5A11F-5CF9-49D7-8C5F-40B7D46EBE19}">
      <dgm:prSet/>
      <dgm:spPr/>
      <dgm:t>
        <a:bodyPr/>
        <a:lstStyle/>
        <a:p>
          <a:endParaRPr lang="en-US"/>
        </a:p>
      </dgm:t>
    </dgm:pt>
    <dgm:pt modelId="{E7D6F017-31C2-4A62-AE70-E34676C6B736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Toxic Stress</a:t>
          </a:r>
          <a:endParaRPr lang="en-US" dirty="0"/>
        </a:p>
      </dgm:t>
    </dgm:pt>
    <dgm:pt modelId="{0473B31B-79D5-4B63-B4CC-C4879F0BAFED}" type="parTrans" cxnId="{AE1A52AB-F4B3-462F-A41C-57726CCD14AF}">
      <dgm:prSet/>
      <dgm:spPr/>
      <dgm:t>
        <a:bodyPr/>
        <a:lstStyle/>
        <a:p>
          <a:endParaRPr lang="en-US"/>
        </a:p>
      </dgm:t>
    </dgm:pt>
    <dgm:pt modelId="{8C53222D-4F43-497C-B6A5-BC231FA27DDD}" type="sibTrans" cxnId="{AE1A52AB-F4B3-462F-A41C-57726CCD14AF}">
      <dgm:prSet/>
      <dgm:spPr/>
      <dgm:t>
        <a:bodyPr/>
        <a:lstStyle/>
        <a:p>
          <a:endParaRPr lang="en-US"/>
        </a:p>
      </dgm:t>
    </dgm:pt>
    <dgm:pt modelId="{A039D7A2-7B00-4F6F-BAED-C207541ED8B7}">
      <dgm:prSet phldrT="[Text]"/>
      <dgm:spPr>
        <a:solidFill>
          <a:srgbClr val="00B050"/>
        </a:solidFill>
      </dgm:spPr>
      <dgm:t>
        <a:bodyPr/>
        <a:lstStyle/>
        <a:p>
          <a:r>
            <a:rPr lang="en-US" b="0" i="0" dirty="0" smtClean="0"/>
            <a:t>“a normal and essential part of healthy development”</a:t>
          </a:r>
          <a:endParaRPr lang="en-US" dirty="0"/>
        </a:p>
      </dgm:t>
    </dgm:pt>
    <dgm:pt modelId="{471279C8-138A-44C1-8D07-52D7BA64CA15}" type="parTrans" cxnId="{BE061AA4-7081-4407-9B19-7FF9401C262E}">
      <dgm:prSet/>
      <dgm:spPr/>
      <dgm:t>
        <a:bodyPr/>
        <a:lstStyle/>
        <a:p>
          <a:endParaRPr lang="en-US"/>
        </a:p>
      </dgm:t>
    </dgm:pt>
    <dgm:pt modelId="{CD062D0E-4F37-4F34-83DC-A55CD166B76D}" type="sibTrans" cxnId="{BE061AA4-7081-4407-9B19-7FF9401C262E}">
      <dgm:prSet/>
      <dgm:spPr/>
      <dgm:t>
        <a:bodyPr/>
        <a:lstStyle/>
        <a:p>
          <a:endParaRPr lang="en-US"/>
        </a:p>
      </dgm:t>
    </dgm:pt>
    <dgm:pt modelId="{F9234331-DEF0-4235-8F9C-59FB0EE8DA5D}">
      <dgm:prSet phldrT="[Text]"/>
      <dgm:spPr>
        <a:solidFill>
          <a:srgbClr val="FFC000"/>
        </a:solidFill>
      </dgm:spPr>
      <dgm:t>
        <a:bodyPr/>
        <a:lstStyle/>
        <a:p>
          <a:r>
            <a:rPr lang="en-US" b="0" i="0" dirty="0" smtClean="0"/>
            <a:t>“a result of more severe, longer-lasting difficulties, such as the loss of a loved one”</a:t>
          </a:r>
          <a:endParaRPr lang="en-US" dirty="0"/>
        </a:p>
      </dgm:t>
    </dgm:pt>
    <dgm:pt modelId="{054AA5D8-3441-4461-9624-B749C805A7D0}" type="parTrans" cxnId="{4A907274-B994-4226-98CF-7C68CA19827A}">
      <dgm:prSet/>
      <dgm:spPr/>
      <dgm:t>
        <a:bodyPr/>
        <a:lstStyle/>
        <a:p>
          <a:endParaRPr lang="en-US"/>
        </a:p>
      </dgm:t>
    </dgm:pt>
    <dgm:pt modelId="{9777FDAE-2214-46E1-8ACC-B7AF6295F87B}" type="sibTrans" cxnId="{4A907274-B994-4226-98CF-7C68CA19827A}">
      <dgm:prSet/>
      <dgm:spPr/>
      <dgm:t>
        <a:bodyPr/>
        <a:lstStyle/>
        <a:p>
          <a:endParaRPr lang="en-US"/>
        </a:p>
      </dgm:t>
    </dgm:pt>
    <dgm:pt modelId="{9B1C317D-CA19-4235-B8FF-848C510C7EED}">
      <dgm:prSet phldrT="[Text]"/>
      <dgm:spPr>
        <a:solidFill>
          <a:srgbClr val="FF0000"/>
        </a:solidFill>
      </dgm:spPr>
      <dgm:t>
        <a:bodyPr/>
        <a:lstStyle/>
        <a:p>
          <a:r>
            <a:rPr lang="en-US" b="0" i="0" dirty="0" smtClean="0"/>
            <a:t>“strong, frequent, and prolonged adversity, such as physical or emotional abuse. . . or the burdens of family economic hardship”</a:t>
          </a:r>
          <a:endParaRPr lang="en-US" dirty="0"/>
        </a:p>
      </dgm:t>
    </dgm:pt>
    <dgm:pt modelId="{DEB6ADF7-CBEA-4BED-96EB-9D9EFF707FE4}" type="parTrans" cxnId="{F1B51209-6E19-4FAA-BA0B-F2F9AE7FD35F}">
      <dgm:prSet/>
      <dgm:spPr/>
      <dgm:t>
        <a:bodyPr/>
        <a:lstStyle/>
        <a:p>
          <a:endParaRPr lang="en-US"/>
        </a:p>
      </dgm:t>
    </dgm:pt>
    <dgm:pt modelId="{E5140EBF-3373-407C-9362-110972F8A83C}" type="sibTrans" cxnId="{F1B51209-6E19-4FAA-BA0B-F2F9AE7FD35F}">
      <dgm:prSet/>
      <dgm:spPr/>
      <dgm:t>
        <a:bodyPr/>
        <a:lstStyle/>
        <a:p>
          <a:endParaRPr lang="en-US"/>
        </a:p>
      </dgm:t>
    </dgm:pt>
    <dgm:pt modelId="{B1BBFA6E-9787-4ED1-B94B-955B17344589}" type="pres">
      <dgm:prSet presAssocID="{0CCC9B9A-3DA3-42B9-9613-C79628293F9A}" presName="Name0" presStyleCnt="0">
        <dgm:presLayoutVars>
          <dgm:dir/>
          <dgm:resizeHandles val="exact"/>
        </dgm:presLayoutVars>
      </dgm:prSet>
      <dgm:spPr/>
    </dgm:pt>
    <dgm:pt modelId="{98AAAE7D-4B99-4F4A-80BC-F10E437AB98E}" type="pres">
      <dgm:prSet presAssocID="{0CCC9B9A-3DA3-42B9-9613-C79628293F9A}" presName="bkgdShp" presStyleLbl="alignAccFollowNode1" presStyleIdx="0" presStyleCnt="1"/>
      <dgm:spPr/>
    </dgm:pt>
    <dgm:pt modelId="{419578C7-3677-4C8B-8969-693C2EAEC521}" type="pres">
      <dgm:prSet presAssocID="{0CCC9B9A-3DA3-42B9-9613-C79628293F9A}" presName="linComp" presStyleCnt="0"/>
      <dgm:spPr/>
    </dgm:pt>
    <dgm:pt modelId="{4B76D65C-AD6B-4A23-8610-B26FA3879B8F}" type="pres">
      <dgm:prSet presAssocID="{8F2C9319-EC60-43C1-B530-424C16FE6896}" presName="compNode" presStyleCnt="0"/>
      <dgm:spPr/>
    </dgm:pt>
    <dgm:pt modelId="{E0551589-B01C-4963-8FB6-9E30E5E83258}" type="pres">
      <dgm:prSet presAssocID="{8F2C9319-EC60-43C1-B530-424C16FE689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A2751-4D2D-4D7D-9B3C-8D67C0DD3066}" type="pres">
      <dgm:prSet presAssocID="{8F2C9319-EC60-43C1-B530-424C16FE6896}" presName="invisiNode" presStyleLbl="node1" presStyleIdx="0" presStyleCnt="3"/>
      <dgm:spPr/>
    </dgm:pt>
    <dgm:pt modelId="{368F381D-88EE-4F01-99B0-D714B26E00ED}" type="pres">
      <dgm:prSet presAssocID="{8F2C9319-EC60-43C1-B530-424C16FE6896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10951BD-69D9-4A15-8097-6E01A1B5F0B2}" type="pres">
      <dgm:prSet presAssocID="{A956303E-869A-4A14-A7C6-F8FA59C0B05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1AF009D-5D67-4F5F-877A-53D62AC5AC34}" type="pres">
      <dgm:prSet presAssocID="{F478BD9A-25B1-44A4-AA43-8F2D78A69FAA}" presName="compNode" presStyleCnt="0"/>
      <dgm:spPr/>
    </dgm:pt>
    <dgm:pt modelId="{D234600D-56AE-4691-A1F8-DC5F800772DE}" type="pres">
      <dgm:prSet presAssocID="{F478BD9A-25B1-44A4-AA43-8F2D78A69F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3FCD6D-1058-47CC-B474-41388F2869C3}" type="pres">
      <dgm:prSet presAssocID="{F478BD9A-25B1-44A4-AA43-8F2D78A69FAA}" presName="invisiNode" presStyleLbl="node1" presStyleIdx="1" presStyleCnt="3"/>
      <dgm:spPr/>
    </dgm:pt>
    <dgm:pt modelId="{00AF68D5-0638-420B-AF38-CC653F8E65E6}" type="pres">
      <dgm:prSet presAssocID="{F478BD9A-25B1-44A4-AA43-8F2D78A69FAA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57761AF6-401C-401E-8983-F83A43505388}" type="pres">
      <dgm:prSet presAssocID="{53C4A281-9D2E-40FA-A8A4-8420B9CE426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7CE3FE-260B-4367-B583-DDB69D4A1543}" type="pres">
      <dgm:prSet presAssocID="{E7D6F017-31C2-4A62-AE70-E34676C6B736}" presName="compNode" presStyleCnt="0"/>
      <dgm:spPr/>
    </dgm:pt>
    <dgm:pt modelId="{975D3F7E-C48C-4CF6-9390-0A410B3D11DB}" type="pres">
      <dgm:prSet presAssocID="{E7D6F017-31C2-4A62-AE70-E34676C6B73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02C53-A2B0-47FF-9406-980D73862711}" type="pres">
      <dgm:prSet presAssocID="{E7D6F017-31C2-4A62-AE70-E34676C6B736}" presName="invisiNode" presStyleLbl="node1" presStyleIdx="2" presStyleCnt="3"/>
      <dgm:spPr/>
    </dgm:pt>
    <dgm:pt modelId="{9034D342-CD62-4A1B-8D0F-93CB5C65E76C}" type="pres">
      <dgm:prSet presAssocID="{E7D6F017-31C2-4A62-AE70-E34676C6B73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</dgm:ptLst>
  <dgm:cxnLst>
    <dgm:cxn modelId="{4A907274-B994-4226-98CF-7C68CA19827A}" srcId="{F478BD9A-25B1-44A4-AA43-8F2D78A69FAA}" destId="{F9234331-DEF0-4235-8F9C-59FB0EE8DA5D}" srcOrd="0" destOrd="0" parTransId="{054AA5D8-3441-4461-9624-B749C805A7D0}" sibTransId="{9777FDAE-2214-46E1-8ACC-B7AF6295F87B}"/>
    <dgm:cxn modelId="{E80E5377-9FED-4DB3-970B-F3CEE6281E7F}" type="presOf" srcId="{53C4A281-9D2E-40FA-A8A4-8420B9CE4264}" destId="{57761AF6-401C-401E-8983-F83A43505388}" srcOrd="0" destOrd="0" presId="urn:microsoft.com/office/officeart/2005/8/layout/pList2"/>
    <dgm:cxn modelId="{B4A5A11F-5CF9-49D7-8C5F-40B7D46EBE19}" srcId="{0CCC9B9A-3DA3-42B9-9613-C79628293F9A}" destId="{F478BD9A-25B1-44A4-AA43-8F2D78A69FAA}" srcOrd="1" destOrd="0" parTransId="{5C3B46E0-7001-4581-9140-BD7D43A9127A}" sibTransId="{53C4A281-9D2E-40FA-A8A4-8420B9CE4264}"/>
    <dgm:cxn modelId="{FA346ED4-CFD0-483D-880E-F769A31F013D}" type="presOf" srcId="{0CCC9B9A-3DA3-42B9-9613-C79628293F9A}" destId="{B1BBFA6E-9787-4ED1-B94B-955B17344589}" srcOrd="0" destOrd="0" presId="urn:microsoft.com/office/officeart/2005/8/layout/pList2"/>
    <dgm:cxn modelId="{7F3BAB0C-AEE3-4156-A967-F48E6451530C}" type="presOf" srcId="{F478BD9A-25B1-44A4-AA43-8F2D78A69FAA}" destId="{D234600D-56AE-4691-A1F8-DC5F800772DE}" srcOrd="0" destOrd="0" presId="urn:microsoft.com/office/officeart/2005/8/layout/pList2"/>
    <dgm:cxn modelId="{AE1A52AB-F4B3-462F-A41C-57726CCD14AF}" srcId="{0CCC9B9A-3DA3-42B9-9613-C79628293F9A}" destId="{E7D6F017-31C2-4A62-AE70-E34676C6B736}" srcOrd="2" destOrd="0" parTransId="{0473B31B-79D5-4B63-B4CC-C4879F0BAFED}" sibTransId="{8C53222D-4F43-497C-B6A5-BC231FA27DDD}"/>
    <dgm:cxn modelId="{7CB74543-9ACE-445F-B9C2-CD288BA7AC66}" type="presOf" srcId="{E7D6F017-31C2-4A62-AE70-E34676C6B736}" destId="{975D3F7E-C48C-4CF6-9390-0A410B3D11DB}" srcOrd="0" destOrd="0" presId="urn:microsoft.com/office/officeart/2005/8/layout/pList2"/>
    <dgm:cxn modelId="{F1B51209-6E19-4FAA-BA0B-F2F9AE7FD35F}" srcId="{E7D6F017-31C2-4A62-AE70-E34676C6B736}" destId="{9B1C317D-CA19-4235-B8FF-848C510C7EED}" srcOrd="0" destOrd="0" parTransId="{DEB6ADF7-CBEA-4BED-96EB-9D9EFF707FE4}" sibTransId="{E5140EBF-3373-407C-9362-110972F8A83C}"/>
    <dgm:cxn modelId="{AA5F0514-CDC0-4816-AE80-C6A3B1DCB450}" type="presOf" srcId="{8F2C9319-EC60-43C1-B530-424C16FE6896}" destId="{E0551589-B01C-4963-8FB6-9E30E5E83258}" srcOrd="0" destOrd="0" presId="urn:microsoft.com/office/officeart/2005/8/layout/pList2"/>
    <dgm:cxn modelId="{2BF02983-024C-4600-84E9-ECF18F558D38}" type="presOf" srcId="{A956303E-869A-4A14-A7C6-F8FA59C0B057}" destId="{010951BD-69D9-4A15-8097-6E01A1B5F0B2}" srcOrd="0" destOrd="0" presId="urn:microsoft.com/office/officeart/2005/8/layout/pList2"/>
    <dgm:cxn modelId="{025EDC3D-7D42-476F-B04F-D9A5386D88B2}" type="presOf" srcId="{F9234331-DEF0-4235-8F9C-59FB0EE8DA5D}" destId="{D234600D-56AE-4691-A1F8-DC5F800772DE}" srcOrd="0" destOrd="1" presId="urn:microsoft.com/office/officeart/2005/8/layout/pList2"/>
    <dgm:cxn modelId="{F2E85EE9-6288-45D5-A46F-B9B854EB6546}" type="presOf" srcId="{9B1C317D-CA19-4235-B8FF-848C510C7EED}" destId="{975D3F7E-C48C-4CF6-9390-0A410B3D11DB}" srcOrd="0" destOrd="1" presId="urn:microsoft.com/office/officeart/2005/8/layout/pList2"/>
    <dgm:cxn modelId="{8905E512-7B78-466E-B024-75F41EA54DFC}" type="presOf" srcId="{A039D7A2-7B00-4F6F-BAED-C207541ED8B7}" destId="{E0551589-B01C-4963-8FB6-9E30E5E83258}" srcOrd="0" destOrd="1" presId="urn:microsoft.com/office/officeart/2005/8/layout/pList2"/>
    <dgm:cxn modelId="{BE061AA4-7081-4407-9B19-7FF9401C262E}" srcId="{8F2C9319-EC60-43C1-B530-424C16FE6896}" destId="{A039D7A2-7B00-4F6F-BAED-C207541ED8B7}" srcOrd="0" destOrd="0" parTransId="{471279C8-138A-44C1-8D07-52D7BA64CA15}" sibTransId="{CD062D0E-4F37-4F34-83DC-A55CD166B76D}"/>
    <dgm:cxn modelId="{1459BE86-F9ED-42DB-9DB9-48F5CB6E01D3}" srcId="{0CCC9B9A-3DA3-42B9-9613-C79628293F9A}" destId="{8F2C9319-EC60-43C1-B530-424C16FE6896}" srcOrd="0" destOrd="0" parTransId="{BFE3A230-DF8B-4BFF-B45A-18FE066C2B2A}" sibTransId="{A956303E-869A-4A14-A7C6-F8FA59C0B057}"/>
    <dgm:cxn modelId="{B125E622-8518-4E04-BFCD-74C3709F4F16}" type="presParOf" srcId="{B1BBFA6E-9787-4ED1-B94B-955B17344589}" destId="{98AAAE7D-4B99-4F4A-80BC-F10E437AB98E}" srcOrd="0" destOrd="0" presId="urn:microsoft.com/office/officeart/2005/8/layout/pList2"/>
    <dgm:cxn modelId="{49F8312A-F557-4106-8B6B-EF882A974992}" type="presParOf" srcId="{B1BBFA6E-9787-4ED1-B94B-955B17344589}" destId="{419578C7-3677-4C8B-8969-693C2EAEC521}" srcOrd="1" destOrd="0" presId="urn:microsoft.com/office/officeart/2005/8/layout/pList2"/>
    <dgm:cxn modelId="{8BCD09CC-DED6-4392-9F22-6AA4F2776A0E}" type="presParOf" srcId="{419578C7-3677-4C8B-8969-693C2EAEC521}" destId="{4B76D65C-AD6B-4A23-8610-B26FA3879B8F}" srcOrd="0" destOrd="0" presId="urn:microsoft.com/office/officeart/2005/8/layout/pList2"/>
    <dgm:cxn modelId="{E1A2FCCE-B782-4D28-B382-2EC38D4D2D40}" type="presParOf" srcId="{4B76D65C-AD6B-4A23-8610-B26FA3879B8F}" destId="{E0551589-B01C-4963-8FB6-9E30E5E83258}" srcOrd="0" destOrd="0" presId="urn:microsoft.com/office/officeart/2005/8/layout/pList2"/>
    <dgm:cxn modelId="{4E71E86B-5FCC-4D2E-AFE2-64B3322321B8}" type="presParOf" srcId="{4B76D65C-AD6B-4A23-8610-B26FA3879B8F}" destId="{449A2751-4D2D-4D7D-9B3C-8D67C0DD3066}" srcOrd="1" destOrd="0" presId="urn:microsoft.com/office/officeart/2005/8/layout/pList2"/>
    <dgm:cxn modelId="{1F3818E2-B65B-426E-9131-F5BA6B9667DC}" type="presParOf" srcId="{4B76D65C-AD6B-4A23-8610-B26FA3879B8F}" destId="{368F381D-88EE-4F01-99B0-D714B26E00ED}" srcOrd="2" destOrd="0" presId="urn:microsoft.com/office/officeart/2005/8/layout/pList2"/>
    <dgm:cxn modelId="{70E60082-F019-463C-8FE4-4B2B1C39DBE3}" type="presParOf" srcId="{419578C7-3677-4C8B-8969-693C2EAEC521}" destId="{010951BD-69D9-4A15-8097-6E01A1B5F0B2}" srcOrd="1" destOrd="0" presId="urn:microsoft.com/office/officeart/2005/8/layout/pList2"/>
    <dgm:cxn modelId="{F235D28D-388B-432F-9B8B-2AA61765E728}" type="presParOf" srcId="{419578C7-3677-4C8B-8969-693C2EAEC521}" destId="{11AF009D-5D67-4F5F-877A-53D62AC5AC34}" srcOrd="2" destOrd="0" presId="urn:microsoft.com/office/officeart/2005/8/layout/pList2"/>
    <dgm:cxn modelId="{884A09E7-2EDA-40D1-8E01-BE5E31202CD0}" type="presParOf" srcId="{11AF009D-5D67-4F5F-877A-53D62AC5AC34}" destId="{D234600D-56AE-4691-A1F8-DC5F800772DE}" srcOrd="0" destOrd="0" presId="urn:microsoft.com/office/officeart/2005/8/layout/pList2"/>
    <dgm:cxn modelId="{B176469D-B6C1-41D6-AC65-F24763DC2CA3}" type="presParOf" srcId="{11AF009D-5D67-4F5F-877A-53D62AC5AC34}" destId="{993FCD6D-1058-47CC-B474-41388F2869C3}" srcOrd="1" destOrd="0" presId="urn:microsoft.com/office/officeart/2005/8/layout/pList2"/>
    <dgm:cxn modelId="{FA09668B-216C-434E-86D8-171A69A0D975}" type="presParOf" srcId="{11AF009D-5D67-4F5F-877A-53D62AC5AC34}" destId="{00AF68D5-0638-420B-AF38-CC653F8E65E6}" srcOrd="2" destOrd="0" presId="urn:microsoft.com/office/officeart/2005/8/layout/pList2"/>
    <dgm:cxn modelId="{01C06F5C-19AE-4A78-AD43-71F44158505D}" type="presParOf" srcId="{419578C7-3677-4C8B-8969-693C2EAEC521}" destId="{57761AF6-401C-401E-8983-F83A43505388}" srcOrd="3" destOrd="0" presId="urn:microsoft.com/office/officeart/2005/8/layout/pList2"/>
    <dgm:cxn modelId="{A1F4F67B-0216-4B24-9BE8-58BC25376F9E}" type="presParOf" srcId="{419578C7-3677-4C8B-8969-693C2EAEC521}" destId="{3B7CE3FE-260B-4367-B583-DDB69D4A1543}" srcOrd="4" destOrd="0" presId="urn:microsoft.com/office/officeart/2005/8/layout/pList2"/>
    <dgm:cxn modelId="{B60E2CF7-A05D-4E73-AA51-DD3F09974E94}" type="presParOf" srcId="{3B7CE3FE-260B-4367-B583-DDB69D4A1543}" destId="{975D3F7E-C48C-4CF6-9390-0A410B3D11DB}" srcOrd="0" destOrd="0" presId="urn:microsoft.com/office/officeart/2005/8/layout/pList2"/>
    <dgm:cxn modelId="{4D5D4435-7677-467D-9D8B-EF0927B2FD0F}" type="presParOf" srcId="{3B7CE3FE-260B-4367-B583-DDB69D4A1543}" destId="{AAD02C53-A2B0-47FF-9406-980D73862711}" srcOrd="1" destOrd="0" presId="urn:microsoft.com/office/officeart/2005/8/layout/pList2"/>
    <dgm:cxn modelId="{BA48299F-08DA-44A4-AA3B-4EAA186EF724}" type="presParOf" srcId="{3B7CE3FE-260B-4367-B583-DDB69D4A1543}" destId="{9034D342-CD62-4A1B-8D0F-93CB5C65E7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C5170-F54C-4E46-9A21-493C12AD363F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BBCAC2-D2D4-4D26-A726-783345203643}">
      <dgm:prSet phldrT="[Text]"/>
      <dgm:spPr/>
      <dgm:t>
        <a:bodyPr/>
        <a:lstStyle/>
        <a:p>
          <a:r>
            <a:rPr lang="en-US" dirty="0" smtClean="0"/>
            <a:t>Toxic Stress</a:t>
          </a:r>
          <a:endParaRPr lang="en-US" dirty="0"/>
        </a:p>
      </dgm:t>
    </dgm:pt>
    <dgm:pt modelId="{68A967D3-C299-44BB-B583-F32185AA5B58}" type="parTrans" cxnId="{166F8F7C-7287-4E90-9B52-AA91CC01C1AB}">
      <dgm:prSet/>
      <dgm:spPr/>
      <dgm:t>
        <a:bodyPr/>
        <a:lstStyle/>
        <a:p>
          <a:endParaRPr lang="en-US"/>
        </a:p>
      </dgm:t>
    </dgm:pt>
    <dgm:pt modelId="{D2875EEE-8D74-46FE-8021-35C4A6EA4D65}" type="sibTrans" cxnId="{166F8F7C-7287-4E90-9B52-AA91CC01C1AB}">
      <dgm:prSet/>
      <dgm:spPr/>
      <dgm:t>
        <a:bodyPr/>
        <a:lstStyle/>
        <a:p>
          <a:endParaRPr lang="en-US"/>
        </a:p>
      </dgm:t>
    </dgm:pt>
    <dgm:pt modelId="{4F2F441C-71CF-4F4A-A5B5-8786B863FCA7}">
      <dgm:prSet phldrT="[Text]"/>
      <dgm:spPr/>
      <dgm:t>
        <a:bodyPr/>
        <a:lstStyle/>
        <a:p>
          <a:r>
            <a:rPr lang="en-US" dirty="0" smtClean="0"/>
            <a:t>Learning Outcomes</a:t>
          </a:r>
          <a:endParaRPr lang="en-US" dirty="0"/>
        </a:p>
      </dgm:t>
    </dgm:pt>
    <dgm:pt modelId="{420C9B83-9234-497C-8D6A-538B84D14CAD}" type="parTrans" cxnId="{A06A6D75-2531-4020-927F-68BF7F8A5759}">
      <dgm:prSet/>
      <dgm:spPr/>
      <dgm:t>
        <a:bodyPr/>
        <a:lstStyle/>
        <a:p>
          <a:endParaRPr lang="en-US"/>
        </a:p>
      </dgm:t>
    </dgm:pt>
    <dgm:pt modelId="{C9D3DE29-20F9-42BF-9E3D-AA6642C86F73}" type="sibTrans" cxnId="{A06A6D75-2531-4020-927F-68BF7F8A5759}">
      <dgm:prSet/>
      <dgm:spPr/>
      <dgm:t>
        <a:bodyPr/>
        <a:lstStyle/>
        <a:p>
          <a:endParaRPr lang="en-US"/>
        </a:p>
      </dgm:t>
    </dgm:pt>
    <dgm:pt modelId="{84E6C582-BE93-483E-9615-971060EAB1CE}">
      <dgm:prSet phldrT="[Text]"/>
      <dgm:spPr/>
      <dgm:t>
        <a:bodyPr/>
        <a:lstStyle/>
        <a:p>
          <a:r>
            <a:rPr lang="en-US" dirty="0" smtClean="0"/>
            <a:t>Behavioral Outcomes</a:t>
          </a:r>
          <a:endParaRPr lang="en-US" dirty="0"/>
        </a:p>
      </dgm:t>
    </dgm:pt>
    <dgm:pt modelId="{F3DF5B94-2CDE-4AA3-877D-3BD5E9B9AB9B}" type="parTrans" cxnId="{7D3C9479-F277-4466-8D37-E4152DCF433E}">
      <dgm:prSet/>
      <dgm:spPr/>
      <dgm:t>
        <a:bodyPr/>
        <a:lstStyle/>
        <a:p>
          <a:endParaRPr lang="en-US"/>
        </a:p>
      </dgm:t>
    </dgm:pt>
    <dgm:pt modelId="{0B8B9155-3190-48A8-8284-48AADAEFE084}" type="sibTrans" cxnId="{7D3C9479-F277-4466-8D37-E4152DCF433E}">
      <dgm:prSet/>
      <dgm:spPr/>
      <dgm:t>
        <a:bodyPr/>
        <a:lstStyle/>
        <a:p>
          <a:endParaRPr lang="en-US"/>
        </a:p>
      </dgm:t>
    </dgm:pt>
    <dgm:pt modelId="{9BD7C094-2BF6-4817-A9B9-BD87CD42A3D6}">
      <dgm:prSet phldrT="[Text]"/>
      <dgm:spPr/>
      <dgm:t>
        <a:bodyPr/>
        <a:lstStyle/>
        <a:p>
          <a:r>
            <a:rPr lang="en-US" dirty="0" smtClean="0"/>
            <a:t>Physical Health</a:t>
          </a:r>
        </a:p>
      </dgm:t>
    </dgm:pt>
    <dgm:pt modelId="{74DEC3B9-CC84-406E-AA64-7057CEDF85E6}" type="parTrans" cxnId="{0BF40BFB-E95A-4C67-8B0F-13847CD47547}">
      <dgm:prSet/>
      <dgm:spPr/>
      <dgm:t>
        <a:bodyPr/>
        <a:lstStyle/>
        <a:p>
          <a:endParaRPr lang="en-US"/>
        </a:p>
      </dgm:t>
    </dgm:pt>
    <dgm:pt modelId="{610521B6-BC24-4606-80E2-B1144EB4CBCD}" type="sibTrans" cxnId="{0BF40BFB-E95A-4C67-8B0F-13847CD47547}">
      <dgm:prSet/>
      <dgm:spPr/>
      <dgm:t>
        <a:bodyPr/>
        <a:lstStyle/>
        <a:p>
          <a:endParaRPr lang="en-US"/>
        </a:p>
      </dgm:t>
    </dgm:pt>
    <dgm:pt modelId="{94A4E195-56F6-43AC-B4B8-7AB0F54C71C8}">
      <dgm:prSet phldrT="[Text]"/>
      <dgm:spPr/>
      <dgm:t>
        <a:bodyPr/>
        <a:lstStyle/>
        <a:p>
          <a:r>
            <a:rPr lang="en-US" dirty="0" smtClean="0"/>
            <a:t>Mental Health</a:t>
          </a:r>
        </a:p>
      </dgm:t>
    </dgm:pt>
    <dgm:pt modelId="{BA2C0730-942E-4F3B-ABFE-A43C1462A803}" type="parTrans" cxnId="{172675D1-2069-40C2-AA5A-A30BC1ED5491}">
      <dgm:prSet/>
      <dgm:spPr/>
      <dgm:t>
        <a:bodyPr/>
        <a:lstStyle/>
        <a:p>
          <a:endParaRPr lang="en-US"/>
        </a:p>
      </dgm:t>
    </dgm:pt>
    <dgm:pt modelId="{D8AF5212-B009-47BD-910D-DEAB5C05CF4E}" type="sibTrans" cxnId="{172675D1-2069-40C2-AA5A-A30BC1ED5491}">
      <dgm:prSet/>
      <dgm:spPr/>
      <dgm:t>
        <a:bodyPr/>
        <a:lstStyle/>
        <a:p>
          <a:endParaRPr lang="en-US"/>
        </a:p>
      </dgm:t>
    </dgm:pt>
    <dgm:pt modelId="{DDD7AA55-EDBD-4C6A-97D7-C16B0D2DE6C2}" type="pres">
      <dgm:prSet presAssocID="{D66C5170-F54C-4E46-9A21-493C12AD363F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B3B2069-7724-44F7-B53D-6699CE57A8F4}" type="pres">
      <dgm:prSet presAssocID="{2BBBCAC2-D2D4-4D26-A726-783345203643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2333B8F4-4219-4100-89F1-C647AA845BC9}" type="pres">
      <dgm:prSet presAssocID="{4F2F441C-71CF-4F4A-A5B5-8786B863FCA7}" presName="Accent" presStyleLbl="node1" presStyleIdx="1" presStyleCnt="2"/>
      <dgm:spPr/>
    </dgm:pt>
    <dgm:pt modelId="{A2BA46A3-36CB-4394-BD72-DCBB5CFA3549}" type="pres">
      <dgm:prSet presAssocID="{4F2F441C-71CF-4F4A-A5B5-8786B863FCA7}" presName="Image1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C0B8D59-2C24-4F21-A3B8-6333B7F67829}" type="pres">
      <dgm:prSet presAssocID="{4F2F441C-71CF-4F4A-A5B5-8786B863FCA7}" presName="Child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20D5C6-CC32-42D3-B029-834C569ADD12}" type="pres">
      <dgm:prSet presAssocID="{84E6C582-BE93-483E-9615-971060EAB1CE}" presName="Image2" presStyleCnt="0"/>
      <dgm:spPr/>
    </dgm:pt>
    <dgm:pt modelId="{C4745650-E0CB-4A28-9FE3-B64A9D36C24F}" type="pres">
      <dgm:prSet presAssocID="{84E6C582-BE93-483E-9615-971060EAB1CE}" presName="Imag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6D1A2EB-68EA-4699-999F-F6BE8202F64F}" type="pres">
      <dgm:prSet presAssocID="{84E6C582-BE93-483E-9615-971060EAB1CE}" presName="Child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6FEC2-1457-451B-B65D-3EC66D5F952C}" type="pres">
      <dgm:prSet presAssocID="{9BD7C094-2BF6-4817-A9B9-BD87CD42A3D6}" presName="Image3" presStyleCnt="0"/>
      <dgm:spPr/>
    </dgm:pt>
    <dgm:pt modelId="{E23E98E5-7949-404D-A2AC-D16528AD8451}" type="pres">
      <dgm:prSet presAssocID="{9BD7C094-2BF6-4817-A9B9-BD87CD42A3D6}" presName="Imag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F8DD82A-868C-4AC8-9CBD-F60724ECC2D5}" type="pres">
      <dgm:prSet presAssocID="{9BD7C094-2BF6-4817-A9B9-BD87CD42A3D6}" presName="Child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78998D-D4CC-41EF-9843-6D3EC88CD34F}" type="pres">
      <dgm:prSet presAssocID="{94A4E195-56F6-43AC-B4B8-7AB0F54C71C8}" presName="Image4" presStyleCnt="0"/>
      <dgm:spPr/>
    </dgm:pt>
    <dgm:pt modelId="{04D9D16F-9076-4E34-863E-141EB7ED1864}" type="pres">
      <dgm:prSet presAssocID="{94A4E195-56F6-43AC-B4B8-7AB0F54C71C8}" presName="Imag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8D99094-61C0-4E2F-BA2C-D2B4E0599EBE}" type="pres">
      <dgm:prSet presAssocID="{94A4E195-56F6-43AC-B4B8-7AB0F54C71C8}" presName="Child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2128F6-F674-4137-ABE8-ACA352714C53}" type="presOf" srcId="{D66C5170-F54C-4E46-9A21-493C12AD363F}" destId="{DDD7AA55-EDBD-4C6A-97D7-C16B0D2DE6C2}" srcOrd="0" destOrd="0" presId="urn:microsoft.com/office/officeart/2011/layout/RadialPictureList"/>
    <dgm:cxn modelId="{6EC5B9A8-1627-4AAC-8D99-301FE8A8844F}" type="presOf" srcId="{84E6C582-BE93-483E-9615-971060EAB1CE}" destId="{66D1A2EB-68EA-4699-999F-F6BE8202F64F}" srcOrd="0" destOrd="0" presId="urn:microsoft.com/office/officeart/2011/layout/RadialPictureList"/>
    <dgm:cxn modelId="{7D3C9479-F277-4466-8D37-E4152DCF433E}" srcId="{2BBBCAC2-D2D4-4D26-A726-783345203643}" destId="{84E6C582-BE93-483E-9615-971060EAB1CE}" srcOrd="1" destOrd="0" parTransId="{F3DF5B94-2CDE-4AA3-877D-3BD5E9B9AB9B}" sibTransId="{0B8B9155-3190-48A8-8284-48AADAEFE084}"/>
    <dgm:cxn modelId="{166F8F7C-7287-4E90-9B52-AA91CC01C1AB}" srcId="{D66C5170-F54C-4E46-9A21-493C12AD363F}" destId="{2BBBCAC2-D2D4-4D26-A726-783345203643}" srcOrd="0" destOrd="0" parTransId="{68A967D3-C299-44BB-B583-F32185AA5B58}" sibTransId="{D2875EEE-8D74-46FE-8021-35C4A6EA4D65}"/>
    <dgm:cxn modelId="{172675D1-2069-40C2-AA5A-A30BC1ED5491}" srcId="{2BBBCAC2-D2D4-4D26-A726-783345203643}" destId="{94A4E195-56F6-43AC-B4B8-7AB0F54C71C8}" srcOrd="3" destOrd="0" parTransId="{BA2C0730-942E-4F3B-ABFE-A43C1462A803}" sibTransId="{D8AF5212-B009-47BD-910D-DEAB5C05CF4E}"/>
    <dgm:cxn modelId="{A06A6D75-2531-4020-927F-68BF7F8A5759}" srcId="{2BBBCAC2-D2D4-4D26-A726-783345203643}" destId="{4F2F441C-71CF-4F4A-A5B5-8786B863FCA7}" srcOrd="0" destOrd="0" parTransId="{420C9B83-9234-497C-8D6A-538B84D14CAD}" sibTransId="{C9D3DE29-20F9-42BF-9E3D-AA6642C86F73}"/>
    <dgm:cxn modelId="{69806630-D0FF-4665-8887-852E7607D211}" type="presOf" srcId="{94A4E195-56F6-43AC-B4B8-7AB0F54C71C8}" destId="{A8D99094-61C0-4E2F-BA2C-D2B4E0599EBE}" srcOrd="0" destOrd="0" presId="urn:microsoft.com/office/officeart/2011/layout/RadialPictureList"/>
    <dgm:cxn modelId="{2C923F0E-08BE-42B8-9096-33A34ED61D92}" type="presOf" srcId="{2BBBCAC2-D2D4-4D26-A726-783345203643}" destId="{DB3B2069-7724-44F7-B53D-6699CE57A8F4}" srcOrd="0" destOrd="0" presId="urn:microsoft.com/office/officeart/2011/layout/RadialPictureList"/>
    <dgm:cxn modelId="{FA9D2FD6-AD87-4CB2-89FB-D4D47B0D7693}" type="presOf" srcId="{9BD7C094-2BF6-4817-A9B9-BD87CD42A3D6}" destId="{7F8DD82A-868C-4AC8-9CBD-F60724ECC2D5}" srcOrd="0" destOrd="0" presId="urn:microsoft.com/office/officeart/2011/layout/RadialPictureList"/>
    <dgm:cxn modelId="{EE9457C2-1477-48DF-8B35-2D619D833C71}" type="presOf" srcId="{4F2F441C-71CF-4F4A-A5B5-8786B863FCA7}" destId="{DC0B8D59-2C24-4F21-A3B8-6333B7F67829}" srcOrd="0" destOrd="0" presId="urn:microsoft.com/office/officeart/2011/layout/RadialPictureList"/>
    <dgm:cxn modelId="{0BF40BFB-E95A-4C67-8B0F-13847CD47547}" srcId="{2BBBCAC2-D2D4-4D26-A726-783345203643}" destId="{9BD7C094-2BF6-4817-A9B9-BD87CD42A3D6}" srcOrd="2" destOrd="0" parTransId="{74DEC3B9-CC84-406E-AA64-7057CEDF85E6}" sibTransId="{610521B6-BC24-4606-80E2-B1144EB4CBCD}"/>
    <dgm:cxn modelId="{CE449523-947A-4C16-8BEA-6C852D36E94D}" type="presParOf" srcId="{DDD7AA55-EDBD-4C6A-97D7-C16B0D2DE6C2}" destId="{DB3B2069-7724-44F7-B53D-6699CE57A8F4}" srcOrd="0" destOrd="0" presId="urn:microsoft.com/office/officeart/2011/layout/RadialPictureList"/>
    <dgm:cxn modelId="{9E2A375E-A5D1-47AE-A2B4-6C1BBFA4FF8B}" type="presParOf" srcId="{DDD7AA55-EDBD-4C6A-97D7-C16B0D2DE6C2}" destId="{2333B8F4-4219-4100-89F1-C647AA845BC9}" srcOrd="1" destOrd="0" presId="urn:microsoft.com/office/officeart/2011/layout/RadialPictureList"/>
    <dgm:cxn modelId="{4409D016-32A6-44F7-A86F-658B034AC4E5}" type="presParOf" srcId="{DDD7AA55-EDBD-4C6A-97D7-C16B0D2DE6C2}" destId="{A2BA46A3-36CB-4394-BD72-DCBB5CFA3549}" srcOrd="2" destOrd="0" presId="urn:microsoft.com/office/officeart/2011/layout/RadialPictureList"/>
    <dgm:cxn modelId="{49D88BD9-C3DC-40CD-89C9-DD6381150D3B}" type="presParOf" srcId="{DDD7AA55-EDBD-4C6A-97D7-C16B0D2DE6C2}" destId="{DC0B8D59-2C24-4F21-A3B8-6333B7F67829}" srcOrd="3" destOrd="0" presId="urn:microsoft.com/office/officeart/2011/layout/RadialPictureList"/>
    <dgm:cxn modelId="{69808C49-F460-463A-9FBF-3A0DC15E0BAB}" type="presParOf" srcId="{DDD7AA55-EDBD-4C6A-97D7-C16B0D2DE6C2}" destId="{9920D5C6-CC32-42D3-B029-834C569ADD12}" srcOrd="4" destOrd="0" presId="urn:microsoft.com/office/officeart/2011/layout/RadialPictureList"/>
    <dgm:cxn modelId="{7B131CDE-A998-43DE-B8BF-6E2540454484}" type="presParOf" srcId="{9920D5C6-CC32-42D3-B029-834C569ADD12}" destId="{C4745650-E0CB-4A28-9FE3-B64A9D36C24F}" srcOrd="0" destOrd="0" presId="urn:microsoft.com/office/officeart/2011/layout/RadialPictureList"/>
    <dgm:cxn modelId="{7DD1DFA8-D281-4E63-809D-30B942FC874D}" type="presParOf" srcId="{DDD7AA55-EDBD-4C6A-97D7-C16B0D2DE6C2}" destId="{66D1A2EB-68EA-4699-999F-F6BE8202F64F}" srcOrd="5" destOrd="0" presId="urn:microsoft.com/office/officeart/2011/layout/RadialPictureList"/>
    <dgm:cxn modelId="{19FFFDEC-06E5-4F27-A026-A3A9523F9B2D}" type="presParOf" srcId="{DDD7AA55-EDBD-4C6A-97D7-C16B0D2DE6C2}" destId="{35E6FEC2-1457-451B-B65D-3EC66D5F952C}" srcOrd="6" destOrd="0" presId="urn:microsoft.com/office/officeart/2011/layout/RadialPictureList"/>
    <dgm:cxn modelId="{5785FCE1-C380-4072-9DDF-5D3E211F84B7}" type="presParOf" srcId="{35E6FEC2-1457-451B-B65D-3EC66D5F952C}" destId="{E23E98E5-7949-404D-A2AC-D16528AD8451}" srcOrd="0" destOrd="0" presId="urn:microsoft.com/office/officeart/2011/layout/RadialPictureList"/>
    <dgm:cxn modelId="{2F6FDD46-E918-49D2-8C51-87F9BBF2EC8F}" type="presParOf" srcId="{DDD7AA55-EDBD-4C6A-97D7-C16B0D2DE6C2}" destId="{7F8DD82A-868C-4AC8-9CBD-F60724ECC2D5}" srcOrd="7" destOrd="0" presId="urn:microsoft.com/office/officeart/2011/layout/RadialPictureList"/>
    <dgm:cxn modelId="{70413B44-0281-4DE2-A4BF-127216C28D7B}" type="presParOf" srcId="{DDD7AA55-EDBD-4C6A-97D7-C16B0D2DE6C2}" destId="{8578998D-D4CC-41EF-9843-6D3EC88CD34F}" srcOrd="8" destOrd="0" presId="urn:microsoft.com/office/officeart/2011/layout/RadialPictureList"/>
    <dgm:cxn modelId="{3FCC0CE3-EAC8-4817-9C2E-47395537958B}" type="presParOf" srcId="{8578998D-D4CC-41EF-9843-6D3EC88CD34F}" destId="{04D9D16F-9076-4E34-863E-141EB7ED1864}" srcOrd="0" destOrd="0" presId="urn:microsoft.com/office/officeart/2011/layout/RadialPictureList"/>
    <dgm:cxn modelId="{F5ED3B7F-66D3-4502-A14F-C4F311330A67}" type="presParOf" srcId="{DDD7AA55-EDBD-4C6A-97D7-C16B0D2DE6C2}" destId="{A8D99094-61C0-4E2F-BA2C-D2B4E0599EBE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F06FB5-9CC8-4CC2-8F81-39FFF77EB58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45755A-7B62-46FD-8DD3-7CB8035F2F3B}">
      <dgm:prSet phldrT="[Text]"/>
      <dgm:spPr/>
      <dgm:t>
        <a:bodyPr/>
        <a:lstStyle/>
        <a:p>
          <a:r>
            <a:rPr lang="en-US" dirty="0" smtClean="0"/>
            <a:t>Housing Distressed</a:t>
          </a:r>
          <a:endParaRPr lang="en-US" dirty="0"/>
        </a:p>
      </dgm:t>
    </dgm:pt>
    <dgm:pt modelId="{00848CF2-02BD-4502-8783-964042DBDE02}" type="parTrans" cxnId="{E3DE3D8A-57AE-4985-9912-013194FCD54A}">
      <dgm:prSet/>
      <dgm:spPr/>
      <dgm:t>
        <a:bodyPr/>
        <a:lstStyle/>
        <a:p>
          <a:endParaRPr lang="en-US"/>
        </a:p>
      </dgm:t>
    </dgm:pt>
    <dgm:pt modelId="{7103FDA0-098C-4550-A710-2DEF57FAC87F}" type="sibTrans" cxnId="{E3DE3D8A-57AE-4985-9912-013194FCD54A}">
      <dgm:prSet/>
      <dgm:spPr/>
      <dgm:t>
        <a:bodyPr/>
        <a:lstStyle/>
        <a:p>
          <a:endParaRPr lang="en-US"/>
        </a:p>
      </dgm:t>
    </dgm:pt>
    <dgm:pt modelId="{63BC7616-26C1-42D5-806D-5EA71F98DF2D}">
      <dgm:prSet phldrT="[Text]"/>
      <dgm:spPr/>
      <dgm:t>
        <a:bodyPr/>
        <a:lstStyle/>
        <a:p>
          <a:r>
            <a:rPr lang="en-US" dirty="0" smtClean="0"/>
            <a:t>Parental Unemployment</a:t>
          </a:r>
          <a:endParaRPr lang="en-US" dirty="0"/>
        </a:p>
      </dgm:t>
    </dgm:pt>
    <dgm:pt modelId="{512BACE9-89DD-4069-AF22-1C7E28414342}" type="parTrans" cxnId="{21FF25B0-7CEC-4769-8FE8-2CB919CE09BA}">
      <dgm:prSet/>
      <dgm:spPr/>
      <dgm:t>
        <a:bodyPr/>
        <a:lstStyle/>
        <a:p>
          <a:endParaRPr lang="en-US"/>
        </a:p>
      </dgm:t>
    </dgm:pt>
    <dgm:pt modelId="{0AA918A4-1A6D-469A-A0A1-135196EA3C56}" type="sibTrans" cxnId="{21FF25B0-7CEC-4769-8FE8-2CB919CE09BA}">
      <dgm:prSet/>
      <dgm:spPr/>
      <dgm:t>
        <a:bodyPr/>
        <a:lstStyle/>
        <a:p>
          <a:endParaRPr lang="en-US"/>
        </a:p>
      </dgm:t>
    </dgm:pt>
    <dgm:pt modelId="{BDCA413A-6058-4FEF-BEDB-1E735F0048D7}">
      <dgm:prSet phldrT="[Text]"/>
      <dgm:spPr/>
      <dgm:t>
        <a:bodyPr/>
        <a:lstStyle/>
        <a:p>
          <a:r>
            <a:rPr lang="en-US" dirty="0" smtClean="0"/>
            <a:t>Deep Poverty</a:t>
          </a:r>
          <a:endParaRPr lang="en-US" dirty="0"/>
        </a:p>
      </dgm:t>
    </dgm:pt>
    <dgm:pt modelId="{18DD2FFA-5448-497D-8828-D5491142D2D4}" type="parTrans" cxnId="{F3B357F3-E184-46C3-A2D5-5D8CC2082F70}">
      <dgm:prSet/>
      <dgm:spPr/>
      <dgm:t>
        <a:bodyPr/>
        <a:lstStyle/>
        <a:p>
          <a:endParaRPr lang="en-US"/>
        </a:p>
      </dgm:t>
    </dgm:pt>
    <dgm:pt modelId="{445063CE-F9CD-4CD8-B8DB-AD76663F2946}" type="sibTrans" cxnId="{F3B357F3-E184-46C3-A2D5-5D8CC2082F70}">
      <dgm:prSet/>
      <dgm:spPr/>
      <dgm:t>
        <a:bodyPr/>
        <a:lstStyle/>
        <a:p>
          <a:endParaRPr lang="en-US"/>
        </a:p>
      </dgm:t>
    </dgm:pt>
    <dgm:pt modelId="{A50D0825-B8EA-4256-91B1-5183D4AF9F5D}">
      <dgm:prSet phldrT="[Text]"/>
      <dgm:spPr/>
      <dgm:t>
        <a:bodyPr/>
        <a:lstStyle/>
        <a:p>
          <a:r>
            <a:rPr lang="en-US" dirty="0" smtClean="0"/>
            <a:t>No Transportation</a:t>
          </a:r>
          <a:endParaRPr lang="en-US" dirty="0"/>
        </a:p>
      </dgm:t>
    </dgm:pt>
    <dgm:pt modelId="{6B99E203-7753-41A7-82DE-2B1DB9680FD6}" type="parTrans" cxnId="{0D823DBC-BAC0-4ABF-9870-1EFE9A7B106B}">
      <dgm:prSet/>
      <dgm:spPr/>
      <dgm:t>
        <a:bodyPr/>
        <a:lstStyle/>
        <a:p>
          <a:endParaRPr lang="en-US"/>
        </a:p>
      </dgm:t>
    </dgm:pt>
    <dgm:pt modelId="{CEE90680-F42A-429D-90E6-6A985F5AA402}" type="sibTrans" cxnId="{0D823DBC-BAC0-4ABF-9870-1EFE9A7B106B}">
      <dgm:prSet/>
      <dgm:spPr/>
      <dgm:t>
        <a:bodyPr/>
        <a:lstStyle/>
        <a:p>
          <a:endParaRPr lang="en-US"/>
        </a:p>
      </dgm:t>
    </dgm:pt>
    <dgm:pt modelId="{14856CBF-9262-4EEE-B48B-25810579AC53}" type="pres">
      <dgm:prSet presAssocID="{E2F06FB5-9CC8-4CC2-8F81-39FFF77EB5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AB8D45-F0F2-4A03-8588-9CCCD43EF6AF}" type="pres">
      <dgm:prSet presAssocID="{CE45755A-7B62-46FD-8DD3-7CB8035F2F3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9D90B-18BD-4B23-80A6-C8F5A8FB560F}" type="pres">
      <dgm:prSet presAssocID="{7103FDA0-098C-4550-A710-2DEF57FAC87F}" presName="sibTrans" presStyleCnt="0"/>
      <dgm:spPr/>
    </dgm:pt>
    <dgm:pt modelId="{C568DD2C-61B0-4A04-9128-E5810940FC66}" type="pres">
      <dgm:prSet presAssocID="{63BC7616-26C1-42D5-806D-5EA71F98DF2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F75E7-2E83-4EA7-9310-227F01A9AD83}" type="pres">
      <dgm:prSet presAssocID="{0AA918A4-1A6D-469A-A0A1-135196EA3C56}" presName="sibTrans" presStyleCnt="0"/>
      <dgm:spPr/>
    </dgm:pt>
    <dgm:pt modelId="{A5A2F010-4E05-4922-BC90-8FA15BA1C9A1}" type="pres">
      <dgm:prSet presAssocID="{BDCA413A-6058-4FEF-BEDB-1E735F0048D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28EF4-A32E-406C-9796-4F132DA7F7DF}" type="pres">
      <dgm:prSet presAssocID="{445063CE-F9CD-4CD8-B8DB-AD76663F2946}" presName="sibTrans" presStyleCnt="0"/>
      <dgm:spPr/>
    </dgm:pt>
    <dgm:pt modelId="{02201B86-00AA-4375-A50F-44D4D7E3FD8F}" type="pres">
      <dgm:prSet presAssocID="{A50D0825-B8EA-4256-91B1-5183D4AF9F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823DBC-BAC0-4ABF-9870-1EFE9A7B106B}" srcId="{E2F06FB5-9CC8-4CC2-8F81-39FFF77EB580}" destId="{A50D0825-B8EA-4256-91B1-5183D4AF9F5D}" srcOrd="3" destOrd="0" parTransId="{6B99E203-7753-41A7-82DE-2B1DB9680FD6}" sibTransId="{CEE90680-F42A-429D-90E6-6A985F5AA402}"/>
    <dgm:cxn modelId="{7D022CE1-9693-415A-BF31-0BDD31DABF27}" type="presOf" srcId="{63BC7616-26C1-42D5-806D-5EA71F98DF2D}" destId="{C568DD2C-61B0-4A04-9128-E5810940FC66}" srcOrd="0" destOrd="0" presId="urn:microsoft.com/office/officeart/2005/8/layout/default"/>
    <dgm:cxn modelId="{E3DE3D8A-57AE-4985-9912-013194FCD54A}" srcId="{E2F06FB5-9CC8-4CC2-8F81-39FFF77EB580}" destId="{CE45755A-7B62-46FD-8DD3-7CB8035F2F3B}" srcOrd="0" destOrd="0" parTransId="{00848CF2-02BD-4502-8783-964042DBDE02}" sibTransId="{7103FDA0-098C-4550-A710-2DEF57FAC87F}"/>
    <dgm:cxn modelId="{F3B357F3-E184-46C3-A2D5-5D8CC2082F70}" srcId="{E2F06FB5-9CC8-4CC2-8F81-39FFF77EB580}" destId="{BDCA413A-6058-4FEF-BEDB-1E735F0048D7}" srcOrd="2" destOrd="0" parTransId="{18DD2FFA-5448-497D-8828-D5491142D2D4}" sibTransId="{445063CE-F9CD-4CD8-B8DB-AD76663F2946}"/>
    <dgm:cxn modelId="{21FF25B0-7CEC-4769-8FE8-2CB919CE09BA}" srcId="{E2F06FB5-9CC8-4CC2-8F81-39FFF77EB580}" destId="{63BC7616-26C1-42D5-806D-5EA71F98DF2D}" srcOrd="1" destOrd="0" parTransId="{512BACE9-89DD-4069-AF22-1C7E28414342}" sibTransId="{0AA918A4-1A6D-469A-A0A1-135196EA3C56}"/>
    <dgm:cxn modelId="{E79D6A7A-8DB5-4192-B718-C445F33AF3FB}" type="presOf" srcId="{CE45755A-7B62-46FD-8DD3-7CB8035F2F3B}" destId="{0EAB8D45-F0F2-4A03-8588-9CCCD43EF6AF}" srcOrd="0" destOrd="0" presId="urn:microsoft.com/office/officeart/2005/8/layout/default"/>
    <dgm:cxn modelId="{40EA4C56-0342-40D2-8E49-2CFB2C1F899C}" type="presOf" srcId="{A50D0825-B8EA-4256-91B1-5183D4AF9F5D}" destId="{02201B86-00AA-4375-A50F-44D4D7E3FD8F}" srcOrd="0" destOrd="0" presId="urn:microsoft.com/office/officeart/2005/8/layout/default"/>
    <dgm:cxn modelId="{5589731D-9AE8-4B98-AED3-1D823DC59E30}" type="presOf" srcId="{BDCA413A-6058-4FEF-BEDB-1E735F0048D7}" destId="{A5A2F010-4E05-4922-BC90-8FA15BA1C9A1}" srcOrd="0" destOrd="0" presId="urn:microsoft.com/office/officeart/2005/8/layout/default"/>
    <dgm:cxn modelId="{34F78A1A-6E96-4FC0-AAAB-FABA62B26E97}" type="presOf" srcId="{E2F06FB5-9CC8-4CC2-8F81-39FFF77EB580}" destId="{14856CBF-9262-4EEE-B48B-25810579AC53}" srcOrd="0" destOrd="0" presId="urn:microsoft.com/office/officeart/2005/8/layout/default"/>
    <dgm:cxn modelId="{F75AF3B6-029F-4F9A-AA5B-73988985C95A}" type="presParOf" srcId="{14856CBF-9262-4EEE-B48B-25810579AC53}" destId="{0EAB8D45-F0F2-4A03-8588-9CCCD43EF6AF}" srcOrd="0" destOrd="0" presId="urn:microsoft.com/office/officeart/2005/8/layout/default"/>
    <dgm:cxn modelId="{99E999D1-4000-4775-8B82-255F06284296}" type="presParOf" srcId="{14856CBF-9262-4EEE-B48B-25810579AC53}" destId="{2359D90B-18BD-4B23-80A6-C8F5A8FB560F}" srcOrd="1" destOrd="0" presId="urn:microsoft.com/office/officeart/2005/8/layout/default"/>
    <dgm:cxn modelId="{4B6CBF54-4ED1-4A46-939E-BC9FC1A2417B}" type="presParOf" srcId="{14856CBF-9262-4EEE-B48B-25810579AC53}" destId="{C568DD2C-61B0-4A04-9128-E5810940FC66}" srcOrd="2" destOrd="0" presId="urn:microsoft.com/office/officeart/2005/8/layout/default"/>
    <dgm:cxn modelId="{1AE6884C-AD06-4CBD-B5C5-5F5158E075AF}" type="presParOf" srcId="{14856CBF-9262-4EEE-B48B-25810579AC53}" destId="{321F75E7-2E83-4EA7-9310-227F01A9AD83}" srcOrd="3" destOrd="0" presId="urn:microsoft.com/office/officeart/2005/8/layout/default"/>
    <dgm:cxn modelId="{98735370-596C-4C34-B36A-EC5BE8DF23CA}" type="presParOf" srcId="{14856CBF-9262-4EEE-B48B-25810579AC53}" destId="{A5A2F010-4E05-4922-BC90-8FA15BA1C9A1}" srcOrd="4" destOrd="0" presId="urn:microsoft.com/office/officeart/2005/8/layout/default"/>
    <dgm:cxn modelId="{0EC44A5D-FE3F-45F8-9E89-B2225970EE72}" type="presParOf" srcId="{14856CBF-9262-4EEE-B48B-25810579AC53}" destId="{41228EF4-A32E-406C-9796-4F132DA7F7DF}" srcOrd="5" destOrd="0" presId="urn:microsoft.com/office/officeart/2005/8/layout/default"/>
    <dgm:cxn modelId="{52634AE2-8965-458A-B56E-41138651D232}" type="presParOf" srcId="{14856CBF-9262-4EEE-B48B-25810579AC53}" destId="{02201B86-00AA-4375-A50F-44D4D7E3FD8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F06FB5-9CC8-4CC2-8F81-39FFF77EB58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45755A-7B62-46FD-8DD3-7CB8035F2F3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Housing Distressed</a:t>
          </a:r>
          <a:endParaRPr lang="en-US" dirty="0"/>
        </a:p>
      </dgm:t>
    </dgm:pt>
    <dgm:pt modelId="{00848CF2-02BD-4502-8783-964042DBDE02}" type="parTrans" cxnId="{E3DE3D8A-57AE-4985-9912-013194FCD54A}">
      <dgm:prSet/>
      <dgm:spPr/>
      <dgm:t>
        <a:bodyPr/>
        <a:lstStyle/>
        <a:p>
          <a:endParaRPr lang="en-US"/>
        </a:p>
      </dgm:t>
    </dgm:pt>
    <dgm:pt modelId="{7103FDA0-098C-4550-A710-2DEF57FAC87F}" type="sibTrans" cxnId="{E3DE3D8A-57AE-4985-9912-013194FCD54A}">
      <dgm:prSet/>
      <dgm:spPr/>
      <dgm:t>
        <a:bodyPr/>
        <a:lstStyle/>
        <a:p>
          <a:endParaRPr lang="en-US"/>
        </a:p>
      </dgm:t>
    </dgm:pt>
    <dgm:pt modelId="{63BC7616-26C1-42D5-806D-5EA71F98DF2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Parental Unemployment</a:t>
          </a:r>
          <a:endParaRPr lang="en-US" dirty="0"/>
        </a:p>
      </dgm:t>
    </dgm:pt>
    <dgm:pt modelId="{512BACE9-89DD-4069-AF22-1C7E28414342}" type="parTrans" cxnId="{21FF25B0-7CEC-4769-8FE8-2CB919CE09BA}">
      <dgm:prSet/>
      <dgm:spPr/>
      <dgm:t>
        <a:bodyPr/>
        <a:lstStyle/>
        <a:p>
          <a:endParaRPr lang="en-US"/>
        </a:p>
      </dgm:t>
    </dgm:pt>
    <dgm:pt modelId="{0AA918A4-1A6D-469A-A0A1-135196EA3C56}" type="sibTrans" cxnId="{21FF25B0-7CEC-4769-8FE8-2CB919CE09BA}">
      <dgm:prSet/>
      <dgm:spPr/>
      <dgm:t>
        <a:bodyPr/>
        <a:lstStyle/>
        <a:p>
          <a:endParaRPr lang="en-US"/>
        </a:p>
      </dgm:t>
    </dgm:pt>
    <dgm:pt modelId="{BDCA413A-6058-4FEF-BEDB-1E735F0048D7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Deep Poverty</a:t>
          </a:r>
          <a:endParaRPr lang="en-US" dirty="0"/>
        </a:p>
      </dgm:t>
    </dgm:pt>
    <dgm:pt modelId="{18DD2FFA-5448-497D-8828-D5491142D2D4}" type="parTrans" cxnId="{F3B357F3-E184-46C3-A2D5-5D8CC2082F70}">
      <dgm:prSet/>
      <dgm:spPr/>
      <dgm:t>
        <a:bodyPr/>
        <a:lstStyle/>
        <a:p>
          <a:endParaRPr lang="en-US"/>
        </a:p>
      </dgm:t>
    </dgm:pt>
    <dgm:pt modelId="{445063CE-F9CD-4CD8-B8DB-AD76663F2946}" type="sibTrans" cxnId="{F3B357F3-E184-46C3-A2D5-5D8CC2082F70}">
      <dgm:prSet/>
      <dgm:spPr/>
      <dgm:t>
        <a:bodyPr/>
        <a:lstStyle/>
        <a:p>
          <a:endParaRPr lang="en-US"/>
        </a:p>
      </dgm:t>
    </dgm:pt>
    <dgm:pt modelId="{A50D0825-B8EA-4256-91B1-5183D4AF9F5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/>
            <a:t>No Transportation</a:t>
          </a:r>
          <a:endParaRPr lang="en-US" dirty="0"/>
        </a:p>
      </dgm:t>
    </dgm:pt>
    <dgm:pt modelId="{6B99E203-7753-41A7-82DE-2B1DB9680FD6}" type="parTrans" cxnId="{0D823DBC-BAC0-4ABF-9870-1EFE9A7B106B}">
      <dgm:prSet/>
      <dgm:spPr/>
      <dgm:t>
        <a:bodyPr/>
        <a:lstStyle/>
        <a:p>
          <a:endParaRPr lang="en-US"/>
        </a:p>
      </dgm:t>
    </dgm:pt>
    <dgm:pt modelId="{CEE90680-F42A-429D-90E6-6A985F5AA402}" type="sibTrans" cxnId="{0D823DBC-BAC0-4ABF-9870-1EFE9A7B106B}">
      <dgm:prSet/>
      <dgm:spPr/>
      <dgm:t>
        <a:bodyPr/>
        <a:lstStyle/>
        <a:p>
          <a:endParaRPr lang="en-US"/>
        </a:p>
      </dgm:t>
    </dgm:pt>
    <dgm:pt modelId="{14856CBF-9262-4EEE-B48B-25810579AC53}" type="pres">
      <dgm:prSet presAssocID="{E2F06FB5-9CC8-4CC2-8F81-39FFF77EB5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AB8D45-F0F2-4A03-8588-9CCCD43EF6AF}" type="pres">
      <dgm:prSet presAssocID="{CE45755A-7B62-46FD-8DD3-7CB8035F2F3B}" presName="node" presStyleLbl="node1" presStyleIdx="0" presStyleCnt="4" custLinFactNeighborX="-252" custLinFactNeighborY="1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9D90B-18BD-4B23-80A6-C8F5A8FB560F}" type="pres">
      <dgm:prSet presAssocID="{7103FDA0-098C-4550-A710-2DEF57FAC87F}" presName="sibTrans" presStyleCnt="0"/>
      <dgm:spPr/>
    </dgm:pt>
    <dgm:pt modelId="{C568DD2C-61B0-4A04-9128-E5810940FC66}" type="pres">
      <dgm:prSet presAssocID="{63BC7616-26C1-42D5-806D-5EA71F98DF2D}" presName="node" presStyleLbl="node1" presStyleIdx="1" presStyleCnt="4" custLinFactNeighborX="-252" custLinFactNeighborY="1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F75E7-2E83-4EA7-9310-227F01A9AD83}" type="pres">
      <dgm:prSet presAssocID="{0AA918A4-1A6D-469A-A0A1-135196EA3C56}" presName="sibTrans" presStyleCnt="0"/>
      <dgm:spPr/>
    </dgm:pt>
    <dgm:pt modelId="{A5A2F010-4E05-4922-BC90-8FA15BA1C9A1}" type="pres">
      <dgm:prSet presAssocID="{BDCA413A-6058-4FEF-BEDB-1E735F0048D7}" presName="node" presStyleLbl="node1" presStyleIdx="2" presStyleCnt="4" custLinFactNeighborX="-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28EF4-A32E-406C-9796-4F132DA7F7DF}" type="pres">
      <dgm:prSet presAssocID="{445063CE-F9CD-4CD8-B8DB-AD76663F2946}" presName="sibTrans" presStyleCnt="0"/>
      <dgm:spPr/>
    </dgm:pt>
    <dgm:pt modelId="{02201B86-00AA-4375-A50F-44D4D7E3FD8F}" type="pres">
      <dgm:prSet presAssocID="{A50D0825-B8EA-4256-91B1-5183D4AF9F5D}" presName="node" presStyleLbl="node1" presStyleIdx="3" presStyleCnt="4" custLinFactNeighborX="-126" custLinFactNeighborY="1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823DBC-BAC0-4ABF-9870-1EFE9A7B106B}" srcId="{E2F06FB5-9CC8-4CC2-8F81-39FFF77EB580}" destId="{A50D0825-B8EA-4256-91B1-5183D4AF9F5D}" srcOrd="3" destOrd="0" parTransId="{6B99E203-7753-41A7-82DE-2B1DB9680FD6}" sibTransId="{CEE90680-F42A-429D-90E6-6A985F5AA402}"/>
    <dgm:cxn modelId="{7D022CE1-9693-415A-BF31-0BDD31DABF27}" type="presOf" srcId="{63BC7616-26C1-42D5-806D-5EA71F98DF2D}" destId="{C568DD2C-61B0-4A04-9128-E5810940FC66}" srcOrd="0" destOrd="0" presId="urn:microsoft.com/office/officeart/2005/8/layout/default"/>
    <dgm:cxn modelId="{E3DE3D8A-57AE-4985-9912-013194FCD54A}" srcId="{E2F06FB5-9CC8-4CC2-8F81-39FFF77EB580}" destId="{CE45755A-7B62-46FD-8DD3-7CB8035F2F3B}" srcOrd="0" destOrd="0" parTransId="{00848CF2-02BD-4502-8783-964042DBDE02}" sibTransId="{7103FDA0-098C-4550-A710-2DEF57FAC87F}"/>
    <dgm:cxn modelId="{F3B357F3-E184-46C3-A2D5-5D8CC2082F70}" srcId="{E2F06FB5-9CC8-4CC2-8F81-39FFF77EB580}" destId="{BDCA413A-6058-4FEF-BEDB-1E735F0048D7}" srcOrd="2" destOrd="0" parTransId="{18DD2FFA-5448-497D-8828-D5491142D2D4}" sibTransId="{445063CE-F9CD-4CD8-B8DB-AD76663F2946}"/>
    <dgm:cxn modelId="{21FF25B0-7CEC-4769-8FE8-2CB919CE09BA}" srcId="{E2F06FB5-9CC8-4CC2-8F81-39FFF77EB580}" destId="{63BC7616-26C1-42D5-806D-5EA71F98DF2D}" srcOrd="1" destOrd="0" parTransId="{512BACE9-89DD-4069-AF22-1C7E28414342}" sibTransId="{0AA918A4-1A6D-469A-A0A1-135196EA3C56}"/>
    <dgm:cxn modelId="{E79D6A7A-8DB5-4192-B718-C445F33AF3FB}" type="presOf" srcId="{CE45755A-7B62-46FD-8DD3-7CB8035F2F3B}" destId="{0EAB8D45-F0F2-4A03-8588-9CCCD43EF6AF}" srcOrd="0" destOrd="0" presId="urn:microsoft.com/office/officeart/2005/8/layout/default"/>
    <dgm:cxn modelId="{40EA4C56-0342-40D2-8E49-2CFB2C1F899C}" type="presOf" srcId="{A50D0825-B8EA-4256-91B1-5183D4AF9F5D}" destId="{02201B86-00AA-4375-A50F-44D4D7E3FD8F}" srcOrd="0" destOrd="0" presId="urn:microsoft.com/office/officeart/2005/8/layout/default"/>
    <dgm:cxn modelId="{5589731D-9AE8-4B98-AED3-1D823DC59E30}" type="presOf" srcId="{BDCA413A-6058-4FEF-BEDB-1E735F0048D7}" destId="{A5A2F010-4E05-4922-BC90-8FA15BA1C9A1}" srcOrd="0" destOrd="0" presId="urn:microsoft.com/office/officeart/2005/8/layout/default"/>
    <dgm:cxn modelId="{34F78A1A-6E96-4FC0-AAAB-FABA62B26E97}" type="presOf" srcId="{E2F06FB5-9CC8-4CC2-8F81-39FFF77EB580}" destId="{14856CBF-9262-4EEE-B48B-25810579AC53}" srcOrd="0" destOrd="0" presId="urn:microsoft.com/office/officeart/2005/8/layout/default"/>
    <dgm:cxn modelId="{F75AF3B6-029F-4F9A-AA5B-73988985C95A}" type="presParOf" srcId="{14856CBF-9262-4EEE-B48B-25810579AC53}" destId="{0EAB8D45-F0F2-4A03-8588-9CCCD43EF6AF}" srcOrd="0" destOrd="0" presId="urn:microsoft.com/office/officeart/2005/8/layout/default"/>
    <dgm:cxn modelId="{99E999D1-4000-4775-8B82-255F06284296}" type="presParOf" srcId="{14856CBF-9262-4EEE-B48B-25810579AC53}" destId="{2359D90B-18BD-4B23-80A6-C8F5A8FB560F}" srcOrd="1" destOrd="0" presId="urn:microsoft.com/office/officeart/2005/8/layout/default"/>
    <dgm:cxn modelId="{4B6CBF54-4ED1-4A46-939E-BC9FC1A2417B}" type="presParOf" srcId="{14856CBF-9262-4EEE-B48B-25810579AC53}" destId="{C568DD2C-61B0-4A04-9128-E5810940FC66}" srcOrd="2" destOrd="0" presId="urn:microsoft.com/office/officeart/2005/8/layout/default"/>
    <dgm:cxn modelId="{1AE6884C-AD06-4CBD-B5C5-5F5158E075AF}" type="presParOf" srcId="{14856CBF-9262-4EEE-B48B-25810579AC53}" destId="{321F75E7-2E83-4EA7-9310-227F01A9AD83}" srcOrd="3" destOrd="0" presId="urn:microsoft.com/office/officeart/2005/8/layout/default"/>
    <dgm:cxn modelId="{98735370-596C-4C34-B36A-EC5BE8DF23CA}" type="presParOf" srcId="{14856CBF-9262-4EEE-B48B-25810579AC53}" destId="{A5A2F010-4E05-4922-BC90-8FA15BA1C9A1}" srcOrd="4" destOrd="0" presId="urn:microsoft.com/office/officeart/2005/8/layout/default"/>
    <dgm:cxn modelId="{0EC44A5D-FE3F-45F8-9E89-B2225970EE72}" type="presParOf" srcId="{14856CBF-9262-4EEE-B48B-25810579AC53}" destId="{41228EF4-A32E-406C-9796-4F132DA7F7DF}" srcOrd="5" destOrd="0" presId="urn:microsoft.com/office/officeart/2005/8/layout/default"/>
    <dgm:cxn modelId="{52634AE2-8965-458A-B56E-41138651D232}" type="presParOf" srcId="{14856CBF-9262-4EEE-B48B-25810579AC53}" destId="{02201B86-00AA-4375-A50F-44D4D7E3FD8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8F3ED4-A256-4363-958C-C9314C7002E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2ADB58-AE3A-41DA-A470-AFADA69D3FF6}">
      <dgm:prSet phldrT="[Text]"/>
      <dgm:spPr/>
      <dgm:t>
        <a:bodyPr/>
        <a:lstStyle/>
        <a:p>
          <a:r>
            <a:rPr lang="en-US" dirty="0" smtClean="0"/>
            <a:t>Single Parent Household</a:t>
          </a:r>
          <a:endParaRPr lang="en-US" dirty="0"/>
        </a:p>
      </dgm:t>
    </dgm:pt>
    <dgm:pt modelId="{7059B66A-711E-4E95-A73E-AEBA7EBBBF65}" type="parTrans" cxnId="{D20F79A5-94A6-4C03-BB91-8C405BB5CDAC}">
      <dgm:prSet/>
      <dgm:spPr/>
      <dgm:t>
        <a:bodyPr/>
        <a:lstStyle/>
        <a:p>
          <a:endParaRPr lang="en-US"/>
        </a:p>
      </dgm:t>
    </dgm:pt>
    <dgm:pt modelId="{77E497D4-E3C7-433A-BD20-4BB911D3929C}" type="sibTrans" cxnId="{D20F79A5-94A6-4C03-BB91-8C405BB5CDAC}">
      <dgm:prSet/>
      <dgm:spPr/>
      <dgm:t>
        <a:bodyPr/>
        <a:lstStyle/>
        <a:p>
          <a:endParaRPr lang="en-US"/>
        </a:p>
      </dgm:t>
    </dgm:pt>
    <dgm:pt modelId="{4289159A-86EC-4B4E-A88D-FCAB5CD18BF6}">
      <dgm:prSet phldrT="[Text]"/>
      <dgm:spPr/>
      <dgm:t>
        <a:bodyPr/>
        <a:lstStyle/>
        <a:p>
          <a:r>
            <a:rPr lang="en-US" smtClean="0"/>
            <a:t>No Insurance</a:t>
          </a:r>
          <a:endParaRPr lang="en-US" dirty="0"/>
        </a:p>
      </dgm:t>
    </dgm:pt>
    <dgm:pt modelId="{A3F7BD60-2A64-4B33-B90E-7F1B1F724A1E}" type="parTrans" cxnId="{3CE47CC6-45F8-4F20-A033-BEE7A54E5955}">
      <dgm:prSet/>
      <dgm:spPr/>
      <dgm:t>
        <a:bodyPr/>
        <a:lstStyle/>
        <a:p>
          <a:endParaRPr lang="en-US"/>
        </a:p>
      </dgm:t>
    </dgm:pt>
    <dgm:pt modelId="{44FC886F-FC20-4C21-BDC0-CE2DBAD73C96}" type="sibTrans" cxnId="{3CE47CC6-45F8-4F20-A033-BEE7A54E5955}">
      <dgm:prSet/>
      <dgm:spPr/>
      <dgm:t>
        <a:bodyPr/>
        <a:lstStyle/>
        <a:p>
          <a:endParaRPr lang="en-US"/>
        </a:p>
      </dgm:t>
    </dgm:pt>
    <dgm:pt modelId="{A289EEDF-9FA8-453C-B353-BC711FDD2651}">
      <dgm:prSet phldrT="[Text]"/>
      <dgm:spPr/>
      <dgm:t>
        <a:bodyPr/>
        <a:lstStyle/>
        <a:p>
          <a:r>
            <a:rPr lang="en-US" dirty="0" smtClean="0"/>
            <a:t>Overcrowded Household</a:t>
          </a:r>
          <a:endParaRPr lang="en-US" dirty="0"/>
        </a:p>
      </dgm:t>
    </dgm:pt>
    <dgm:pt modelId="{43F4C88C-6118-418C-82C3-6F6F4E73710B}" type="parTrans" cxnId="{9DC22DEA-3BB7-4C50-B048-301D9E104A11}">
      <dgm:prSet/>
      <dgm:spPr/>
      <dgm:t>
        <a:bodyPr/>
        <a:lstStyle/>
        <a:p>
          <a:endParaRPr lang="en-US"/>
        </a:p>
      </dgm:t>
    </dgm:pt>
    <dgm:pt modelId="{A194D0CE-CCD2-4C11-83CB-401D045E3507}" type="sibTrans" cxnId="{9DC22DEA-3BB7-4C50-B048-301D9E104A11}">
      <dgm:prSet/>
      <dgm:spPr/>
      <dgm:t>
        <a:bodyPr/>
        <a:lstStyle/>
        <a:p>
          <a:endParaRPr lang="en-US"/>
        </a:p>
      </dgm:t>
    </dgm:pt>
    <dgm:pt modelId="{6191DA3D-48E4-465E-A0FB-03FB2A5EAB82}">
      <dgm:prSet phldrT="[Text]"/>
      <dgm:spPr/>
      <dgm:t>
        <a:bodyPr/>
        <a:lstStyle/>
        <a:p>
          <a:r>
            <a:rPr lang="en-US" dirty="0" smtClean="0"/>
            <a:t>Behind in School</a:t>
          </a:r>
          <a:endParaRPr lang="en-US" dirty="0"/>
        </a:p>
      </dgm:t>
    </dgm:pt>
    <dgm:pt modelId="{38755EF7-C37A-4B12-B140-877EF27C7FB5}" type="parTrans" cxnId="{D45C35AD-327E-4C08-AA0A-425535E97A4D}">
      <dgm:prSet/>
      <dgm:spPr/>
      <dgm:t>
        <a:bodyPr/>
        <a:lstStyle/>
        <a:p>
          <a:endParaRPr lang="en-US"/>
        </a:p>
      </dgm:t>
    </dgm:pt>
    <dgm:pt modelId="{33F341FC-E226-46C2-BD6C-9964BE02E089}" type="sibTrans" cxnId="{D45C35AD-327E-4C08-AA0A-425535E97A4D}">
      <dgm:prSet/>
      <dgm:spPr/>
      <dgm:t>
        <a:bodyPr/>
        <a:lstStyle/>
        <a:p>
          <a:endParaRPr lang="en-US"/>
        </a:p>
      </dgm:t>
    </dgm:pt>
    <dgm:pt modelId="{E6D8D62E-82A7-4311-9000-0248A3C7A96D}" type="pres">
      <dgm:prSet presAssocID="{138F3ED4-A256-4363-958C-C9314C7002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B4D8E4-4D5F-4866-9606-455AE15E37B5}" type="pres">
      <dgm:prSet presAssocID="{A82ADB58-AE3A-41DA-A470-AFADA69D3FF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C1209-B0E7-4BDA-9B36-ED02EE33C9EC}" type="pres">
      <dgm:prSet presAssocID="{77E497D4-E3C7-433A-BD20-4BB911D3929C}" presName="sibTrans" presStyleCnt="0"/>
      <dgm:spPr/>
    </dgm:pt>
    <dgm:pt modelId="{0FE8BE3F-EC87-42A6-8793-005E57A295E9}" type="pres">
      <dgm:prSet presAssocID="{A289EEDF-9FA8-453C-B353-BC711FDD26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50B9DE-5416-423D-BA6D-F36B160879A9}" type="pres">
      <dgm:prSet presAssocID="{A194D0CE-CCD2-4C11-83CB-401D045E3507}" presName="sibTrans" presStyleCnt="0"/>
      <dgm:spPr/>
    </dgm:pt>
    <dgm:pt modelId="{63B7F5B2-E6F0-4094-89BD-63BFA8BDFB12}" type="pres">
      <dgm:prSet presAssocID="{4289159A-86EC-4B4E-A88D-FCAB5CD18B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158C9-9ABD-4AE6-94C6-6EA6F8829992}" type="pres">
      <dgm:prSet presAssocID="{44FC886F-FC20-4C21-BDC0-CE2DBAD73C96}" presName="sibTrans" presStyleCnt="0"/>
      <dgm:spPr/>
    </dgm:pt>
    <dgm:pt modelId="{2B2657F0-3AC4-42B5-AD04-DD145AE00EE2}" type="pres">
      <dgm:prSet presAssocID="{6191DA3D-48E4-465E-A0FB-03FB2A5EAB8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DDDB0D-C62B-4FAC-ABAB-23E0BFFED1C8}" type="presOf" srcId="{A82ADB58-AE3A-41DA-A470-AFADA69D3FF6}" destId="{18B4D8E4-4D5F-4866-9606-455AE15E37B5}" srcOrd="0" destOrd="0" presId="urn:microsoft.com/office/officeart/2005/8/layout/default"/>
    <dgm:cxn modelId="{7998B435-B972-4D71-B9E3-FB7BE1ABA3C9}" type="presOf" srcId="{A289EEDF-9FA8-453C-B353-BC711FDD2651}" destId="{0FE8BE3F-EC87-42A6-8793-005E57A295E9}" srcOrd="0" destOrd="0" presId="urn:microsoft.com/office/officeart/2005/8/layout/default"/>
    <dgm:cxn modelId="{D45C35AD-327E-4C08-AA0A-425535E97A4D}" srcId="{138F3ED4-A256-4363-958C-C9314C7002E6}" destId="{6191DA3D-48E4-465E-A0FB-03FB2A5EAB82}" srcOrd="3" destOrd="0" parTransId="{38755EF7-C37A-4B12-B140-877EF27C7FB5}" sibTransId="{33F341FC-E226-46C2-BD6C-9964BE02E089}"/>
    <dgm:cxn modelId="{3CE47CC6-45F8-4F20-A033-BEE7A54E5955}" srcId="{138F3ED4-A256-4363-958C-C9314C7002E6}" destId="{4289159A-86EC-4B4E-A88D-FCAB5CD18BF6}" srcOrd="2" destOrd="0" parTransId="{A3F7BD60-2A64-4B33-B90E-7F1B1F724A1E}" sibTransId="{44FC886F-FC20-4C21-BDC0-CE2DBAD73C96}"/>
    <dgm:cxn modelId="{DF84B3A7-A9EF-4021-AD36-763EA8ED19E0}" type="presOf" srcId="{138F3ED4-A256-4363-958C-C9314C7002E6}" destId="{E6D8D62E-82A7-4311-9000-0248A3C7A96D}" srcOrd="0" destOrd="0" presId="urn:microsoft.com/office/officeart/2005/8/layout/default"/>
    <dgm:cxn modelId="{E76BBDDC-21B3-4E6B-BFC5-77AA2EC1AAB4}" type="presOf" srcId="{6191DA3D-48E4-465E-A0FB-03FB2A5EAB82}" destId="{2B2657F0-3AC4-42B5-AD04-DD145AE00EE2}" srcOrd="0" destOrd="0" presId="urn:microsoft.com/office/officeart/2005/8/layout/default"/>
    <dgm:cxn modelId="{D20F79A5-94A6-4C03-BB91-8C405BB5CDAC}" srcId="{138F3ED4-A256-4363-958C-C9314C7002E6}" destId="{A82ADB58-AE3A-41DA-A470-AFADA69D3FF6}" srcOrd="0" destOrd="0" parTransId="{7059B66A-711E-4E95-A73E-AEBA7EBBBF65}" sibTransId="{77E497D4-E3C7-433A-BD20-4BB911D3929C}"/>
    <dgm:cxn modelId="{5CB0BD04-BE9A-4DE6-9C49-0A89BB83F828}" type="presOf" srcId="{4289159A-86EC-4B4E-A88D-FCAB5CD18BF6}" destId="{63B7F5B2-E6F0-4094-89BD-63BFA8BDFB12}" srcOrd="0" destOrd="0" presId="urn:microsoft.com/office/officeart/2005/8/layout/default"/>
    <dgm:cxn modelId="{9DC22DEA-3BB7-4C50-B048-301D9E104A11}" srcId="{138F3ED4-A256-4363-958C-C9314C7002E6}" destId="{A289EEDF-9FA8-453C-B353-BC711FDD2651}" srcOrd="1" destOrd="0" parTransId="{43F4C88C-6118-418C-82C3-6F6F4E73710B}" sibTransId="{A194D0CE-CCD2-4C11-83CB-401D045E3507}"/>
    <dgm:cxn modelId="{90E1D71B-88FE-4FE1-978A-0CAC612CBB2B}" type="presParOf" srcId="{E6D8D62E-82A7-4311-9000-0248A3C7A96D}" destId="{18B4D8E4-4D5F-4866-9606-455AE15E37B5}" srcOrd="0" destOrd="0" presId="urn:microsoft.com/office/officeart/2005/8/layout/default"/>
    <dgm:cxn modelId="{4ACD5428-FF4D-4F0F-A2B5-6BD5EB22BABF}" type="presParOf" srcId="{E6D8D62E-82A7-4311-9000-0248A3C7A96D}" destId="{3D3C1209-B0E7-4BDA-9B36-ED02EE33C9EC}" srcOrd="1" destOrd="0" presId="urn:microsoft.com/office/officeart/2005/8/layout/default"/>
    <dgm:cxn modelId="{D5805DC9-50E7-4A06-9018-F4A40B2DD8AD}" type="presParOf" srcId="{E6D8D62E-82A7-4311-9000-0248A3C7A96D}" destId="{0FE8BE3F-EC87-42A6-8793-005E57A295E9}" srcOrd="2" destOrd="0" presId="urn:microsoft.com/office/officeart/2005/8/layout/default"/>
    <dgm:cxn modelId="{0D55A33F-2936-4788-A742-6BC7AF8BE5A6}" type="presParOf" srcId="{E6D8D62E-82A7-4311-9000-0248A3C7A96D}" destId="{6350B9DE-5416-423D-BA6D-F36B160879A9}" srcOrd="3" destOrd="0" presId="urn:microsoft.com/office/officeart/2005/8/layout/default"/>
    <dgm:cxn modelId="{62AAA2C6-F335-44F3-9B5C-3A534A140E06}" type="presParOf" srcId="{E6D8D62E-82A7-4311-9000-0248A3C7A96D}" destId="{63B7F5B2-E6F0-4094-89BD-63BFA8BDFB12}" srcOrd="4" destOrd="0" presId="urn:microsoft.com/office/officeart/2005/8/layout/default"/>
    <dgm:cxn modelId="{B7F84735-38FF-4209-A316-75773A2D5543}" type="presParOf" srcId="{E6D8D62E-82A7-4311-9000-0248A3C7A96D}" destId="{985158C9-9ABD-4AE6-94C6-6EA6F8829992}" srcOrd="5" destOrd="0" presId="urn:microsoft.com/office/officeart/2005/8/layout/default"/>
    <dgm:cxn modelId="{1CE70060-9389-4D9A-AE67-C40CC08CF441}" type="presParOf" srcId="{E6D8D62E-82A7-4311-9000-0248A3C7A96D}" destId="{2B2657F0-3AC4-42B5-AD04-DD145AE00EE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AAE7D-4B99-4F4A-80BC-F10E437AB98E}">
      <dsp:nvSpPr>
        <dsp:cNvPr id="0" name=""/>
        <dsp:cNvSpPr/>
      </dsp:nvSpPr>
      <dsp:spPr>
        <a:xfrm>
          <a:off x="0" y="0"/>
          <a:ext cx="10018712" cy="19781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F381D-88EE-4F01-99B0-D714B26E00ED}">
      <dsp:nvSpPr>
        <dsp:cNvPr id="0" name=""/>
        <dsp:cNvSpPr/>
      </dsp:nvSpPr>
      <dsp:spPr>
        <a:xfrm>
          <a:off x="300561" y="263747"/>
          <a:ext cx="2942996" cy="14506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51589-B01C-4963-8FB6-9E30E5E83258}">
      <dsp:nvSpPr>
        <dsp:cNvPr id="0" name=""/>
        <dsp:cNvSpPr/>
      </dsp:nvSpPr>
      <dsp:spPr>
        <a:xfrm rot="10800000">
          <a:off x="300561" y="1978104"/>
          <a:ext cx="2942996" cy="2417682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Positive Stress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“a normal and essential part of healthy development”</a:t>
          </a:r>
          <a:endParaRPr lang="en-US" sz="1800" kern="1200" dirty="0"/>
        </a:p>
      </dsp:txBody>
      <dsp:txXfrm rot="10800000">
        <a:off x="374913" y="1978104"/>
        <a:ext cx="2794292" cy="2343330"/>
      </dsp:txXfrm>
    </dsp:sp>
    <dsp:sp modelId="{00AF68D5-0638-420B-AF38-CC653F8E65E6}">
      <dsp:nvSpPr>
        <dsp:cNvPr id="0" name=""/>
        <dsp:cNvSpPr/>
      </dsp:nvSpPr>
      <dsp:spPr>
        <a:xfrm>
          <a:off x="3537857" y="263747"/>
          <a:ext cx="2942996" cy="14506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4600D-56AE-4691-A1F8-DC5F800772DE}">
      <dsp:nvSpPr>
        <dsp:cNvPr id="0" name=""/>
        <dsp:cNvSpPr/>
      </dsp:nvSpPr>
      <dsp:spPr>
        <a:xfrm rot="10800000">
          <a:off x="3537857" y="1978104"/>
          <a:ext cx="2942996" cy="2417682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Tolerable Stress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“a result of more severe, longer-lasting difficulties, such as the loss of a loved one”</a:t>
          </a:r>
          <a:endParaRPr lang="en-US" sz="1800" kern="1200" dirty="0"/>
        </a:p>
      </dsp:txBody>
      <dsp:txXfrm rot="10800000">
        <a:off x="3612209" y="1978104"/>
        <a:ext cx="2794292" cy="2343330"/>
      </dsp:txXfrm>
    </dsp:sp>
    <dsp:sp modelId="{9034D342-CD62-4A1B-8D0F-93CB5C65E76C}">
      <dsp:nvSpPr>
        <dsp:cNvPr id="0" name=""/>
        <dsp:cNvSpPr/>
      </dsp:nvSpPr>
      <dsp:spPr>
        <a:xfrm>
          <a:off x="6775153" y="263747"/>
          <a:ext cx="2942996" cy="14506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D3F7E-C48C-4CF6-9390-0A410B3D11DB}">
      <dsp:nvSpPr>
        <dsp:cNvPr id="0" name=""/>
        <dsp:cNvSpPr/>
      </dsp:nvSpPr>
      <dsp:spPr>
        <a:xfrm rot="10800000">
          <a:off x="6775153" y="1978104"/>
          <a:ext cx="2942996" cy="2417682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Toxic Stress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 smtClean="0"/>
            <a:t>“strong, frequent, and prolonged adversity, such as physical or emotional abuse. . . or the burdens of family economic hardship”</a:t>
          </a:r>
          <a:endParaRPr lang="en-US" sz="1800" kern="1200" dirty="0"/>
        </a:p>
      </dsp:txBody>
      <dsp:txXfrm rot="10800000">
        <a:off x="6849505" y="1978104"/>
        <a:ext cx="2794292" cy="2343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B2069-7724-44F7-B53D-6699CE57A8F4}">
      <dsp:nvSpPr>
        <dsp:cNvPr id="0" name=""/>
        <dsp:cNvSpPr/>
      </dsp:nvSpPr>
      <dsp:spPr>
        <a:xfrm>
          <a:off x="3176669" y="1228622"/>
          <a:ext cx="1924207" cy="1924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Toxic Stress</a:t>
          </a:r>
          <a:endParaRPr lang="en-US" sz="3900" kern="1200" dirty="0"/>
        </a:p>
      </dsp:txBody>
      <dsp:txXfrm>
        <a:off x="3458463" y="1510390"/>
        <a:ext cx="1360619" cy="1360499"/>
      </dsp:txXfrm>
    </dsp:sp>
    <dsp:sp modelId="{2333B8F4-4219-4100-89F1-C647AA845BC9}">
      <dsp:nvSpPr>
        <dsp:cNvPr id="0" name=""/>
        <dsp:cNvSpPr/>
      </dsp:nvSpPr>
      <dsp:spPr>
        <a:xfrm>
          <a:off x="2184623" y="158687"/>
          <a:ext cx="3878358" cy="4042805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A46A3-36CB-4394-BD72-DCBB5CFA3549}">
      <dsp:nvSpPr>
        <dsp:cNvPr id="0" name=""/>
        <dsp:cNvSpPr/>
      </dsp:nvSpPr>
      <dsp:spPr>
        <a:xfrm>
          <a:off x="4585646" y="0"/>
          <a:ext cx="1031027" cy="10308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B8D59-2C24-4F21-A3B8-6333B7F67829}">
      <dsp:nvSpPr>
        <dsp:cNvPr id="0" name=""/>
        <dsp:cNvSpPr/>
      </dsp:nvSpPr>
      <dsp:spPr>
        <a:xfrm>
          <a:off x="5695201" y="13187"/>
          <a:ext cx="1380164" cy="99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300" kern="1200" dirty="0" smtClean="0"/>
            <a:t>Learning Outcomes</a:t>
          </a:r>
          <a:endParaRPr lang="en-US" sz="2300" kern="1200" dirty="0"/>
        </a:p>
      </dsp:txBody>
      <dsp:txXfrm>
        <a:off x="5695201" y="13187"/>
        <a:ext cx="1380164" cy="997843"/>
      </dsp:txXfrm>
    </dsp:sp>
    <dsp:sp modelId="{C4745650-E0CB-4A28-9FE3-B64A9D36C24F}">
      <dsp:nvSpPr>
        <dsp:cNvPr id="0" name=""/>
        <dsp:cNvSpPr/>
      </dsp:nvSpPr>
      <dsp:spPr>
        <a:xfrm>
          <a:off x="5347194" y="960039"/>
          <a:ext cx="1031027" cy="10308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1A2EB-68EA-4699-999F-F6BE8202F64F}">
      <dsp:nvSpPr>
        <dsp:cNvPr id="0" name=""/>
        <dsp:cNvSpPr/>
      </dsp:nvSpPr>
      <dsp:spPr>
        <a:xfrm>
          <a:off x="6453924" y="978062"/>
          <a:ext cx="1380164" cy="99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300" kern="1200" dirty="0" smtClean="0"/>
            <a:t>Behavioral Outcomes</a:t>
          </a:r>
          <a:endParaRPr lang="en-US" sz="2300" kern="1200" dirty="0"/>
        </a:p>
      </dsp:txBody>
      <dsp:txXfrm>
        <a:off x="6453924" y="978062"/>
        <a:ext cx="1380164" cy="997843"/>
      </dsp:txXfrm>
    </dsp:sp>
    <dsp:sp modelId="{E23E98E5-7949-404D-A2AC-D16528AD8451}">
      <dsp:nvSpPr>
        <dsp:cNvPr id="0" name=""/>
        <dsp:cNvSpPr/>
      </dsp:nvSpPr>
      <dsp:spPr>
        <a:xfrm>
          <a:off x="5343239" y="2371527"/>
          <a:ext cx="1031027" cy="10308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DD82A-868C-4AC8-9CBD-F60724ECC2D5}">
      <dsp:nvSpPr>
        <dsp:cNvPr id="0" name=""/>
        <dsp:cNvSpPr/>
      </dsp:nvSpPr>
      <dsp:spPr>
        <a:xfrm>
          <a:off x="6453924" y="2388231"/>
          <a:ext cx="1380164" cy="99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300" kern="1200" dirty="0" smtClean="0"/>
            <a:t>Physical Health</a:t>
          </a:r>
        </a:p>
      </dsp:txBody>
      <dsp:txXfrm>
        <a:off x="6453924" y="2388231"/>
        <a:ext cx="1380164" cy="997843"/>
      </dsp:txXfrm>
    </dsp:sp>
    <dsp:sp modelId="{04D9D16F-9076-4E34-863E-141EB7ED1864}">
      <dsp:nvSpPr>
        <dsp:cNvPr id="0" name=""/>
        <dsp:cNvSpPr/>
      </dsp:nvSpPr>
      <dsp:spPr>
        <a:xfrm>
          <a:off x="4585646" y="3364974"/>
          <a:ext cx="1031027" cy="103081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99094-61C0-4E2F-BA2C-D2B4E0599EBE}">
      <dsp:nvSpPr>
        <dsp:cNvPr id="0" name=""/>
        <dsp:cNvSpPr/>
      </dsp:nvSpPr>
      <dsp:spPr>
        <a:xfrm>
          <a:off x="5695201" y="3386074"/>
          <a:ext cx="1380164" cy="997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300" kern="1200" dirty="0" smtClean="0"/>
            <a:t>Mental Health</a:t>
          </a:r>
        </a:p>
      </dsp:txBody>
      <dsp:txXfrm>
        <a:off x="5695201" y="3386074"/>
        <a:ext cx="1380164" cy="9978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B8D45-F0F2-4A03-8588-9CCCD43EF6AF}">
      <dsp:nvSpPr>
        <dsp:cNvPr id="0" name=""/>
        <dsp:cNvSpPr/>
      </dsp:nvSpPr>
      <dsp:spPr>
        <a:xfrm>
          <a:off x="1460002" y="674"/>
          <a:ext cx="3380336" cy="20282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Housing Distressed</a:t>
          </a:r>
          <a:endParaRPr lang="en-US" sz="3700" kern="1200" dirty="0"/>
        </a:p>
      </dsp:txBody>
      <dsp:txXfrm>
        <a:off x="1460002" y="674"/>
        <a:ext cx="3380336" cy="2028202"/>
      </dsp:txXfrm>
    </dsp:sp>
    <dsp:sp modelId="{C568DD2C-61B0-4A04-9128-E5810940FC66}">
      <dsp:nvSpPr>
        <dsp:cNvPr id="0" name=""/>
        <dsp:cNvSpPr/>
      </dsp:nvSpPr>
      <dsp:spPr>
        <a:xfrm>
          <a:off x="5178372" y="674"/>
          <a:ext cx="3380336" cy="20282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Parental Unemployment</a:t>
          </a:r>
          <a:endParaRPr lang="en-US" sz="3700" kern="1200" dirty="0"/>
        </a:p>
      </dsp:txBody>
      <dsp:txXfrm>
        <a:off x="5178372" y="674"/>
        <a:ext cx="3380336" cy="2028202"/>
      </dsp:txXfrm>
    </dsp:sp>
    <dsp:sp modelId="{A5A2F010-4E05-4922-BC90-8FA15BA1C9A1}">
      <dsp:nvSpPr>
        <dsp:cNvPr id="0" name=""/>
        <dsp:cNvSpPr/>
      </dsp:nvSpPr>
      <dsp:spPr>
        <a:xfrm>
          <a:off x="1460002" y="2366910"/>
          <a:ext cx="3380336" cy="20282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Deep Poverty</a:t>
          </a:r>
          <a:endParaRPr lang="en-US" sz="3700" kern="1200" dirty="0"/>
        </a:p>
      </dsp:txBody>
      <dsp:txXfrm>
        <a:off x="1460002" y="2366910"/>
        <a:ext cx="3380336" cy="2028202"/>
      </dsp:txXfrm>
    </dsp:sp>
    <dsp:sp modelId="{02201B86-00AA-4375-A50F-44D4D7E3FD8F}">
      <dsp:nvSpPr>
        <dsp:cNvPr id="0" name=""/>
        <dsp:cNvSpPr/>
      </dsp:nvSpPr>
      <dsp:spPr>
        <a:xfrm>
          <a:off x="5178372" y="2366910"/>
          <a:ext cx="3380336" cy="20282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No Transportation</a:t>
          </a:r>
          <a:endParaRPr lang="en-US" sz="3700" kern="1200" dirty="0"/>
        </a:p>
      </dsp:txBody>
      <dsp:txXfrm>
        <a:off x="5178372" y="2366910"/>
        <a:ext cx="3380336" cy="20282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B8D45-F0F2-4A03-8588-9CCCD43EF6AF}">
      <dsp:nvSpPr>
        <dsp:cNvPr id="0" name=""/>
        <dsp:cNvSpPr/>
      </dsp:nvSpPr>
      <dsp:spPr>
        <a:xfrm>
          <a:off x="0" y="759914"/>
          <a:ext cx="2330787" cy="1398472"/>
        </a:xfrm>
        <a:prstGeom prst="rect">
          <a:avLst/>
        </a:prstGeom>
        <a:solidFill>
          <a:schemeClr val="bg1">
            <a:lumMod val="6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Housing Distressed</a:t>
          </a:r>
          <a:endParaRPr lang="en-US" sz="2500" kern="1200" dirty="0"/>
        </a:p>
      </dsp:txBody>
      <dsp:txXfrm>
        <a:off x="0" y="759914"/>
        <a:ext cx="2330787" cy="1398472"/>
      </dsp:txXfrm>
    </dsp:sp>
    <dsp:sp modelId="{C568DD2C-61B0-4A04-9128-E5810940FC66}">
      <dsp:nvSpPr>
        <dsp:cNvPr id="0" name=""/>
        <dsp:cNvSpPr/>
      </dsp:nvSpPr>
      <dsp:spPr>
        <a:xfrm>
          <a:off x="2558590" y="759914"/>
          <a:ext cx="2330787" cy="1398472"/>
        </a:xfrm>
        <a:prstGeom prst="rect">
          <a:avLst/>
        </a:prstGeom>
        <a:solidFill>
          <a:schemeClr val="bg1">
            <a:lumMod val="6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Parental Unemployment</a:t>
          </a:r>
          <a:endParaRPr lang="en-US" sz="2500" kern="1200" dirty="0"/>
        </a:p>
      </dsp:txBody>
      <dsp:txXfrm>
        <a:off x="2558590" y="759914"/>
        <a:ext cx="2330787" cy="1398472"/>
      </dsp:txXfrm>
    </dsp:sp>
    <dsp:sp modelId="{A5A2F010-4E05-4922-BC90-8FA15BA1C9A1}">
      <dsp:nvSpPr>
        <dsp:cNvPr id="0" name=""/>
        <dsp:cNvSpPr/>
      </dsp:nvSpPr>
      <dsp:spPr>
        <a:xfrm>
          <a:off x="0" y="2375551"/>
          <a:ext cx="2330787" cy="1398472"/>
        </a:xfrm>
        <a:prstGeom prst="rect">
          <a:avLst/>
        </a:prstGeom>
        <a:solidFill>
          <a:schemeClr val="bg1">
            <a:lumMod val="6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Deep Poverty</a:t>
          </a:r>
          <a:endParaRPr lang="en-US" sz="2500" kern="1200" dirty="0"/>
        </a:p>
      </dsp:txBody>
      <dsp:txXfrm>
        <a:off x="0" y="2375551"/>
        <a:ext cx="2330787" cy="1398472"/>
      </dsp:txXfrm>
    </dsp:sp>
    <dsp:sp modelId="{02201B86-00AA-4375-A50F-44D4D7E3FD8F}">
      <dsp:nvSpPr>
        <dsp:cNvPr id="0" name=""/>
        <dsp:cNvSpPr/>
      </dsp:nvSpPr>
      <dsp:spPr>
        <a:xfrm>
          <a:off x="2561527" y="2391466"/>
          <a:ext cx="2330787" cy="1398472"/>
        </a:xfrm>
        <a:prstGeom prst="rect">
          <a:avLst/>
        </a:prstGeom>
        <a:solidFill>
          <a:schemeClr val="bg1">
            <a:lumMod val="6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No Transportation</a:t>
          </a:r>
          <a:endParaRPr lang="en-US" sz="2500" kern="1200" dirty="0"/>
        </a:p>
      </dsp:txBody>
      <dsp:txXfrm>
        <a:off x="2561527" y="2391466"/>
        <a:ext cx="2330787" cy="13984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4D8E4-4D5F-4866-9606-455AE15E37B5}">
      <dsp:nvSpPr>
        <dsp:cNvPr id="0" name=""/>
        <dsp:cNvSpPr/>
      </dsp:nvSpPr>
      <dsp:spPr>
        <a:xfrm>
          <a:off x="597" y="744000"/>
          <a:ext cx="2330787" cy="13984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Single Parent Household</a:t>
          </a:r>
          <a:endParaRPr lang="en-US" sz="2900" kern="1200" dirty="0"/>
        </a:p>
      </dsp:txBody>
      <dsp:txXfrm>
        <a:off x="597" y="744000"/>
        <a:ext cx="2330787" cy="1398472"/>
      </dsp:txXfrm>
    </dsp:sp>
    <dsp:sp modelId="{0FE8BE3F-EC87-42A6-8793-005E57A295E9}">
      <dsp:nvSpPr>
        <dsp:cNvPr id="0" name=""/>
        <dsp:cNvSpPr/>
      </dsp:nvSpPr>
      <dsp:spPr>
        <a:xfrm>
          <a:off x="2564464" y="744000"/>
          <a:ext cx="2330787" cy="13984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Overcrowded Household</a:t>
          </a:r>
          <a:endParaRPr lang="en-US" sz="2900" kern="1200" dirty="0"/>
        </a:p>
      </dsp:txBody>
      <dsp:txXfrm>
        <a:off x="2564464" y="744000"/>
        <a:ext cx="2330787" cy="1398472"/>
      </dsp:txXfrm>
    </dsp:sp>
    <dsp:sp modelId="{63B7F5B2-E6F0-4094-89BD-63BFA8BDFB12}">
      <dsp:nvSpPr>
        <dsp:cNvPr id="0" name=""/>
        <dsp:cNvSpPr/>
      </dsp:nvSpPr>
      <dsp:spPr>
        <a:xfrm>
          <a:off x="597" y="2375551"/>
          <a:ext cx="2330787" cy="13984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No Insurance</a:t>
          </a:r>
          <a:endParaRPr lang="en-US" sz="2900" kern="1200" dirty="0"/>
        </a:p>
      </dsp:txBody>
      <dsp:txXfrm>
        <a:off x="597" y="2375551"/>
        <a:ext cx="2330787" cy="1398472"/>
      </dsp:txXfrm>
    </dsp:sp>
    <dsp:sp modelId="{2B2657F0-3AC4-42B5-AD04-DD145AE00EE2}">
      <dsp:nvSpPr>
        <dsp:cNvPr id="0" name=""/>
        <dsp:cNvSpPr/>
      </dsp:nvSpPr>
      <dsp:spPr>
        <a:xfrm>
          <a:off x="2564464" y="2375551"/>
          <a:ext cx="2330787" cy="13984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Behind in School</a:t>
          </a:r>
          <a:endParaRPr lang="en-US" sz="2900" kern="1200" dirty="0"/>
        </a:p>
      </dsp:txBody>
      <dsp:txXfrm>
        <a:off x="2564464" y="2375551"/>
        <a:ext cx="2330787" cy="1398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1138D-6DDF-4BAF-A52D-D25420AEB21D}" type="datetimeFigureOut">
              <a:rPr lang="en-US" smtClean="0"/>
              <a:t>5/19/2017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995AB-A94E-46E9-987D-BF682E3ACB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2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995AB-A94E-46E9-987D-BF682E3ACB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2F99-8927-40A5-B21E-9E8E3DD794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1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9" y="318724"/>
            <a:ext cx="8574623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80" y="3171674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350267"/>
            <a:ext cx="2286000" cy="1507733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3" y="-9181"/>
            <a:ext cx="1371600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9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9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1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20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5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9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5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21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7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20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20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64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9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1" y="2666999"/>
            <a:ext cx="8930747" cy="2110382"/>
          </a:xfrm>
        </p:spPr>
        <p:txBody>
          <a:bodyPr anchor="b">
            <a:normAutofit/>
          </a:bodyPr>
          <a:lstStyle>
            <a:lvl1pPr algn="r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65" y="586714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8" y="106136"/>
            <a:ext cx="10018713" cy="106135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21" y="1273629"/>
            <a:ext cx="4895055" cy="45175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1273630"/>
            <a:ext cx="4895056" cy="451757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1507370"/>
            <a:ext cx="4895056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2293485"/>
            <a:ext cx="4895056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7968" y="1515837"/>
            <a:ext cx="4895064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2293485"/>
            <a:ext cx="4895056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8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0" y="685799"/>
            <a:ext cx="3549121" cy="1371600"/>
          </a:xfrm>
        </p:spPr>
        <p:txBody>
          <a:bodyPr anchor="b">
            <a:normAutofit/>
          </a:bodyPr>
          <a:lstStyle>
            <a:lvl1pPr algn="ctr">
              <a:defRPr sz="1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41" y="685811"/>
            <a:ext cx="6240991" cy="5105401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20" y="2149474"/>
            <a:ext cx="3549121" cy="36417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31" y="822323"/>
            <a:ext cx="542615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9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31" y="2424793"/>
            <a:ext cx="542615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6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" y="-1"/>
            <a:ext cx="1164437" cy="68646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20" y="81653"/>
            <a:ext cx="10018713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8" y="1396105"/>
            <a:ext cx="10018713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113" y="588963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7" y="5883287"/>
            <a:ext cx="67186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277" y="588328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60" y="5966165"/>
            <a:ext cx="1371600" cy="8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28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Toxic Risk: Using PUMS Data to Estimate Risk for Toxic Stress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 Anthony Galvan, but Timothy Bray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by Risk Factor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8" y="1395413"/>
            <a:ext cx="9800382" cy="4395787"/>
          </a:xfrm>
        </p:spPr>
      </p:pic>
    </p:spTree>
    <p:extLst>
      <p:ext uri="{BB962C8B-B14F-4D97-AF65-F5344CB8AC3E}">
        <p14:creationId xmlns:p14="http://schemas.microsoft.com/office/powerpoint/2010/main" val="32238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by Number of Risk Factors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8" y="1395413"/>
            <a:ext cx="9800382" cy="4395787"/>
          </a:xfrm>
        </p:spPr>
      </p:pic>
    </p:spTree>
    <p:extLst>
      <p:ext uri="{BB962C8B-B14F-4D97-AF65-F5344CB8AC3E}">
        <p14:creationId xmlns:p14="http://schemas.microsoft.com/office/powerpoint/2010/main" val="16984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Generated Estimates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548586"/>
              </p:ext>
            </p:extLst>
          </p:nvPr>
        </p:nvGraphicFramePr>
        <p:xfrm>
          <a:off x="1484319" y="1454944"/>
          <a:ext cx="10018713" cy="3143250"/>
        </p:xfrm>
        <a:graphic>
          <a:graphicData uri="http://schemas.openxmlformats.org/drawingml/2006/table">
            <a:tbl>
              <a:tblPr firstRow="1" firstCol="1">
                <a:tableStyleId>{AF606853-7671-496A-8E4F-DF71F8EC918B}</a:tableStyleId>
              </a:tblPr>
              <a:tblGrid>
                <a:gridCol w="3063046">
                  <a:extLst>
                    <a:ext uri="{9D8B030D-6E8A-4147-A177-3AD203B41FA5}">
                      <a16:colId xmlns:a16="http://schemas.microsoft.com/office/drawing/2014/main" xmlns="" val="4020802590"/>
                    </a:ext>
                  </a:extLst>
                </a:gridCol>
                <a:gridCol w="3892621">
                  <a:extLst>
                    <a:ext uri="{9D8B030D-6E8A-4147-A177-3AD203B41FA5}">
                      <a16:colId xmlns:a16="http://schemas.microsoft.com/office/drawing/2014/main" xmlns="" val="1068399435"/>
                    </a:ext>
                  </a:extLst>
                </a:gridCol>
                <a:gridCol w="3063046">
                  <a:extLst>
                    <a:ext uri="{9D8B030D-6E8A-4147-A177-3AD203B41FA5}">
                      <a16:colId xmlns:a16="http://schemas.microsoft.com/office/drawing/2014/main" xmlns="" val="247599812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Risk Factor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Number of Children at Risk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95% Margin of Error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403216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Housing Distressed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271,328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(±16,265)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824285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Parental Unemployment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225,354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(±15,356)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09878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Deep Poverty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  52,072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(±9,067)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943062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 Transportation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  27,697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(±5,939)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10557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Single Parent Household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  51,190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(±7,318)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0451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Overcrowded Housing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147,932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(±13,838)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754365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 Insurance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  68,767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(±8,902)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75385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Behind Grade Level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         111,242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(±9,887)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281232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One or More Risk Factors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       555,602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(±20,715)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63358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8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Generated Relative Risk Estimates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451038"/>
              </p:ext>
            </p:extLst>
          </p:nvPr>
        </p:nvGraphicFramePr>
        <p:xfrm>
          <a:off x="1484319" y="1454944"/>
          <a:ext cx="10018713" cy="3143250"/>
        </p:xfrm>
        <a:graphic>
          <a:graphicData uri="http://schemas.openxmlformats.org/drawingml/2006/table">
            <a:tbl>
              <a:tblPr firstRow="1" firstCol="1">
                <a:tableStyleId>{D03447BB-5D67-496B-8E87-E561075AD55C}</a:tableStyleId>
              </a:tblPr>
              <a:tblGrid>
                <a:gridCol w="3063046">
                  <a:extLst>
                    <a:ext uri="{9D8B030D-6E8A-4147-A177-3AD203B41FA5}">
                      <a16:colId xmlns:a16="http://schemas.microsoft.com/office/drawing/2014/main" xmlns="" val="3305435210"/>
                    </a:ext>
                  </a:extLst>
                </a:gridCol>
                <a:gridCol w="3892621">
                  <a:extLst>
                    <a:ext uri="{9D8B030D-6E8A-4147-A177-3AD203B41FA5}">
                      <a16:colId xmlns:a16="http://schemas.microsoft.com/office/drawing/2014/main" xmlns="" val="1754796845"/>
                    </a:ext>
                  </a:extLst>
                </a:gridCol>
                <a:gridCol w="3063046">
                  <a:extLst>
                    <a:ext uri="{9D8B030D-6E8A-4147-A177-3AD203B41FA5}">
                      <a16:colId xmlns:a16="http://schemas.microsoft.com/office/drawing/2014/main" xmlns="" val="397932415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Indicator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Percent of Children at Risk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95% Margin of Error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6508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Housing Distressed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(±2.2%)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540089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Parental Unemployment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(±2.1%)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13121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Deep Poverty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(±1.3%)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2551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 Transportation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(±0.9%)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289292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Single Parent Household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(±1.1%)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135861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Overcrowded Housing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(±1.9%)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422113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 Insurance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(±1.4%)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596373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Behind Grade Level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(±1.5%)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930042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One or More Risk Factors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i="1" u="none" strike="noStrike" dirty="0">
                          <a:effectLst/>
                        </a:rPr>
                        <a:t>(±1.5%)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0514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6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4" name="Content Placeholder 3" descr="&lt;strong&gt;Freestyle&lt;/strong&gt; Frisbee –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29" y="1395413"/>
            <a:ext cx="6593680" cy="4395787"/>
          </a:xfrm>
        </p:spPr>
      </p:pic>
    </p:spTree>
    <p:extLst>
      <p:ext uri="{BB962C8B-B14F-4D97-AF65-F5344CB8AC3E}">
        <p14:creationId xmlns:p14="http://schemas.microsoft.com/office/powerpoint/2010/main" val="8116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25" y="1677988"/>
            <a:ext cx="4681538" cy="312102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Dr. Timothy M. Bray</a:t>
            </a:r>
            <a:br>
              <a:rPr lang="en-US" dirty="0" smtClean="0"/>
            </a:br>
            <a:r>
              <a:rPr lang="en-US" dirty="0" smtClean="0"/>
              <a:t>Anthony Galvan</a:t>
            </a:r>
          </a:p>
          <a:p>
            <a:r>
              <a:rPr lang="en-US" dirty="0" smtClean="0"/>
              <a:t>Institute for Urban Policy Research</a:t>
            </a:r>
            <a:br>
              <a:rPr lang="en-US" dirty="0" smtClean="0"/>
            </a:br>
            <a:r>
              <a:rPr lang="en-US" dirty="0" smtClean="0"/>
              <a:t>The University of Texas at Dallas</a:t>
            </a:r>
          </a:p>
          <a:p>
            <a:r>
              <a:rPr lang="en-US" dirty="0" smtClean="0"/>
              <a:t>800 West Campbell Road, WT20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Richardson, Texas 75080</a:t>
            </a:r>
          </a:p>
          <a:p>
            <a:r>
              <a:rPr lang="en-US" dirty="0" smtClean="0"/>
              <a:t>V: 972-883-5430</a:t>
            </a:r>
            <a:br>
              <a:rPr lang="en-US" dirty="0" smtClean="0"/>
            </a:br>
            <a:r>
              <a:rPr lang="en-US" dirty="0" smtClean="0"/>
              <a:t>F: 972-883-5431</a:t>
            </a:r>
          </a:p>
          <a:p>
            <a:r>
              <a:rPr lang="en-US" dirty="0" smtClean="0"/>
              <a:t>timothy.bray@utdallas.edu</a:t>
            </a:r>
            <a:br>
              <a:rPr lang="en-US" dirty="0" smtClean="0"/>
            </a:br>
            <a:r>
              <a:rPr lang="en-US" dirty="0" smtClean="0"/>
              <a:t>anthony.Galvan@utdallas.edu</a:t>
            </a:r>
            <a:br>
              <a:rPr lang="en-US" dirty="0" smtClean="0"/>
            </a:br>
            <a:r>
              <a:rPr lang="en-US" dirty="0" smtClean="0"/>
              <a:t>http://iupr.utdallas.edu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88" y="5693423"/>
            <a:ext cx="646942" cy="6469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33" y="6250491"/>
            <a:ext cx="1330920" cy="353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3953" y="6242588"/>
            <a:ext cx="338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www.slideshare.net/TimothyBray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3954" y="5799103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@timothy_bray</a:t>
            </a:r>
          </a:p>
        </p:txBody>
      </p:sp>
    </p:spTree>
    <p:extLst>
      <p:ext uri="{BB962C8B-B14F-4D97-AF65-F5344CB8AC3E}">
        <p14:creationId xmlns:p14="http://schemas.microsoft.com/office/powerpoint/2010/main" val="21534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in Childhood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302395"/>
              </p:ext>
            </p:extLst>
          </p:nvPr>
        </p:nvGraphicFramePr>
        <p:xfrm>
          <a:off x="1484313" y="1395413"/>
          <a:ext cx="10018712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70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AAAE7D-4B99-4F4A-80BC-F10E437AB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98AAAE7D-4B99-4F4A-80BC-F10E437AB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8F381D-88EE-4F01-99B0-D714B26E00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368F381D-88EE-4F01-99B0-D714B26E00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551589-B01C-4963-8FB6-9E30E5E832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E0551589-B01C-4963-8FB6-9E30E5E832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AF68D5-0638-420B-AF38-CC653F8E6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00AF68D5-0638-420B-AF38-CC653F8E6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34600D-56AE-4691-A1F8-DC5F80077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D234600D-56AE-4691-A1F8-DC5F80077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34D342-CD62-4A1B-8D0F-93CB5C65E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9034D342-CD62-4A1B-8D0F-93CB5C65E7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5D3F7E-C48C-4CF6-9390-0A410B3D1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975D3F7E-C48C-4CF6-9390-0A410B3D1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 Stress Impacts Childhood Wellbeing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12521"/>
              </p:ext>
            </p:extLst>
          </p:nvPr>
        </p:nvGraphicFramePr>
        <p:xfrm>
          <a:off x="1484320" y="1399962"/>
          <a:ext cx="10018712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10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3B2069-7724-44F7-B53D-6699CE57A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DB3B2069-7724-44F7-B53D-6699CE57A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DB3B2069-7724-44F7-B53D-6699CE57A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DB3B2069-7724-44F7-B53D-6699CE57A8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BA46A3-36CB-4394-BD72-DCBB5CFA3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A2BA46A3-36CB-4394-BD72-DCBB5CFA3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A2BA46A3-36CB-4394-BD72-DCBB5CFA3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A2BA46A3-36CB-4394-BD72-DCBB5CFA3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33B8F4-4219-4100-89F1-C647AA845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2333B8F4-4219-4100-89F1-C647AA845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333B8F4-4219-4100-89F1-C647AA845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333B8F4-4219-4100-89F1-C647AA845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0B8D59-2C24-4F21-A3B8-6333B7F678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DC0B8D59-2C24-4F21-A3B8-6333B7F678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DC0B8D59-2C24-4F21-A3B8-6333B7F678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DC0B8D59-2C24-4F21-A3B8-6333B7F678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745650-E0CB-4A28-9FE3-B64A9D36C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C4745650-E0CB-4A28-9FE3-B64A9D36C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C4745650-E0CB-4A28-9FE3-B64A9D36C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C4745650-E0CB-4A28-9FE3-B64A9D36C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D1A2EB-68EA-4699-999F-F6BE8202F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66D1A2EB-68EA-4699-999F-F6BE8202F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66D1A2EB-68EA-4699-999F-F6BE8202F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66D1A2EB-68EA-4699-999F-F6BE8202F6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3E98E5-7949-404D-A2AC-D16528AD8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E23E98E5-7949-404D-A2AC-D16528AD8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E23E98E5-7949-404D-A2AC-D16528AD8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E23E98E5-7949-404D-A2AC-D16528AD84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8DD82A-868C-4AC8-9CBD-F60724ECC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7F8DD82A-868C-4AC8-9CBD-F60724ECC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7F8DD82A-868C-4AC8-9CBD-F60724ECC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7F8DD82A-868C-4AC8-9CBD-F60724ECC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D9D16F-9076-4E34-863E-141EB7ED1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4D9D16F-9076-4E34-863E-141EB7ED1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04D9D16F-9076-4E34-863E-141EB7ED1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graphicEl>
                                              <a:dgm id="{04D9D16F-9076-4E34-863E-141EB7ED1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D99094-61C0-4E2F-BA2C-D2B4E0599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A8D99094-61C0-4E2F-BA2C-D2B4E0599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A8D99094-61C0-4E2F-BA2C-D2B4E0599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A8D99094-61C0-4E2F-BA2C-D2B4E0599E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Whole Slide Just To Say the Name.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American Community Survey</a:t>
            </a:r>
          </a:p>
          <a:p>
            <a:pPr marL="0" indent="0" algn="ctr">
              <a:buNone/>
            </a:pPr>
            <a:r>
              <a:rPr lang="en-US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Public Use Micro Sample (PUMS) Data</a:t>
            </a:r>
            <a:endParaRPr lang="en-US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3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47" y="1816743"/>
            <a:ext cx="4211067" cy="3951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ACS – Two Files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90" y="3759128"/>
            <a:ext cx="2105577" cy="1633182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93" y="3169628"/>
            <a:ext cx="985774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5E-6 -4.07407E-6 L 0.01523 0.097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48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Samples, Weights, and Replicates! Oh My!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15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1%-5%</a:t>
            </a:r>
            <a:endParaRPr lang="en-US" sz="115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Content Placeholder 7" descr="... Hardboiled Thrillers: The Arnold &lt;strong&gt;Schwarzenegger&lt;/strong&gt; Project: The 6th Da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574925"/>
            <a:ext cx="3810000" cy="1914525"/>
          </a:xfrm>
        </p:spPr>
      </p:pic>
    </p:spTree>
    <p:extLst>
      <p:ext uri="{BB962C8B-B14F-4D97-AF65-F5344CB8AC3E}">
        <p14:creationId xmlns:p14="http://schemas.microsoft.com/office/powerpoint/2010/main" val="6034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PUMA Geography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129" r="21142"/>
          <a:stretch/>
        </p:blipFill>
        <p:spPr>
          <a:xfrm>
            <a:off x="1689988" y="1273175"/>
            <a:ext cx="4484499" cy="4518025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Each PUMA contains approximately 10,000 people</a:t>
            </a:r>
          </a:p>
          <a:p>
            <a:r>
              <a:rPr lang="en-US" sz="3600" dirty="0" smtClean="0"/>
              <a:t>Typically follows major physical and political boundaries</a:t>
            </a:r>
          </a:p>
          <a:p>
            <a:r>
              <a:rPr lang="en-US" sz="3600" dirty="0" smtClean="0"/>
              <a:t>Can be “reassembled” to form larger geo-political entities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87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Toxic Stress Risk Factors in the Census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913888"/>
              </p:ext>
            </p:extLst>
          </p:nvPr>
        </p:nvGraphicFramePr>
        <p:xfrm>
          <a:off x="1484313" y="1395413"/>
          <a:ext cx="10018712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45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AB8D45-F0F2-4A03-8588-9CCCD43EF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EAB8D45-F0F2-4A03-8588-9CCCD43EF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68DD2C-61B0-4A04-9128-E5810940F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C568DD2C-61B0-4A04-9128-E5810940F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2F010-4E05-4922-BC90-8FA15BA1C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A5A2F010-4E05-4922-BC90-8FA15BA1C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201B86-00AA-4375-A50F-44D4D7E3F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02201B86-00AA-4375-A50F-44D4D7E3F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 Toxic Stress Risk Factors in the Census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7978964"/>
              </p:ext>
            </p:extLst>
          </p:nvPr>
        </p:nvGraphicFramePr>
        <p:xfrm>
          <a:off x="1484313" y="1273175"/>
          <a:ext cx="4895850" cy="4518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822746"/>
              </p:ext>
            </p:extLst>
          </p:nvPr>
        </p:nvGraphicFramePr>
        <p:xfrm>
          <a:off x="6607175" y="1273175"/>
          <a:ext cx="4895850" cy="4518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279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AB8D45-F0F2-4A03-8588-9CCCD43EF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EAB8D45-F0F2-4A03-8588-9CCCD43EF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68DD2C-61B0-4A04-9128-E5810940F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C568DD2C-61B0-4A04-9128-E5810940F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2F010-4E05-4922-BC90-8FA15BA1C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A5A2F010-4E05-4922-BC90-8FA15BA1C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201B86-00AA-4375-A50F-44D4D7E3F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02201B86-00AA-4375-A50F-44D4D7E3F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B4D8E4-4D5F-4866-9606-455AE15E37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18B4D8E4-4D5F-4866-9606-455AE15E37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E8BE3F-EC87-42A6-8793-005E57A29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0FE8BE3F-EC87-42A6-8793-005E57A29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B7F5B2-E6F0-4094-89BD-63BFA8BDF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63B7F5B2-E6F0-4094-89BD-63BFA8BDF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2657F0-3AC4-42B5-AD04-DD145AE00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B2657F0-3AC4-42B5-AD04-DD145AE00E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  <p:bldGraphic spid="5" grpId="0" uiExpand="1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4:3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UPR Template 4 Widescreen.potx" id="{485D7449-BF8B-4CB1-A310-8BF7876AD643}" vid="{BE64D6F4-72D9-4846-88FC-AEEF28F9A8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IUPR Template 4 Widescreen</Template>
  <TotalTime>388</TotalTime>
  <Words>401</Words>
  <Application>Microsoft Office PowerPoint</Application>
  <PresentationFormat>Custom</PresentationFormat>
  <Paragraphs>114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Dominik</vt:lpstr>
      <vt:lpstr>Corbel</vt:lpstr>
      <vt:lpstr>Calibri</vt:lpstr>
      <vt:lpstr>Master 4:3</vt:lpstr>
      <vt:lpstr>Toxic Risk: Using PUMS Data to Estimate Risk for Toxic Stress</vt:lpstr>
      <vt:lpstr>Stress in Childhood</vt:lpstr>
      <vt:lpstr>Toxic Stress Impacts Childhood Wellbeing</vt:lpstr>
      <vt:lpstr>A Whole Slide Just To Say the Name. . .</vt:lpstr>
      <vt:lpstr>About the ACS – Two Files</vt:lpstr>
      <vt:lpstr>Samples, Weights, and Replicates! Oh My!</vt:lpstr>
      <vt:lpstr>The PUMA Geography</vt:lpstr>
      <vt:lpstr>Some Toxic Stress Risk Factors in the Census</vt:lpstr>
      <vt:lpstr>Some More Toxic Stress Risk Factors in the Census</vt:lpstr>
      <vt:lpstr>Prevalence by Risk Factor</vt:lpstr>
      <vt:lpstr>Prevalence by Number of Risk Factors</vt:lpstr>
      <vt:lpstr>Survey Generated Estimates</vt:lpstr>
      <vt:lpstr>Survey Generated Relative Risk Estimates</vt:lpstr>
      <vt:lpstr>Conclusion</vt:lpstr>
      <vt:lpstr>For More Information</vt:lpstr>
    </vt:vector>
  </TitlesOfParts>
  <Company>The University of Texas at Dallas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Obligatory Title Slide</dc:title>
  <dc:creator>Bray, Timothy</dc:creator>
  <cp:lastModifiedBy>Urban Temp</cp:lastModifiedBy>
  <cp:revision>26</cp:revision>
  <cp:lastPrinted>2014-09-08T18:48:07Z</cp:lastPrinted>
  <dcterms:created xsi:type="dcterms:W3CDTF">2017-05-16T03:28:06Z</dcterms:created>
  <dcterms:modified xsi:type="dcterms:W3CDTF">2017-05-19T14:05:26Z</dcterms:modified>
</cp:coreProperties>
</file>