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5"/>
  </p:notesMasterIdLst>
  <p:sldIdLst>
    <p:sldId id="256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8" autoAdjust="0"/>
    <p:restoredTop sz="74473" autoAdjust="0"/>
  </p:normalViewPr>
  <p:slideViewPr>
    <p:cSldViewPr snapToGrid="0" snapToObjects="1">
      <p:cViewPr varScale="1">
        <p:scale>
          <a:sx n="112" d="100"/>
          <a:sy n="112" d="100"/>
        </p:scale>
        <p:origin x="1026" y="102"/>
      </p:cViewPr>
      <p:guideLst/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NIP\Github\nnip\datavissurvey\raw\Excel\NNIP%20Data%20Visualization%20Tool%20Inven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NIP\Github\nnip\datavissurvey\raw\Excel\NNIP%20Data%20Visualization%20Tool%20Inven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Microsoft Excel</c:v>
                </c:pt>
                <c:pt idx="1">
                  <c:v>ArcGIS</c:v>
                </c:pt>
                <c:pt idx="2">
                  <c:v>Microsoft PowerPoint</c:v>
                </c:pt>
                <c:pt idx="3">
                  <c:v>Adobe Illustrator</c:v>
                </c:pt>
                <c:pt idx="4">
                  <c:v>Tableau</c:v>
                </c:pt>
                <c:pt idx="5">
                  <c:v>Python</c:v>
                </c:pt>
                <c:pt idx="6">
                  <c:v>R</c:v>
                </c:pt>
                <c:pt idx="7">
                  <c:v>Leaflet</c:v>
                </c:pt>
                <c:pt idx="8">
                  <c:v>Carto</c:v>
                </c:pt>
                <c:pt idx="9">
                  <c:v>Mapbox</c:v>
                </c:pt>
                <c:pt idx="10">
                  <c:v>QGIS</c:v>
                </c:pt>
                <c:pt idx="11">
                  <c:v>Google Charts</c:v>
                </c:pt>
                <c:pt idx="12">
                  <c:v>Highcharts</c:v>
                </c:pt>
                <c:pt idx="13">
                  <c:v>D3</c:v>
                </c:pt>
                <c:pt idx="14">
                  <c:v>Microsoft PowerBI</c:v>
                </c:pt>
                <c:pt idx="15">
                  <c:v>Weave</c:v>
                </c:pt>
                <c:pt idx="16">
                  <c:v>RAW graphs</c:v>
                </c:pt>
                <c:pt idx="17">
                  <c:v>Datawrapper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31</c:v>
                </c:pt>
                <c:pt idx="1">
                  <c:v>28</c:v>
                </c:pt>
                <c:pt idx="2">
                  <c:v>27</c:v>
                </c:pt>
                <c:pt idx="3">
                  <c:v>20</c:v>
                </c:pt>
                <c:pt idx="4">
                  <c:v>17</c:v>
                </c:pt>
                <c:pt idx="5">
                  <c:v>13</c:v>
                </c:pt>
                <c:pt idx="6">
                  <c:v>12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5-4923-AD15-DBD90F39F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3267776"/>
        <c:axId val="629277776"/>
      </c:barChart>
      <c:catAx>
        <c:axId val="63326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277776"/>
        <c:crosses val="autoZero"/>
        <c:auto val="1"/>
        <c:lblAlgn val="ctr"/>
        <c:lblOffset val="100"/>
        <c:noMultiLvlLbl val="0"/>
      </c:catAx>
      <c:valAx>
        <c:axId val="62927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Learn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Sheet3!$A$2:$A$20</c:f>
              <c:strCache>
                <c:ptCount val="18"/>
                <c:pt idx="0">
                  <c:v>Python</c:v>
                </c:pt>
                <c:pt idx="1">
                  <c:v>R</c:v>
                </c:pt>
                <c:pt idx="2">
                  <c:v>Mapbox</c:v>
                </c:pt>
                <c:pt idx="3">
                  <c:v>Carto</c:v>
                </c:pt>
                <c:pt idx="4">
                  <c:v>Tableau</c:v>
                </c:pt>
                <c:pt idx="5">
                  <c:v>Leaflet</c:v>
                </c:pt>
                <c:pt idx="6">
                  <c:v>D3</c:v>
                </c:pt>
                <c:pt idx="7">
                  <c:v>Datawrapper</c:v>
                </c:pt>
                <c:pt idx="8">
                  <c:v>Adobe Illustrator</c:v>
                </c:pt>
                <c:pt idx="9">
                  <c:v>Microsoft PowerBI</c:v>
                </c:pt>
                <c:pt idx="10">
                  <c:v>QGIS</c:v>
                </c:pt>
                <c:pt idx="11">
                  <c:v>Highcharts</c:v>
                </c:pt>
                <c:pt idx="12">
                  <c:v>RAW graphs</c:v>
                </c:pt>
                <c:pt idx="13">
                  <c:v>ArcGIS</c:v>
                </c:pt>
                <c:pt idx="14">
                  <c:v>Google Charts</c:v>
                </c:pt>
                <c:pt idx="15">
                  <c:v>Weave</c:v>
                </c:pt>
                <c:pt idx="16">
                  <c:v>Microsoft Excel</c:v>
                </c:pt>
                <c:pt idx="17">
                  <c:v>Microsoft PowerPoint</c:v>
                </c:pt>
              </c:strCache>
            </c:strRef>
          </c:cat>
          <c:val>
            <c:numRef>
              <c:f>Sheet3!$C$2:$C$20</c:f>
              <c:numCache>
                <c:formatCode>General</c:formatCode>
                <c:ptCount val="19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9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4</c:v>
                </c:pt>
                <c:pt idx="15">
                  <c:v>4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B-42A5-B710-2E957755C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649888"/>
        <c:axId val="744665696"/>
      </c:barChart>
      <c:catAx>
        <c:axId val="7716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665696"/>
        <c:crosses val="autoZero"/>
        <c:auto val="1"/>
        <c:lblAlgn val="ctr"/>
        <c:lblOffset val="100"/>
        <c:noMultiLvlLbl val="0"/>
      </c:catAx>
      <c:valAx>
        <c:axId val="74466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64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We're trying to figure out how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 knowledge exchange across the network , so if you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6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9" name="Picture 8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6" name="Picture 5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2541719"/>
            <a:ext cx="7863840" cy="6858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1950">
                <a:solidFill>
                  <a:srgbClr val="27369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460650"/>
            <a:ext cx="7863840" cy="102507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3341537"/>
            <a:ext cx="5486400" cy="12744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350" baseline="0">
                <a:solidFill>
                  <a:srgbClr val="00B6DE"/>
                </a:solidFill>
              </a:defRPr>
            </a:lvl1pPr>
            <a:lvl5pPr marL="1371600" indent="0" algn="l">
              <a:buFont typeface="Arial"/>
              <a:buNone/>
              <a:defRPr sz="135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435719"/>
            <a:ext cx="7924800" cy="144021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3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949281"/>
            <a:ext cx="7924800" cy="790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31207" r="16159" b="20484"/>
          <a:stretch/>
        </p:blipFill>
        <p:spPr>
          <a:xfrm>
            <a:off x="569845" y="1623392"/>
            <a:ext cx="4741004" cy="2484773"/>
          </a:xfrm>
          <a:prstGeom prst="rect">
            <a:avLst/>
          </a:prstGeom>
        </p:spPr>
      </p:pic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2" name="Picture 11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13" name="Picture 12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23" y="1600094"/>
            <a:ext cx="7035799" cy="590659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2343012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23" y="3607792"/>
            <a:ext cx="7035799" cy="522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  <p:pic>
        <p:nvPicPr>
          <p:cNvPr id="9" name="Picture 8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2" name="Picture 11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0" name="Picture 9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12" name="Picture 11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  <p:pic>
        <p:nvPicPr>
          <p:cNvPr id="2" name="Picture 1" descr="TitlePage_Header_Img_v2-02.jp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r="73718" b="81699"/>
          <a:stretch/>
        </p:blipFill>
        <p:spPr>
          <a:xfrm>
            <a:off x="0" y="0"/>
            <a:ext cx="2403235" cy="105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5" cy="10535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2541719"/>
            <a:ext cx="7863840" cy="6858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1950">
                <a:solidFill>
                  <a:srgbClr val="27369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460650"/>
            <a:ext cx="7863840" cy="102507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3341537"/>
            <a:ext cx="5486400" cy="12744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350" baseline="0">
                <a:solidFill>
                  <a:srgbClr val="00B6DE"/>
                </a:solidFill>
              </a:defRPr>
            </a:lvl1pPr>
            <a:lvl5pPr marL="1371600" indent="0" algn="l">
              <a:buFont typeface="Arial"/>
              <a:buNone/>
              <a:defRPr sz="135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4114800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397794"/>
            <a:ext cx="3629252" cy="315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75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4114800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397794"/>
            <a:ext cx="3629252" cy="315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75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9144000" cy="1073427"/>
            <a:chOff x="0" y="-1"/>
            <a:chExt cx="9144000" cy="1073427"/>
          </a:xfrm>
        </p:grpSpPr>
        <p:pic>
          <p:nvPicPr>
            <p:cNvPr id="4" name="Picture 3" descr="Content_Slide_w_Logo_v1.jp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130"/>
            <a:stretch/>
          </p:blipFill>
          <p:spPr>
            <a:xfrm>
              <a:off x="0" y="-1"/>
              <a:ext cx="6858000" cy="1073427"/>
            </a:xfrm>
            <a:prstGeom prst="rect">
              <a:avLst/>
            </a:prstGeom>
          </p:spPr>
        </p:pic>
        <p:pic>
          <p:nvPicPr>
            <p:cNvPr id="2" name="Picture 1" descr="Content_Slide_w_Logo_v1.jp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130"/>
            <a:stretch/>
          </p:blipFill>
          <p:spPr>
            <a:xfrm>
              <a:off x="2286000" y="-1"/>
              <a:ext cx="6858000" cy="1073427"/>
            </a:xfrm>
            <a:prstGeom prst="rect">
              <a:avLst/>
            </a:prstGeom>
          </p:spPr>
        </p:pic>
      </p:grpSp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6" r="52657"/>
          <a:stretch/>
        </p:blipFill>
        <p:spPr>
          <a:xfrm>
            <a:off x="-1" y="4757530"/>
            <a:ext cx="3246784" cy="385970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85800" y="95251"/>
            <a:ext cx="7296912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marL="0" indent="0" algn="l" defTabSz="457189" rtl="0" eaLnBrk="1" latinLnBrk="0" hangingPunct="1">
        <a:spcBef>
          <a:spcPct val="0"/>
        </a:spcBef>
        <a:buNone/>
        <a:defRPr lang="en-US" sz="2550" kern="120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32" userDrawn="1">
          <p15:clr>
            <a:srgbClr val="5ACBF0"/>
          </p15:clr>
        </p15:guide>
        <p15:guide id="4" orient="horz" pos="60" userDrawn="1">
          <p15:clr>
            <a:srgbClr val="5ACBF0"/>
          </p15:clr>
        </p15:guide>
        <p15:guide id="5" orient="horz" pos="56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PDFs: Visualizing your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NNIP Spring 2018 Atlanta</a:t>
            </a:r>
          </a:p>
          <a:p>
            <a:r>
              <a:rPr lang="en-US" dirty="0"/>
              <a:t>May 2018</a:t>
            </a:r>
          </a:p>
          <a:p>
            <a:r>
              <a:rPr lang="en-US" dirty="0"/>
              <a:t>Rob Pitingolo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33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7340"/>
            <a:ext cx="3482671" cy="3152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Even in 2018, this is still one of the most common ways that NNIP partners disseminate their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data in 2018</a:t>
            </a:r>
          </a:p>
        </p:txBody>
      </p:sp>
      <p:pic>
        <p:nvPicPr>
          <p:cNvPr id="1026" name="Picture 2" descr="Image result for adobe pd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95" y="1397340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14400" y="3172570"/>
            <a:ext cx="3593990" cy="0"/>
          </a:xfrm>
          <a:prstGeom prst="straightConnector1">
            <a:avLst/>
          </a:prstGeom>
          <a:ln w="254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4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97340"/>
            <a:ext cx="2857500" cy="3152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Visualisingdata.com has a list of over 250 data visualization tools and software.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can seem intimidating!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t="9309" r="53437" b="6574"/>
          <a:stretch/>
        </p:blipFill>
        <p:spPr>
          <a:xfrm>
            <a:off x="3695700" y="1397340"/>
            <a:ext cx="4733925" cy="35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8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397340"/>
            <a:ext cx="3238500" cy="3152680"/>
          </a:xfrm>
        </p:spPr>
        <p:txBody>
          <a:bodyPr/>
          <a:lstStyle/>
          <a:p>
            <a:r>
              <a:rPr lang="en-US" dirty="0"/>
              <a:t>Sent to partners in April 2018</a:t>
            </a:r>
          </a:p>
          <a:p>
            <a:r>
              <a:rPr lang="en-US" dirty="0"/>
              <a:t>Inventoried which tools partners use regularly</a:t>
            </a:r>
          </a:p>
          <a:p>
            <a:r>
              <a:rPr lang="en-US" dirty="0"/>
              <a:t>Asked which tools partners want to learn more about</a:t>
            </a:r>
          </a:p>
          <a:p>
            <a:r>
              <a:rPr lang="en-US" dirty="0"/>
              <a:t>Thank you for participating!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NNIP survey of partners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34" t="23102" r="61979" b="6250"/>
          <a:stretch/>
        </p:blipFill>
        <p:spPr>
          <a:xfrm>
            <a:off x="3876675" y="1228724"/>
            <a:ext cx="4819650" cy="36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6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100% response!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421" t="12927" r="14729" b="9239"/>
          <a:stretch/>
        </p:blipFill>
        <p:spPr>
          <a:xfrm>
            <a:off x="1414843" y="1144305"/>
            <a:ext cx="5838825" cy="3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popular visualization tools</a:t>
            </a:r>
          </a:p>
        </p:txBody>
      </p:sp>
      <p:sp>
        <p:nvSpPr>
          <p:cNvPr id="6" name="AutoShape 2" descr="data:image/png;base64,iVBORw0KGgoAAAANSUhEUgAABAAAAAMACAYAAAC6uhUNAAAgAElEQVR4XuzdB5RV1fX48U0Z6tB770URlCIogkjvoCiKMUZ/0URjjIKKDQEBURQL+jfFGKNYYgFBpDcBQUAUUGlK7733oc1/7YP3eefNbe/NMMxwv2etrBWZ287n3mFx9tlnn2zJycnJQkMAAQQQQAABBBBAAAEEEEAAgUtaIBsBgEv6/dI5BBBAAAEEEEAAAQQQQAABBIwAAQA+BA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AwAsdPnZa3v14kU1askTwJOaVv++bStFqli6KzcsdueXnqXNl28LDULVdKnup4gxRLzHdRnoWbIoAAAgggcKkIEAC4VN4k/UAAAQQQQCANAmfOnpNXps+V6SvXRq5SokB+eblnJylXuGAarhz7qSu275L+X0yXwyeTIid3qltL+rRpJtmyxX699DgjOVnkhy3b5b/fLJaCeXLLw22aSskCielxaa6BAAIIIIBAhgkQAMgwam6EAAIIIHApCuw8fFTGLV0p89ZulF2Hj8q55GRJyJFDyhYuIDc3uEJa164muRNyZvquT16+Wl6dPs88Z2LuXHI06ZQkJydLv84tpWWtqnE9v2YUzFm9Qcb/uEo27D0gp8+elezZskn5IoXkd02ulFa1q5n/trdDJ07Kk59PkTW790nunOfdks6ckQpFC8lrt3aWwvnyxvUsaTlJB/8fL/pR3pu/2LxfbY0ql5dBXVtniXeblr5zLgIIIIDApSVAAODSep/0BgEEEEAggwQOn0iSV2fMk/lrN0UGhU63rl+xrAzs2toMqjNr23/shDw2apJs3n/QpPzf36Kx9B092QQ07mraQO68pn5Mj66DZM0k+Necb+WIbRY/+iJtL68uj7ZtLjlzZI/8yApE5MiWTQZ2ay2Hjp+Ul6fNNbPtb9zeRYon5o/pWdLj4KWbt0v/cdPl5OkzkcsVypvHZEdUKV4kPW7BNRBAAAEEEMgQAQIAGcLMTRBAAAEELiUBnc3WAeHOQ0ci3cqWLZsUzpvHDGY1OKCz1lbrWq+2PNT6uouWvu5nP23FGhk+ba5Yg+4ry5eRp8ZMFU3FjzUAoEsJXpvxjUxbucZkEFhNB8y5cuZIYaNmf2nRRHo0qGMO06yDx0dPltW79krNUsXlpVs6ig6+B42fedECAJrFYFnorL++y+cnzZKcOXLIsB4d5LIyJfx4+TkCCCCAAAKZRoAAQKZ5FTwIAggggEBWENhx6IhJUdfidNo0Tf22q+vJLQ2vkHy5EsyfJZ0+Y2a/x//0s/nvUgUTZcRtXUTX1Ge2poGKAeNmyOJN20xq/qu3djJ9enLMVFm1Y3dMAQAd7785a4F8+eOqyOC/Rsli0rf99VK1RNGIjc7oz/plvfnveuVLy9Cb2knehARZtm2nGWzrTLsVeBi7dIX8fdZCuaxMSRnWo73kz+BMigXrN8ugL2eaZ9WMhMJ588qTY6aY/yYAkNm+Zp4HAQQQQMBPgACAnxA/RwABBBBA4FcBnQ3Wmf8ft+wwf6LF4J7t1sYMYqObZgloWr2uaddBa2YdLNqf8/qaVaR/51ay79gxeejjCbL7yFGzfKF5jcqBvoGvV2+QFybPMWv9tTml+Oufz1+3SQZ+OdMECeyp/Ro0Gb14ueTOmUOG3tReNBPhhcmz5auf10nnerWlT5vrAj1Heh2kAQ3r/lZwRGs+aAAoT0KCqUlQrkjGFkhMr75xHQQQQACBcAoQAAjne6fXCCCAAAJxCFjr03XgmjN7dnm0XXMzyHVqOnh++JMJsufIsUwdAJiyfLVZY6/try2vkZvq1xHdgk8HuTmyZ5cXb+5g0vH9mr14nx57eZmS8nyP9o61D37YskP6jZ0qSWfORgIA+XLliqTaly5UQN7o1UXOnkuW3p9OMEGUF3q0l7rlUgda/J4rLT/Xd6f311oI11ataDIAtKChZiTUKVvKPJOV9ZGW+3AuAggggAACGSVAACCjpLkPAggggECWFrCvT9eO1K9QVp67sa1rFXhrEK1ZA5m5YNywyXNkxqq1kVn3qyqUESsoUL1kMRl+S0cpkCe377uz6ghocER3QXi2W2tpUqWC43ma/j904izzM6u6/7Gk09Lns4my/9hxaVipnAzu3sYsJXhrziJfa9+Hi/OARRu2yoBx0+XMuXNyT7NG0qN+HXnmi+mydMt2ua9FY+nZsG6cV+Y0BBBAAAEELo4AAYCL485dEUAAAQSymIB9MKjF6/p3bimaMu/W7Mdn1i3jjiWdiqz11/oEr/fqIkXz55PnJs6SeWs2Bk67t9cRUA+/2XHdUu+ded8buk51a0mfNs3ku42/Dba1nsKtjeqZJRRac8ErmHAhP6P35i+RDxcuFX3fg7q1NhkLL06eI5qh8NItHUz2Ag0BBBBAAIGsJEAAICu9LZ4VAQQQQOCiCVjr0/UBghT102r4E5b9bHYK0JniYon5Ltqzu93YvkzBKrJ38MRJM/A+cOyEDO7eVhpXKe/73NsOHI7M3uvBfjsH7Dt6XP4z7ztz3XubXW1s7EEBXVqhWxKO+n6Zax0B34dK4wE666/F/7QIoGZA9G5znfx33vey+8gx6du+ubSqXS2Nd+B0BBBAAAEEMl6AAEDGm3NHBBBAAIEsJnDi9GnpN3aa/LR1p3lyK0Vdq+Vn5WZfpmAVABy9ZJlJu7e24UsMUHXfXtRPayMEDRzY7exLEXRwPWPVOilZIL8Mu7mDlClUIMOZj5xMkr6jJ8va3ftMDQct+KgFAO+6tr7c0aR+pt3SMcOhuCECCCCAQJYSIACQpV4XD4sAAgggcDEEdF36Q59MMLP52tpcVl2e7NgizY+yfs9+eevrRSawoJXziyfmk/+7rpGZ9c6eLVuK62u6/sgFS2TGyrVy+GSS2aqv3eXV5d7mVztujadbEY77cZWMWbJc9h49Lr2urmeOtbe5azbKoPHnt7jTtPvfX1NfHh89WVbv2ptijbsWwXtv/mL5evVG0XR/rYj/UOum0qBiWXOuffZeZ8uDFg60niV6CYH+eZ6EnCaQcPD4CXn3m8WmEF/nurXkr62uNQUY7c3uWDhfHnm5ZycpVzhldX7Ndhg8/iv5Zdde+VPzq+XWRnXNdo2jlyyXT7/7SXLlzCnP39ROtNZD/y+mm356NV0W8LdW10q3Ky8zh5mlCl/OkHV79kv3qy43P6MhgAACCCCQ2QQIAGS2N8LzIIAAAghkOoG9R3/bFk8fzi/FPUgHtBDey1Pnphpo6sAyepZZB5eagaBp8dFNtyDUgbJ9pl4HuwPGzTCz11bLlTOH6LZ2tUuXkCE3nj/+g4VLZeT8JeYQ7ZMO7K017q/e2snUA9BaBsMmzzZBB3srnC+vGehXK1E0xXXs2/oFcdBj7LUI9L/V4M5r6pvT9Rm1sKA2a3cAfS5t+seasfDfeYsjWw/quXkTcsrps+fkwZbXmDoG2v4z9zv55LufzP/v17mlXF25vAl+LN28PfKYWuhPU/8tE6/n1/v0bddc2tWpYZ7jtRnzZNKyX8wpFAgM+uY5DgEEEEAgowUIAGS0OPdD4AILaIrquKUr5es1G8xaVf2Hc9H8eeWGWlXlrmsbOM4UBnmkc8nJsmzbLhm7ZLnoFl46S6YzlDpg+F2TK8162OgZyyDX5RgEsoKAzog/8fkU0bRwbW4BAP29GDHjG1mxfVeKbul2ejfVv1x61L/CpI7rLLFeT2e3telgXAes1qyzppsP79lRqpUoZmapB46fKd9v3GqO1Qr7OsC1D8jtA04d/D8+eopsPXDIHK8DVb2ePrv+HltV93UAbxW50+P6tLlOpq1ca57dut72g4fl8c+nRDIfdDeDs+fOmd9/bda2gVb6vv5ZPAGA6ACLZkBcVaGssdTMCKtZdQo0JV/b/779Ud6dvzgSINCsiIQc2SPPZ70n+xIO7YMuK/hi6UqZumJ1ivf0WLvmojsf6LaIugWgbj+oTa9bMO9vOyHo/TteUVO6X3m55MyRXbYdPGzqJug5Gpx47dbOUq5IygyErPCd84wIIIAAApe+AAGAS/8d08OQCOgMmqYS6/Zd+o98p6b/4B/SvY3oP6JjaZpeO3zq17LGNpsYfX79imVlYNfWjnt+x3IvjkUgMwrYi+Xp82mq/N1NG6R6VHvl/+gfWpXx8yYkpJgtblmrqjzQ8hp59suZKQIHOht9e+MrZf66zTJ4/EwzM60z4JqmPmf1hhSz1JoFMPSmdpInZ4K8On2uTF5+fmCrlf37d2llUuatAIa9foFW+5/9y3pzrO5UsHjTNqlQpJBJodfAoX3WXAflj7ZtLqt375UnP58iur2hNcC2BxKs3QRiqZBv99WMgj5tm8nzk2abtHod0J86cz4IYH92exBFgxxd6+4LCjEAACAASURBVNWW+65vLP+Y861M/Olnc7z+ndS8RmWxX18H+Dc3qCOvTk8ZXNAgze8aX2mWQugA3748QgOoz3Ru6fpp2jMpYtk6MTN+6zwTAggggMClLUAA4NJ+v/QuJAJbDhySgeNmOKYHRxNotW39x73+I9+vaRzhq5/XyavT5/muh9VrNa1WSQboYCNHyvW5fvfh5whkdoHoGWqrYF7UMn0z0Hx6zDTZuO9Aqi5dW7WiDOzWWo6eTDIV87fsP2QGmsN6dJDLypQQ+yy6nqxZAbkTcsr+YyciM9zWgNtedE+P1awAXfuuM9bWYFnX0A/p3lY0OGc/XlPidbZfmz0AoP+tgQKtwK+Dfc1OsJ7TPqutVfG1Or42q9iffQCcL1eCmWG/PIZA46ode+TJMVPMUgANlFQtUVTG/7jKPIfWGXhxytfmfjo4v79Fk1Qp99bfPafPnY0Ua7TXIrAXO9RdDXQ7v5Xbd8sjbZvJwvWbTUDFapZP0ACA1od45LNJkYwLfRfsEpDZf6N5PgQQQCC8AgQAwvvu6fklIqAzZDobpymoQVvQgboO/odPnZsiBdfrHjoLp/+g1tRYGgKXkkB0kTpd+mKtkffqp2bkaDq5NmtgaV9OYE/H19R7LT4Xvdbeun6ObNlkyI3tzLZ8moI/YNz0yK4ETs/QrEZlM2utg3r7DL2Vtu8UALD/3WB/Th2Ua+bBqh275ZXp80yq+5UVypgAgw74ozMfYl0Dbw8AlC6YKKfOnpU8CQny0i0dTVbThwuXmi7q2n3NmND79/50gikMqIGOF3q0l7rlSqeY6bfXC7AP5jVbQvvWoGI5E7AcNmVOJAtC72EVeAwaALAHP6z3oAUIL9buBZfS7x19QQABBBBIfwECAOlvyhURyDCBIIMAp4ex/4PZ7WH9BiNu58WydViGQWXyG+l+8Tqr+uUPq0RnKnWwqWuOG1YqK39s1kgqFyuSyXuQ9R4vulaG9kC3nNNK+e0ur2Fm3qPbqMXnt8fTFjTYFV1kTwvbrdy+Rx7/fJKcPH1GLi9bSob1aG8G0dqmrVhjBti6zl6bziZrbQ39JvLlziUv/potoD/ToJ9W7NdBsHkmySZa6M+qI6Dr2TtcUdMsHbD2s7dv0ae1Bfp9Mc3U9NAWnR2kg/LHP58sJ06dTlV3QAsJDujayqz310wh3SHgyx9XRWokVCxaOLKMIMjXYQ8AWMdrEOGWBnVlyMSv5OvVG1JkS+jvSd9Rk8xMvi4Z0KwmnfHXvvQbO9X8ubUsQpdc6JaCWsjQava/A+1ZEForQYMJtUqXSJE1Yb+WvT9aQPCZL6bJqbPnzM4Cmk1gbRUZNNAaxIdjEEAAAQQQSC8BAgDpJcl1EMhgAf1H/WvTv0lVxCroY1iptE7HRxcRC3pNPS53zhwy9Kb2clWFMrGcFtpjl2zeLq9Nn2fWOjs1DQQ81r65mfWkpV1A161rrYzJy35xrZXhVs/CXuhNn0QHi1pNX2fH3Zo9rV/XozeuXN6ks89ds0G0UocGHV7v1dWs1ddmBRmsgXrd8qUiKe0adOjfuaXo8gNt6/bsk76jJpuMAc0u0PXvT42ZGqkjYK1/t6eoawE8HSxrcdAXJs+WDXt/W6pwY/3L5cGWv21dp7UHdFs7q6aIBiJqlCoutzeuZ5b76H9r8EqDHLoNoC4T0KUSVtOZdF1q4BRMifaat3azDJ34VSTbSD30OQvnzSNPjplqMg/sxQX/9+0P8t9vFpvLaNBRj9Ugij1IY63b1wBF388nyQ+bzwc6tNWvUFaeu7GteTa9dv9xM0Q3XezT9jrTN232DIhSBRNlxG1dIu9Jf66Bl/s+HCtHT56SysWLyBu9usqmfQcjSxk0eKP30LoFNAQQQAABBDKLAAGAzPImeI5MKaCDBV0bqmtRtRq2Vfn6QjxsrJX6dUbshclzAqfnRz+zVZDMmnm0fp7WwIJeJz22SLsQxpnpmk7bl7k9n327tczUh6z2LE5b47n1QQvKPdT6OlOx397GLFkh/5zzbYqq87ddXU96NKiTogCmDow1i2bEzG/MWn/9PdO19eN+WPnrDLEO/7OZTIKHWzeVznVry87Dvy3nsS8xeG3GN5GidlpHQNP6tWDdK9PnyvSVa02Kv9YW0KCbbhVozUD3bnOdue5H3y6VkQvOb6Wns/xNq1Y01f7PZwpo1sD5Ins1ShYzaesaJNC/7wZ+OUM27N1vjtF2R5OrzO+2DvytXUH+NXthpDho+zo1zWDavlWhXvP+G66RuuVKpdolRAMT89ZuMn+/btir2xv+VrzUqpegdQge+niCSe23igsePH5SnhozRQ6dOL8jQ9XiReSlnp1MpoJ9OZQGAJ7udINosGDkgiUmU8FqVnaE1zdsr4FwflvCq0zxR+3/9gOH5eFPx8uB4yeNTt8OzaXd5SmzLfi7MKv9DcHzIoAAAuEQIAAQjvdML+MQ0Nkf/QewrjXNyBZk7agW+tJ/6LpV5dd/oF5ZvoxJEdZ/ODs1t62qNKW1/7jpJj3ZqWmarabHLtu607UwoPWPdx2Y0FIL6EDEPigLYmRfzx3keI5JKRBrrQy3ZTI6sNd090+/XxYJAlh30oGzpuDr4PjAsRMpMgx0AKm/l5rarzPDtUsXN9tqatOf6blaAE+3vNP//kuLJiaooG3Ztp1mZt/6ndTigNqsgKRW7x/UtbWZzbYHC/Q+WmRQ/77QwX900+ySe5s1km/WbZYftmw3P7YKD1rPrxk9mk5vNf153lwJZrBtD4haWRP696X+/bEzKqNF+14kf95IEEAH8fbt/aKfzapTEF18UbMuTpw+Y861AhF6rvqpj7X8Qf9Mf679t7ZutL8nzRioUtx/aY19FwTrPlrkVIMXFmnry6rJtVUrmd0XdCtHDRpZhRitnRz4fUQAAQQQQCCzCBAAyCxvgufIVAJadVv3dLbPZGXkA/r9ozF6FtL+bPYK1Lo7gPZj39HjqR7fqVJ39H7j0SfZgxO6zZjuDuA0sIjeqzsj7bLCvWItrqh9su8LnxX6mJmeMd5aGZ3q1pI+bZqlygLQgd+MVWvlH7MXphpc+vW7TKEC8lSnG0TXyLsV8bO227N20/AKGEUHDH/ZuccEC+yFBHWgr4EHze6xmg5+n+ncSioVK2zW1ztlE2nmiWYn6Np+DQw6NR1kd7vqMvlTs6sjqf6HTyTJqzPmyfy1m1yXWdivpQGP8oULyp6jx8wg3v6taxaWfVmDdV6FooXNs89bszHFY+la/VqlSsjoJcsjfzfp9bVwogYt9Xpu2U9O/fP6drTv19esLL1bNzO1FDTjw96C1Frx+174OQIIIIAAAuktQAAgvUW53iUhEL3FVkZ3yisAEL3lVPSz6bpbXTOus+/24l9OfbDWCFs/s7b3sg8UrJ+ZfcQ7toisRd924LDZIkyfJ7rZ1+pmtF1mv1+8xRW1X/bq7Zm9n5nl+XTG3kqVj/WZ7BX6nc7VweSCdZtNlfo1u/dGZsR1lrxGyeJSo1QxM3jWQa0OQjUzRlPPC+bNbS6nM/46wzzrl/Xm3OKJ+aRX4yul25WXpUqX16wCTfd/f8ES2X3kmOTKkUNuqFVF7ru+SeR61jNqXYk3Zs43GUC6Pr5FzSoycv5iM5PvNGDXAMOC9Zvkn7O/NbUoNGCgA9u7mzYUXfuugcGZP6+T0YuXm63u9Fm0j42rVJDfNbnStUilFlrU9P5vN2yRHQePRGbnNUhZLH9eqVm6hFxdubw0qVLeLGl44vMpZumBLjPoUf+KSOBFs7GenzTb3FuDAxoguatpQ9Pdt79eJFNWrDH/X+tk6BaBGtx8e953pqimPue9za+W62tUlqGTZpndCh5oeY3ceNXlgT8HfU+6hGDGyrUmsKI+uqThz9c3NtsVatbB4PFfmX7amy6J0JoCZEIFpuZABBBAAIEMECAAkAHI3CLrCXz2/TL599fnq31ndLNX6Xa6t73IVfTP7XuKWz9z2qLK+pk9AKD/yH/mi+my9NdU4OhrR8+auc3M6XkEAJy/Gh3kPT1mqqn0H0+ztieL59ywnqOD5lemzU0x+x3Uwr6PfNBzrOM0+2bguBmRLCIdcOrAUwfgGdV0YK/FBnVXAR3EanuodVPpWu+yVFkNGfVMl+p9dKnVcxNmyaqdeyRvQk7RuhC3NLgiUAHES9WEfiGAAAIIZE4BAgCZ873wVBdZ4GJmANjX80Yz+K39d1onPnbpCvn7rIWOovZMA6+1/zp72bddc2lXp0bkOtH7ottvkJaB00V+9Rf09l7BGH3vT3ZsYVKaX58533FpRSypyxe0I1nk4joDrdvk6axydNP07L7trzd7xz89dqqs3b3PsVfRWTJBuu5UP8Tavz7I+elxjA7+Jy772fzuW2vtnZb9pMe9uAYCCCCAAAIIZB0BAgBZ513xpBkooDO1g8bPdF33eqEeRdev9uvU0lTqdmq6R/jwaXMdB4dWJXBNM7a3uWs2mr44NSsAoCn/uhd29Hpa6xx7RXL7dez7ZxMA8P4q1u3Zb1KctbJ4dCtdqIC8dHMHKavroI8ck96fTojs7W4/lgBA8N88HQC/MfMbGf/Tz44n/eHa+nLnNQ3MTHjQLJkgd7eWeBxJOhUp+pfRATH74F9/t63ig/qdvdGri9muj4YAAggggAAC4RQgABDO906vAwjoOledFV+4foscTTq/3VR002JXizdt800v1mJaDSqWlRzZndN/9R/k7S6vYQqDuWUI+6Xouw3SvQIA1uymfT9xp366FUNzCwCwBCClot9g9L4WjaVnw7rmJK+lFQQAAvzi/nqIV8Al+nclyO9IkDtr0dCnx04zwRtdx7961x5ZtWOP+NUSCHLtWI6xikzqObpGf+aqdWb9vO5HP7h7G7OGPV2bfuD6P3b9SFdWLoYAAggggMCFECAAcCFUuWZoBHQtt27Hp4M2r5Ye//DWgcSTY6ZE1vJG369zvdrSp811qR7j40U/yjvzvnd8PCsA4DUD6laT4MTp0yn2HLffgABASm6vAIvuba5bkmk1d21ergQAgv3VomPR12bMk0nLfnE8odfV9UxhOKt5LfkJugTAXi1ei9T9vkl9eWz0JJPR0ap2NXmq4w0Zsu7eCnzocqG7rq1vBv1Pjplq/t7Q4np3XlM/GKLbUefOyYmVK+Xg55/LgTFj5MRPP6U4MkeRIpK3bl0p0LKl+V/+hg0le2Ji2u55iZx97sQJ2f3667LzpZck7xVXSKW335Y8tWrF3rvkZDk8bZps7dtXzuzZIxVGjJAit96q+0nGfi3OQAABBBAInQABgNC9cjqcngJeM4f2+6RH8bbo/ajt13dL/9dj3Ab3ur/30JvaS/WSxcw6aV237NTcMgu8Zqr1msNv6Sia+hz25jf7H51doccPmfiV2ZotuhEACPY1ec3+O22n6BXICxIA0Hf277mLZNT3y+TyMiXl+R7tZeX23WabP03B18r/Ha6oGezh03CUfSlP02qVZECXVjL+p1WmDoD1+35VhTJx3yFp/XrZ+uijcvCLLwJfI1tCgiQ2aybF7r5bCnfvLjkKFQp87sU4MDkpSfZ//LFsHzBAkk+fTrfBdfKZM7JjyBDZMXhwpFvF//hHqfiPf0i23LH9PXlk5kxZ17OnnD1wwFwrT82aUn3SJMldrVqGkB1fvFi2Pv64nFy5Uqp8+KEUaN06Q+7LTRBAAAEE0keAAED6OHKVkAp4zZzbSby29QtCd+RkkvQdPdm1UJlu1TXiti6is8nR7bUZ38hEh3XQ1rpkHcj3GzvVbBHm1NxmL3Utu24DuGX/oVSnaS2DoTe1k7wJCUG6d0kfo1uxPTbq/ExwdHMalHkFVrS+w8BurdlWzOeL8QqWORm6BfKCDpqtd3zg2AnzfvQe1u+dLu957dbOUq7I+QyPC9mWbdspT42ZarYIHN6zo2jwbsC4GWaZUpqWIeiM84wZsvEPf5DTO3fG3YXsefJI0TvukJK9e0veOnUu+Iz1uWPH5MBnn8nuv/9ddNCqmQnlhw+Xgu3aOd7baZCet149qT5unOSqXDnufuuJxxYulDWdOklCiRJS8qGHZMfzz0uuChWk+oQJkrN48cDXPrN/v2y4/XY5MmuWlH32WTn6zTdyaNIkqTl7thRo0SLwdeI98MSKFbK+Rw85uXq1uUTBtm2l6mefSY7CheO9JOchgAACCGSwAAGADAbndpeWwLDJc2TGqrWendIK+oO6tRadkYu3/bBlh+cg3W1g6DWbbBUE0y0PdX9vt+Y2e6nbXj38yQTHgW16ZDzEa5XZzvPattFpUOYV7HFb5pHZ+nwxn2f/sePyyGeTzJp3p/bXltfITfXrpPjRlOWr5eVpc1MdXihvHrM8o0rxIp5dss633ufJM2cjuw847cxxoXysgKS15Gj9ngORZUPRyx5ieYYjc+bIuptuisw4x3Ku27EFWrWSMv37S4Hrr78gtQN0oLrpj3+UY4tSbueaULas1Jg8WXRgH90OT50q63v2lHMnT5rB9aktW2TPv/6V5sG1ZhVsefhh2fPWW1Lx73836fpru3Qxt481AHBg1CjZcMcdUqhrV6kycqTseO452fnii2l+xiDv9Nzx47LpT3+SQ+PHS9nBg2Xf+++LBiTUM89llwW5BMcggAACCGQCAQIAmeAl8AhZU0DTbQd9OVMWrN/s2YH0qAD+rznfeg7SnQY1+lC67lfX/65y2HdeZ+mf6thC+o+b4ZpZ4DUA8kqbTmvGQ9b8IlI/tV/hRqcB/Ya9B0zGgK7hjm4ZlUqelf3191F/L/X3M7q5fc9uWTJBl7JYA+/LypSUF3q0lzFLlsv7C5aaTA0rIyAjTK2inBoQ1G0Hn580W7S+gdOyh6DPY80465rzC9E0EFBu2DDJ36hRumUEWLPUSRs2SMm//U0KdesmBz75xAzmtVV+/30pduedKbpz9tAh2Xj33WZ5g5Wav++jj2TTPfekeXCdtG6drO3USc4lJZnBco6CBU0AIFelSlL5gw8kR4ECgWg1kLD5gQdk73//K5XeeUeK/eEPsvWRR2T/p59KjSlTJF/9NNZ38HmKw1OmyNpu3UzwQZcu6L01A4EAQKDXx0EIIIBAphEgAJBpXgUPktUEvAbX9r6kdestr5RwvU/+3LlkWI8OclmZEqkIvWbpdfDZoU5Nz8KCXmvOZ/2yXoZOnJXqnm5FA7Pa+02P5/Uq3KiZIf07t5Tra1ZJcStd+z9k4qxUWz2yh7v/G9GMlxcmzxatgu/UnL5nr98vfTf9O7fyra1mBQD0nSbmziVaEDA5OVkaVS4vg7q2ltwJ6Vx134XCCgDotn/694Jmk2jrWq+2PNT6Ot9+OF12/yefmJTzC90K33ijlH/lFcldtWqabnXu6FHZcNddJkVeB6lFb7vNBBY0i2H1DTeYa+ssfIkHHkhxH/35mrZtzZ/VmD7dpNPvffttU/Og+pQpcnzRItk+eLDkLFZMqnzwgeS/5prAz6kDdg0kaA0EHfCfWLZM1nboIKWeeELKPP104MDHyVWrZE3HjqLFBHXArwEEzVjQVnXUKMlZtGjgZ4r1QF0eoQP+3f/v/5ngQ5GePWXjnXfKqW3bpMbEiZKzZMlYL8nxCCCAAAIXSYAAwEWC57ZZX2Dv0WPy0McTRAfZXi2t6+H9qv97re31Wjqgs8l7jh6TkfOXuD6+V8q5W1ZCRq55zuxfkdda9Fhno9O0hjuzQ6XT83nVW9BbxJpx4ZZZE/24usb+mS+my+mzv9XR0K0/n7+pndQsFXx9d1oZpq1YI8OnzU0RPNLdJYbd3EHKFAo2y2x/BmswfXDMmLQ+WqDztUaALgso2aePZM+bN9A50QdpxoIuVyh+992m8KAV9bAHAHQAq7P8VtPB7bYnnpBdr74q+a+91qz5190MzAz33LlS4bXXZMPdd8upTZvMKeVfeklK9e0b6PmST52SzQ8+aIIJZZ55RsoMHGjutffdd6XGpEkxBRIOjB5tBvyJ110n1b780gQldEZe0/FLP/FE4EBCoAePOuj0tm0ma0GzGTRAou9HgxGFOneWim++Kdly5YrnspyDAAIIIHARBAgAXAR0bnlpCPgNzK1e3lCrqjzTuWXcnR67dIWp4u3WvGYp3bYA1NnBwd3byv++/cEUCHNrmkbcslbqGTm2qvN/nX6ZG06z0V7r11n/72/ulj2hZ7plXLjVaAi6/l+vrZkHWgvk318vMks3apcuIY+2ay6VimVsYbQzZ8+J1vT45Lsf5fTZc9K4Snl5qFVTKZaYzx/P4Qhrxtka+MZ1kThOSmze3Ay68zVsGMfZYtbwZ9cBafbskfO9AgC6ld7a7t3l2IIFUuqxx8wA//jSpbK2a1cp2quXCUpsfeIJ2ffuu6LPppkFQbfvO7N7t6zp3FmOf/+9maXX4odm4Nyhg1R4/fXgOwAkJ5vK+7teflmK/+lP5hk3//WvcuLHH6XauHEXfAcAK0Mi75VXSvXx42XvO+/IrhdflGpjx7ILQFxfKSchgAACF0+AAMDFs+fOWVzAa+9we9fSsve2X0qz3sdtltKrRoGubX6iQwt55otpsuuwcwaD1wBo24HDZgcAHbBGt1saXiH3t2iSxd9u2h/fL0DkNKB3W78etBp92p86617B73fF6Xv2qtHAjgsi1ozzxfgqNBug7HPPSckHHww+SPZ4UCsNXw+pOWNGikGrDvbXdOggOljX+gD5GjQwBQTPHjwoVceMOb9jQZxN6xGs1bT9pCSTWbDvvffM8gQdtOepXTvwVXVHg4333CMHPv3UbE2oxQy1ZkHFf/7T1AK40G3366/Llt69pchtt0nJBx6Q9bffbpYBlH/5ZcmWM2OWuFzoPnJ9BBBAICwCBADC8qbpZ7oLuM2uR98oyD7ibg/ntdWenuM1MNRt53p/OsFxgK+Dz+t0n/Bf9yl3ur9XATS3mVbW//8m6Ze5EV3QTwejA8fPlO83bk31OrxqMaT7h51FL+j3u+L0PX+7YYs8++XMFKn72n39jp/o2MIx+yWL8sT12NagL66T0+kkXTevM+464E1L296/v6mYr2vVowvm2QMdWpTw2Pz5ki1vXqk2alSaZ7ePzJwpq9u0kTw1a5rieXv++U+TMm9fnhCkX/ZMAl1+cGjcOLN8QOsZZE9MDHKJuI+xL2PI36SJaMFEzYCo9O9/s/Y/blVORAABBC6eAAGAi2fPnbO4gFvlcHu3vAr0Ben+6l175YnPp0SKeUWfU6JAfnm9VxcpWSD1PwAXbdjqOMC3UqF1vfQ78753fQyvpQVufS9VMFFG3NZF9LnC3Px2iHAq6Ld083bpP266nDx9JgWdvq++7ZpLuzo1wkzq23e/rTKjv2dNlx884StTJT+66br9l27paAr6hblte/JJs8Vc0KYz2jprfnrnzqCnBDrOVMsfOfL8loHZsgU6xxx07pycOXhQdPu6rY89ZmbPteJ+0TvvlJzFf6vNoOv8dVbeajrjX+k//xEd7Or9dPCthQV1SYSmv+etWzdy7Oldu2TnsGGyb+RIc7wZFBcrJtnznV92Yc880P8uM2CAFLnlFtk+YIDozgq63aAuO7D6lbR+vWzv18/sRpCzRAkzw64z7Sd//tksHbCWY2iRwor/+pdokcbdb7xh6gKokb0QoNOzJZQqFVmvf2bvXrOMwFTynzLFZDroM23V+gbnzknljz6S3SNGmKwFt5YtIUGqT5okBdu0MYeo48a77pJcFSuaOgUXsjBh8A+BIxFAAAEE7AIEAPgeEIhDwG+AZ11SB+Zv3N5FiifGNyB225/cur5XgUGvQbrubf6PWQs9tzB028rPa6a1Ve1q8lTHG2L6N3oc/Jn+FL/Z6OidIZj9T/sr9cu4iP6emf33Nw8aACj6+9+b9ezWYE8H3Md/+MEMHHV2/eyBA/438zlClwSUHzFCit9zT+CU813Dh5t180GbZhnoloQ6QLcXITw0cWJk2z77lncaONiglfB/LQ5o3adg27ZS9bPPJEfhwmI31FT9Irfeagbd1jlFf/c7qfT22yZgoNkC63r2TOGV57LLpPrEiXJq8+bILgaaTaBZEVqR/+C4cea2GiQJ8mxWAUF9V1bmg7nH+PFy9OuvZdN990ny6dPmmjqA13X+GiBwa/os1nIG+5aRpR55RMq9+GLgdxX0HXEcAggggEDaBQgApN2QK4RQQLfX6jt6sqzdvc+z92lN3fbLMmhzWXV5smOLVM/gN0j/S4sm8sioibJl/yHH59dZ50HdWkvTapVS/dwvsyB6W7sQfh7iNxsdHbiZvnKtvDJtbqq96xNy5JBnu7WWJlUqhJExcJ/9AnLR37Nu0/f0mKmycsfuVPfI6K37AnfyIhy48/nnZVu/fp53dkqpt5+gW9bpLgKaSaDb36W1lXzoISk3dGigtPc9b70lW/72t8iAVu+dULq0FGzXTnJVriwJJUua4nm733xTdJCvM/jVJ0xIkR2g51jLB/I1ahTZ8k5n5Nd17y4nV682g2+twq8DaJ2Rtwb1Whnf2jpPB97lX3tNtvbpk2JAbRUdPLV1q7me1iPQY0v27i17/vEPM6Nec/Zs0R0ZtAq/ZjBU+fhjc42dL7wQ4XR7Nu1v6SefNPZauM/aijBHYmKkqKCu6y/Vu7es79UrEpjQ+2i1/zyXXy5Jv/xifqY7AFR44w0patsWUgMXVraDGuoODBpAqPbFF+ZeNAQQQACBzCdAACDzvROeKAsIeBXBsz9+0H3EnbqcdOaMDBg3w7NKv1sBQLdicrq2eWC31lK6YAF5bNQkU7HcqbkVANRCa6/NmCeTlv2S6rTyRQrJq7d2Et0GMOzNbzbaHrjZfvCwPP75FNl56EgqtrTs3x6md+CXcVEgT2558eYOZks+/YY/WLhE3l+wNBWRbt2nx1UrceH2U89K72XfBx/IxgAF5qKL6jn1Ubfa0xnu7QMHyrFv3Y5seQAAIABJREFUv00Tgw4sY1l/bl/jr0X+it15Z+T+mq2w6U9/kv3/+59jAMBefE9n8Cu+9ZaZ1ba2DdTBvwYNcletGrmOBgM0k8B+7dKPP262Ftz50ktSftgwE3TQQbn2Q6v6W0sFNAtBZ+P1eutvvVU0MKAZABoI2HTPPeYZSz/1lGz8v/+TEn/+s2gavw7sdRBf+Z13TMHEVM9Wvbpsvu8+2ff++1Lyb3+T8q++KhqY2XjnnSaDQGfrtZ+Hpkwx1z/w2Weiqf0FWrY0NQZ0QG8tP4jeQtGC1LoAWpRQly5oM1YZUJ8gTR8SJyOAAAIhFSAAENIXT7fTJqAzh09+PkV0qzev9vtr6svdTRvEdTOtsP/QJxMcB4Z6QbeCe0EG6T/v3CMDv5yZYr9w+0O67TnvtU1dp7q1pE+bZqFP/1fHYZPnmG3h3JqVjq4z0VqI8aetqddM1yhZzOzfrsEYmreAX60M+5KLr35eJ8Onzk1V+E+zBB5p20w6XlET7l8FdKC+pm1bOXskdXDKjlTy4YcDV4PXQMDhqVNNRfmkte6/I34vwax5/+ADyV2lit+hkRl8a1bbrO3/tfkFAHSArTPvaqGZB6WfflqSNmyQtZ07m5oAulNBmaefFt1K0Nruzxok269dsH17Ob1jh5k9L3zjjeaaOqOuwZPEFi0imQLW8gHNHtC6ArqWvlCnTrL33XdNAEDT9TU4oIPyyu++K9ueesoM7K1MgqSNG72f7deAg71fxf/4Rzk8fbqUf+UVU9Rv9Q03RHw0YJK/USPvAEByslnuocsHtI6A7nygz1d20CDjxS4Bvp8oByCAAAIZKkAAIEO5udmlIjDrl/UydOJvRaPc+tWvc8u4K4n7bSPnNkuvxf10dl93AYhuva6uJ/c2v1o+WLhURs5f4vo6GlYqJ4O7t5HcUds7TVuxRoZPm5sqcJAnIae80KO91C1X+lJ5xXH341jSKXlyzFRZ5ZBebl1Ud4bQbeZemT5XNP0/uhXMk1uG3NhWdAkJzV/A7/fRWoqzYe9+6f/FdDl8MinVRdteXl0ebdtccub4be94/ztf2kfooHZt9+5ybMECz47qzHasFfN1xll3GdgxZIicO+mcieSnq4PNKv/7n+StV8/1UA1eWDPd+a66yszWJ5QrFzneXuFelwNoQTtd1261E8uXyy/XX2/W5VcdNcrUBzgye7asbtlSsuXIYdLzE5s1M6n71laC+mdapE8HwjqLf3LlSnM5fV5dL6+BgNWtWpnBvd4vV/ny5hkPjBkjhbt1Myn+Vlq99RzbBw+WHQMHmv/U2fkqH31kdihY162bWQ5gZTYc/uorWdO6tfuz/boF4olVq8xAXwscatZB/saNpfJ775naDVYAwHpeyZ49ElSwMhbs4Pvff182/eUv5hpVPvxQdg4fbt6tfhc1Jk0yuxXQEEAAAQQyjwABgMzzLniSLCTw3vwl8uHC1CnE9i44VXqPpYtz12yUQeNnup7iNks/avEyeWvOolTn6aByeM+OUq1EMXlu4iyZ/ct612s77VHvtWd6/Qpl5bkb20ruBPaD3n3kqDz8yQTHAIyC684Qz9/Uzizt+GDhD6mCKRp0eax987gDR7F8Y5fKsX6/jzfUqip3NW0gz4ydJhogi271K5YVDcqEvep/tIvO1lvp5H7fis7Ia+G7WLfr06r3Wx99NJI67nef6J/rYN3MUttm9e3H2Gfr7QX37MfYtzu0r13X/u/Qgfdzz4muHbEG9lolf9fLL0uOggWl9sKFZlZe1+trcT9dEqDX0KCJrv+XHDlMer02qzCezthb6fwakMiWPbusuuYaSVqzxlxLswIijsnJcmzhQrO2Xqv6a9P1/tXHjTPb8Vmp+ebZrr9eNt5zj+x7911TgLD2/Pkpni1Sr+HKK2XH88+bnQjMmhgRE3Qo2qtXZMcDzc7QDAMNbujODhrI0CwBzRbQAoS61EDboWnTZP2NN8o5XfevAYyuXU1mhPVcZZ55RsoOGRLra+V4BBBAAIELKEAA4ALiculLU0D/vTRk4lfy9eoNnh302qIviIzfLL3TDgCaUv746MmiKdHRrVmNyvJM55Zy6sxZeWrMVFmx/fw/Jp2a0w4Ay7btNOexTZ332/NbHqKZGw0qlpXZqzekGvxr0b++7ZuL7qZACyYQ5PexabWKsn7vAcflNPp7NLh7Wwb/LtxH58+XtR06+C4D0NPjXfetA+39H35o0tnj2UJQB91VPvhAEps3T9ULrTuw+tct6qwU/uiDTvz0kxmwnt6+3cz+lx061Gzlp2vh9/znP5I9d24ziC9x//2Sr2FD2frEE3J2/35zmXLPPy95atUyz64FAXWQrYX39Jq6c4EW0Tu+ZImZtdeiepoZYBUV1OfWwfHhyZNl/8cfRx5LawIUveMOkbNnResw7P/oI0k+d878tzatAaB90Zl/zSQw6fZDhph76KBesxrMcU88Ye6vf6a7DujPyw8fLqd37za1CLLnymXqFDhlRqQwSk4+HzB45hlzjVJ9+0qhjh3NUogtDz9ssiM0uJH3iitk8wMPmOBAclKSyeyoMGKE6BIRGgIIIIBA5hEgAJB53gVPkkUEgqR4a1eqlywmw2/pKFqALJ7mN0uvs5o6oLc3v+J/mna+9+gxeejjCaIz1W5NZ0Ob16gc+XGQugJZrfif9mnHocOyZvc+OXHqtOTInk3yJCSIDgjTsu7eLx3dzVxn/nUNug7+Y9nqPJ5v61I6J+jvo1Ofr6pQRgZ0aS0F88b3O3opObr1RavPb7jrLlPJP0jTbfp00Jc9MTHI4SmO0RnwTfffL0e++irmc3XQrennmhZvb1ZxPfsAPNXFk5PNjL7ueGBtgWcdo/vbazBg/6efRk6zD/KtP9T6AvZaCZoOr8X2NDNACwzaB9lOxRW1NsCpbdvMTgLRTVPpdenB3rffNj/SrIFCWoNg9WpZ26mTqSVgNQ1GqP3xxYsjf6bZGTlLlEiRZZGvwfnaNBqc0IBDxTffFK074Nb0HrpLgS5rsDd1Ldmnj5Tp18/suKDZDZFnsW0RGPML5QQEEEAAgQsmQADggtFy4UtVwC/F2+q3Dra14r4W64u1aXFBv1l6TWm+85r6kUvrVmgaNJi3ZmOq22n185du6WhmOf1qC2iK+rAeHeSyMiUi1wlSVyD6pjrAXrljl3ywYKlo0UHNTtBWPDGfPNS6qeMWg9HX0HX0Wqtg2bZdorsiaKG2CkUKma0PtU/xtk37DsqwybPN4D+6Ba0E/+36LfLmrAWyw6F6f7zP5Xee2mlw5rIyJSOHnktOliWbtsmn3y2TNbv3RpxLFUw0ASL7sU7XP3P2nGjg6MsfVkXO10yE6iWLyh+vayRXVSibpoCEXl/fvxZFXLJ5u1kacfrsWcmeLZtoVooGPYKk3uv388/ZC+Wrn9enKuDn5xbvz/UZO1xRUx5q1dSzNoB+65v3H5TJy3+R7zdtk71HjkXeg16jeGJ+qVO2pHS58jKpW66U6Xu8ze196y4cT3e6wff3wv6+NVtFf6/Uv2WtqqY+iP7+R7cDo0bJhjvuSDU4duuDzhBrAbjsefPG3E2tTq91AXRAHj0Y97uYUxDgyJw5sqFXLzNg9gpMaBaC7hag99XBs2YCFL//flNpXyvx68z20blzzRr9ci+9ZGa9tz7+uBybP1+K33efmZ3Xyv46IC7xwANSdvBgs45/e79+suftt6XC669Lsd//XvSXSdfd68z5gc8/N0UMdUZfAwBnjx41a+d1oK+ZEPqzIr16mWfQwf76W26RIrffLhVeecUM8vWZ97z5pmh9AG3F7rrLbPl3eutW82zW82pxP30Xmx98UA6NH2+eV4/b/8EHxrrSu+9KkZtv9uM1WQQ7hg41ThoY0uUBOvAv0KqV6dex776TzX/5i/HTPyv/0ksmY4KGAAIIIJC5BAgAZK73wdNkAQG/AbTVhVsaXiH3t/it2nQsXfPbAUCv9Vi75mZwYjWvFH17dfP56zZ57gCgM/mv3dpZyhUpGLn2f+Z+J59891OqLhRLzCcv9+xkBuX2pgOijxf9KO/NXyw6YIluTssXoo9xq9auxznVKAjq+8vOPSa44lQITq+RO2cOGXpTe9HZYbe2bs9+eeLzKaLbz2V0s28hqIO512Z8I9NWrnHc0SE6SGR/Vn0vWoBQ3+0Bl36kZUmCzsyPXLBEpixf7blbxn0tGkvPhnU9GfUTemPmNzL+p58zmttk8FhbCEbfXA21Vse73yyWrQcOBXq2kgUS5d7mjaRlrdgzPdLyvtXwm3UbTX0Qt6CV23KI6C3egnQ0LUEAXZd+aMIE2fTnP8e8JMBrOUCQ5471GE113zlsmBkYa8BCZ/1L9e5tBsQ0BBBAAAEEMqMAAYDM+FZ4pkwt4Fecz3r4v7a8Rm6qXyeuvmzYe8BU8j90wrk6ts6ED+rWOjKLrrP/L0+d67j1XMWihc0gvWj+87NxfnvU27dM0+N3Hj5q6grofvXRzW2fer8giVWVXQslOrX9x06Y/uusqlOLNwDglSVh3UdnUl+9Vb3yub47P8O4XnrAk66rXslkAegs8pglK+Sfc7513c7RLQBw+ESSvDR1jixcv8X3rvbsEd+DRUzAZ/Ti5SZzQ2eX/ZrWQ9Cih0dOJolmZmjQoXbpEmbW3BpDaaClz2cTZcv+YINsv3vG8nO3HS709+H5SbNNdkOsTX9/dca9d5vrxO13wOma8b5vzSgaMeMb0eUpyQ4BOete+lx92zWXdnVqpLq9rqXXQnR+WwLaTyz50ENmrXo8ywH0OppuvumPf5Rji1IXNfUy19n7qmPGmKr7F7LpLLguG9j9xhuR22gBv+hlCBfyGbg2AggggAACsQoQAIhVjONDL+BXnE+BNO1fC4s1rlI+Li+/QnLRafrr9uyTvqMmO85qR8+w+lVMjx6cB9lVwN5Jr3oB1nHX16wi/Tu3cp0k0wKLQybOch2sOBUpDALt5WSdb22V6HW9f8351gxyL0azMgB0wNx39GRZ67CMQZ8rOkhkPeuWA4dk4LgZrsGV6D65bTfp1Pd9R4/L0Emz5KetO9NMY6/Mv+3AYRMA0MyYjG5OGQCLNmw1S0jcskiCPmOLmlXk0XbNAwUB4n3f+k50NxH9OyVIcwuuabr51sceMynqsbRi//d/JvVeK+bH07Qwn6bfHxw3LqbTL3QQQAf/W3r3NmvedcCva+m1DkD0NoIxPTQHI4AAAgggkAECBAAyAJlbXFoCfsX5tLexDJqcdPyyDOzXj2X2X+/l9/wNK5WTwd3biBali2f2Xwdpj3w2yTMl2m8Ar2ntE13Svd0GtkG+MrelDNa5Qdf/D5s8xzHbIsgzpOUY+wztD1t2SL+xUyXpzPnK4NHNaSmHpn4/+fkUx63w3J7LqSaE07GatdJ/3HTHSvvx9Nn+nnVXC11yoYPgjG7RGRA6i67ZNkGyG4I8a/s6NaVP2+t8a4X4vW+nv3NiHfzr8zoVF7X6oYNx3Q5Oq8/H0gp37262jot1i0DrHmcPHzZr6XWNfSxNK+7r9nYJZdyX88RyPetYsz3gkCFmi8AyAwaIFtRbd+ONov2s/MEHJhBAQwABBBBAILMKEADIrG+G58qUAkGK8+mDR6fRx9oZvxRzXUf8xu1dTJq0W7q9DqD+0qKJ9GjwWxqsDloGjJth9qB3a/YBgFu2g9dAWWdHB4ybLhqYcGp+a+z9ZjrjDa54FTK0nrNT3VrSp00z3+W7Wt/gnXnfx/pa03x828ury6Ntm5uCdH7BjOhMDi1eqe/eLWPA7eGCeGuxxv7jZqR7TQRrN4ogNTHSjOtwgYJ5csuQG9uKWmrTrTP7fzE9zTP/9lvpkoenOrYQzYrxan7vW4s9DuvRPlLET4sm6u9hrNkYXgEAfT6zFKBnT1MEL5amVfEr/fe/caflR6+1D3rvgu3aSeX33kvXIMCxhQtlTadOZs/7Cm++KTtfeMH8z22bwaDPynEIIIAAAghkhAABgIxQ5h6XjECQLfS0s0GK3Hmh+C0zsAIMBfPkkcETvhIt7BfdapQsJsNu7pBiS7sgAQwrxVxTxXUdvs4iRreejerKn5s3dhwoe83e63W0Ov2I27pIiQL5HQn86gdUKFrIFCnUIEQszW0pg3UNXbahuzbo7g1+LaOLAOo68duurie3NLhCcifklBOnT0u/sdM8B3f2IpRaPO6lqV+LFlaMtfkFs+LJKgjyDPYMgIwuAqj31pn/R9s2k6oliprH1QDK46OnBC72F6SP1jFOv6v284O8b3vqvgbfXpv+jUxdsTqWxzDHehWO1J/r7PdO3RN+4MCYr60F+iqPHCkFrr8+riJ5eu/dI0bItqefjmmHgGJ/+INU/Pvf465FYO+oBiJ0ScKhKVOkxuTJklC+vKzv2VOOf/edVJ8yRRKbNo3ZhRMQQAABBBDISAECABmpzb2yvIDf4NTqoN8smh+EX4q5Nburlf+f/XJmqm3R3Ip5BZlJ1QHA75vUd626rgN3LSpYrnDqNb1B9mT32x7RL/vB73wnWy2mqKnvTtv+Wcc7pcx7vScNBk1bsVa2HPitUOHuI8fkxy07PF/vlRXKSEmX4If9xBzZs5tBaN1ypaVSscIpto7zWxMfPXj+6NulMnLBUs8CcG4P7RXMimWWWZ+peomi0qvxlaKF/zTApO9Eg1JOLXrpgRYX/H7jNvlm3SY59WtxwbPnks3Wgl67MWigSO+XI7t/VXb9BuqVKy11ypVKsTVhLAEI7ae+Xy1kqOvuddtDv+ZVfE/P9Xvfeky/zi1NYUFtXjto+D2L/Tpux+r6981//WuKPd/9rmv9PHuePFJ+xAgpfs89ki1nzqCnRY7TIMDef//brL+PZZtATdUv079/XPe0P2TShg2ytnNnyVuvnlR+5x05NGmS2SKxQMuWZrlBzqLnA0Y0BBBAAAEEMqsAAYDM+mZ4rkwp4LeFnvXQfrNofp3zW6evAYD+XVrKkAmzTFpydNNB5pDubVMVFwuSwaDP3qhSeXlyzBTRAb296UDl/5o2lN81udKxC367F+hJXuv/gyxR+P019eXupg38CFP8fNqKNTJ82lzPAbB9WUVMF7cd7Fe7QWfyNSvj8jIl472FOc9vmYU9mKHfx9Njp6V6l0EfwL7toP2cWAbFGjTS2fSGlcpHskZ0e8CXp811fYwg7yNIRotfwckgDkGKR+p1qhQvIk91vMFkDQR5Nvu97bU3op/J733bl2no7gSPfz4lrloMQes96POd3rFDNtx+uxyZMycIYapjSj74oJQdOjS+4oDnzsned981e84HDQJkS0iQSm+9JcXuvjuu7AOrAydXrZI1HTtKQunSUvLhh2XHs8+KBgWqfPSRFOnZMy4LTkIAAQQQQCAjBQgAZKQ298ryAkHXfltrl+PtcJAAwNWVyznO6uq2ZTr41yrq0S1IAECr4K/ds1++37g11fl+qcpaIG3oxFmu3fZb/+830xlPAcCgAzFd7z28Z0epVqJYvK/N7AmvFdfdWiwDLK+H8NvJwVoPrl5amM8vK8HrXm7bWS7dvN1c++Rp763+qpcsZopK6oDe3vyWivhtFanXCvJu05qNE2RXC30WzdQY1K2NFMyb23QzSDaM3cOr1oLf+1bj4bd0lLy5Ely3Aw3yURdPzCdDbmwnVYoVMXUm/Jpu07e+Rw85uTr2pQZ67QKtWkml//xHclfxrn/g+BxxBAFyFCki1UaNStM2fVoIcW337nL8+99qgKTnEgM/c36OAAIIIIBAWgUIAKRVkPNDJeCXmq8YaZ3lDbLet2j+vKLpz5raHt28qooHqaZevkghM3sYXcQvSLEyv0GdzgS/3qtLqsGg1Qe/WeFY0/T1ugvWb5ZBX850LUpo9/OqbRDkQ/er3ZAeAQAdkA6Z+JXoVoluzVoPPnn5anl1+jzHzIfE3LnM6ZrG79bctrMMMvDWa+oyEc14KFMoZVX0IN+4W+aB/VmDBLTSGgAIUjzSqShmUCOrPyZY07llqmKAQd63leXww5ZgQRm/b1l/17teWVvuua6RqTnh1eItCmhdU+sC6My8Fuvzrb4Z9SDxLAdIj+0Bj86bZ+oAJK1ZI8Xvu88sLchZLP7Aod/74OcIIIAAAgikpwABgPTU5FqXtECQ9HQFiGeQaoeLdeBgP7dYYj6zPr9CkUKO7yJoDQOnk5tWqyQDurRynRkMMqiLrlRuv08QX6/znZ456fQZeeaL6bJ0y/ZA32Z01fdAJ9kOyogAQJCZ5cfaNZfGVSqYIo6b9/9Wo8B6VB1c92lznazbu99zHb7brLRmerw4eY5nUMXLUgvqPfzJBM/18X5bRWpfMiIAEGT5iGbN3Nv86hSfS5Dfh+jvy2np0K5DR+SpsdMc36N1vlr1qF9HBo6f6Zi5o0tOdG2/1ktwCwg5fetd69WWh1pf5z0uT06Wfe+9J5vuuy9wOn70vTQ9v+xzz0mphx+WbLnPZ1AEbfEUBrxQ2wMGfWaOQwABBBBA4GIKEAC4mPrcO0sJaKGxPp9NlC37D3k+d7xV6q2LxhsAcNr2L/pB4w0AeG37Z90jSIFBr9nYIOusg8wK2/scy+y/dZ4WvRvcvW2KInBBP9SMCAD4DZ6tZRZrdu+Vt+YsSvXo9v75fQ9O6/A1qPLkmKmiBSjdml+tCL897d0yD6Lvd6EDADr7/sLk2Z67J3gtHfHLiInuT+mCiVK3fGnZtO+gHDh+Qg4eP5mqwGeqwXO2bDKoW2sxy2McMl3s79vPPfragYOZcaTjO307hTp3NtX6NSsglqZBgB1DhsiOwYMDn1bivvukwuuvxxxwCHwDDkQAAQQQQCCTChAAyKQvhsfKfAJ+69PtA8ihN7WTvAkJcXUi3gCAW+E/+0P4DficHthvMGedE+TaXrO6fvuc633c1qM7PXess//2a7S9vLo82rZ5oHXQ9vMyIgDg56yDNi0QqdvARc/+R6fk+xW1dBoATlu5RoZP/Vp0cOzWKhYtbDJRdKmKU/OrpRF04HmhAwBHTiZJ39GTZe3ufa599cpKiScAFetfGgXy5Da1B/636MdUs//RWRh+NSqi7+1Xs8N+vLU94I7nnos7E0Cvp8X1Kv7zn1K4WzeR7P51CKxn0J0JtvXrJ7vfeCMQYXoVBQx0Mw5CAAEEEEAgEwkQAMhEL4NHydwCuqWX17Zl1tOndc1xPAGAoKnrfoNHpzcQdEbcbzDpVcBP16E/PnqyaI0CtxbLYESvESRN3e1eOgP9aLvmooGAWFpGBAD8BnGagdKhTk35z7zvU6z9d+qT35aL+s7uaHKV/L7JVXLs1CkZvXi5fPb9Mjl77pwny30tGkvPhnUdjwmypj3oUo8LHQAIEvTz+n0P8l3H8n05HatZGvc2b2RS++0FGZ0Cd37vO/r6sdasiGcm3qlPOjgv8cADUnbw4Jh2CYh1e8L0KAqY1vfH+QgggAACCGS0AAGAjBbnfllWwK/CvdWxtG4BqMX3NJVXZw+DNP2H/l3X1pc7mtT3raEVZEBjv2fQwIKe4ze40JnKF2/uYPa2j25BBut+BQTt19x/7ITr+vcgpnqM9v2FHu2lVukSQU+RjAgA+BVK1F0MdM/76GBKo8rlZVDX1imKuvk9b+CO2w70m70PMqsedOu+Cx0ACBIw8/t9D/Jtx+NsnaPr+/V3Y05UUUinHTtifd/xLGdKr0wA7V/+xo2lwptvSv5GjQIXCIx1e0LqAaTl6+NcBBBAAIGsKEAAICu+NZ75oggE/cezFttqWatqmp7RbxtA+8WDztDrOUEGTNa1Ywks6Dl+Pm77ugdN1dd+Blla4bc/vQYgdJeDwyeTfN9RLLZ6Mb/BeTzbGEY/pJ+zBi60oGLSmbORU922hvS7li+QwwHXVq0oA7u1Fs04cGob9h4wwRmnHSys439/TX25u2kD39sHCSYE/W6cbuaXbaHn+AUAzpw9J69MnyvTV6717U88B5QqmCgnTp1O8T2r/RMdW6T6eyjW9+3XN7fnjacwn9u1sufJY6rsl+zTR7LndV5SEn1urNsTFrv7blN7IHu+fPG8As5BAAEEEEAgSwkQAMhSr4uHvZgCQQblsaapu/UnaPGwWGepgxYy1OcKUlPA/vx+WyS67ev+7YYt8uyXM32LnQUtAPj5kuXyrzmLHLe+s3ZJWLNrrwyfOtf3nkHrH6iDBh40Pf7tuakL79md0hoginUQp/d228EhyAA31t85v+r9fktF9H4Du7aW5jUq+9565fbdMvDLGaZgnlsLupwg3gBAkGfVZT2vTJubapbet4NxHlC/Qll57sa2qbbw86u9YL+dXx0Hv0eLZ4s+r2smNm9uagPkrVPH79bm57FsT3gh6wGcO3ZMDn7xhZxcvdo8V76rrpLEFi0kZ9GigfrBQQgggAACCKS3AAGA9BblepekQNAtvdy2TYsVJcggL0jV/+j76kDk8dFT5Oeduz0fKUjV/+gL+AVInGaGdfbfbeuy6OsHKQD449ad8sToya7b01kzmjpY/+jbpTJywVLHQIH93kEsYrle0Nlttxfk5xx9nu7p/my31tKkSoVUlwyyx30s326Q6v3vzV8iHy5c6nrZfLkSZNjNHURT273aiu27zBaPmgXg1WJZOhJ9nSABkqCz5JoJ8MZX82XSsl9iIY35WLfZf73Qog1bZcC46Z7bN+pxXt9MTA907pzsGzlSNj/wgJw7eTKmU50OjikbIMbtCXXngeoTJkjeK65I83NaF0hOSpItDz8se956K8U1tR/F77tPSj/1lCSUKpVu9+NCCCCAAAIIBBEgABBEiWNCLxBkiztFKl2ogLzRq4voOui0tCADj1a1q8nj7a+PqVK9FiW7d+TnsvfocdfHi7cA3hOfT5HFm7a5XtepWJqmRevMqNY98GpBBpZ7jhyTe98fI8eSTjleKnpGUwdkgyd8JToj7dc0++C/J3nkAAAgAElEQVSx9s1d09q/+nldoIwCvY9firzfszwzbrosXBesPoRey202WH/mt1zC71mif+5XNE6XJgwYN8PzOwkyYNdlBP3HTTdLOfxaWrJygvweBg0A6HMGzezJnTOnFMybW6oULyI7Dx1NtZuDV591ictLt3R03MYySFFCHfxrsK1z3dq+NUX87M3Pk5Pl0IQJsunPf5bTO923jgx0rV8P0myA8q+84lsbINaihAXbtZMqH3+cbrPzZ/bulbVdusixb7917J4GHSqPHCkFrr8+cI2DWJw4FgEEEEAAAScBAgB8FwgEEAiyblkv45bmHuAWKQ4JUnwsSOqx/aJB1yK7rdX36sP6vQfkwY/Gyamzv607jz4+OgCw49ARs6uCzkL7Na8Cgnru6TPn5MGPx8m6PfsdL6WDmqc6thAtLmdverwGLnRphFfzKmynRd5enjrXrLs/33R/vGyulytfpJC8eqtukRd7kGjf0ePypw/GyuETwWZTNUukb7vm0q5ODdfn0UGhzgr/tDXtgzO/wXuQjAO/wnOxfDdWp712JfB670s375CnxkzxDFAFLVjoV6/Ard+xZnz49VUzJ/p/Md2xBoYGcB5t20ya16iSPoN/G64Ogjf+4Q+RVHi/33m/n2vavtYGKPXII5I9f37Xw2PdGaDsoEFS+umnJVvOnH6P4PtzvwCAXoCdCHwZOQABBBBAIJ0FCACkMyiXuzQFftiyQ/qNnZqisJpTT9O6BaB1zSBr9W9peIXc36JJIHAd/Ovso+7hnuy1gbuIxDpjqgOyp8dMky0HDno+i32gFOug0ysooX0bNH6GLFi/xfX+7evUlD5tr0s1g68U/567SEZ9v8zz2XUg3b9zy1QBBB00P/vljEAFBa0baDaDFsnTTIBYmg7+B42fKbodZdCmBeJG3NbFVIn3aro05O2vF8mUFWtc6yKoQWLuXJ4p937Bowk//SwjZnzj+SxeQbR4DPRmXlkQbg9zflnHD6JLFs4HdZxb0ICO7uqhu3u4ZbtoRs9THW9INfCOJQCg7/nlnp2kXOGCnsab9h2Uf8xeaII+p8+elaL585pB/+2N60nxRO9vJei353Rc0oYNsunee+XIV1+l5TIpzs1dvbpUeOMNKdS+vYhL4clYdgYwA/KxY0V3B0hrSz51SjY/+KDsffttz0tpXYNq48ZJ7mrV0npLzkcAAQQQQMBXgACALxEHIOBf3d0yimVQ7uUaZCtAr1Rf+7V1nb2uPZ62cq3v4N86r9fV9eTe5lf7vvotBw7JwHEzAqUo6/KI529qJ4m5c8ur0+fKQo8Be/SNKxcvIq/07CRaY8HeziUnm2tNWb7G9Vl1MPTabbosw7mC+Lo9+6TvqMm+g/joVG9dTz1s8mzf85weLNZMkVic7ffrVLeW9GnTLPBsrmYxLN+2S5Zs3i667EWbvq/6FctIvfJlzOB99i/rXa29lgBo1X/N+Fize5/nd+Vmc/hEkin4t2xb7JkKXuvinR5Gv6v/ffuDvL9gqej/92pBsiw0wKJLFn7cssPxUl7XiCUA4BZE8P1FzsADzh4+LFt695Z9776brnctfOONZllA7qrOO7AcW7hQ1nTqJGcPHPC9b4FWraSqLgUo6V2HwvdCuvPKf/8rm+65x/fQss89J2WefpqlAL5SHIAAAgggkFYBAgBpFeT8UAj4FS6zEIIUqgsKNnbpCvn7rIWuhwdZq68zpi9Pmyvfbdxqu453iroeqIP1l27uIGU9ZhJ1kDh86teia+/T2nJkz24GWm7ZCU6p5Trzr7P3Y5ascL19rhw5zHroK8q5F9oKsi5db2AvIDh5+S/m3fyW9p/yEbJny+Y5cNQB353XXCVaEFCPdWs69ly0cYupL+C3TCH6GvFmGni9S7+dHvTc3m2uky71aqe4TNBMCz3JKQDgN/Ovnn6ZLRoIeu6mdlKhSCHPz1VrSGi2zJzVG3yvaV1Ir62FC8sUKpDq2vpda9HDDxb+4Ho9ryyCoAEAtyyVtP5uXojztTje7jfflO3PPJMuxQGtZ4wUCXz44dTLAmIsCpheSwGOzpsnq1u1kuTTp/8/e9cBHlWV/X8zmfQeIIRASICEFnoLvSNNRV1xxV0VC+takCIi6qqr/kVQRAQrKoq6omJDpIn0Gop0UAghoSYhpPdJZv7fuWHCzGRm3n1v3kwmcO/37befmXPPPfd33xvmnHvO7ziEMqBHD8SvWAHv6GhXQC50CgQEAgIBgYBAoAYBEQAQD4NAgAMBnh/havR4NzeFh3eA2gDOHDUQSS2aW9zy0o3j7ydS8NmO/ZIs6fa2Tyzs1LKO0sjNR0ZBEb7cdQDrj5+65uRKxxQcoky92umGN+2K7ds5wnb6iP4Y3aE105NZUIS31+/AvnTzwIblEhpo8OjgJNzRTbpt2IdbkvH9/qMObaQAwB1dE/HBlmSsO2a/lIIcb0qjzihwTFBHe+oV1wxPDutbC2NymM/n5TOc6cZd6hbaluG8qekcj3+NCE8bOQoevTpuBCOwo0GBms937se3+45wOdTUdYEyRSjDhXDYn34eb63f7jDQlBgdieOXLkvqJy4JKpsZ0T6+VuCFgjmb/zqDpTv/QFZhkRxYmCztl1L4Wza61t6NgglSzwvNdZRxw/Nskg7ecg/ZG3PVBKMRhVu3Iu3++1GRLk3EKccMn5gYRL/yCiImTIDG17dmKpECnp8xA1nvvCOpjkoBElavRmDv3pKyjgTKTpzAqdGjJfdInAYJ69erUnrglMFiskBAICAQEAhc9wiIAMB1f8Rig7wIkLORX1aGSisiu1J9Jejm86+Myw5VkePXPbYpY++2HkT41qlpFBKbNrbJzm1LMZUBUOBh+6k0h+uSIxkZHAjqd06D7CQHWcpplLqlJl1EnkeOTWyDMFAK918Z2ez/1Rxk/+ODe4PI9IigzN4ge7s1j2Y8DH9mXLZbq26aP6Zja0wbPoAFRuhsqQZ72Z6DSMnKYXNJX3igP6uXLi7Xg0oBHA1ybIl8j4IrjgY5l3ENwvHxtr1cMNH+GwT6o01UI1ALPDq71Ms5IJ4EZ4Yr0sHltJFrG9UIDYICWNp7rgTJovU+CQcKClHpw8W8QoeOPclNG9GfEdudz83ngoxY9umZpv/pqwzc74yUcnqmKABA7wzV2VMQj541R4OybChLJcoq0Gaaw9MSlGRdcd5S+1Xjc3L+zz7+OPJXrVJDnYWOwKQkFggIGT68hh9ADh8AlRXEff45vEIdZ404MrwyKwunxo5Fyb59kvuLWbAAkVOmSMoJAYGAQEAgIBAQCDiDgAgAOIOemFvvEaDbya2nzuC7fUeY0yXlNDu7YXIQ7uvTFfckdXGY+m1aR4o4TKk9gT4+aNOkIf5Iv6hUhWrz6KZ63vjReH9zMraePKOK3mHtWuGZUYMYxhRIWbx1D346cFzyhtjZxfu2ao6ZowahorIKM5av5uJGcHZNe/Nn3DQAo65mTKi1BvECTP9uNbejbW9dqZIPXnvjIxvglXHDQeSDVApCt+1SpQC8ut0hx1PGs/boSVbGIzVccd5Sa6r1uaG0FJlvvYVLr7wimSqvZM3QsWNZICCga1dWY1+4ZQtO3347Fx8AEQxGPvGE4tp8nk4Apj1FTp6MZvPnq9KBQAlOYo5AQCAgEBAI3BgIiADAjXHOYpc2EKDbOWJV5701VAtEulX/763DkNQiRlIlEfi9tHID9lnU8EtOcyhARG1PjxyAJqEhXC3w5KzGk1Vgrc9UW8970yllT1KLZnj51hHQeWmZaPKZc/jvLxskb2Kl9Ep9TjfRr4wbUZPhsf54Ct76bZvDFnJSOu19TqwBjqjppNomKl2X5n2ybS++2XvYGRWY0KszC47sSFGe+t08Igyv3X5TTd09ZUw89+M6WV0SeDdBWRrRoSG4kMeXYcCrl7JFnhoxoOZZtTWPJ+vCEfkiry11Lmc0omjbNqQ99BDKU1JcYg7d6Ee/+ir827dH1nvv4dyTT0qu4xMbi4Q1a+DXrp2krC0BORkAEffcg9iPP4Y2QH6LUEXGiUkCAYGAQEAgcEMiIAIAN+Sxi01Tje/M79e63fk3IW/NKO/oRBz17ZZ7klRf/dItQ9GxaRRLi/9f8gEs3XVAlVvTzjFR8PP2QXLqWW6zyImjtmXE0M/batGR8gEJcXh+zBALh4qHuI7bYDuCppt/apNnGpRd8tb6baBAgJojNiKclao4IgWkm/E37xwNCgSoPSgtn7IbiJhPyTAFSk5lZjNm/DJ9pWw15jf/5pPVfFdMeilg92D/7ujXKg7P/rgWF/IKZNtra0LX5tF46ZZhkiVBF3ILMO27VTVdGWzpcuV5q7JZGUr0mZm4MHMmrnzxhYxZ/KJUax92662InD4dWQsXIvfbbyUnN3rkEcS8844Fn4DkpKsCvBwAJE4lC/G//gpdw4a86oWcQEAgIBAQCAgEZCMgAgCyIRMTrgcE1LptVoqFnACAWo46OQkv3jzUgtmfbk1fXLGe9QNXOuh29JZObfHIwF5Izc7FrB/XgsjPpAY5Vs+OHoSBrVswUbJl5vdrcDIzW2qq2efV7IPUHnDqsH7onxBnQYZIzuV/fv6NBRdcMcz37uutq7UE7emNtVuw8zR/UMSenbTWkDYtGc6v/LrRIV+CWu0o7dmiNLvBnC2fSjOIyHHdsZOyjqZ3yxjMHDnIJtcGKdqeksa6JvA8g1ILU8Bs1qiB6BHXjIlS1hAFLTLyHRM8Sum1FTCyN4c4J579cZ3D8x7bqS2mDe8ntWz9+dxgQM433+D8U09Bn6H8u0lqw17BwagqlD5LChq0+uknUCmB3EHcBik338w1TQQAuGASQgIBgYBAQCDgJAIiAOAkgGJ6/USAh9XfVTvz89bh9TtGslt43iGnL7m1TkrLv7VLO0zq3xO2nFRi33/l1w2KnGS6YX5qRH/0i692vHmDFaZb1Tu7dbRw2IkD4PU1W7jT9Wlvozu2YU4xEcfZGq7KAKCWb1OG9UX32GYWe7C2gco4Pt6+F78cPKGYY4JwfmxwbwxvF8/WclTvruT54n0OTXI8re2sdVp3B6DP5QSg6KypdODe3l0dpsyT3uOXsvD66s24pNBRN3VooM4TRGRoPi7mFWD26s2MiFLuoOf+H0mdcXfPzpJ7MNdd1+ctd59qyZenprI0fVcQBMq1MXjoULRctgy6yGqyVZ5BXQcuPPMMMufP5xEXGQBcKAkhgYBAQCAgEHAWAREAcBZBMb9eIuAqp1AKDHJiJvbtzhwZB+3fbaoxtUR7Z8NOLseG1uoZ1wyTBvZkrPSOBjmpy/cfwbI9h+32tjefT8727V0TcVePjqD6Y/Mh1faNGNgfH9Ibozu0qYUB7ZFazVHbOEeEjOSgUZs4Cj6Yt12ztUc1OQDIgaOWc7d1bY++rWK5iBxNNhHJJLWzowwHXqI6wpmI/O7v080CZ0eO88jE1pg2oh+IYM6Vg86KWk2+v3m3w1aTjpxpso9KCV5bvclhFkpCZAM8PXKg5Fmb75ee6e//OIpv9x6W7Nxgmke2xjeKwL8G9kKXmGi77yg942uPncSn2/dxtdkkvVT6QN0upJ5XW2fm6Lx5eARc+Ry4WrexvBxX/vc/1r6vKtd2m1BX22DSL5cQsOSPP5Byyy3QX+QjWw3/+98R9+mn0AYGumtLYh2BgEBAICAQuAEREAGAG/DQxZbdRwxnwppqw6kt2r19uqJ9k8aynX9rB3t/+gWsOfoXjlzIrGnLR05GmL8fEho3QO+WzTGodQuWGi9nUIu/LSfPgJjHqY0Z9UanQY5vo+BAdIhuzPRSu0MTyZ4t/eQcHr+UiS92HWCOHbVCC/HzxZC2rTChVyc0DLL/A9c098tdB9j+TDbQXqjXef/4OAxt18pu2zRre5TU4ptaDlKbwPhGDRAZEgRyQsluR/vmwTqjoAi7Tqdj26k0nMvJR15pWU1AgIIjDYMD0DUmGv3jY5kTam89cpwXb9uDrSfTGL7EozCuS3vc2a2DzUwPHtuUyFCKOj0zKw+dqHlmTK0N6Tn5W7cOaNEwwuEzT8GenafTWQCKuAHov+m8OzZtjNu7dWD/T2eiZND5Hzx3EdtT0nHg3EVkF5bUPFOmdyYmIhTEH9GnVSz3c0W2kG56FykQcuJSFq4Ul9Zkr9A7Ty3+5D6v9vZo67ypJOT+vt3tZr8owctT51A2AJUE5P38c52ZKIcQ0FBUhPRJk1gpA+9oOGkSmr/7LjQ+lkFV3vlCTiAgEBAICAQEAjwIiAAAD0pC5rpEgPqTL96218LhCPLzQUJkQ+ZotmoUwZwQ6hVOg9KwyUETo/4hQI4aOcs/HzgumYbPm9pf/1AQFgsE6jcClA2Q8/XXuPDccy7lBnCEUuSUKWg2b57DVn1VBQU4N3Uqrnz2mSzAYxYsAOkXQyAgEBAICAQEAq5EQAQAXImu0C0QEAh4FAJ0+77iwHFGFJdZUFQTDDDdNo/p2BY94poqvm32qM0KYwQC1ykC1Cng0n//i8sffuj2HXqFh7MAQMiIEfBu0sQiEEC3/gXr1+P8zJmyWxkS0WDC+vUIHjTI7XsSCwoEBAICAYHAjYWACADcWOctdisQEAgIBAQCAoH6j4DBgPx16xhJYHmKuq025YDjHRUF72bNUH76tFMcBQE9eiB+xQp4R0fLWV7ICgQEAgIBgYBAQDYCIgAgGzIxQSCgEgJGIyoLM6HP/BOVhRmozLsIo74UVcVXAKMBRkMljJXldhbTQOPtB41GC43OB15BjaDx9ocurBl0IVHQRcRBF9wYTpENqLRNocZ9CBhK86C/koaKrD9RmXceVYVZMFZWwEDPkaGaz8F8aLy8ofHygdYvGNqABvBu2BK+0R2hC4+BRush5S5GIyoyjqM0PRn6rFMwVBTDqC8DQC0g62YQbvSu+ScMgX9cb7e9Z/SdUJl7DhX0nZGTzr4rTN8X9s4YGi203n6AVgev4Ej2XeHToCV8mnSAV1D97zdvKC5G1jvv4NKrr8JQRs9F/RxRzz6Lpq+95rZnqX6iJKwWCAgEBAICATUQEAEANVAUOgQCHAhUFmSg/PwBVGQcY86+oaKoum+eq4ZGA61PILyCIuET2Rq+zXvAO7y5+IHpKrzrQC8FiMrO7UfZmV3Q56SzAJIqQ6tjgST/lv3g32oANDpfVdTKVVJx6RgK9n5Z7eR65NDAu0EcQvs9Aq/ABqpbSA4/C36c3g79lTMwlOWr+p1hCmT4Ne8Jv5Z92fdFfR3EtH9p9mxkL14Mo15fr7ZBZQUJq1cjsHfvemW3MFYgIBAQCAgE6icCIgBQP89NWF0PELBwzq6ccXCb78bNaHXwDo+BX2yvOnXs3Ljj624pcgrL0naj9NQW6HPPsmwRVw5yEil4FNz5b9D6h7pyKQvdtMeCvV95xnsjsWufxm0RNnAyy8ZxehiNKL94BCV/rYc++zSMVW5yZjUa6EKiEdB2OPzientOBogcQI1GFO/bhwuzZqFw40Y5M+tUttEjjyDmnXeg8a2bQFudbl4sLhAQCAgEBAJuR0AEANwOuVjwukbg6o/34hNrWCq2rbRrT9k/lRCE9Pwn/GKTPMUkYYcDBAyl+aDnqjR1p3o3/TIQpyyAgNbDENjxFpc7h1WFmcjd9LYH3/xbAqf1CUDY4KnwbtBCBqKWohTYKT29DSUn1qGqOKdOSxy0fqEIaD0EAe1GuvysFQPmaOJVfoALzzyD0iNHXLKEWkqp5j9+5UoEdOumlkqhRyAgEBAICAQEAg4REAEA8YAIBFRAgDlnf65D2ZndMJQXqqDRPSq0/mEIHzwVurCm7llQrCIbAUN5EYoO/4SytGQPuA3XwLtRK4T1+7dLswGKj61G0WHq9+7CEhnZJ2F/AvFvhA18HD6RbeRrNRpRenoraM9VJeT4e86gsoaQnvfCp0mi5xglwxJqG5i/Zg3OP/10nRIFOjI5+uWXEfXccw7bCsrYshAVCAgEBAICAYGAJAIiACAJkRAQCNhHgG7qig59j/LzB92XqqvmgWh1COlxDysHEMOzEKAb4eIjK1FyalOd3Pg7QoPI5CgIQGSBrhj5u5agLG2XK1S7RKfWNxjhQ6czYkA5g74/8nd9DP3l054b7NDqENB6KIK73Flv+UMoEJD744+4+OKLHhUICB46FC2XLYMuMlLOYyNkBQICAYGAQEAg4BQCIgDgFHxi8o2KALuVPbAcZWf31k/H3+zggjrfgcD2o2/Uo/TIfRPhW8GeL1GZd84j7SOjiCSQ0t5dQX5X3wIAlPofPnSGLA6A0pQtKDr0E+tq4PlDw7pDhPb7V50RQqqBEQUCCn77DZdeew3FyclqqFSsw691a7T88Uf4J9bP7ArFGxcTBQICAYGAQKDOERABgDo/AmFAvULAaERJymZ2M1ufUv3tYiwyADzr8TMaUXRkBUr+/K1eBJYo5T1sEJHfqUteVpC8FKWp2z3rbOxYQySJwT3vhX+LPnz2Go0oPPg9Sk5u9GiOkNqb0cCncRuEDXxC9fPmA05FKYOBcQNQ68C8X35xe9cA5vwvXw7/Tp1U3JRQJRAQCAgEBAICAT4ERACADychJRBg/bfzkz9n/19fapOljo3IvsKHEAeAvNRlKb3ic/kIUFZJwe4lKL94tB49XxoEJAxGcI975G/YwYzyC4eQv+sTGPUe3tddo4F/i74I6XU/X3q80YiCPUtRemanqu38VAXfoTIN/Fr0RmjSA3z7dYFhxspKVBUUAIbq7hfEnO8VHKx4JX1GBnK+/BLZn3yCspMnFevhnUhp/7GffALfFsoJI3nXEnICAYGAQEAgIBCwhYAIAIjnQiAghQC1ljqxDsXHfvUAEjYpY+V97hfTHaH9/y1vkpBWHQEWXNq5GJUFGarrdrVCqn8PHfAofBolqLoUseEXHV3pse8c7Zs6IgTED+Z2hmk/xUd/dXnrRlUPwlqZRougjuMQmDjGpcuYKzcUFyP3hx9w5fPPUbR9e60be++oKISOGYOIe+9FUN++0PgoaMdIWQHHjyPn669xZckS6DMzVd2f1s8PTV54AZHTpkHr76+qbqFMICAQEAgIBAQCchAQAQA5aAnZGw4BYvfP3/0pKjL+rEe3snzHRLXb4UOmwSu4Md8EIeUSBCoyT4Bq3g2leerr12ih9faDxjvArFbfiKqiyzBUlleTCxqdZ9p3VSCJ6uPL0/eiIvNPUIaE1DDoS1GZd162g00tMSkLRqPxkloCXqFNWD28T1R7WS3yytJ2o2DvV+oHNLQ6aHW+jH/AK6gR3Ylf3UP1ORsry2GgTApj9Y25GsNd3UOoZp8c8gvPPQe6qecZFAxoPGMGGj78MLxCQ3mm1JYxGHDliy+Q/vDDMFZVKdNxdZZPTAwiJ09GgwcegK5hQ6d0ickCAYGAQEAgIBBQAwERAFADRaHjukSg4vIpFOz61IW9yDUgx8MrqCFzPnQhTdgtavXfGtmss6Uf8+xHfZUe+uzTqCrOZg5PVWEWqsoKuWuKtX4hCO37MHwat7suz66+bIo5/zs/gaGsQB2TNVroQhrDN6YHyCnXhUY7vJ2mTgP6yykoPb0d5RcOKnZOtb5BCBs8Bd4RcersQ6GWkpMbUPjHd7KdXWqDGT7saWh9AhWu7HgakTrmbX0PhrJ85/RrNPAKiIBv087sf7qIWG6bq4qyUX7+ACMu1VMZk6HSKVv84wchpOc/ndLhaLL+4kWcfewx5K1YoWgNCgQ0nT0bEffcw8oE5I7KnBykjh+Pwo0buaZqvL3h17Ytu90P6N4dgT17ImjwYPjGxgJaLZcOISQQEAgIBAQCAgF3ICACAO5AWaxR7xAoTd2Jwj+WqV6DTGRpxBjuF9cbvs26cP945wWQfuTrs1NQnnEc+qxTqKJbZfMf+hoNvMNjEdLrPpe1cOO19UaXI8c7b/sHqjj/lI5OrRwD2t2k+JmilnQFyZ+z23b5HBcaBCaORlCn2+v0WIsO/YDi42tl2+ATlci4MFwyjEbkblmIikvE7aBs0PeGb0w3BCWOVSVjhwKJxcfXgDoR8GRW2LLaK7AhwofNcEkXiIpz55B2770o3LJFGWBms8LHj0fMggXwjo6WrStj9mxceP55yXkhI0ag5XffwSssTFJWCAgEBAICAYGAQKCuERABgLo+AbG+xyFQfGItio/8oh4Lu1YHn4atEND2JpY6DI0pRdcNWzcaUVmYCX3mn6C0Xe8Gcez/xahbBJjzv+Mjp9P+WR164lj4JwySlY5ub/fkGBbs/gxl5/6QHQTwbhSPiGEz3ft8W21EaftA1ue++wSXPBQsmLj3S1C2heyhIeb99ixg5xUYIXu61ARy/gv3/Q9l5/bLLwXRaBHc7S4EtB4mtYyszyuzspA6YQL3zTuP8sBevRD3xRfwa9OGR7xGhloFnhoxAlWFhQ7nEQlhwvr1CExKkqVfCAsEBAICAYGAQKAuEBABgLpAXazpmQiw9lzLUfLXBtkpxLY2RLd2frG9GGGW1l9hLapnIiWscgKBquIryNu8wDnCP60OfrE9Edz1LlD6vZqD7MvdNJ+VlcgZjFNi6FNX69DlzFRPNuf3uaykQdZwkSNLNhgrK5C7cR6oBEDuoPaCgYk3I7D9aNcGVZz43vNt1hVhAx6TuzW78sTwT635Lr3yimo6TYr8ExPZLb1f+/bcuisvX0bKuHEo3rVLcg5lGUROmSIpJwQEAgIBgYBAQCBQ1wiIAEBdn4BY3zMQcOJHcK0NuNA58wywhBWKEVAhHZxaN4b0/AfI+XLVKDr8E4qPrZGVBUDcFaF9J8E3um56mxOPQu6GN2UHVlxpd/n5g9XtDCvL5R2VRovADjcjqMMt8uYplKZARd7WRVfLP/iVqM2dQCn/p2+/HVW5ufxGyJAMHjQILZYtg3eTJlyzKCBxfvp0ZC1aJCnfcNIkNH/3XdkdCIjLhbrMUMB8IzAAACAASURBVODKUFFUnYmh1UEXHAm/Fn0Q0Ga4rOyeqsJMVt5RfulYdXkRkT9qNND6BMEnugOCOt5mO5uE/g3c/zVKU3dIZr8RcWz4oMkW5SimdSsyjlvw0VAgnLhI/OMHstI3jVYniaUQEAgIBAQCAgHXIiACAK7FV2ivJwio055Lw+rqiRiL6vxdMYjwr/ziEVTmpNfU7moDI+DToGU1p4BI73cF7KrpdPY504U2QdiAJ+AVHKmaTbYU6XPSkLf5HXn14VodQnrcw7gI6mJUFlxC7sa3QJ075AzKzqHMBSLhVHsoK0nQwK9Fb4QmPeDam3+rzSoJVqiZ9WEoKUH6pEmM9d+Vo8mLL7J2fBodnyN65csvkXbffZImBfTogYRVq6CL5Hs3GefGni9QkXncYfkFEcKG9H5Ass0mlXMQhwf9++Co4wP9GxHW7xFQyY75qMw9i9xNb3O98+ZBMwpuFe77GqXpeySJJXUhUQjt+y/BPyP5NAkBgYBAQCDgWgREAMC1+Art9QCB4qMrUXRsteSPF4db0eoQkDAYQV3+5pIbjvILh9ntDKVn2x2C4M+jnzbqKpG/7QMYyh3XE9vbBDHsh/b/t0tI16zXVHqbHtT5juqU9ToYFVl/MaZ91tpQxlD7Ftu0NLV1zNkwD3QzKmfUVXvOqpJcVq4gp/SDyk+olaguvLmcLdqULdq5EymjRknW2zu7kFd4OFr99BMoG4Bn8PIAkOOfsHYtArpKZ+bY5ADRUFcYf2aSdXtO6toS1v/RWk67yf7K3HPI2/FhrbOj23e6cTdWVVjc6uvCYhA+dLpF+RA58vm7PoU+62S1DeZzrtqmoRaTWi8W5KPSNhr5yZ+h7Mxui2yhmnVhrLUXCrSxtUWwmufxEzICAYGAQMAlCIgAgEtgFUrrCwJq9OZmKdlJ97ks9VmujdQmLGzQkyDHRgzPQIB+XOduXiC/Pv2q+XRzFjZ4qlucfxNiSurp6zIAUJaWjII9SyXTl62fCFd1ACi/eBj5Oz+W3UnE1e317L4RRiNy1s+B/koq90ujVgCAUu0vPPMMMufP517bGcGwO+5Ai6VLoQ2S5s8oP3MGKWPHouzECckl43/9FaFjxzqUYy0ht71/jQBUo63m8+gyvoYrxlZHDltOOy1Ui1PERBzZY0JNij4RUBbuX4bSlG3MUSd+iZCkiYyjxt4wz16xd87El1N4wNR2UwPvRq0QmjTRojSAEU3+8S3KKEOAlSO4hjxS8nCEgEBAICAQEAjUICACAOJhuGERUKMNG918UTqlq1KylZKI1ZkTccM+TY43XnT4Z1aX6yg1156GunD+yZb6FgAgfIsO/Sj7CXRVB4CSE+tQePAHeTwK5Jj1uh9+ce5nk2ffNRvegD4nnRtDtQIAcpxsbuMcCBJrP8sCGCbdwaAqLw+pd92FgvXrJZeWIgKsxbXggOuBgoZ5WxaBMlvYIMe5y50IaDuixg6b+tqPrr6dt+o2Y10iIxWsM3//qeY/YtgMy1t7ChjR83KVdJPq/MOHPW2TlNT62fKL64PQPg9K4ikEBAICAYGAQMA1CIgAgGtwFVo9HIFaP64U2OsT2Rqh/R9VnYXd3BSlt4jeEbEIHzYTGp2Pgp2JKWoiUJl3gd3+U0q43EGptOymrnkPuVOdk1dwG0wLSjkVzhnleLaiensX3kYWJC9Faep2WVtWy6GWtehVYSUlC2rZm79qFVJuvlmW2b4tWkDXqBEqzp6FPiND1lwSjpw8Gc3mz5fkApDDTdB4xgw0e+MNu9wNpSlb2U18dUtIaa4Ha14Gn6j2CB88tUa/pT6wwFFo74dsrm9d4uHoXTVUFFcTauZdYLiyFp/Dn7HA2Pp5kXLqzQMKUrKyD1NMEAgIBAQCAgFZCIgAgCy4hPD1ggCRFpWc2izrds587z6RbRA2aDLIQXPlUHKLSPbYvLFxpaFCt10EFDmmpI1uB+k2r9NtbkdXiTNY1wEAclgqrtYv8wLmyg4AlOZdfv4ArylMri7f26qiy4xE0SHPiNVuVAkAGI248PzzyHj9dS6sAnv1Qsy77yKwR49qR9doRHlKCs7PnIm8n3/m0kFCfu3aIX7VKlAgweEwGpnuzHnzJHVH3HMPYj/+GNqAgFqy1tlcPFwP1lwc5qSL1vqoFC18yFTowprZtJOVHlAgsqJEMg3f+lnwi01CaN+HLfRaZxQ4aglp/X0S1PFWBLqpw4XkoQkBgYBAQCBwAyIgAgA34KHf6FsuO7uPsSXLbs11FTh3Of+0XP7OT1CWniz7yLwbtETEiFluZRGXbeQNMIEc0vxt71X/6JY5iPQvfNgMlweZbJklhxG8Zn4ddgFQSlroyg4ASkoo6jIAoOTM1bC3qrAQaffei7wVKyTfEJ/YWFCdvX+HDrVlDQbkLFuGs5Mnc7cR5KnZp4UuzJqFjLlzJe0LGTECLb/7Dl5hYbVkrbO5eMu0zANb5gEXa31St+rm8kTAR5kE9nhiLIIFlNljw2G3fue0vsEIHfCozW4F5qUKFKgIG/i4yzrlSB6SEBAICAQEAgIBiACAeAhuKASIkCh343xU5p1TtG931mMrqck1bcpVdc2KQLuBJ+Vv/xBl5/bLRoDdTPd5GL5NO8ueq8YEJYR6xGBOP+wpQObuobQFoKs6AND+lQQAXBmQkDoTImljgdEqvZRozedqlBrpL1xg6f8lBw9Krtt4+nQ0nTvXftq+0Ygrn3+O9EcegVEvvY+mr72GqOeek1yXNwAQmJTEAhS6hg1r6Sw69AOKj69lf+ch4TMpsEfGJ1uf0Yji46tRkXUKgW1HwKdJot19m7//zFY7vBTW329an0AEdhqHgPjBtYLPVPZQVZAJbUAYSE4MgYBAQCAgEKg7BEQAoO6wFyvXAQJFB39A8Yl1ilL/pVoxqb0dpU6Nox9satso9NlHQJ99Gnl0+18mv+2fb0w3hPX7d51lcCgh1FOzJ7zc50ppC0BXdQBQGgBwZUmCFKYlJzeg8A8To7uUdPXntlLD+WZekyJ2/VOjR6MiXZp8sPXvv0sS91FHgfMzZiDrnXckTWk4aRKav/suND6OuVIy33qL6ZQajgIAFjf5/qEIH/oUqCWe1LAXAFCqT2o9+tz8/XcU2LPHb0KdaPwTBoMC0a4uk+PZj5ARCAgEBAICAUsERABAPBE3DALOOGTUSzm4+wT4xw90G15KCQDr8hbRbeDUg4UK9n6F0pQtsi3V+gUjbMDj8G7YSvZctSYo4S1wpTMtta/S09tQsO9rgJGr8Q9XZsooyQAgywPbj0JQ57/xb0IlSdlBH5UIFIuTk3FqxAhQKYCjQen/CWvWsNp9qVF6+DALKugvXnQo6ihl33wibwaAPV4B63R5yiRjjPl+IVJbQe6mBajIOMbkTCUAlMLPSPoKqskP5eiTXJBKz3YtQVnaLiYqFdijcoH8HR/Z5I6g4AERmFJXAvp3SQyBgEBAICAQ8AwERADAM85BWOFqBIxG5O34EOXn/lC0kiN2ZUUKOSYpJQBkjM3DZtbZ7THH1q57ESJSy90wD1XF2bL3KlXLK1uhggnmTgfXdJWcQa61bAgVH12JoiO/yJvuYpuVBFGYM+egnZq8DcqTlvt9I0U6x7t64ZYtODl4sKS4nACAsbwcZx97DNlLljjU6+jG3nwibwAgoEsXVgLg3bSpxbrWJHi2WPVtGmrVjcPkjFOWVw59vxRmsmnc+iRRrhYwD17xlMlQaV3R4Z9ApQO2uHUoCyAw8WYEthsp/l3iPAMhJhAQCAgEXImACAC4El2h22MQKL9wCPm7PoFRXybbJq/gSIQPmc5uQtw5lLCIk311dYPoTmw8fa2SP9ej8OD3gNEgy1StTwBCB1AdfWtZ89QWlsuorwYZnDN7UEKW6ep0e/MabVl7q6PuD3IJK9UKVPFmABCGPCUAJqxzv/8eqePHO4Tet1UrxK9eDb/WDt43GV0A7AUUKvPOM+4ZQ3l1lgOvw27Nxm/iXKgqyuLSR854/q5PobfRHcOb2tj2eahWir51sIK+iyhbgWdQIIAyScrO7KrZa808eq473Iwgwf7PA6WQEQgIBAQCLkVABABcCq9Q7hEIGI3I3bIQFZeOyjanLlL/yUjrPsy8hsshl+LVKeRkIkDP22ZK2z0ucyJg3edbtgKVJlCv8pKTG/m00U1617sQ0GYYn7zaUla3pLzqibU8fOh0u23TePXYk1NalkD66MY0pOc/4RfX21kz+OfLyJLiaWHHu7AcDoDo//s/NCHSPmr/JzFKDhzAqVGjUJmVZVeSJ6vAUFKC9EmTkPP111JLwl4AoJYjT1law5+R1Fd+/mB14LqynMmagi5VJbnI3UgZANV7s9f1xVEZmb0WjtbBCnuBHvo3ylhRCq+g2oSH1JqxNG03io+ssCgNqGtyU0nAhYBAQCAgELhBEBABgBvkoG/kbVZknkDe9g9hVNCKjW4/wgZNgUbnmCRKbXytf4Tx6hf1/7xIuU6Ond2mBTCU5ctbpA7b6FkbytqAbSUCQ6k9aODXojdCkx7gcsrkAcInbe0M8c1Sv27ael2lJJ4mPRSgCOk9Eb7RnXi35LScoTQfeds/APGl2Btq2yWnC0BA165otWIFfGJiJPdKjv+psWNRsm+fUwGAyuxs1qWAMhWkRsQ99yD244+hDQiwELW+VefNmDHnETEP7tbWF4nwoTPgFRBea136LqrMv1DLdHu1/dS1pGDXEhirKticoM53ILD9aIv5TIY6RujL4d+yL0KSJtqEhgIXBbs/QxkrvTMyGf+W/RGSdL8UlOJzgYBAQCAgEHAhAiIA4EJwhWrPQEBxKzadb3UrtmZd3L4RJW3YyEh7N0Fu38ANvKDS9H8psi13Q1p2dh8K937FslFsDo2GEXxRi7C6ZPpW0r+e9iMntVkR9pSZsOEN6C+nKJpOk+jGlBywgIQhinXInUjt2oqPrERpymYYzIOmWh18GrdFSM974RUYIVetXfmqvDyk3nUXCtav59LZ9PXXEfXMM5IBJyIVTLv3XuStWGFXL08GAE8mgWmByMmT0Wz+fJttCs3LanhaZloz7FtzQ5jzdND7x/NvlXlWir3afvNuEPY6ypiXp0mVM1hnP9QlWSjXAyaEBAICAYHADYCACADcAId8I29R8W0sOQhR7RE+eKrkD01X4CsrBdvMAFeymrtin9ejTtkEeldB8G3WFWEDHvMoSOhGuOSv30HBABYIqNKDnBdyHgLajYRvkw51bq+S/vVktDtuIpUGgyxA1WjhF9sLwd3+zljg3TnoppkY7OHlA11wY5d8F7K2fdOnI2vRIq6teUdHI37lSgR06+ZQnid1nycAQESC6Q89xGVbzIIFiJwyxaasNSeEIw4FujnP27II1N6SDRtlNtbPFk/rUPNOD+aOO73f5ecPILjreFAAoPj42uplvf0RNpA4SdpY7MmcJFCqFaR1toKUPBfQQkggIBAQCAgEnEJABACcgk9M9nQEiJm4+NiamvRDXnvrupZeLgkb25cHpZDz4ny9yVnfdnHvz8WM9Nx21ENB2e3rql0bBHf5GwtiuHJYOz/OrEWp94GJY+GfMAjETXI9jStffom0++7j3lLwoEFosWwZvJs0sTuHJwAQ0KMHElatgi4y0qYeQ1ERztx/P/J+/JHLNkckhdZtaOnWnrWWbdnPQrettHlywMMGTbbItKnVaYSDZK8geSlKU7ez9SgAEZJ0Hwr3fY3S1B0gAtLwIdNQfOI3lKVXlzvY48kw//dJKlBuWYKnQWDiaAR1up0LTyEkEBAICAQEAq5BQAQAXIOr0OoBCBAjMeuVnO+4F7QtU70btGA1le6u/SdblDqRriY184Aj9XgTrOtneQ2mH99hg6eCnjsx5CGgpN2exssHIX0ehF9Md3mLKZAu+WsDCg98J7sjhL2lvAIiENB+FPxbDbhuAgFyiABNuET8859o/t578AoJse28c5D3SbUBLNq5EymjRoHKCaSGX7t2iF+1Cr4t7L/DRQd/QPGJddcC0lRWEdkGAQmD2b81ZecPoPzsfgsGfV1IFPtusNWFptazpdHAp3F7BHe904Lckso6Ki4eQdGhn0DcFDQC2t4E/ZVU6C8T34MRupAmjBQzb8dHNWUr9rgKLLIZNFpWohLU+XaLAAWtWZa6k7XnNHGJqNU6UuosxOcCAYGAQEAg4BgBEQAQT8h1i4A1gzL3Ruk2tsudCGg7gnuKmoKOmJsdrcPTr1lNO4Wu2ggobf0mzk7502SejsyrxZ3BMmNlBfK2LkJF5p+85nHJUTmAX4s+CGw7EkT+WZ+H3Jv2miDA3Xcj5t13oWtQu0UrTwZA+N//jrhPP4U2MLAWfMbycpybMgWXP/qIC1p7BIDmk23d7jv8Tg+JQmjff0EXbof00GhE4cHloECAdctRymKjQBc59wZqf2vdklSjvfo3DbS+tH8NYKyylNXqoNX5shIEXUQs60xBgQhrfoLqPWgYZ4WG9FInG+pcYKi8tj2ODAUuoIWQQEAgIBAQCDiNgAgAOA2hUOCpCCi5GaS91PUtRfHRlezWRO7wxBpyuXuo7/LXU/1/fTgLpSn2dKtKvc21frZvj9XeO6Vr521egMqCDLVVgxw9Iuej8gDvhq1U1+8uhTnffIMzEybIXi6wVy/ELlkC/8REi7mVOTk4feutKNqxw67OBvfdh+YffQStn18tmYJ165A6fjzX7T9NpmyERo9xcHgYjSg6soJxa5ja+1kvTmfq17wngrqO5+J9KE3ZgqLDKywyB3iAZBluXj4wlhfxiFt0BKi4fIox/FPGmtSggFtQp3Hwjx8kJSo+FwgIBAQCAgE3ICACAG4AWSzhfgSUOgZkaV2zFCtzIjUI6nQbAhPHuB9ssSJDgMjSWMmJAicvqOOtCOxwi0BSJgIe2wHAxj6oGwC12GOkei4ZGsbOT04WkYHWZWcGJdvTX7yIlHHjHLbts6fXOyoKTWfPBt3Ca3x9mRhPe0HqJtB0zpxaavWXLrFgROGWLVxbIWLChDVr4N+Jv2UjOf+lZ3aylP8Kart49bbcHjeAlCFM3+ltIFJMKnurCS5odfDyD4N3w5Yov3gERn0pU+UV1AhB3Seg5OhK6K+kSfDkaOAV3Ih1GjAvU2Jp/mm7UZqylX3vGSnT4Gq7P9oHBdp8Y7rXy+dRCm/xuUBAICAQqM8IiABAfT49YbtdBJxK/+92FwJaD6sTdJUGLij1MrTvJHV7hhuN7AdjyamNIEfLUF58LY1Uq4N3eAxrCWY3PdUBglWFmSg5tQkVl46BbkeNVXomzX40hkazvtO+TbuoyzpuNKIiOwVlqTtYn/Oq0nyLH6xEoujlFwxdRBwC4gexLhDQaLifA9ZxYuN8+bdwXt6slZ5fXBL3WkKwGgGlHQAcMbC7ElsiV6Pe7tWOkutGvcwKMBqR9e67OPfkk4qBCRowAM3eeguBPXqg9PhxpIwejYpz5+zqi128GA0nTbL4nMoRzj7+OK588QW3HQ0ffBDN33+/JvjAPfGqIDnR7LmgtHnKQvMPYx1oqDRIjVFVmIW8be+iMr+6/l8XFsPq/d3dVUKNvQgdAgGBgEBAIOA8AiIA4DyGQoMHIqC0jR7V0oYPfYoRItXFUFr/r3YPefrBmL/zY+hz0h3eDMl1pCqyToI6M5ADDqPRAcQa+MV0Q0jvB5y+yawqzkHRkZ9BQSHT7RfP2RKmwd3vgW9Tvls9pQSAPD3Beey9EWWUdQCARSqzu3GjlmuFe7+qbqvo8qGBV1BDlhnkF9fb40kD9RkZSP3731G0datTyITddhuoNODCc8851GPN2l9VUIBzU6fiymefca+v8fZG/C+/IGTUKO45tQSNRuRuWYiKS0drPqJMDqq5d3bor5xB/o6PWKDVNEQrPmdRFfMFAgIBgUD9RkAEAOr3+QnrbSFgNCJn/RzGcCx3sN7Iw2bKuvmVu4Yj+eJjq1F0+GfZbQu9I2IRPmymKl0L5NQrm/eSdrQv6iefv/szVGQel3D8zbQQaVR7ahl1myKIqQsEsa+Xpe+1JKOSo02jZWzrIT3+IflMlJxYh8KDP8g+O3cS0snZen2QVcLzYd3iU19agvULX0Cjlu3Qc/zDbNtlhflYPfcptOozDJ3HTkB22klsfP9VlBXlY+BDMxHXvb9T8LD66V2fWjhlTinkmFxfSAPzV63C6dtvh1FfnRXkquETE4N4Stsn7gCDAfnr1rHsg/KUFFlLBg8dipbLl0MXESFrnrWwddaaV2BDhA+bUYv9n0pJCvYvQ0j3CaDvX0fDouzEjPTPHS0wnQJDTBYICAQEAgIBlyIgAgAuhVcorwsEqM1R7sa3QE6n3BHYfhSCOv9N7jTV5JXV/wOq3ejYuIlytDmeDIDy8wdQsPd/Na2g5IBlrw2VlA6lpFi29Wrg16I3QpMecBgEUNoBQOkepTC4ET5X1gEgiPU714U3ZxAV52bj19eeROsBo9F13L3sb5dTT2DtvFnod/9UxPUYgE0f/B8i49vj4rE/4BcchkH/muU0vNVBsU9RkUHdARxlwzi9lIUCCoD4NuuCoM53Ms4ATxty2feV2u8bH4/ol15C6bFjyPvxR5SdPClbFd3+t/jf/xA+frzsudYTqFtE7sZ5oBv76qFBYLuRCOpy7d8jU3C2qjRPsuSLeADytr0PKrdi5JCGKuhz0hhTv+rlYk7vXigQCAgEBAICAXciIAIA7kRbrOUWBMrSklGwZ2lNXTnvou7sDW7LJmJTpsCFeaomn+0aqHWjI5c7IajzHeyW3t4oPrEWxUd+kX0WJn1yf6yyNlt7loLSrB2XGPAhW2OHVofg7hPgHz/Q7kQlt9GkTM3sDXm7qt/SSvkyvIIjET50BrwCwhkA5s5+y6Qh7G+pyZuw+aPZGDb5ZUS364rfFjyPdkNuwendG9GgeSt0u32iOuAZjShJ2YziIytlc0c4bYBWB9+o9gjudhcoCOVJQy4JX13ZHnLTTWixbJnTt/8m+4lMj8rXiFyPBnGiBHW4Bf5thkGfnYrCvV8ysj2pGn76HszbsggVWX8xIr6QpInI370EVNolAo519bSIdQUCAgGBgOcgIAIAnnMWwhKVEFB6E1vX9f9KCc3UDFwQERXdnvMMh8751VZXVKNdq/80j3KTjFaHkB73sDR8qUEp/1TrWpH5l0tuVKV+OCu5jWYBACo7Gf6M1PbE51YIKO0A4N2gJSJGzKrJ5jAFAAY8OIPd9tPYsfRtpCZvxqgZc1hpwN7lnyBt3zboy0sx8MEZaNapl6rnQQ5b8bFfUXJyk93WcKouaK5Mq4MfZQR0Ge9RGQElBw6wUoCKdOIh8bzhFRyMVj/9hOBh6hHGUhZA3tZFqMikrBDbg4IC5ND7Ne9hV6bo4A8oPrGOkfyFDniUcZ8QpwuRT4p2sZ73LAmLBAICAYGAuxEQAQB3Iy7WczkCStPo6/omtq6JC4mUjLWxy7vAdUaOiAeLjq5E8dFfnXP+mRV82Q3mN15cxisR0mgR3OVOBLQdYXO2CAAoAVX5HKUBM+tyGesAQGlBHlbNmYbSvJyaAEBlRTm2fDyHBQFohDdrgZLcy9B66XDTtNkIiYzG9s/m48Kx/WjRaxA6jhyPDe+/gu53PIDinCwcWbMco2e+gdwL6dj26ZvQenmxeQ3jWlsAQEGs4mOrUJq6QxZhpXIUr80kxzIw8WaWdi6n+4Uaa9vTUbhhA06PH4+q3FxXLqNId+SUKWg2bx40Op2i+fYmsTT/LYtQmV/7e1jrE8gykRx1DKH5uRvmoao4m7WEJCLBmn9bZARUVd2UUCYQEAgIBAQCHoWACAB41HEIY5xFQK4Ta76eanX0CjbB6j83vHGVdV+eArUCF5Qumrf1PW7HwyeyNcKHPV3LWGfT/s0VWhO22UKGnP/8HYtZy0JX11L7RCUifMjUWmZQb3cWPCnIkHd4gLiRk41Y9QTFHQA63orADrfUrGodADh7cBf2/bAEVRXlGPzIsywDoDQ/B2venInWA0YxLoBNH85G5zF/x5l929B20BicP7IXl8/8hYR+N+HPLasw5NEXsGHRi6xU4OS2tSjMuoT+D07DjqULa+ZRSYEp48AaApYRcHwN669uKC9UiJCSaRr4RLVFaO+HQBlRdT6MRlz58kucfeQRGMpc2zpRzl6D+vVDy+++g3d0tJxp3LJ0/iUnN6L83H5UFWWDOoXQjX9Am+GS51J6ehsK9n0NjZeO1fp7hzdHDgUECjNhj1iQ2zAhKBAQCAgEBALXBQIiAHBdHKPYhAkBZwgAg6wcA3eiSuRMeZvfAd0Ayh1qpXTK7UBgizDRup+13L1Yy/O0yFMv20DaWntZD0rr0WlFHiJFacv4JKglYuH+r0HtGOW0ROTRrvUJgG/zHgjqdLtb+osr4lywcQNakHmB3fh3v+NBEAfAhnf/iyZtu+Dk9rXoNu4+tOw1GAdW/g9nD+zEyOmvI+Ovw9i+9G00adsZhZcz0OeeJ7Dpo1fR959PIvdiOgsGDHjwaax9aya63zaR8QacO5zMIPTy9kFM5yQ2b+hjL7DMAUeDasHpnSr583dUFlxUldfC0brEkxDW79/QhcfwHL1rZairy7ff4uxjj3lEJoBXeDhaLV+uauq/mgCaAmP0PoYNnoryC4dYMIlKsdRqLaimvUKXQEAgIBAQCLgfAREAcD/mYkUXIiD3FrvGlDpOjZTrfJtDqFbnAjmlE7bq/1nq6ab5jGhKreGozIDWILK/guTP3VY3bfpR7d2ghcUW60MAwKIlmFoHZEOPLrQpwgZNrtW+TO0lKeOCAhlyhq2AEqX3r1/wH5SXFCKkcVOU5GZj+OSXsWPpAtYhoFHLtkjbtxVDH38JjeMTkXHyCNa/8wISh9+GFr0GY+/yj3Hx+AH0/sdknNq2Gn4h4WjYPB7HN65gpQKV5eUY8u/nkHv+DDZ/8aFY6AAAIABJREFUPAedx96DiGYtcGLTSgx55Dl4+wdwbYE4D6hFKNWHG6tc2yKPDNL6hyGs3yOSreZ4jDdWVrJa/vIzZ1D+F3F0AH7t24OY+L2bNJFOozcaUbh1K9Luv79OOQGI9T/2o4/QYOJEjymTsMbfPDOG+GGMBj0LHNF5hg+eCl1YU54jEzICAYGAQEAgcB0jIAIA1/Hh3ohbq68dAOQ43+bnylLke93vsCaU5zmoKsllLah4nXdrx9xVNfiOyhsoWyJ343xU5p3j2eI1GY0GRARHtc4+0R1Ze6yiQz+h5NQmSc4CeyUJnh4AUIyVPGRrpP1iuiO0/78VzpaeprTkwl5AiW7otyyeA//QCAx99D/Mcc86fQK/L3wBOl9/9J84DdHtuzHDDJWVzOk/sfEX9t+t+o2AvrgY54/sQZvBY3F61waENYlFYINGuHB0L4Y/+SoiW7Vj8/Z8txjHN/wMv6BQ9Js4DbFd+0pv1kqC3jVK8y49vd3lWQHOBgEq0tJw+cMPcXnxYru393SjHn7nnYh88kn4JyY6dKwpgJD+8MMo3LhRNm7OTiDnv+ns2YicOlU6YOHsYk7ML790lJVEWWT4aHVgGW4OOrY4saTNqRRYO7FxBY7/voLxYBBfRpN2XdDnn5MlM1/UtkXoEwgIBAQCAgFLBEQAQDwR1xUCSuuCiS3ZvDe4O0FxpmzB3o20XPvLLx6uYYnmmWtd/++qNHxH5Q0mpms5df+srVbn2xHQ2pK5m5eDwRUBAHtcCjznwCtTmrqTtRAztRfjnadUjlqPET+E1i9EqQqH8yrzzrPgj9z6eLr9ZHb5BLrELncrpbruomOrUH7uD5dlwdBZUio5BU94h7G8HNlLluD89OmyavdDx45F9CuvIKBrV7uBAENpKbLefhuXXn1Vlm5e223JkfMfs2ABGv7rXx7t/Jtsp04uRdRasqyAcQYEdbiZpf+7a1C2y4b3XkZ+xvlaS/qHhNkkwHSXbWIdgYBAQCAgEABEAEA8BdcVAvWxBWDJyQ0o/OM7ydtnWwcllSLPe7glJ9ah8OAP3CR65mUHrkwtt1feQJ0KcjcvAN288w5y/olB279lP5tTeGrKXREAcEcbwILkpShN3c4LldNy1c/lDHgFNXRaly0FZef2o2DXEhirKmTpd0ewRZZBKgmbSOPI8SOeBzlBMR4TiHWeiAF5ugMYiopw4fnnkbVwIY/qWjLkbDd58UU0fuopaP397eooT03F+aeeQt7PPytah3eSd1QUYhcvRujNN3Ptn1evJ8sZDQakH9iJExtWID/zPHz8A9Fp7N1olTQUGq3WoemFly9h7bxZKMiy302mWYceGDb5Zeh8fD0ZBmGbQEAgIBC4bhEQAYDr9mhvzI3xOHE2HengxogYNoPVSbp7KE3/JzvV6gCQv/MTlKVXE5VJDYuyA6MRuVsWouLSUalpsj93VN5QuO9rlJzaLMPR0cC/ZV/WP9ve4Kkpt5cp4kwJgDtupZ15xmQfHJHdufh9khuwMu3Bv2V/hCTdr2RL9WOO0ci6YRQdWVFdGmM0qmI3vYvBPe+Ff4s+DvVRrT/dzF965RWn1w0bN4453rrISPu6DAbGDUBruqIsIOy229Dsrbfg27Kl0/upLwpK8q5g25J5jMzSfGg0GnS97X50veUfdgMhFSVFWL/wRUaU6WjofP0YoWZU6471BRZhp0BAICAQuK4QEAGA6+o4xWbqWwCApTJvWgBDWb6iw7PXlk6OMt70d5NOSikNH/oUdCFNWJsy6jHtitRye+UN5n2uefcp5ZDyOvDEjs5utgPCLZbmnW/LXns6effGI8cT3ODRwyujVmDK3npKMxqCOt/h1jpoXrxcIUekgYUHloOIUdUIBHhHxCF82AxQJo29ceWLL1iNvlGvDklhyE03Ie7zzxlRoMNhMKB4/35kzJ6N/FWrnF7fv2NHNJ07F6EjRwISN97mdpEDTISQ1EoyM+UYKoqLUFZ07bvdS+cNv+AwNIiNZ/wPzbv2hV+wB7RbvLqJoitZ+H3Ri7iSnmITbkrfHzVjLiJiWtn8/MCKL/HHz0stPqPOF/T8VVVaPhO973kciSNud8WjL3QKBAQCAgGBgAQCIgAgHpHrCoGc3+eCUtLlDikHUa4+XvmSP9ej8OD3itL/aQ01bjSrii4jd+NbIMeaZ5icO0q/5iHho3Tw4G5/Z6rzibG/ooRnGbu3yLJLJjRaBHe5EwFtR9hdl5cDwW7AhVqVrZ8D/ZVUrr2ZC6nF4+BoYaWBMdmbuTrB1an2SjIa7JVvKN2jrXnkdBf/9Tv0xNRfWV2eQGUQ1B6RerhrtDo1l+PSRZ0SiP+hsiCDS96eENnOsgBa2iYuLD99GqfHjUPpsWNOrWM9OXLKFDSbN4+79r4yJ4eVBVx84QXoL17ktkXr5wfiIGg0eTKC+vXjXs+ULn941TJkp58C/TfvoHR6aieZdPejiIip2ywDIu3bsOglnD+6z6H53SgLYNy9tWTyM85h9dwZoAwC0wiJbIpRM+agMDuDdc6oLC+r+azDyDuRdLfriEJ5z0DICQQEAgKBGxEBEQC4EU/9Ot5zfQoAsJv3jfOgv3JG8YmocaMpt3WiX2wSQvs+jJK/NqDwgGPuAro1JDZ4CgLIvSW3Vxsv1/nzCmzIbi4dkZgVH12JoiPVrO52h0QgQfEtuxtaUDrTZlLJw+kX1wehfR5UMlVyjqGiGIQ18UDIGS4NtBiNKNj/NWPmh6HSpln0/IX0eQg+jRLkmK2KLGXoUNlMaeoOxcFGMsRudwejERlz5+LCs8+qYq+5EuIEiP/lF4SMGiVLd+733yN1/HjJOboGDRD72Wfstl/j4yMpbxIgR/908kbs/2EJ6ObcmUGBgHZDb0XP8ZPqrC7+0K9fY/+Pn8EoUTbSvEsfDHviJcbqXzOMRtbh4sja5TV/opKB/hOno/XA0SgvLsSaN5+2yCxo2Wswhjz6H2dgE3MFAgIBgYBAQCECIgCgEDgxzTMRqE8BgPLzB5G/6xPF7N1q3WhSS7GCfV/bdVysT5raSfknDKl2wvLt37BZs4erEQCQm63AnBYOZ5TnhlwXGl3NIO8bZPPh59Fh760JaD2UERS6aighTXTGFjUCU/bWV/IMkC5XlloUJH8O6rQgRb5X173Yi0+sRfGRX2CsUpaiby9Tim7aU8aNQ8k+x7fHSp+phg8+iObvvw+NLz9pHLUMTBk7FmUnTkgu23L5ctaKkHcUXcnElo/nSta68+ozyUW374phj78EnwDb3zFy9fHK27q9j2rTCYMmzcLWT+bi0p+HalQ1TkjEyGmvw9s/oOZvRPi3es4MFOdervlbaFQzjHlmPgLCIqAvLcG6t59F5qlr2SFdb/0nut1un5OF13YhJxAQCAgEBALyERABAPmYiRkejEB9CgA44zDSEWi8/RE28HH4RLZx6kS4br+vrmAi5qO+8o5u/6lOOKTnP+EX17vGNrntDm1lAJSl7wE5W9wODOftulRNOQ8JmtIWlASQq2vmaQ1nnT/eh8wReSOvDkdycjNWTLpchXH5hUPVgTz9tfRmR/a7OtgjhbEzLTvtfefkfPMNzkxwXQDLr107xK9aBd8WLaS2V/O5obgYaQ89hNxvv5Wc03jGDDR74w0uln9Kkd/68RyUFjjuQEK3+v4h4Yw1v7yoAJRizzPi+43AgIlPQatzU7mI0YgdXy7En5tW1pjnGxSC0U+/iQbNW+GPnz7HgV++chgAoJv/Pd9+ZLG9TmPuRs/xD7O/2QoA9LjzIXQe67pnhgdrISMQEAgIBG5UBEQA4EY9+et03/UlAOAs+R8dnz1GerlHKycQQWnUoQOfQNGB5Q5KFzQISBiM4B73WJhCpQ551LqPlwOAtZJ7Cl5BjWr0yG3zaE5Y6AgXh06cRouANsMQ3GW8QwdBaWs6dpaE6wAK5rSWe3yy5OkMig7/BP2VNBj1pbLm8gqrFZiyt15ZWjIK9izlDwJdVaQGYaYtm/K2LGTM+7zDHW0fHdpiNCI/+TOUndktmbFQS4+NgJqhpATpkyYh5+uveSGQLecTG4uENWtAgQA5g0gBqSWh1KCOA3Fffgmv4GD7okYj/tyyCrv/914tQjuaZKrnTxxxB5q06WxxQ06fGyorkXvhDA6t/gZp+7bZ5Qqg1PmkCY+C9LhjXDl7mqXnU5DCNOK692fp+ZTmb03sZ50BQMSHa96ciey0kzXzrVn+S/Jy8OvsJ1F4uZqHgvSOePIVNOvUyx1bFGsIBAQCAgGBgBUCIgAgHonrCgGlAQC1nGleMMkJKz62Rv4PcLMF1EppllO7Tg51YOJYFB38wW7pAnUHCB86vVZLRdm399DAN6YrQrrfA423HyouHasmEZThuMppsVd+4TAK//gGVUXZV89FA6/ACAQm3gz/Vv0lj1ZuhoOlQg0CE0cjqJPnsWKzYNXG+TCUF0piwH7cm3WJ4JogU0hOxoq5ajUIM61NVXLmdR4AABh/Qi4F40od32LbOhrr8g45qfakzzsqCqFjxqD0xAlWMsDTMcC3VSvEr14Nv9byAmTUESDl5pslnzCeDIPTuzdi26dv1nL+yWFv1Xc4evztIQSGN5RciwSupJ/ChvdernGIrSeZp89zKXRCaO/yT3B49Tc1Gsg5pxp/qvWnYR0AsOYAyDh5BOvmP2tB8EddDiiDwDewOqByOfUE1s6bhYrSYvbfVBYwdtbbCGnc1AnLxVSBgEBAICAQUIqACAAoRU7M80gE5Nxmm2+AHMzQvpPgG93J5ftS0sbOllGqdC6QyV5Pa3r5h4KYxW0NxhTefQL84wfW+lhp73YLRdTWXMN/RErY6IkwjerMvQIiHLY8q2WFTCyt50txDPDvWl1J3g4JplWJ+4FxJfiFqGvIVW1K33FX8BIoyUbwhAAAQZm37X2Unz8g+4yscSzavh0nhw7lcuSDBw1Ci2XLatr6VaSl4cJzzyFn2TKHdoTdcQdaLF0KbZC82viSAwdwatQoVGY5Jumjm/+E9esRmJRk0w5q6Ucs9ua35CRIDm7/B55CXLd+XOUD5srt6SQZCioMeOhpJPS7Sfb5yJlAZQyr5kxD/qVzNdOsgw9bFs9Byq7faz63Zu9P/uZDHF33vcWybQePRb/7p9X8zbpEwCaRoBzDhaxAQCAgEBAIOIWACAA4BZ+Y7GkIKHUOwFkrrsZ+1bj9JzvUCADIJebzComCsaIUhrJrva3NMSGHO2zQFGh0tdm0namRV4o7DwGgUt225hXuX4aSkxuVqaQuA13vYuUGnjTkOrlKgi5y9qsky0ctwkxrO+WWpNB8UxcNOXt2hazSgJx1ACB7yRKkP/SQpIn22PyNlZXIXrwY56ZOtRlEoHmtfvqJteiTO+RkJ7T+/XcED6v97hVevsRur4noznwERjTC8Mkvo2GcvKwEcx22audNn7dKGorBjzwrO7AgB6OzB3dhw7svw1B1rXOF+bp0Y7/urVnIOl1NpEiBiSGPvYAWPaoDvLZq+61liPtg/YL/4OKJ6mCTu4IbcnAQsgIBgYBA4EZDQAQAbrQTv87364yT6Q5yrqrCTORuehuUBeDs8G7QEhEjZjn1A1FuAAAazVWic7qKtxwsi6LPw/Bt2tnm1uSXADiLEF8HAOdXuaah+rZ8MYx6PsIv67XtlU+oaaNcXXLfKVcGXWQ/r1c366oWgEoCjtRFI7DDLXKPQXV5pe+jdQDg4gsv4NL//Z+kfQFduiD+11/h3dRG2rfRiMKtW5F2//2oSE+30NXkxRfR5IUXoFFAileZnc1KAIqTkyXti/30U1C3AfNBjvGOz9/Gye3rLP5OJHkjpryKxvGJNX+ntoApO9dj34+foSQ3G146byQMGIVed02Ct981xnxzRQWZF9gNPNXIW4/IVu0w8qk58PEPlLRdqcCOpW/jz82rLKb3vudxJI6oLkWyTt0PDG+EMbPmISSy+gxzz5/B6jdmoKzwWkDYLzgUY2bOQ3izasJG6xIBd5Y3KMVFzBMICAQEAtc7AiIAcL2f8A22P7m3lebwuIol3HwN6sVdcmqzU7X/Jn1qpBJX5p5lAQli9Xd2+ES1R/jgqXYDEkrZ252xy5XOqC27WH360ZWARC9t+3uyTaDoDAbOzpXqkGCtX0mqvT77NEr+2oCq4mz4RHdEYPvRoHIS6yGXj8A038sGoaSzuDAHaMObdsthbOvXILjL3xDQbqQayzulQ60AwIVZs5Axd66kLZReTwEAXUP7dfL6zExcfu89ZH/8MbxCQhD17LOImDBBVvs/c0NkBQAWL0bDSZMs9nHucDI2LPqvRd0/OfaUnt+q91AL2WPrf0Tysg9gNHv3pW67rW/YzRUGNYjEzc8v5OYVkDwAK4Hy4kJG/nclPaXmE2rtN2r6HETGt2d/s+YHaDNwDPpPnFbzHX9y21psWzLPQrN54IICKJs++D+k7d9eI9PttvvRddy9cs0V8gIBgYBAQCCgIgIiAKAimEJV3SMgl2ne3GJXM7FXZJ5A3vYPYeRkwZdCU40SALUCANT2j93+N+ti12xDRTFzmIiAzF3DnQGAsrTdKNj7lV1yRN4922qhyDvXFXJyasXlptpT4Klg92cov3TELGiiQWC7kQjq8rda21HaaUEOGaQcDOWWI8jFR44tcmVLT29Dwb6viZ6ee6qtFo9qBgC4DeEUNBQVIW3iROT+8IPkjKhnnkHTOXNq5Gylt9OHrfuPRL+J0xiTvWnoy0rx24LnkfHX4VrrOHJ47a1BSlwdALC+3ac1gxtF4ebnFjKSPip5WD1nBopzL7M9WTP709+s+QHob/F9hmPQv2axOZT2T9wJleXVLTLDopuz7AD/0AjJ8xACAgGBgEBAIOA6BEQAwHXYCs11gIChrKDaySyobjckb7iOid1YWY7cDfOgz0mTZ5IDabUCAOTEGCsrnLLLu0ELhA+dYbP231yxWvwHvMa6KwCglvNv2hcR6IX1fxSU5VGnQyaxIXeqvdGIkpTNKD6y0mZ3Aa/AhggfNgN0c28+Sk5uQOEf3wFGgyxYXMVLUJ8DAEr4C2y1eOQNAOgiI5Gwdi0CunaVdXbOCMvJALAOANiqjw8Ia4Axz8xDaFSMhVlFV7Lw62tTapxl8w8HPDgDrQeMsrmNugwAHFv/E3Z//Z6FXU0Tu2P4k69A5+2DPd8tBnEUmAY59gMemlET+LCXvWAqIaDa/w2LXsL5o/uYCsqG6D9xOloPHO3MkYq5AgGBgEBAIKACAiIAoAKIQoVnIZC7aQEqMo4pMkoNp7rWws703XawC61vMGu3pwtrpmivNKn46C8oOvqrEynr1P9ah+Ce98K/ZV9JO1gHhE3zUVXomJVbUhGngBplElJLlZ3dh8K9X4EyHNQcRLgYPnAyqN1jXQ25Nfc8rSmrinNQsOcLVGQet/vc2evKoZRk0VWBoPoaAKCAX+7GeaCMKTnDVikFbwCA1mn+3nto9NhjcpZ0SlZpAMCauM5kRKcxd6Pn+Idr2ZSVchxr589ipHjmw8vHFyOnvoYm7WxnRjkqAXApB4DRiM0fvY7TyZaEpSb2fuube6r5HzVjDoIbNanZni3+AsqKGPHkK2jWqRdObl2D7Z/PrymJaNahB4ZNfhk6H1+nzlRMFggIBAQCAgHnERABAOcxFBo8DIHiY6tRdPhnhXX29tOPlW6TasKLmZMt79ZSaj1nWxfSrXX+ni+AKr3UUg4/l9u+riw9uTpVXl+dFurKweOQOrN+aepOFP6xzGV7IYcrtN8joAyLuhhya+4d8mjQrf/JjSg68rMkXvZS5eWUI5jjpYSXgAdv+SSAnsEBUH7+IPJ3fSK7XIUF1IbNtOD5oHr99H/9iwcuBA0ciJbffgvvqCgueWeF5HQBaPKf/yD61VfZkrZ621sT4Jnblpq8CZs+fK2WuVL97h2RABLT/tDHXnCK5NUefo5u75t36W3R9cAe58GlEwexbsHzqKq4Rnhq2m9lRRnWznsG1GaQhn9IGEbNmIuImFbOHqmYLxAQCAgEBAIqICACACqAKFR4FgKUZp+3+R3FxHZ0sx464FH4NEpwemNqp4ZbGqS8ZEFNu5R0TyC2/ILkL+y2E3Qa+KsKXFZzbTSC2PGLj/0Ko5MBFKm9UqAnqONtIJxZFwY3DrnEjT5RiQgfMrWWhXTrn7/rY+gvn+YKzNk8N5nlCCYjbNWtqwWhkjR6KbJMtWyzp0d5OZLt75v8VasY0z7viFm4EJFPPOGWZ7nkwAGcGjUKlVnSGUfmXQCsye9ob9YEeOb7Tf7mQxxd930tCBrExmP002/CNzDYJjxn9m3FpvdftSAONAmas/HzYssrZyvwQCn6vf7+CP7auhp5F88yVRqtFt1vn4jOYyfUOi9bJQShTWJYBsD2z9+u4UOgrIABDz6F+L4jeM0TcgIBgYBAQCDgYgREAMDFAAv1dYAAOQob3oD+8jV2Y7lW6EKiEDZ4aq0aZDl6qF656NBPkrdsRPpWXYNfu7We1Hq8tffmenjtklqbPneGOJEI4IgToCx9L4z6UonlNND6BQNaLQwl1bdKvMMvpjtC+/+bV1xSjhyogj1LQan/ytn+JZexFNBo4NO4PUJ63QevQPcRaMlliq8VDDLV+h9eIatEQusbhPAh06ALb16DQ1VJLktbl1s+YqtuXSb6dsWVEumxkpkWfdQyg1+PE+VI9t51OU42GeoTG8u6Afh36MBvt0LJ3O+/R+r48Vyz4774Ag3uvddmb3tyYoc98RKad6l9ZsR0v+Hdl0GcAdaD5GmeOWGgScZQWYmN77+C9AM7a81zlG3AtRkJIVu39xQA0Gi0MBiq2GxHzj99bquFYFSbTvAPCceZvVtqLIjvNwIDJj4FrYI2jmrsVegQCAgEBAICgdoIiACAeCquSwRK/lyPwoPfO5V2T+njYf3+DV24JeGTFGDk2Bb+8S3IeZJK+yfn3z9+EEpPbYaxSj4RH6u/7z4B/vEDpcyC0VCJooM/VLchlMH87UixrZRgSUOsBYxGVGSnoOLSMeivpFnYpg2MgE+Dlqy7gNY/DHJb0rEfsj4BCOv/b/g0bifbNOsJVDNdsHsJN8mkRutFv6TVyxLQ6uDXrAuCOt0G4qtw1SA+A3omS1O2oqqkdo9y2+taprezWv/kz1GR+afs4JYt1n6lHSu0/qEIH/oUdCHX6pfVwk1pthGRPIb2fViVZ5J3L+x7ae9XKDv3h+zzoDXsZS5UXr6MlHHjULyrtgNsz7bgQYPQYtkyeDdR/0xMaxorK3F++nRkLVrEBVHrzZtBdmWnnWTp69QmzzSCGjTGzc8tQGBEo1q6bLXTMwl1GHknku62HXw8vXsjtn36pkWLQdM882yDgqyL2PXVIpDTXlWpR3jTONw0bTbrEmA+jAYDjv72Aw6tWobyogJQS7+BD81EXPf+LMhAa5nviQsUG0KUzj98yqs4tPLrWkEPrdYLRqOhJqOBAgKUEeATEITcC2lsTvqBHSCOhYDwhuh775OI7SrNHVOUnYHjG1awdoJFVzJBe6XShODIaCSOuJ21ZPT2C5Dc0qU/D2Hvd4uRnX6KBW9ju/XDoH89W4uXwGTruSN7UFFSxGzt848nENetn1syVyQ3IgQEAgIBgYCTCIgAgJMAiumeiQD92GXdAPIvOmWg1icQgZ3GISB+sOQ//ORgl57aguJjq2wym9syhH5UB3e9C7mb34ahNF+RrTzOBHNc936Fytxzin7823P4yBENTByjyG4lk5SywDub0cGcpwPfsWwFOcETXVgMdKFNqucpyPCwi5FGA11wFHyb94B/y35OZaqY1qB6/9LU7Si/eBRVRVmysxs0Xj4I6fMgKOOiNGULiujWv/yaE8V93hoteycC2gyzmCI3G8E0mc4+fNjToPdE7aGUTI/scGdpR/mFwyjc/zWIhFPJcFRKI9fRNq0fNm4cYhcvBnUHcMUoP30aKWPGoOzkSUn1PjExiF+zBv6JibDV297RTX7u+TNY/cYMlBXW/v621wEgM+UYa49Hjrr1MK+XJ51r35qFK+SwXh10U09ketaOM/EQbPl4LigjwTSoBSEFIey1KJQExo5Ar7sfRdrezcg6fcKuChNxoF9wKHYv+wCntq2tVeoglelAXAV7vv2InQk5/fYGBWYGPvQ0ott3sytjTWxIgo0TEjFy2ussWEKDAhN7l3+MExt/qbUetS4c/fQbLAAjhkBAICAQqO8IiABAfT9BYb9dBIqPrrzKcO88+R7xAvjF9oRfbC/Guk839zSqirKhz05h6eAVWSc5UtmvmVtzMx3Z1umSBfqB7hvTHQFthsOb0qY1GhCDe/mlY6A0Zf2VVNkOndSjRWnaYYOnwDvCfT+IGCndpgWKuAPIEQzp/aAsQj1y/CmgU5q6Q9bZEnam7Ay/uCTkbVkEqqd31aA0d7rh9m7Ygp0HETNqvAPgFdTQckmjEZWFmTCWF6Hi8ilU5qSjMv8CKouyZQU2bO2DngcqtaDMgbJz+5U9bxoN/Fv0RUiv+2sF3IhzoejQj7IhdHUnCGdbW3oFRMA/YTDjeDB9r8jepI0JFJAkro+SE79dzViRX2JkUuvTpAPCBz1pNwhasHYtUm69FUa9PELRkJtuQuwnn4AccLXH5fffx9nHH+dSG9CjBxJWrWLBCFup7T3ufKi6Dt7GOH94D9YvfNHC8SYxcipHTZ+DyPj2NbPIiT214zckL/sA5NxaD3LukyY8isQRd7CPbHEEkEM9ZuY8hDe7RgxqrwyBAhBNO/TAr689CWpVqMaorumfgf0/LrGr0zcoBCOmvIrghlHY8N7LoC4Jtoa9YAbJ5mecw++LXqrhI5Cy3bRm4/jEWqKEz6YP/o9lEJgPc6JFuuknWy8eP2B3qWGPv4S4HgOkTBGfCwQEAgIBj0dABAA8/oiEgUoRYFkAG+ejMo9uvT1taFjbvJAKvWMKAAAgAElEQVSkicwwJWRidb0jVdL/5W7CaETuZmrzaPsHpaS6qyn0gYlj7bZPpBp/KkcoObUJ+uzTCtP3NfBr0RuhSQ8wp4luXvM2L+AuHZDchwcKUACAyh0MZbVvNXnMlboRV9wCMDaJpdu7alQVZiJ309uKb9dr7NJoWctH36j28G3aGbqIWFAGEveg4E7+RRDBJv2Psn3oWXZ2aP1CETbwcYeBM/3Fi6wMoGRfdc93OYNu3WM/+wyBPXvKmeZQtuLcOZwmew7Yd+bMFTS47z40/+gjVMFY67bcvLWdrUVtkeGRHN1u3/z8OyxVn26Wzx3ajQO/fAXKGLA3LOrl7bTqs0UsWJxzGb/OnsrS403DZHfjhA5Y9/azyDylrDWuta2UeUBZBeSc2yopMHUNiOnUiwVGMv46bHe/9gIAhZcvWXQi4H0wQqOaYdSMN2qVR9jCh3SaiBZ5nH+SFwEA3pMQcgIBgYCnIyACAJ5+QsI+pxAoPbMLhXu/VOjEObW0w8nWKemUPZC/7T0YKiz7SLvOAuc1B7YfhaDOf3NekUwNrPUenamTPAaUNUE35+R0aTReMOhLmBPHCAmNym9LaTs+kW0QNmiyxY0ukdflbl2EqoIMmTu+3sU10IU2hX/LPjA4aA1ZzRGRqj4YWh20Ol+WLeET3QkB8YNAvAFyBnFrFJ9Yp26ZBxlAxGze/tCgmgSTnHHzYSjLh6GskL0Lajj7tfZspxyjlpzRiEuzZ+Pif/4jB7YaWa2fH5rNn4+GDz4Ija9zfeKpJOHiiy8i4/XXuW2JWbAAkVOmoCQvB7/OfhKFl6+9o9Y37lRHvu/7T1BakMva2lF9+pWz1N3CctCNdFTrTsg5d7qmbt2eQeQIJ/S7Cf3un1ZDlke2rJ47HfkZ5y2mtR08lsmZD1tZCOZ2nzuUzFLbWdaBESgrzKvFPaDz8QXZbG80aB6PhP4jWelBdtpfzEG3zmIg57/3Px5ne9m+9G2k7Fjv8Ax8/AMxasYcNGp5jZ+FyBG3fvIGTidvtDmX7NTqvFltvq3Raczd6DneMuBnC5+atVu0xY4vF+LPTSsd2url44uRU19Dk3ZduJ8rISgQEAgIBDwVAREA8NSTEXapg4ATrNfqGFBbC6X5hvT8J/ziel/70NmbbVcZa0cv3daG9p0E3+hObl4ZrGNC3pZ3WMmFJw5bzr/JTrqVzdvxoWwme0/cpyo2abTVaozOl+moYg8p0epYOn5wlzsleT9Maypvraea1eor0mjh32oAQnr8gwsHOTX39owNGjAAzd56C4E9enCtWUuP0Ygrn3+O9Ece4S5H8AoORsL69QhMSoKt9njBjaJw83MLQT3uqa/9qjnTkH9JvawycmhNtfrEvG8atpj66TNbvAK22hBSS76xs94GcQqYD31pic2MgJa9BmPIo3wBnLR921i6vPmgIEbX2+5H11v+gZRdv2PbkrdqlUVYnxdlR9z8/EIEhl8rVTp3OBkbFv23VoCCHPZ+E6eB0vZ3fvkO/ty8yuZjRFkAY56Zz87LNP746XOWfWE+TPhknDyMLR+9bpOM0VzeVumF+i+d0CgQEAgIBNyDgAgAuAdnsUodIkC18KwUoOBSHVpxdWmNFoHtRzMWd+uh1s22OzZJDPQRw2YwZv66GOUXDiF/1ycwOrgxdr9d1KqvDcIGPuGwlpuyDPK3fwhikL9xh0b923I1weS9+TZbk9qO5m3/QHEJhJrmO63LAReDXd1GIzLmzsWFZ591evmw225D9H//C/+OHVnrT65hMODK0qU4+9hjMJSVcU0hoeChQ9Fy+XLoIiJwOfVErZttc6I4W59zL2RDsEFsAiOvi4hpWetTYvPf9/2nFn/3DQzGqBlz0TCudc3f7XUhaJrYHcOffKUWw31xbrZNTgBnAwCmG3VqA7jmzZmg7gWmQXwIlWWltUgArUn47NXqm8oKiO2fBtXzp+7ZbBN665INe/wIFEjo/Y8nsObNGRY8A/ZsNQ8EOXPmYq5AQCAgEPAEBEQAwBNOQdjgcgTYj/MdH/0/e9cBHVXVhL9N75WEhF5C7yAdpHcUQUVFQRQRkSrSBAUFaQoIolhRkF9AsSFFEOlFOgLSQwmdhPSebHb/Mzfssvv27e57m00IOHOOR8jOvXfu995yMu0bQYx3/0QDr7INEdDsJVkHsbhntk1x84ioheB2o+8flABSD63IH2noTHZ9R2+k0cCr3COCvE4JkRtljFMOLBPkkQVtN3DU5PuxjhoryPV/EERuFKE9u6n3PmXfUsemH9jbvKg+d6ACwmAacQFc7NsXaXv2OMVaqggIHzlSOOnkoMuKXo/s6GhcGz8eSb/9pvrc0jNmIGLSJLGOxuVtWTTVzFGlUXadR8+Au5e3UyoAKMsfWb0eGj4xECWJIFAj843Q67F18XRBAmgqcll9a5UCcq0CtJczAgByvAeGDHn031twfMMqYTZVBdTp9owY1UejFWm8nqlENe+INq9ONP5IrgKDPqRRhlSdQM49iVxG33RfQdrY/VlkpSWLkX80ApFaKqQ61G5w5Ldlxh8TB0PTZ4aICQ3SCQem74Hql4wXMAKMACNQzBDgAEAxeyBsTuEhcL8zdLZKw42/QBd5FlEDN78S+Szwih1pjahgKMrxf3JvBTnRhc2ur+RtJIfft1ZP+NboorpsuUDj8pQYV9x0qOS/OJX728CHJn8Etx9jlSzS2tKc26eR/Pc39znY6NiDpzv7N3wGNLnCUUlevx4XevdWXIKv9BzvunVFIMCvWTO4hoZCn52N9IMHkbxuHTIOH1a6jZmee6lSqELj/+rmtzLJlbZLM+Oms+RtjaYzHOTlFwjvwGCQA1muXjNEVK9nkZWXGk+99ZvmTbRwQi2y+no9di/9CGd3brC4v4HgTvqBMwIAR9csN3Oc6Qwq528zeAK2fzEb6Ylx4lgKdHQaOR05WRmyVQdSG+WmHtA+7V6bjEpN2xmvYm3ygpqXoPnzw3Fqy29GjgWa1tDljZki+PPHh+MQHxNttp2aCgk1drAuI8AIMAL3AwEOANwP1PnM+4ZAbvwlJO/5ouCM3apuoKw03LBl2r9rkf7vusJ3lO5mrb0qtkDyni8Vj7lz8fBBYOth8Ai/V4aqCg4nKt/vcnpHRgtKr0/TKlKP/oismIMFHsXnRGidu5XGDS6ePg9UeTxNNQhu9wbcaKymSslLT0Dy318hN47I4QpGKKnyaMfUNfRvVE0ENBkAV18rmXaFOztCwqdwa6erlRwzBqXnzIHGLT+zrCQAYGrEsfWrBCGgVApaLm7NSZdm9VNir2PD7LFGh9tghy3CusIMAJRv1Bon//xZmEGEgl3GzEJYxWq4c/mcqAAwnRogZ6NcYEGOKJAIAKnNgPZ1RGhPCqYYKizcPL3E2MJSNRqI0YbrZoyywJR4Ghr06u/IcbyGEWAEGIFihwAHAIrdI2GDChsBXWayIGIrkl/OiUirUkv4P9JPzIVXJHo9Uv9ZjYyzWwotCEAM+CJrXbObYL9P3PIhtEnXFZnnHloRwe3HQuPmoUi/sJXIgaagTs7ts0XmbFHW36dqB/jWeUz5c7UDBAWnqK0hNzHmoWoLcPULg0+Nrkg/9vMDNeWiwDwXej0yorcj/cTaYtwSoBHTD/wbPgvP0s4j9My9eROXnnsOqTt2FPbX3+H9KfsftXYtfBo2NO6hNgCwZ9lHsmR0BS0Xt8Y1IM2Yn9i4Ggd++MICA1uEddaIDKknvv3r7yiqYpJz1MmJdvekNolEYU+drk+jSd9XxX5yrRWmYxINF5Dr7ZcjCiR9an2gUYTSSQRKXggXNze4urojNztTqFMrQutBY0WLgTXseQSgEmRZhxFgBB4UBDgA8KA8KbbTuQjQL+fntiLtxG+FRiRH5bR+dXvBO6qNettFEOAnYSMKOO5OerirbygCGveHR2Qt40dpx39F+sk/7DvQRI5W/yn4VO+k/k6FuILGoNEoNsEJ4GS8TM2mwIlnmfrwq/dUgTOl1uCg6QbpJ9YgJy660AJAdh+FM9j5NS7wKt9ElJTn3DqFlP1Li904Tus4aOBTpa0I3BVU6N3MOL0JGee2gcb2FQvRaOAWUEr8++RZur4ip0+t3ZknT+Jinz7IOudYllbteWr1I99+G5FTpxqz/7ReTQAgNysTfy6YLDvn3lr/vVIb5ZxQ6qfvMOI9MYaPJCs1GRvnTUR8zHmLba1NAEiLv42Dq5fg1rljyEiMN1snJeSzZevR377DkTXfWVXxCQpF9wlzERhRVujI9ezLBUnUBABoXwosUH+/aWWBUowNetIKA7l3gEcAqkWV9RkBRqC4I8ABgOL+hNi+QkWAssdpR1cj68pBpzkn5CR6lWsMvwZPg8qICyLZ148j9fAKp7QsUNaaenv96va2sItK6RO3zbc7ns4tqKzoiy7ovQqCia21hZVFp1nsRPLnV6eX6hnxjt6VKlUyzv6FrJgDyMugrFphl5Lnz5qnd8S7QjNBmpmXGuuQ+TSvPqDx8/As0yDfWYk58EAFAKi1I6jtaFCwzGlCZHU3TiD99B/IvXPxvgR3qH3Ho3Q9+NXqAapwsCk6nSDzi/30U6Tt2AFddrZg5SeG/uA+feBRrpzdwEHqli249MILyL11y2kwOmMjnwYNUHnNGniUzXdQDSLn/FnLjFsrpae9rPXfK7VdLmMudVRPbv4F+1d+ZsGsT2dIuQKIq+D8nj+FPmXMiYhQyl8gl5GXtZd65OeOx41TR61ep9qj3dFq4Bv574cVQkMpASBtJogPD5pXjchNPjAcLDfSkAIlXv5BoCw/TSSg9ddPWueIkBIMKp2+oPRZsh4jwAgwAsURAQ4AFMenwjYVOQJEKEfZdiJlo/5dR5wtyvh7VWwG3+pdnOokUgYx/eR6ZJ6nX8JTVWOj1C5ipE89+D/octJlz3DxCkBQq6FwD4tSbUNRL8i9c0FgRtl0erYOiYsb3EMrwLvyo/Aq39hppf6O2EIBmsyLe5Bz4zi0yTecFqyCxgWu/uHwjKwF70qtjIR3ObdOi5F2+tz8ElnFotHAM7KOmHRhGiSiEZyJW+eBghrFWzTimQe2HOJc519yaXons64eFoERbUIMdNn0nXN+gIeCkW6BpeBRsoYI7LgFlVEEf15KCm5MnozYTz6xqh/Yo4fIoPs2amRzVF9xCwJo3N1R8fvvEfz00xZ3kwsAWMuMx0afwsb5E0FOqKk4I1ssZ4dpACD51lVsmDMWGUnmWXyDHaYVCJT137NsAa6dOGjz2ZPj3O71d0ABD6ui1+PEpp9wcPVXFgEEwxpqBaDe/4iqdcSPrBEaWvTU6/XY8OE4UdpvKrbsir9yQRD2ZaelGJf4hZZEz0kL4BsSJn4mh6VBmUr+OwyfinL1mxvXy7V1WGtDUPRlYiVGgBFgBIohAhwAKIYPhU26vwjQqED65ZycIOqLpx554Qjp7/2CTr9YU1aYMoXuoZVU/XLt8O30euTciUb2lUOipDovK8XpdlHwgyoOcm6fues4a+Di6QuPUnXgV+eJQit7dxgTewv1euQmXhGY5cZfhDbllnCe9bk0J1z+ebqFVBBl/h4louxmOO0dX1if0ztKzyg34TK0STeQlxYn3gUKFskGPFzc4OLmKd5Zyvy6l6gEz1J14BZc1iKwkXV5P1IPr7QaCLJ2JxcPX/jV62215YVaADIv7i0UR7dAOGs0INvJOfap1kngIjuarUCH2F5Mz0ybdE0ErCggkJeVnF99ocuDPi/HesBH4wIXdy8xXNHFNwQungFwDykL99DKIpDh4h2k2mpdWhquDBuG+O+sl3ibbkqOdNkFC0A99dYkff9+XB4woFi0A0ROmYLId94xK/032C3n1FvLjJ/btRG7vplrcWWfoBD0mPgRAkqWVo29YYGc00qOcKuBY8QUga2Lp1mw1JseJioQOj6By0f2YPe38yxK5D19/JGblQGdLs/MRgMTvoePZeUajcw7/OtSnPjjB9mqA8NG0oCJtUoJ0wAAVSMc/f1/OPr7cln+kzK1HxHtD24enkZ7yZ6dX3+AC/u3mt2hctP2aDvkLeN32FYAoESFqug27gMY7qvL02LLJ+/hyj9/m+3JAQCHX2VeyAgwAsUUAQ4AFNMHw2YxAowAI1CkCDjMO6GBe1hlBDYfbDNARMEJIjnMvPS3TZ4GQ3CNKhMMjjm1r3iEVcknnqSqBb8w0M9YnIyAXi+y/ldHjlS1sXtEBMp/+SUCe/a0GjzJvnQJMa+8gtSt5g6bqoMKqBzQtSsqLlsGt/Bw2Z0Sr13Chg/Giv56g1jL6O9f9Tn+3fSTxT7hlWugy5uzQRl7R0WuBUBuL3dvH7h7+SAjkca45gtltdu++haunTyE87s2Wjjr5EQ3fGIgzu5cbxyBZ7p3mTqN0fyF4QgIzw9gkHN++/wJ7Fv5uSzfgNQuaWbfGqkeOeqPvjIe2txs0Zpwfvcmq4EFCn5Ub/cYmjwzRAQBqKpgz9KPRLsAje0ziCmbv+FntgIAtbs8habPvmZcL9dSQB+q4Udw9JnzOkaAEWAEihIBDgAUJdp8FiPACDACxRAB4sJI2fcNsm/8qzpD7xZUGsEdxglnXYlQi0l2zEFRwWIQ9+Bywql3DSh5X1stlNj/MOtknT6N8926IScmRvU1XYODUW7xYoQ884zVIIAuPR03p0/H7fnzoc/NVX1GQRb4t2mDiitXwj0y0uo2RCYnNwO+bvdn0fjpV4zrtDnZ+OvjKbK95WrY9K0ZIheIkNMNq1QD2uxMJF6/bPyYnGUXN3fk5eZYLCHnvuWLo0Fl8gdXf43jG1ZZxYIcbcqME6u/lC/A2iK5kX3WAgC0B40K1GZlIk+r7F1wdXOHh4+vCNCYOv4GewxBBer/N8i14wew+eMpoOy+qcgFdqxVK3AAoCDfPF7LCDACxREBDgAUx6fCNjECjAAjUEQIUKk5Ef5pE684dKJHRC0Etxvt0FpeVHwQ0Gu1uD5hgnDOHRUKAlTZsAG+zZpZ30KvR/qhQ7g6fDjSDxxw9ChV6wI6d0b5r7+2IP2z2ESvx/YvZlmUlQdGlEH3CfNB5f0kGUkJWDdzJFLjLMkNGzz+Ahr2HqjKPqmykjn35Aw3fe51HFu3wmJmvXQ/IsKjTHdUi06CAJCE5t1vnDtetgrAnvF0tpzTLjd9wBZWcudQ7z7ZmHbntj0zzD6nioWuY2fDP8w8wHPn8jlsnDvBog3CPywCPSd9bHymtBkHAFRBzsqMACPwACPAAYAH+OGx6YwAI8AIFASBnNunkfz3NyBOAUfFt2ZX+NV70tHlvI64PW6dQs6dC3D1CYZXxebGKojLh3eLfmRXdw80eXowqOT7xqkjoOxlyah7YzydAWL2hQuI7t69wH36QX36iDJ7Fz/bE1B0mZlIWLlSkA0W5pSA8OHDUWrGDLgGBCiC6dKhndi2eLpZhpmy6o36vIR6PfPHQlrLKtNnzpoXf27nH9i9dL7VsviqrbqgSqsu+HPh2xZEhIaLkt1l6jYR3AE0mk8qt6NPYvPCd8xI9OyBRA52qRoNcHbnBgvVmh16ofkLI8x+Tpl3Gu9H77I9odGA7V6bjNQ7t1TZRc58p5HTEVymosUR1qo6pOz/HACw93T4c0aAEXiYEOAAwMP0NPkujAAjwAgoRIAI+VKPrLxLiKhwkUSN+vUDmrwoSDBZ1CNAUxGS9nyO3LgLxtYLj5LVEfToCMF3QBnJm2f+EePMPLx9EFq+ipipXqlpe4SUraT+QBsrEn/6CRdlmPHVHkIs+1U2bwaV3CsR7Z07iPv8c1F5kJdI4y6dI8RLUGbePIQ8+6zNKQXS0yhjvWHOGIvMOJXEkyNNDvVfi6bi1tnjFobaGlmn9lZEcrdr6TxE79lssbRi4zZo/fKbuHpsP7Z9PkN2a++AILQeNA5l6zSxSWpJ7QZbPn3PbiUAZeWrtu4q+vBvnjmGLYummgUnrGXgyTjKwv/50SRkpsgHGqmioE63viLAYiD6S7oRg+1fzrbJO2AvwGEARtruIMf+T7rU2rF5wdu4cdp8xKFcYEPt82R9RoARYASKEwIcAChOT4NtYQQYAUagsBGgEuxTfyD95LoCjxOkEZPB7ccoHi/nrKsRoWBWzEFkxeyHNuEKdDlpd9nDidHfG27B5eBTows8I2s760in70PM/0k7FiEn9qzZ3hoXN/g37g/vSi1A/dM5mRmCsZ2cLsq+ZqclI0+rFRndxKsXRSl2ZmoS3N29xPzzgJKlcOdKtCijpiqB5JtX4B0YKv7fuO+rZiXPhoOp/P/amDGIXbTIKfcsPWMGIiZNUrVXXnIykn75Bbc/+giZJ06oWmuqTG0IEWPHImzYMLgGBjq0z9E1y3Hkt2Wq18qVwKvexGQBOaT//L4cZ3ZsQE56KvzDS6FBr/6gXnfqy9/7v49xdod5Jp6cYqoMaPrcUMVEhLTX9X8PiXNunzuBrLR8EkRyzOnMcvWboUa7x+BXIkL8nFoUtn72Pm6cPCyqU4hbgM4jbgFrQuMID/+yFJcP7RSONr2fpE+Z+Fqdn4RvcAmLpWQXESKe3rIGd2LOi3NJvANDxJm1Oz+JEMr6azQ2YaZ1u7+dj8tHdos7UbChfs/nYcoVYNiAAg80XYCCFhQooIBPi/4jZSsoCvJseS0jwAgwAvcTAQ4A3E/0+WxGgBFgBIoSAb0eKYe+R+aFXUTvXeCT1RIAFvhAvR4Z0duRfmItdNmptrfTaOBV7hFRoVAcJwbYGovoXakVApq+KEjmqNzcKyAYGUl3xCRSfZ4WKbE34R8eiZyMVARFloNfcBgSb8Qg+fY1gUlmUgLy8rQIK18VedocuHp4oWbHJ4SzZOgBNwUvLzUVl/v3R9KaNQV+RLRBxIQJKD17tmN76XRIP3gQlwcORNaZM4r2cPHyQkCXLigxeDD827eHi7e3onXWlDKTE8Q0gKQb6ngxpCPoCmSEjcUZSfFiBOG1EwfNtKg15NGXx6JSk7Z2neLCso33ZQQYAUaAESj+CHAAoPg/I7aQEWAEGIECI0BZ85QD3yHr8j7ZWduOHOBZpgGCWr/uyFLVa+TK5e1vohGZ9ICmBSNls3+OOg3iXkja/Tn0ORlirKFfvT7IjTuP7OvHxEaOEitSZvX4hh8QEB6J9IQ4Y8+6PeuoDD+6Z0+k799vT1XR5+WXLEGJl19WpGtNKW7xYlwZNszuHiH9+qH8V1/BxcfHrq4aBbX98dbKytWcqUQ3NvoUtn42XTxfqfgGh6Hn5IWgufUsjAAjwAgwAoyANQQ4AMDvBiPACDACDzkCVG6esu9bZF09onrMn3VoNPCr+wR8a3UvdPRoUkHizkXIS5Gwrms0cPUJgXt4Vbh6ByInLhrahBiz1gYXDx8Eth4Gj/CqhW6n0gOSd3+OrKuHhbp7aEUEtx+L9JNrkX5qo/iZowEAKnU+tWUNAkqWFqXZ5Ru0UGRS1rlzggCQiAALKt61aqHymjXwrFy5QFspHUnoU78+otatg3vp/Ln1zpSL+7eJTDsFVuwJYd3+9SmyZeX21ir6XK/H2Z1/YN+KT63aQyR6nUfPgLtXwSogFNnDSowAI8AIMAIPLAIcAHhgHx0bzggwAoyAfQTI+U/e8yWyb1Bftd7+AoUaGncvBLYYDM9SdRWucEwtLz0eSdsXQCtx/t0CIkSvvNSxz775L5L3fpWfXb8rxWlSgTbpGhK3LYAui/qs7wVRUg+vRMa5rcJirwrNEdi8YBl0NWgrdbbt7UkEgOW/+AKhAwcWuARdl5GBmMGDkbBihc1j1ZIO2ruD9POEqxexc8mHNsnoQstHoeOIaYWWeSdCwKO/L8ex9StF7781qd62B1q++IbaK7I+I8AIMAKMwH8MAQ4A/MceOF+XEWAE/jsIqHX+idVfr8tTxA/g6huK4PZvwtUvrPAA1euRvG8Jsi6blqZr4FGyGoIeHS7f26/XI2HzbOTGXzTaVZStCvbASDv+K9JP/iGCMRp3bwQ9StUJ1ZC0azGyrxH7uAb+9Z8UJIZFJWoqAMjhplF/XtWqQRsXh9Rt20Svvnfduij55pugknyNm5tTTL/zzTeIGTTI7l6OkA7a3dREgZzu2+dP4N8/fxVTGajSgsj2fEPCUbNjL9Ro38vIXq9mXyW65PzvWfYRzu/508i67+HtKyo8MlPMpybQCL1KTdsp2ZZ1GAFGgBFgBP7DCHAA4D/88PnqjAAj8PAioLbs371EZdAIuvSTxCpuv1LA0TJ1NYhnxRwAkeXp83KNy9xDKiC4w1ibxH73nOn8Ze5hUQjpOEHN0YWiq9fmIHHrXOTGXxL7G0gUkZeLhC1zkZd62ywoUChGyGyqhgMgfNQolJk712lOvq07Zhw9ivNdu0IbG2sTiuBnnkGFJUvg4utbVJAVyTlyowB9Q8Lw6CvjxTjI2+dPGu3w8g9E9/FzEUys+CyMACPACDACjIANBDgAwK8HI8AIMAIPGwKUOd//LbIu7VPgzGvgWaoOAlu+ipQDy8VoPSVS2GX1UmeZbNJ4+CCo1WvwKFnDuonFuAIgN+EykrYvhC47f5yZoTIh8+JepB5cDiJqNHACaNw8lDwGp+iomQLgDII/pUZrExJw4fHHkbZnj80lhckDoNRWZ+vJOf9BpcqJHn9tdpaYUpCVmj+uj6RklVro8sYsuHvLkyFScCn16GrkxJ6DPjdTkE+6BUbCv/7T8Iis5WzzFe1H7TDU9pJz67RoiTEG+lzc4OobAt/qneFd+VHRTpK08xNkXz8u+fdMA8/SdUU1EAsjwAgwAoyAcgQ4AKAcK9ZkBBgBRqD4I6Bq1J8GXmUbIqDZS6L0PHHLB8hNiLF7x6Lo/8++9g+S//4aVMlgEK+yjRDY6jWb9ukyk4zZ9HxFDXxrdYNf3d5271XYChnntiD1yI/GFgu/Oo/Dp3pnJG6ZCwoOaFzc4N/oOXhHPRgsyycAACAASURBVFrYppjtr9dqcW3MGMQuWmT3XGL3L7d4MTSennZ1C6qglAfA1d8fVTZvhm/TpgU9snis1+txdO33OPrbMmPZf0B4aXQdOxv+YZE4t2ujICc0ldpdnkLTZ+W/GxnntyHt2C+goJqrfzhcvQKgTb4pRmnSiEyakkEjM4tKtIlXxUSS3MQYMZGEWo+opcjFKxB6fZ4g+9RlpwtzvCo2Q2DTl5B24jfkxl2ANvm6CKC5BUTCxTsIPlXbiUAaCyPACDACjIByBDgAoBwr1mQEGAFGoNgjkPbvWqT/u05BH78GXhWaiF/+yfEU5HRb5wunwJ6QE0HM9a4+wfZUHf7clCmfNiFHJbD5K/AsU9/mnrqsFCRu+dBIGkhOQnDb0aLc/n5Lyv5lyLy4W5hBTg9hr029bXxe1IIR9OgIFGX234BJ/PLluDxggF2IXIODUWXDBvg2a2ZX1xkK1ydOxK05c+xuVWn1agQ/9ZRdvQdB4dKhndjxxSzkafNbXzz9AtBp1HSUjKoFXZ4W2z57H5cP579HJDSCsNPIaShTt4nF9WjsZ8rB/8HFOxBBLV+DW3BZoUOBtcTtC5AbF+3w1AlHsaTvZ07cecF9QZNEqP3ITPR6pJ1Yg/RTf8CFyEbvTvEwfLeJGFQELcpb3tdRm3gdI8AIMAL/JQQ4APBfetp8V0aAEXioETD8sm+aNZe/sMaYWaPyWpLMC7uQcmgFoNPaxaiw+/8ts/j3+uVdPOz3eefcPIn0U8RlAPjW7H7fSpylQCb8NUc4XMJp8/SDT7WOwsmh50VTDYLajhaZ0PshmceP43y3bsi9ccPu8QGdO6PiypVwCwmxq1tQBaUBgLILFoD4CR50SYuPxca545F865q4iqubO1oPGofKzdqLv6fEXseG2WORnhhnvGpgZFn0mPgRvAOCzK5PmXIR1MtKRlCroaL8nwKE/vX6wKd6JxgqUojIM6TDWJFRLwohskuqIqIsftKeL6DPzUJQ62Fw9SthPJ5aFhK3zhPZfoOzr025KX5GnBn0XaF2GRZGgBFgBBgB9QhwAEA9ZryCEWAEGIFihwARyyXt/PTueDlb5pln/g2apmPobF/u3ui6wgIhJ/asuIvoVb4rXuWbIrDFK4V1ZKHvKw1qUAUA9WGT8+/iFSAcNCIrvF+iS0vDpRdfRNIvvygyIXLKFES+806hkwEqDQBETJiA0rNnK7K9OCsdXP01jm9YZTSxfIMWaP/6FLjcnaxA0wB2LfnQ2BpAitbG/xkcfOql96v/pKiMoSCAX70+8K3ZzRj0o6BTUQYADJczkHy6+IRYnG9oAaLvSVDbUSDyT8O/Cy4ePoU/gaQ4vyRsGyPACDACBUSAAwAFBJCXMwKMACNwvxEgJzJpxyLxC7I9obLboDZUZn6vh1sQ7ins/6fMteEXcntnOfq5XDUC9cv71n7M0S1l12kTryDt+G/IiYsWwQbKSAa3HyOfCdXrkXp4BTIv/S16qU3Jx4i8L/3EWmRGb4cuJxPuoRUQ1Pp1cWbitgWib1mNiBaLdmNENUBeegLSjv6InNunocvJEIRo1CvtXbkVfGv1EO0bzpKEVatw6bnnFG9X2EEAXVYWrgwZgvjvvrNr08MQAMhISsCGOWOM2X83Ty90GTMLEVXriPtrc7KxecHbuHGaxkXmi1THFCjx7iXGiO+rq0+ICACYls9Ta0Bm9I4ibwEw2Jh27Gekn9podr4uJx2Z57Yi4+wW6HIz4F2pJQKavCiW0DjQlAPL4BZYCsEdxt+XVhm7LyIrMAKMACPwACDAAYAH4CGxiYwAI8AI2EIg9dAKZJzfbpfx31qZuaG0Vpd5j1Xc2nnuIeUL/ZdvKosn0jKjuLgh4JF+8K7c2ikvAjnshBk582YtDxoXuAeXhV6vg3twefg3etYYKJGSEhoqEsihIr4CIvEzisYF/g37ikBCyt/fQJ+Xo8pu6tcObv8mcu9cQuqRlaJEWk6od5oqB0jfGULl/9G9eiHj0CFF22nc3RE5eTIiJk4sFFJAbVycsCf977/t2vMwBACo93/b4unG7H5o+Sh0G/chPH39xf2v/PM3tnzynuABMEipGg3QafT7cPMwJ2U09MvDxRXBHcZBl5Eo2gGgzxPl8/S5GLGZmyWIJynYlHLoe+Sl3REVKfTue5aqi8Rt86HPSRd75KXGImnXp/Ct0RWe5R4RQUfRXkDl+wERYr/sGycEvwWRbnpVaIrEbR+Jf5eIyI+I/7TJN+Df+Hl4V2whgmM5t06CgntuoRWRvOfLu1U/mvwpADW7GacA0H3T/12LtBO/37eAhd2XkBUYAUaAEXhAEOAAwAPyoNhMRoARYATkEMi6cij/F3kTtnw5PVtl5mr6/32qthcOQ2FK8t/fIOvyPafPQJjnDNIvwokcDXJUyDGxJtSjTKRphhFp5i0SGvjXfxLeVdparbygMmv3EpUsWhns4qbRCOeIKjXIIbP3XD3LNhR2Grgc7O5vRyFu8WJcGTZM1Tbhw4ej1IwZcA0IULXOnnLa3r2I7toVNKbQnjwMAYD9qz7Hv5t+Ml7VdLQfjfzbOG8i4mPOGz8n8r82gyegUtN2FvAYSD1p1B+N0qNxe1TxQkIBo7yMBPFnetd8qnZE4o788ZREuidY9gNLidGgSbs+E3rUIpD27zpRMUAjQF08/JD6z8/5ZJbNXkLWlYOg3n5X/5LQpcfDLagsfGt1F5M8PMKqioCDCJLdDY55VWiWX5GQGisy/GRn6rFfhY26rFS4BZREYItXjaSFZIPh3wXvSq0Q0DS/KoCFEWAEGAFGQD0CHABQjxmvYAQYAUagWCBgIPnSJl21aQ/9ku7fuD+8KzaX1ZM63NY2K4rxf6a/6BvscGYAgIIlmRf3mjn/GndveIRFQZt03egYuXj6i3YAt6AyouTftEWC9INaDxUVBFmX9lkEEoz2lmuMrGtHxL7k2GRfP2aE1j20kgU5Ia3zLFVHVA5Qttb0uVIJt0epOqLNg8akGYT6oQ0s6apfSr0euTdvIv3QIWQcOAByuLV37iDrzBnoc/MZ6JWKf/v2KP/11/Cs6BxiNhpNeH3CBNyeP1+RCaVnzEDEpEmKdIurErH7XzxAlTz54h8Wga5jPxDkfru+mYdLB3eYmW4aIJDeid43yr57RNaBq18o0k+uFyP3hGhchMNNGXaqZEk/uUG0wtD4SRcPb1GWT60lVDGUm3ITLq4eCGjxClIPrURe+h14VWgO99DyYqSlYYQfvZMufiXEdJCk7QsEyaVHZG1RyUPcFnmpcdB4eIOqjOi7Q98FKuknCW73BtyCy4k/U3VO0vaFyLl9BtKxnwYSTQOHQXF9jmwXI8AIMALFHQEOABT3J8T2MQKMACNgBYG0f35G+ulNdkv/qRQ3sNkg2SyxCCLQ2Lxk++zvNEqPSoGVMPEX5KEVVgUAOR2UkbxXUq+BR8lqCGw5RIw/FKzjd9sgyPkRd6WZ6XfZxw2fUY++b80eVsvzyXnyLNtIkK1RKTOJtK2BnKjA5i/LwmQgb4NeJz43bd2QC/qorcog5zp1yxbcnDEDabt2FeRRma11j4hAuc8+Q9DjjwMuLgXaN+v0aTGVICcmRtE+Fb77DqH9+yvSLa5K0gCAePZ3S/up/99UaDpAhxHvomzdprLXMQ0A0HtmqGDxLNPAyE9hWEjft+yrh0Qmnpx1Ku0XvBUaDTQaN2jc3OFVsUV+m5EuD5S9J6GpI6AhIiKuoBdtABpokJeZhIDGzyPn1hlkXt4LjZsXfKt1RPatU8iNuyCCDDpdrtAVYzolI0UN33+P8KriO0jCIwCL61vLdjECjMCDiAAHAB7Ep8Y2MwKMwH8eAcoq0xxvYpe3JdTbSxk2Ks2Vk+wbx5G89yurfeama9Q6mo4+JEOvr+n6Amf99HqBV86tU8ZtiVk8uMNY0edvIBjT5+Vnvk1HHUoxIidJo3ERjOq01r/hs4JRPTf+otmVKaspSAU9fFUFAAy90fmbWU5dMJCnGQ4zdZTsYZ5x+DCuvvGGUx1/6ZmhAwag9AcfwL2k/Dtnz0aaSEBtCErI/2gvV39/VNm8Gb5N5Z1he+cVl8+PrlmOI78tU2RO1VZd0HLgG6A2ADkxBK1cfUIR0mkiEimrfrffXkqmmbJ/GTIv7oFf3SdEFQAFBPW6PFH2T2P66N8ayuiTiPYA/3BoU2/DvUQUgtuMFFUuxHVBQR+vMg3hW6eX4AagCgQi1xT/BrV/E9SuRD38otIlsg6yrx+1IPQjssvkvV+LNgDfWt0ElwCJ4T5UjRP06DDRIsPCCDACjAAj4BgCHABwDDdexQgwAozAfUVAEfEf9ds26Aufah2s2qp0/F9Rlf+ToXKcBHKZSzUPgPqPqbSYHBjhVrt5IrD5K/AsU1/8XepUmwY7pPZQ4IAcEnJGfKq0hW/tnvlVFCal+bSngcyPpgsorQAwZDoNe8nhLt2LAhIhHSfYhkOnQ8LKlbgyYgTyEhPVQOeQrouXlxgTGDZsGFwDlZMUUnXCzenTcXPaNMXn+tSvj6h16+BeurTiNcVRMeHqBWycOwGZKbaDehHV6qLTyGnw8Ml3yuVEtK1snStK9gOaDETq0R+hy0gQWX6qCDIVaolJPbgccHWHq3cQtKm34Fu9ixgdmLRrsejtp7YBIv/LitkvJglQi0xg66HwCKsigpAJW+YiLy0WboH0DDSigoCCZFTSL/fdNbzDFFjIX6OHNjU2f4ypHqIyJ+jR4SIwmfrPatFCYOAwoMAacRSYknQWx+fJNjECjAAjUFwR4ABAcX0ybBcjwAgwAlYQoF/AE+kX7vQ7NjEiIi6Rgb6bvZMqqyn/Lwr2f4N9clMJaPRdcLvRoiffEZGW1UvvY5Z1l0wdkDrc5PxQy4Crb4n8CgIX13wHKPW2mWnUA00ZUiqltggAlG+KwBavWFxFend6dqY90rRAbQCAnOrYBQtwfdIk1b39jmBtuobaAsLfeANUFUB/tiW5t2/j5rvvIu7zz1UdW2LwYJT75BNoPDxUrSuOyhf3b8Oub+aKkX9S0Wg0KNegJR4dNNam829YR6P0yPEXBJE6HVy8A0QmngJSZmIYcXlxj5hA4F2+Cfwf6Xe3MmYfaFyge2hFMXGCWmioP59GUNJ/BsmJOy9Y/vO/AxrBqeEeXhUZZ/+CX50nLIKQclU+FJQjx967Sjt4U5uBRoOM05sE2aCUsNNeZVNxfLZsEyPACDACxQUBDgAUlyfBdjACjAAjoBABqTMru4yy//Wfgk/1TlZ3lY62s368xqwcV6GZjqvJlOvTZra4DOwdll/mvNuoZtqDby/rnnb8V0GUZi4mmOj1SNjyAXLjoo0q0qkLFlUEoZVEabaUvd/Qu22sVHD3QkiHcUaSNDpA6jzZrI7Q6xG/dClihgwpcuffFC8aGRjQuTNCBw6Eb5MmcCtRAi4+PoLhP+fSJST+/DPufPklcm/dIzi090wNn1dcuRIhzz6rVL3Y6yVcvYgDP36J2+dOiEAA8QCEV66Jej37oVSN+sonPuj1SDuxRkwAoNYWn6hHC32Ch1JwyS76TvlUaScy+SyMACPACDACRYcABwCKDms+iRFgBBgBpyBg3iMuv6UhO02ZMmtC8+uzrh62a1NBs+92D5BRsCTsy2cvJ+Zyvzq9lDtBd5nFqWIi984F40mmnALSQIhZ1l2vx511k5GXFmdmpRQTcv6JSyEvMxFugWXg/8hzojzaIFIeAdP2ANON89ITEP/H1HucDK5uIvNKM9kNYo8jwHS/9H37cL579yIp+3fkORd0jVeNGohav95p0wcKag+vZwQYAUaAEWAEijsCHAAo7k+I7WMEGAFGwAQBckSJrZ7aAGyJLZZ5WifmhG9bkN9za0dMCfHs6Trtc70eyfu/tRyzp9EIAjD/Bk+bZcUtztXrkXMnGhlnNouSZSIjMxUjPlRtsONj5Nz81/gxsfwLZnLvIKQcyCdIk4paTgJjn7SxTUADr4rNENj0JWMwg7L+qQf+h6xr5kEZ08oHIklL2v059DkZwiRbwZm85GRcHjgQSb/95rTHUtw2KjlmDErPmQONmzwZXnGzl+1hBBgBRoARYATuNwIcALjfT4DPZwQYAUZABQKUsSfGbX1ejvVVkh52OUVFJIIi6e4G/8b94V2phQornaOq12aLkWQ5sWdlNtTAxdNXjB4jXgDqy9fnZkCbdENk62kUGXRaq4YQE7lHqTrQZSQiN/6yeY+xxgWeETVFkCWfjO/u/HTDbtRe0bAvfKpaJ1eUO5h6qTOjTWa5azRw84+ARySdlYDcuPNGkkKz9RoN3EMrid5tev6mwQxbgZ6EVatw6bnnnPMwiuEu7qVKIWrtWvg0bFgMrWOTGAFGgBFgBBiB4okABwCK53NhqxgBRoARkEVAjjxLqihHHGeqo3SEIK0h8i/Khmvc7g/BGgUBKAtPI8SglzjiKt8R48hymXUUSNBlJltUCuSravKz9Hqd+BvhG9R2FGgagBrJjb+EpJ2fKqi60MDFzRM6bZbN7d0CIhDUdrQYsyYVbUICLj79NFK3blVj4gOlGz5qFMrMncvZfytPLSsrC3v37sXKlSuxa9cuJCUloXnz5ujVqxf69u0LHx8fpz5vrVaLI0eOYNWqVdi5cyeuXbuGhg0birMK4zynGs+bMQKMACPwH0KAAwD/oYfNV2UEGIEHHwGakU2juGyJsYTdJ9hSjUrr9y0Rc+/tigIiQbt7OEkh+/pxpP3zk3xG3uYZGrj6BAsCQcroZ8UctMjoGxxpCq7QSDSzjD9VA5Spj9zYc8bsfEGCIvTsqBKAxpvJiosbaAShV+n6SNr7pRixJidkc2CLV+EWXFb289QdO3C+U6f7SvznpEcvu41X1aqovGYNvKpXL8xjHsi9icn/0KFDeOedd/DPP//I3uGxxx7DzJkzERYW5pQ7krM/ZcoUbNggJcvM375r16748MMPnXaeU4zmTRgBRoAR+I8iwAGA/+iD52szAozAg4lAwl9zzNjm5W7h6l8SIR3GwsU7yOJjyqSn7F8KyqzbExrJFdxhnNUxgvbWF8bnxF1AbP45N08iT2TsyZG+Wxmg0UDj7g1XrwAxW9yjZHV4lm8MFw/ffFOIFf3kOmSe2ybG+MHFTegENO4PV98QgUnq4ZXIijkg5pe7BZQCkQV6lqqDlMMrkHlhN1zcPMSINK/y5rPU1dyVyv1TD6/IL/nPIW4CvbCbRqf51X3CyG1AemnHfkL2jX/zKxM0GtHz7125lRjBRu0ZsqLX4/rkybg1a5Yas4Sua3AwPCtXRl58PLIvXVK9vigW0ESB8l98ISYKSKcoFMX5xfkMcv7XrFmDiRMnioy/LRk4cKBw2gtaCXD8+HFxHmX/i+K84ow/28YIMAKMwIOAAAcAHoSnxDYyAowAI3AXASUBAOqHD24/RvTGmwplwJO2L7ibRbcDqcYFfrV7wrf2Y4z9A4YAjda73L8/ktasUWw5Of4VlixBUK9egItL/jqdDjk3biB9zx7EffEF0nbvLhYVBaEDBqDcp5/Cxc9P8f3+C4rk/P/6668YP3480tLS7F7Zz88PX3/9Ndq2bWtX15rC+fPnMWrUKLvOP62n87799lu0bt3a4fN4ISPACDACjEDBEeAAQMEx5B0YAUaAESgSBCyZ5K0cK1O6b5tQz3IfW1UERXJZPsRhBHKvX0d0z57IsFL+LbdxiZdfRrnFi6Hx9LR6bu6tW4j/7jvEfvQR6M/3Q/zbtEHFlSvhHhl5P44v1meeOnUKQ4YMATnlSmXAgAGYNm0avLy8lC4x6sXHx2PcuHFWy/7lNnzllVdE1YGHx/3hFFF9SV7ACDACjMBDiAAHAB7Ch8pXYgQYgYcUAb0eCZtnIzf+ot0LUhWAKFUv2wg5ceeRengVtElX7a4TChRAaNAXPtXUsdwr25y1ChuBrNOncb5bN+TExCg+KnzECJSZP18RoZ4uPV0EAm5Om1akgQDvWrVQ6ccf4VWzpuJ7GRTT09ORnJyMK1euIIEIEi9eRE5ODk6cOIHMzPwRkeTQ0t+dIXXq1EFoaChKliyJmjVrokGDBqhdu3aBy+2t2Ubl/uSMr127VpX5jRs3xmeffYYyZcyrhextQtUGVD1APANqxNHz1JzBuowAI8AIMAK2EeAAAL8hjAAjwAg8QAgoaQEo6HXcw6IQ3HY0NG7Ws8EFPeNhWq/PyYE2Ph5Z584ZS+SpT52I6txCQ6Ep4mynIwEAj/LlEbVuHbxr11b8aCgQELtwIW5Onw5dlu2JBYo3taLo26QJKnz3HbyqVbO7FbHfnzt3DgcPHsT+/ftFeTqR1N1vISebyvP79OkDNzcr/A0OGvnzzz9j2LBhFqup7H7o0KHIy8vDl19+adEaQJ//8MMPaNSokaqTbVUbUBUCBT6++eYbC9wdPU+VcazMCDACjAAjYBMBDgDwC8IIMAKMwAOEQMr+ZYIEr7BE4+GDoFavwaNkjcI64sHfV69HDmWSV64U/2UeP27zTj6NGiHk+ecR3KcPPMqVK3TiOu2dO6IFIH2/gkkPJpb7tWyJCsuXw7NiRVXPKPPkSVwZOhRpu3apWqdUmXr+qTqBginWJDU1FVu2bBEEeDTyTkkPvNLznalHDvDcuXPxxBNPOG3bmzdvYvjw4dizZ4/FntOnTweV3efm5opSf8raS+X3339HkyZNFNtDlROzZs0SlQNSMRALent744svvsC7775robNs2TJ06dJF8XmsyAgwAowAI+BcBDgA4Fw8eTdGgBFgBAoVgcwLu5ByaAWg0zr/HI0LfGv3hB8T/8ljq9MhdedOkfFO3brVIfz9WrdGxLhxCOjc2Wa/vUOb312ky8hAzODBSFixQvU2jvbY6zIzBS635851GlGgR9myKP3BBwjp2/ceMaHkRlevXhWZ7dWrV9tlvVcNRiEtICf5vffeg6cNvgWlR9sqxScne968eShRooTY7scff8TIkSMLHAA4duwYBg0aZJHdr1KliggwVLtbpbFjxw4888wzFud9+umnePLJJ5VekfUYAUaAEWAEnIwABwCcDChvxwgwAoxAYSJATP6JW+YiL/2O04/xCK+GoDYjuPRfBlnKcl8dOdJhx1+6pWdUFMp+/DECKRNqYN134hONW7wYV2RKwpUcUXrWLERMmKC+UkGnExURV0aMQF5iopKjZHW869RByTfeQHDfvnDxvTvCUaJJGf5FixZhyZIlxTbbbw2AghDvSfe0lf2fP38++vXrZ1yyb98+2coDNRUAWq0WH374IRYuXGhxvTFjxuDNN9+Eq6ur+IzGA/bv3x+3b9820+UAgMNfDV7ICDACjIBTEOAAgFNg5E0YAUaAESg6BNL++RnppzeJ+fHOErfA0sL5d/W1XmbtrLMepH30Wi3uLFmCa6NHF0qfe2CPHiIQ4FmpklNhyb5wAdHduwteArXi88gjiFqzBu6lSqldCuj1SPnrL1weMEAVQWDgY48huHdv+LVtC8/y5W0GRaKjo/H2229j+/bt6u0rBitmzpyJl19+2SmWrFixAuR4S6Vhw4b4/PPPUY5aTu7KgQMH8Pjjj1voqgkAnD17VrQUSCcNUGsD2WLaSkDPifgATp48yQEApzxt3oQRYAQYAecgwAEA5+DIuzACjAAjUGQI6LLTkLh1vnJWfzuWsfMvD1BeSgpuTJ6M2E8+KdRn6xocjLLz5iGkf39FLPyKjNHrcWvOHFx/6y1F6qZKRAhY5Y8/4FXDcR6I1C1bcOHppxVXAoT064fyX30FFx8fm/aqmTuv+uJFsODpp58WffE0IaCgQsz/5Pxv2LDBYityvCdPnmw2bk+uJL9SpUqibJ8mFdgTajew1tffvXt3UMVBUFCQcRsOANhDlD9nBBgBRuD+IMABgPuDO5/KCDACjECBEMiNi0bSni+gy0wq0D7uJSojqNVQuHgHFmifh20xsfpfHT4cCatWFcnVaGpA5OTJiJg40WncANqEBFx67jmk/PmnqjsQGWDl33+HW0iIqnVSZTVBAFd/f0Rt3Ai/Fi2snhkXFydG3W3cuNGuXcS436JFC1AmvGrVqqhQoQKImI7mz/uatBWQQzt16lSr+z3//PN4//33xVolQuMGiSSPhIgJTacPhIeHgxxuFye1fFBGn0r85QgP5Yj25CYFqBnLR+MTadLAtm3bLKCgoAYFHTQajfEzbgFQ8sawDiPACDACRY8ABwCKHnM+kRFgBBgBpyCgTbyK5L1fQptyS/1+Lm7wrtgc/o/0g8bFuSPJ1BtTvFbo0tJE/zzNui9qiZwyBZHvvOO0SoCcq1dxuX9/pO7YofgqEW+9hdIzZqjnAJCcQO0Tt2bOxA0bDrbpkpJjxqD0nDmyd1cyd57K0Pv27Sv6zomQzt6ovezsbOH8L1261Co2Y8eOFX3tpo6tYiALUZHG+hHBH2XdpVKrVi2RqY+KijJ+RPiRPk0gMJWePXuKPQICAuxaS9MVXnrpJYuAA438IwwbNGhgtoe1loPffvsNzZo1s3seKzACjAAjwAgUDgIcACgcXHlXRoARYASKBAFqB0g7uhpZVw5Cn5dr/0yNBpT192/QF+6hysa9JVy9iD3fLUDcxTNw8/RCve7Pok7XvnCRmWWeFn8b+1YsxrXjB6DT5aFCw1Zo9dIYePj42betGGiQ00ps9jenTbsv1lAlQPkvvkDowIEFdsANF6BqhmtjxigKaFDff9TatfBp2NAp989LTsblgQOR9NtvdvezxT1w5coVvPbaazhy5IjsPtR7TiPv6tatq9hZj4+Px9ChQ7Fz506rtpEj3atXL7u2F7XCrVu38Prrr2Pv3r0WR1ObAY3po4CIQahK4K233hLTEkxFaYDDVsChXbt2IGK/EEnFyKZNm/Diiy+anaem5aCoMeXzGAFGgBH4ryDAAYD/ypPmezICjMBDjYAuMxkZB1Ex8wAAIABJREFU0TuQc+M4tKmx0Odm3SUJ1EDj7gVXn2B4lm0E70otlRP96fU4s2M99n3/KfK094ILlA1t+txQ1OrUxwzTW2eP469P3kV2WorZzys3bY9HXxkvGzAoVg9Fr0f80qWIGTLEaaPsHLmfs51wYYNOh+RNm3B9wgRknjgha5ZoQ5g6VUwA0MgEdxy5C60RrQC9eyMvNdXmFnR+lc2bQaMIpSLnTBp0qMyfWOkp669GqEd98ODBOH36tOwyymwvX75cBBWKm1gbsUd20ohBKsc3FWv9+HKtAnJ3JSb/ESNGyAZLaLTghAkTjOz/hvXfffcdxo8fb7admpaD4oY528MIMAKMwMOCAAcAHpYnyfdgBBgBRsDJCFzYtxW7lnxo5vwbjihRoSq6jfvAmNlPib2BjXPHIzXOsh2Bqga6jJmFiKp1nGZh0o0YUWlAQQcXd3c0eLw/and+EpoC9FdTmbxwVAswws5ZFwwbMgRlFy50Gh+AwS6qcEjbswdxixYhef1642QDj7JlUer990FkfM50/ulccvypDSFpzRq78FDrQcSkSWZ61srXDUpy/ed2DwJgy4mm9cXVWbWVjSe75Urs169fj0GDBpnBIjcpwBputvgG5KokiAdhxowZohXBVOSqE5Q8K9ZhBBgBRoARcB4CHABwHpa8EyPACPzHEdDrdIi9cBrRezfjxqkjSE+IMzrPXn6BKFm1Dmp37o2SVeoUyFEtCphT425i49yJSIm9Lnucu7cPuo6ZjfComtBptdi6eBpijlqWIxsWP/LUINTr8ZxTTL98eLcITORkphv3c3F1Q5vBE1CpaTuHztDGxuLic88hdetWh9Y7e5EzmPjt2UTBAJp0QEET18BAZS0HOp0IIKT9/bfI1Ps2bmxzZJ/BBuICuD55sj2TUGLwYJT75BNoPDyMullZWZgyZQoooywVKnP/4Ycf0KhRI7t7SxXsEQAWV2fVFhkfVSvQvSpWvNfeQ874tGnTBNu/qdA4P8KViBHtiTWsrJX0p6SkiAkF69atM9taacuBPXv4c0aAEWAEGAHHEeAAgOPY8UpGgBFgBPIR0Otx+cgeHPjhC5DjbE/CKlVH2yGTEBDuwJx1e5s743O9HnuWf4wz29aK3ajkv9XAMfALi8Dmhe9Am03tBUCHYVNR4ZHWuHp8P7YsetcY7Ihq2QmNnngRG+dNRPKta0K3UpO2aDf07QJbdzv6pLBB2mZAG5eu1QgdR06Dm4enunMKMDJP3UHqtKv+9Rf8O3RQt6gQtQWp35w5uPnee8YWCb/WrVFm3jz4PvKIzQDCnW++QYwkAy1nakCnTqj0449wNRknZysAIEd4pwSCB5kA8NSpUyDn/eLFixZXlSP1O3v2rNCnEYqmsmTJEvTo0cMuXNb4A2hhx44d8cknn5iN/6OfW2uvUNpyYNcoVmAEGAFGgBFwGAEOADgMHS9kBBgBRgDIzcrAnqULcPHANlCpslIJCC+NrmNnwz8sUumSItNLuHoBG+dOQGZK/ojBklVqocsbs5CTlYF1M0YiLT5W/JwCAOXqNzfL/vsEhaL7hLkILFkGWxdPx6VD+QRrzggA5GSkYdNHkxAbfUoWC7/QcPSc/DF8g0uowirjyBFEP/YYcm/cULWusJXLL1mCEi+/XNjHKN4/fd8+nO/e3aJFgnr3S7z6KiInTQLxF1iIXi+y/7dmzbJ7lm/Tpohatw5uJe49Q1sBAEdJ5ZQQAH788cdiqkBxE7lxfgYbpf349G8SZe+pTcJUunTpIqYClDDB2do9rfEHkD5xDUyePNmiikCOs8HRYE1xw5/tYQQYAUbgQUeAAwAP+hNk+xkBRuC+IUAO6ZZP38ONU0cdsiGqeUe0HjQWVL5ebEQm+9960DhUadkZ6Yl3LAIAXgFB2DT/LWNVQIVGrUSmn+607bP3cfHAdqcFAE5u/gX7V34mAi2ubu4gu0QAZtkCcYaHt68IqoRVqqEYTn12Nq6OGoU4Sa+y4g1MFN1CQ0FtIM7iEChOFQCU/ScCwdsyY+cMELh4eYkRhmHDhuW3FNyV7AsXcKFXL2SePGkXVrUBANrQkayyrSy6wcjff/8dNF2gOAn1/8+ZMwcUnJATadDCGnkfjf7r16+foqvZ4kr44IMPMGDAALN9rNlYXFsqFIHASowAI8AIPEQIcADgIXqYfBVGgBEoOgSo733X0nmI3rPZ7FDqp67SohPqPfY8Aii7r9GIHnniBdi/6nOzvnVPvwB0G/chQstVLjrD7ZxEPf8bZo9FemKc0PQNDkP3iXNBFQuJ1y5hwwdjkZWaLBz8TiOn4ebZ4zi+YZXQpVaBdq+/g4qPPCr+7swAQGZygjg76cYVsXf5Bi3Q/vUpuHP5HDbOn4jczAyHAgBKGerlYKPMd8jzzyN81Ch4165tJM/T5+Qg/dAh3PnqKyR8/71DEwWczQGQnZ4KV3cP9e0Rdy+efekSonv0QJYVxnxTfNwjIkRFgF+LFshLS8PtDz5A+oEDit5xuQAALSTHdubMmbJ7qOllN2xgjwBQrpde0QUKWclab73hWGnQQq5aQE323x72coSD1oIOcsGCQoaLt2cEGAFGgBGQQYADAPxaMAKMACPgAALndv6B3Uvnm5X9k0PfdvBElKkrnzU8sXG14AkwlWb9hqFWp94OWFA4S05u/hX7Vnxq3JxG+LUd8pYIZNw8/Q82LZiMvJxsePkHot1rb2Pv/z5G8s2rQt8vtCR6TloA35AwaHOy8dfHU3D95GHxWfW2PdDyxTccNvr8nj8F8R9l/ynQYKhKoHYAQwBAbQuALiMDMYMHI2HFCtV2+TZpgrKffGK7912vR8bRo7j+1ltI+fNPVWdQ6X+5xYsLPAWASCn3Ll8oWjJyMjOQmZKAFi+MFOSNaoQmJJxr21bNEod0g595BhWWLIGLr6/ZelsOe5kyZUD97PXq1VN8pj0CQGu97YoPKCRFW+X40hL7pKQkQcS3YcMGozVEmkg9+127dlVkYWZmJt5++218//33FvrWgiS7du3CSy+9BOIOMIijrRqKjGQlRoARYAQYAVUIcABAFVyszAgwAowAIM1GEyYGoryqj3azCpHIVs+dAMrGGqR2l6fQ9NnXigWs5LRvXvA2bpzOb2kwdbTp76bBgdDyUajXsx92fDVHBARIiA+gw/CpojqAGPo3zZsopiKQFCTQIQ0m+ASFoMfEjxBQsjQu7t+GbZ/PEGeQTVRR4enrrwhPR7P/xH5fYfly0Og8JUJtBhRkuD5pEnJvWY5JlO7hGhyMyr/+Klj2CyqHf/lWPAsvvwAERpRFiYrVQD9r1GegqOpQKkpJ/JTuZ00vfMQIlJk/32IUoa059LTXO++8g2HDhik6XgkBoLXedkUHFKLSvn378MQTT8ie0K5dOyxevBjBwcHic7nRfy+88IKYCODj46PISltcCXJBEmsjCp955hnMmjVL8bmKjGMlRoARYAQYAYcQ4ACAQ7DxIkaAEfgvI2CajTbgYCDKo/F41kTaQ096ziDHc9aziL9yAX98OM7IsG/qaOvytNjyyXu48s/f4jjK6PsElcCR35YZj2/4xIto0Ku/+HvK7etYP/sNZCQlGNsFrFVG2LPftPWAdE3Z/vcs+whntq8XW5hWK9jbk5zyK6+/DnJs1YhX1aqo9Msv8K5VS80yoUskg3Rm0po1NtdGTpkieuk1bgXnhqB37uqx/bh0cIdolwiKLIuKTdqKdomqrZVlgcnY+OXLcVnS660aAAULbBEfUrk5jZEzzSzTliVLlhREd82aNVNwAkCZ8eHDh+Ovv/6yqv/ee+8JgrviJjQKcfz48bJmPf/883j//ffh7e0t7jhu3DisXZs/yYOEKgQ+//xzVKlSRfG1bHElDBw4EISTp+e9qRvXrl3D0KFDcfDgQbMzPv30Uzz55JOKz2VFRoARYAQYgcJDgAMAhYct78wIMAIPIQJSR9hwRSUZ7riLp7Fx7kQzHoAGj7+Ahr0HFgukpOX/pkENaf8/Ef3RmEBDib+BE8Dg5Ju2C5gGEhy56LldG7Hrm7nGpQbMaEoBBRmoBYHOp+oDqkJQIpnHj+N8t26qmP+p57/i998j+OmnlRwhq2OvGqDEoEEou2ABXPz8HD7DbKFej2snDwvyRHL+qXXizLZ1gg9ATetJ2u7dONe+vUN8BkovQhMEqvzxB7zr1pVdkpGRIbLIX331lfFzKv+fOnWqGGfn4uKi6ChbZfSGDRwhFlR0eAGU7BEAUnDkzTffFJU7GzduFEEOQ7CESv+pB793797ic6Viq/Vi0qRJoKkDpiJXddCwYUMReChXrpzSY1mPEWAEGAFGoBAR4ABAIYLLWzMCjMDDhwBltNfNHInUuHul3NQP3338XASXqWjzwjFH92LLoqlmvAGtXx6rKhNbWIjKBTZM2xNM+QtKVKiKVi+9KdoFDGSBUif/6JrlxuoA04y9avv1emz/YhYu7N8qlpLz0mHEe4IE0LQSg2zqNu4DePgocJz1etycORM33n5blTlhQ4ag7MKFBe7Lp0PzkpOR8L//If7775F57Bi869UDlb8H9+njlP0NF7t2/AAO/PglWr44GukJcSKQ4leiJDqPnqFqBCVVL0T36oWMQ4dUYaZGOahPH1Rctsxm8CMnJwfbtm0TM+3DwsLQoUMHRaPsTO04cOAAHn/8caumFdd+dXLm33rrLaxevVrWdkPVglzvP2Xrp0yZoroE31bFAVVd9OrVy2gLBWjIvh9++MHMPuIhoMCEq6urmteBdRkBRoARYAQKCQEOABQSsLwtI8AIPJwIyGXxlfaeXz60S4wNNIh3YIhwWoNLV7jvYJFzuG7maKTF37ZwtCnosWHOGCTfuiYc8KbPDUVImUpGQkBaEF65Brq8OVuUlkt79k1bA9RelPgSqC0hPiZaLDUEWwi7jfMmIj7mvCL+BdNzHXFmKTsdtXYtfBo2VHuF+6pPLRu3zh5Hk76vCiJHh8XBoInS86i6gngPAnv0ULrEYb0ff/zRInNtulmLFi1EL31ERITDZxTGQlv9+HSewSGXMv8T4d+HH34oAiZqxF7FgXTiwNGjR0GBBuJrMAi1ZyxduhQNGjRQczTrMgKMACPACBQiAhwAKERweWtGgBF4+BCQOvF0Q1PyO1s3jrt0FpvmvyV67MmRbkA98489XzDHzEkQm5bsmzraVNVwcvMvooScGPiDSpUT1Q4XD+wwmxZAo//av/6OuIsplwAFBLqOnY2wSjUcslRKnBgYWRY9JszD6W3rcHTNd2JPw0hAF4U984k//YSLKsv4I99+G5FTpzqlL98hIBxcRO/apo8mIeHaJUGOWLFxGzTq/SLcvZSRwJkem3P1Ki5QFcDRfJJIZ0rQE0+gwtKlcA0MdOa2FnvROzxv3jzMnXuvpUSq5Mx59TqdDlevXsWmTZuwZ88enDx5EtQnX6NGDdHLT8650pJ8e60L5JBT9QJl2+k8g3Tr1k3wI5ATTsz9Xl5eijC2VXEgnThAlRlELvj111+b7a1kRCM9k5s3bwpOhr179+LEiRO4cOGC2KdRo0Z49NFHRaVB1apVFbd5yF2QbKQgxZYtW7B//37xLOiO3bt3F5MOCDtHJCsrC7/++isIf+I+oD1bt24t2lWioqKsbnnjxg18+eWX2Lx5s7hv06ZNRZUG3ZmFEWAEGIHCRIADAIWJLu/NCDACDx0C0j55uqCaEXdEyhZ7/iSCy1RAUGS5YuH80x2OrV+JQz8tMT4vQ1UDZeA3zh0vWh6oz771y28iqkUnmJLv0SJTLoODq7/G8Q2rxF6lajRAp9HvOzx/Xto2EVGtLio364B933+CPG2uYLKnAIN/WKSid80R8j97vemKDr5PSsSfEHfxjJjYoNfl4eyO9bhz+bwI1ihql5DYLSYnPPUU8pKSnHYjZ049sGeUrbF2hrXU1z5hwoQClayT40/OIGXlTcfwmdpHrP1EjhcSEmLPbPG5rdYFQ9vCkSNHBFGiNalcuTIGDx6MZ5991m4gIDExEa+//rpouZCKtEqCyAKJNJFaMwxCvAPffvutcIatCQU1Pv74Y1BVhj2h6oKJEyciKCjInqrZ59SasG7dOnz22Wc4fTp/KolU6HmPHj1acTDGsJ72psAHVTlIRY4jwaBDAQ/iaKCgkKkMGDBA7Kc0SKMKCFZmBBgBRuAuAhwA4FeBEWAEGAEVCJj2thuWFaTEXcXRhaeq12Pr4um4dGin8QzK6Ld5dSJ2L/sI0Xs2i58bMu06XR7++niKkQCQPmv32mRUatpOsP6btgsQ6VyVlp0dtl2KN1UU5OXmCOffPywCnUZOt8u9YHp49qVLiO7RA1lWHAE5Q53Z++8wEA4uJJLGG6eO4pEnX4aGSPL0ehz9fTn8SkQ49lz0etxetAjXxowB8vIctMp8mTOnHtgzyF4ZPa0nsjxyxBwVOoNK7uWcQtM9qTyezqEKAMp6BwQEgEbrEa+B3Jg+yuq/+OKLsmZRRn7y5MlYsGCBCBTYE6pyePfddxEaGmpV1VbFgenIQa1WK+67cOFCs71sjf6jbPz333+POXPmiIkFSuWxxx7DzJkzFbUzUGXB8ePHxYhIe5i0bNlS4H7nzh1QMIMqJTp37gwiMLRFLiklWzS9BwU2+vbtK3s1CgwReaVUpKMcleLCeowAI8AIqEGAAwBq0GJdRoAR+M8jIBcAKAwiP51WKxzyfzf9BGLgJ4fX0y8AUc07omHvF0WvvTWRriWHnRzAut2flV1Cc+I3zZuI2Av3smOPPDUIvsElsOubeSCCQO+AIHQdOwchZStD2pdvOgHAtF0gMKIMuk+YDyIINEhWajJObPwRF/dvR3pCrPixf3gpMT6QxvjpdTpRXUAEf/QLvBohB7fFCyNQvd1jVpepLf+n3vSo339HQFflI/PU2FzYuvRsifiPnm25es1AFRQ0AeDGqSNo0d+cwV2pLVmnTuFs+/bQmvR6K10r1QsdMADlPv3UeVMP7Bhir4yeltO4QaUjBaXHkcNJ5eT2HE5bZlojzZP29pvuQRn56tWr4xsVYy3tcQMcPnwY5MRLxy7SuaaZamvZf2oHaNu2rcVVKWtOwQJpwEDpOzR9+nRQa4Gt1gkKSvzyyy+ipF5NgMHUBnsVDNbaHmgPCu4sX75cBBKkkpKSAnrGVJUgFQ4AKH0LWI8RYAQKggAHAAqCHq9lBBiB/xwC2z57HxcPbDe7d4dhU1HhEetlrmpBSom9ga2LpxmJ76TriTSw8xsz4RcabrF1bPQpbP9yFlLjbpp9Rr371dr0EEzwlZq0QVjF6sb2g5Tb18U4Pcrek9Av1jQB4NzuTYKvwLT0nz5Pi4/FuhmjjBMADH3+nn6BxnYBA1lgrU598u3Q63Hp8C7s/mae2RhEg5GkX7V1N9To8Dg2zp0AChQ4IraqMfRarchcxy5apHhr//btUWn1argpLNNWvHERKRIJ4Jnt60TbBFVO3I4+Kdox8nJy0OqlMQ5ZkbpjB87JOHZqNwsfORKlZ8woMuef7LM3AYB682nMoK3ebWv33Ldvn+i/N/Svq8XDoG+tDHz+/PmiOsGZMmrUKIwbNw5uMvwZdJ8nnnhC9jgqx6epA8TsL5f9p8z3jBkz4O/vb7aeHHMaCfj+++87fI3GjRuLcn4aASkndAb11hNecsELNQdTi8aTTz4pu4S4HIYOHSpaPaRii0iSAiYUwLh48aLFup49ewq7qRqEhRFgBBiBwkKAAwCFhSzvywgwAg8lAtIAgLu3D7qOmY3wqJpOuS857hvnTkRK7HWb+1E2v/HTr5jpXNy/TWR7iYXflkjHFkoJAMkZ12hcQJUDJFEtO6H1wDdhINmTTkLwDQ5D9wlzcXTt/4ztAgayQGLrJ7mwbyt2LflQVDJYEzdPLzTr9zoO/viVqDJQK65u7ugw4l2UrdtU3jFISMCFxx9HmqTv1tY55KBGTJqk1pRio5+ZnIC9yz9Gk2eGgJ5TVloK8rTZ0OflIaCkvANlz3i1VRTS/TzKlkXpDz5ACJVHU1tCEYqtLDqZQYRz5FzaKo2XM5d638mZph78goo1DgK1AQBykMkBt9b3TnZSpprK0eUqHmxhRQSGlMU+duwYBg0aJIgNDWJtT6roIbI8WltQx5xGDbZp08YCameeQZtbO4c+s9WSQXwI1JLh4eFhYaMtXJkDoKDfHl7PCDACShDgAIASlFiHEWAEGAFCQKZXnpjVqTSe5tAXVHIzM7D543dw88wxu1tRKTfNcnf38ha6lNndvPAdkbG3J1SS32PiRwgoWVqoElEcBQ7khM7pNHKaGWGcNGBAjmWZuo1xbucfomyfHPE2Q94C8QiQmE4/sGcbtTdQBcSl/dttBgtM9/HyC0RI2UqC6K5UjfpWiRWJvf58167Qxua3HtgTV39/RG3cCL8WLeypFt/P9Xqc370JB39agtysDNFGQtl/IgDsOekjGAI0ai5w56uvEPPqq2qWiOkJfq1bI3zUKAR07gwX7/z3tqiF+rKph9yaPP/88yI77a3Cvri4OJFFp35wa0Ll5JQVp957qjIg55GcRDmhzLr0M2Kap3L2777Ln3xhS3r37i3I8sqVK4dFixbZvC/tY61X314AgAgC5WyirPhbb71l4fxSxpuI76wFSQijTp06if+oTH7VqlX4559/ZK9qLTP/999/Y8SIEWYBCekGRIRIjjax/wcHB4vnLcfXYKuM396IRGv9/7baBshOInCkKhKlkyHsvQv8OSPACDACcghwAIDfC0aAEWAEFCJADvqmj97C7fMnjSuoDL/n5I9Fv3xBhRzo3UvnG3vfyZFu+txQVG/bE0k3r4jS+IykeHFMySq10OWNWaAKBMrybvhgLJJuXDGaQL9AlqnbRGTU0+PjsGnBZOTdrQwwMPxT8ILkyK9LcfT3/1mYb41hX24Uouli04oB4iOgdgZi8zcIkfdR20RouSic2bEee79baLyzaQk/TUxYN2OkaDkwSEHaLdRmrn3q10fUunVwL50fKHkQJScjDds+n4FGfV5ySpCKgmDXxo/HbRtj9ORwqrp1K/zbtbuvEJLzRWXplPG2JmonANCeNO6NqgasCRH0kQ6VrtP30p7zuGzZMnTp0sVsO6UBACrNJ6ecSATtnWM4wDBBoGZN8yomWxUHxHBPY/nIoTfN5lepUkXgK92LbKHxi7SnnJBTTq0EzZs3Nzq/1pjyab1cAIDGLQ4bNswm/wIFYIgUMDw8v33q1q1bYtIBjR+Uiq1WA1t9/LYCB7baBuj8ghJQ3tcvGB/OCDACDwwCHAB4YB4VG8oIMAL3GwG5AICYSz/xI0GSVxCR27tO16fRpO+rIqMt/dw0AGA6do9sICej/uP9xWg+IsaTji4sV785OgyfKnr7SeR4DXxDwtBxxHuyTqOtAAAR/3Ud+4GRn0DaLkBl/p1GTRfjAUmkn9sKAJiSDTqC9Y133sFNFb3HgqDuiy/gonBuuiM2FcUaCr4c+XUZqrbuioqN25iRMqo9X5eejsuDBiHxhx8UL/UoXx5V/vgDXjVqKF5TGIq2nDbDeWodsO3bt4t+bmsl7U2aNBFOrymngC07rDnjSgIAxGT/ySefIDIyfyRmdna2YJq3N42AdOUy1rYCAFTevn//fvz1119mj4oCA+SEEzeAqdgiX6TMP9lNpISmYuvO0gCAtUkEpvvR+EOqTDCdsECkjf3798dtGUJLChZQ4Ibskwrdh/aTa6+w1f+/fv160TJhTeSCP4XxXeA9GQFG4L+NAAcA/tvPn2/PCDACKhCQst/TUlNHXMVWFqpSR5hKtbuN+xCh5SoL3fgrF/DHh+OMJf7V2/ZAyxffEFwBG2aPNRLykW6Z2o+gw4j3BNmbXNsCEfw1ffY1sW9uVib+XDAZt84eN9pEZ5OTXjKqloWdlNE/v/dP7P7WMpMnN5ZPOjWBHP9Oo9/Ptw3AiY2rceCH/Iys1MGXVgAYyAbDKql3JHUZGYgZPBgJK1YofkwPev+/4aI0CYDaPI5v+EFUixD21P/f7rVJCCpVXjEepEjtE+d79EDGoUOK13lWroyoDRvgVbXgbTKKD5VRtJXtNairccCIXZ5K/9euXStrFmX+ifCOsuKmcunSJVHiT86nVKw5j0oCAOSw9+vXz2xLpbwBcpUPc+fOBf0nJ5TlljrN0gCE6boVK1YIzgA5sdb3buvO0t58OS4C07NeeOEFTJs2zWK84po1a6y2YtiqBtmxY4donZATa20k9sr/bVUOFOS957WMACPACEgR4AAAvxOMACPACChEQK4kXZpNV7iVhRoR+FGptkHCK9dAlzdni3F/0qkApiP5aFwekesZRuZRhr3LmFmIqFpHbCUXtGj32mRUappfji1XeUCVA1Uf7Y6/Fk2xOolAegHZigEZzgTau2HvgbJTAcwCFwCkeLt6eKLL6BmIpD5/laK9cwfRPXsiff9+xSsrfPcdQvv3V6xfXBV3fD1HvEe1Oz8JFzd3YSaRPHr5BRiJHZXannnyJKK7dUPO1atKl8C3aVPRSuFWouBtMooPlVG0xb5O6modsF27duGll16ymv2nrDYxyEv7uW2x61tzHu0FAGhePQUbqO/fVOyRHhp0u3XrhqeeegoxMTGi/55GAFKGn5xWJUJZcgoWyE0NoOoIyryvXr3aYitbo/asVQ1IS/PttRdYC8TQv5nUlmAtyGGtj58uQW0OVF0hJ9b6+M+ePSuqRYgwUk7sTTdQ8hxYhxFgBBgBJQhwAEAJSqzDCDACjICMQ0qgRDXviDavTiwwPtJMOTnDRIj376afEXNkj5EQj3gBWg8ah8rN2oszd3w5G9F/3yvDlVYkJF67JPgBDGP1pFl0uaBG2yGTcOvcCZzZJp/ZlF7WOyAY3SfOQ1CkufMhF1wgTgPiSzi2fhUSrkQbAxdyfAOpcbewfvZopCfcMR7pKAcLJSUgAAAgAElEQVRA1rlziO7eHdkXLih+VlW3b4e/DNO44g2KieKx9SuRm5ku2kJoDOTprWvERIDq7XrC3ctHlZXJ69eLQIoaCX7mGVRYsgQuvr5qljld11bWlg6jme3k2FWsWNHu2fayuUQwR9n3oCDL1iAi8iMmfDkxsOtLP7MXALAWOLDndNq9qEIFU+4B6RJHxuVlZGSIjL1c+wJVEhBRnqHN4MqVK3jttdeskgu+++67IssvDcTYCkzQHX7//XdQC4dU7HFJWCMotFUFQWd07NhRtELIvTMKHwOrMQKMACOgCAEOACiCiZUYAUaAEQCkzjRh8shTg1Cvx3MOw0OkfpTBz05PQ9ylMzb3IdK+Vi+9iQoNW8ryAtBi0/J++jv1f29ZNNXoaEtJCykA8Pv0YchIzCcXJCEn/eSfvyAt/raie1kjQpQLAMhtGFapOijoEBBeyvgxkddtnD9JcARQG4NBHA0AqJ0AQOcVZQBAGx+PWzNnImnNGkE6WGLgQAT16QPXwEBFz8CWkl6nw7+bfsKZ7evg6u4hCAGp5cOvRARqdeqtav/YhQtxdfRoVWvCR4xAmfnzxSSA+ym2srZkV7t27bB48WLBDG9PbPW001q5cnz6uT3nkWzs1auXxfH2AgDWss5KSArt3dXe59Yy7IZ1VE1A5fJyPAlygYvY2FhMnz5dtmKAKh3ISSauBIPYqnKg9ouvv/4a1apVs7iGrcCErWCQI4GDO3fuiKAFTX+wJjwC0N6bxp8zAoyAsxDgAICzkOR9GAFG4KFDgPrrKVN97cRBZCbFG51o04tGVq+Hcg1agJxYyoAbmPWVgBEfc16U/SffuibWUbm+nPgEl0Ctjr1Ro/1jZhnbzORE/Dr1VdD/DWJKokc/27/qc+H8GcS0tYB+du3EAfy54G2Qk0hCffgtB4zCP+u+B2XgqeLAyz8IudmZYowcZft9gkLFVAJtdpZYQ5MIuo6ZjfAocxZx4hdYN2s0Eq5YZt2JnLBE+Spo2OcllK7ZUJAVGoSCIls+fQ+x508BGnNEjC0ESgA20UndsQPn2rZVtaqoAgC6tDRcGTYM8ZIRb+4RESg9cyZC+vWDxjOfM0GpUPAlT5sDGpFIpc5ZqUliSsTJv36Dp6+fCATU7f6skaxRyb76nBxcGT4cNAZQjZRdsECM/7ufYs/xJtvUOGC2ZsBbK8enMxISEgRJ3rZt2yzgoHJ46m1v1KiRxWf2CP2IfI961uWESs5HjRplNUNe0OdirdXBsK+tPnvTwAU5ydQmsGTJEtkxfoQPkTTSmENDNt/ec6WSe5qK4OHhYXHNAwcOCM4EucCErWx8YmKimBwg9wwpGEJBHFPSRzrYHvkf6Vir/ijo8+H1jAAjwAhIEeAAAL8TjAAjwAhIEdDrcWLTTzj88zeKZ9EbtiCHmfrhS1apjcgaDRBWsRr8SpQ0kt6Rk3/7/L84ufkX3DxzzOh4U/abxt3p8rRGayg7W7NjbwSERVrMtqfs/NbPZiDuwikz600DABlJCdgwZ4wIMBjEtEXg/+xdB3RUVdc96QkQIPQiTZrSpPf2gUgHK1bsICiIBQsCYkEExYIoIiiIgv6KCiJNQVCQpggoIEgJTXpJI4SEJPOvffHFl8kr9755k0ySc9ZifWVuOXffN5N32j6p5xMFsSAIBjVBiUDXYS/Q1kWfiigxiP36PPdONuZ4I16Blrc+ROhaoBfMX/7GM5Rx6VLW/w1HB8ZWb9Ze9KLPJh4PHdn+q8iISEmMFx+FhIZSRvp/mHiTCGIMSO6Obt9MVzRqYZrSHsgOgDOzZtEhC2bw0vfdRzCiQ4oXl/quwjGzYe5UiipRSoxPTU6kuKOHCM9D3U496Jre2YnipBYFAeC5c7S/Xz86v26d7BQxDvX/JXr3Vprj9mC7qC32k+3Bblc7buVIsOIhsCtBsCL0M0s713DcsGEDDR8+3NCw9gVrq9R/bV2rCD3I+Vq1akVLly4lcCqYdVNAWvyECRMEx0Cwzll49uxZGjp0KK1Zs8bwGFa4WJVi4FwvvvgiRRg43qxIHDt27ChaQpYuXTpLH5BFomwBZ7QSK84BX+6I5zICjAAj4I0AOwD4mWAEGAFGwAuBI39uoh+nvqBs/DsFEtGshj0HUOymn7Kl3YPsr9XtD1ON5h0FWRui9OeOxNIfSz8ntOLTovb6fRHhv+6xVwiEees+fisbPwDGlapSk3o+NYnSUi7Qqmkv5SD50zgCwBq/+6clIjOhx8hJOdoBrpvzlvhcE9TwX/f4eCpRoYrIFMBnWxZ8TOlpqTlgKVervsgyKHVFDeHYwJgjf2ykrYvmijILvYDw7+SeHVmOEThYUKJwVefLdej/7PiNNsx9l5JOH6fWdzximtJuZ2Qb3V1uGK6Xjh2jff3727LqI4J+xeTJ0mn0cC5tWTiHzp85KTCOqVxNEEOi5KPNncMcPapOCADDq1ShWsuWUVT9nB0lHCnhcJJMBwDZFoApKSk0ZswYmjdvnqE2MBxRc24kVpkDdjXgMCyxtpFY7YnxcFog4g0nhxkJnSq0yHSYMmVKji4H3uvIEhGa7d+4cWNREtC8efMcdfxW7fisSB3tMgesMiqwJ1r5gV/BW/r06SPKP4rrnHWy5/fubKB6HzyeEWAEGAFZBNgBIIsUj2MEGIFCg4B32rzRwdEqr2yNq+jE338YGrkqYNVq14063PMEbf5mlmiL57YgrV+fWWC1vuYAOLV/N2387D3xwo2WgtWatM02DSSB3785KqsMwHRNlO8HB2Wr45c9X6V6TajD/SPpx3dfpDMH99hO8y5/0E9w4gCoNmMGlRk0yHZfxwM8Hjr17rt0xCR1W79uSHQ01Vq+nIq1zX4PdnujbWPsr6vp1L6/qHydhsLpEgPHiwOJ++orir0le5aH3TJFmjen2kuWUGi5cnZD/fq5laGobWxWf++tmFUKOMaaRZ1hhL/99ts0adIkw7NaZQ5kZmYK4x86GolM+rhVzbu25hVXXCHq6xs0aEBRUVGCJd9IkI6P1P8ePXrY3pusAey9EHQZNGgQDRw4MEf7Pm0snBr9+vUz1MEsHR+DrUoxrO4Qn23evFmUDqBbgrd432FsbCwNGzZMqvzCjHTQFmAewAgwAoyAIgLsAFAEjIczAoxAwUcAkWtEo80ERjGI1K7pcwfBwNq/aTVt/fYTEYVWEaxTq9111Hbgo6JEAMR3K955XqTey0p02Yp0IeEcZRhE2rFGiQpXUL2u1wsuACMnQFAQ6v7DsrIdNAdA6vkkoQvmGBEd4txrPnyN9m9aZakqztWo9220c8UCQsmBjACX2h16UOvbh4qU/n3rV9DaWW9YOjG82x967+PEAQDjv+q771KQQf2wzDnsxqAjwf7+/QmRdRmp/MorVOG552SGZhuzZ80yWvfJFJEVUrvttSKDAk4hJfF46Ojo0XTi1VeVpvkbQ1llrAxFbQ1ZA8zOAWC2jl0quFkJAhwHCxYsENF7sOMbiVkXAP1Ysy4IZpFy1VR3s7sAHoMHD5a9KurQoQPdfvvt1K1bN4qOjract3jxYtFaz0isSB23bt1KSPM/edKY6HThwoXUunXrHMsCf3A4LFu2zPYerDoZeE+2clZIA8cDGQFGgBGQRIAdAJJA8TBGgBEoPAjAkF8++VkCCaC3wDi9ukt/anXbkGw91JGOf3LvduE40Nf2m6EGwxgRa7D2exPgrZ01WRAPWsllw/p2atj9ZsFXsHXhnBwkhchS6DbiZSpbvS6t/fgN2rduRbYlkU5ft1Mv2rd+paijh2gOgNDwyKz2gd6dBbRFwFmwcurzOcoItM/hnOg8eJQgBzz21xZa89Hrog2dlWBO27tH0BX1m2XxHsDZAAcG2tfBGPIWnKPZTfcLLJDubiROo9e1wMpf6b/uBG59Czzp6fTPyJEEVn1ZqfDMM1R54kTZ4f+N83go8fRx+mvlQqpQt5HgX1CVjKQkOjhwoOhSoCKBQAAIfe2i0CoGmJ0DwMx43LhxoygNMDM6jaL4eN5BNofPEME3Eyu2e8yxalsIQxlZC6VKXeaM0AQRbtSuw8j2FjgN0KKvSZMmlo/D6dOnRQQczgczQX0/jP6ePXtS+/btqWzZsjlS/b3nIiNi1apV9Mwzz9DRozl/pzHeqB4f/39GRoY4LzgFzMTIiYNODMh6mDx5suk8rSMCsHz99dcN2xgaTbbjf1D5zvFYRoARYATsEGAHgB1C/DkjwAgUSgRAsvf7Nx/T4W0bRGQeRmapqrWo+U33U6WrG5samgDrYlICHfjtZ0IdfeKpY2I+BEY7DNyarbtQ3U69KTLapMWbx0Mn9/0lygFO7tlOF88nZM0vWaka1enQg2q26SqMdQicD4jEb/32U0o6dUxEd69o1JJa3/EwFStdXoxBXf6vX86kvWuXi/8NQxBkfBmXUoWzw9sBUCSmLC1+5VFBTHhly870v6FjDJ8DzNuyYA7F/voTpSScE84MZB00uO5moSPOrAlq/WM3raZdqxZR/LFDWaUTYKpHevpVnXpR5QbNszlEsiZ7PHRs1zba/PUsOnd4n8hYAIlg1cZtqEn/uwgcBFbihAQwKCyMai1aRMUl0pxVvySJ338v0ulhWMtKxTFjqNLLL8sOzzYO7SBBrlih7jXUadAzFBYZpbTOxV27aG/PnpR26JD0POBXe8UKiu7USXqOvwaCYM3K4Gvbtq1oAVihQgVbFewcAEZcAklJSTR69Gj68ssvTdf3Lh3wNv7xv7172esXgzEMor9Qg3aLP/30k4iUG5HsvfDCC8Ix4b22XckC6uQRDQ8JCTE8ExwWzz77LK1cuVI47sx0RxkBjGUY/naCdQ4fPixKE6ywxDooZUALwHr1sncnAREjzmvGhWDkDJIx/q10hy5wdGzZssVwmEoLSjuM+HNGgBFgBOwQYAeAHUL8OSPACDACBRiB07G7sjkAkCbe/bFXqHT12vT9G8/Sqf27hLMAxIKqRmMgwZa8aRPt7dZNyeCG/mjBV23mTAouUsS144D4L3bAgFxj04cD6ucZr9Lpg3uo/X1PUtVGrSwdWEYHdZJBEXn11VRryRKKqOGMc8AtwO0I37CPHQGfXheryDjGeRu02H/69OmWDgjMgzE9atQoYcBjzjfffEMwzlE6ICOoy584cSLdeOONWUz5dhkEdpkDYOa/7777DB0HqNEHp0G7du2yGffp6en0yy+/COK+nZLlLb169RLEijVq1DB0FGBNGM9z584VbPpm3QK8ccKaQ4YMyXKKHD9+XGC8fPllR6iZfPbZZ9SlSxfxMToNqETzjdZESQPuFJkoRsIOAJknnMcwAoyAWwiwA8AtJHkdRoARYATyIQJghdci/Zr6XR8ZR5XrN6Pv3xpFJ/fuJH3rwHx4RKGykwg25iGKXXPBAtfa2GWeP0+HH3mEzn7yiRKUINNzWo6AUhaUpjTpN5D+WPwZNbjuJiUiQFGu8MQTdGrqVCWd/eE8UVLg38F2rP0YZkXA570nUshB5IesAjMBc/1tt91GRYsWFYa8Uc9477kw4FErX61aNUIZgdmcEiVKUELC5awgI+nbty/dcMMNwnGANb777jvTsXZRfDuyPES1QcLXuXNnQpR8z549hE4Hu3btcnJVohSgTZs2dNVVV4n6//379wvDf/369Y5bGAKP/v3708GDB+nzzz8Xa9oJsgDuv/9+QraH9xy7TAyjtfG8wOlgdqfsALC7Ef6cEWAE3ESAHQBuoslrMQKMACOQzxAwcwCghGDlO8/T0Z2/U+lqtajnU6+LloD5VdLPnKF9ffoQMgFUJbJOHbrym298bmUHQ/r4yy/T8ZdeUlWBKo0fTxVBAGjCceC9YEpiPO395XtRJoH72zhvGiXHnaKo4jF07fAXqWgp+3Rrbc3006dFq8LkDRuU9A6U+n+7lH0cCinhSNEPlyR8tGrnZwdSmTJlhLEsG8XWr9e9e3eqU6cOTVV0xhjphKwHtKwrZ9OhAdFwcAH4KsAWUXA3xYkxrt8fXAZmnAxmeqruCS6Cl156SXRxYAeAm7fPazECjIBTBNgB4BQ5nscIMAKMQAFAIDU5iZa9/lQ2Ij9kAFRv3oFWvz9e1PYXK12O+ox+h4rGlMm3J868eJEOP/SQcuRdOzDq2Kt/+imhr70TgfF/6u236ehzz5Hn0iWlJUBCWHvZMopq1Eh6Hhw3O1d8Q+VrNxCklGcP7aMrW3QUkf9qzdoLR4CsnF+/nvb16KFUPoG2haj/L9qqlew2fhuHFO6hQ4fSmjVrTPeQaaOnnwyjEfX2VmsabYa0+VdffVUQ66Hvu4ogyg4eg7CwMFEugM4GTgV6wImAaLudIG0eRH7r1q2zG2r6ObIbnnrqKRHJh/PETUG7QpACpqamKi2LUg1E+eH4MeMDMFuwRYsW9Ntv1kSt2lyUQiAbBNkW8+cbt3nlDAClq+PBjAAj4CMC7ADwEUCezggwAoxAfkbgUsqFrFR/7Rxa2z/NARBdtgL1ee4dKlIyO0t4fjv3iQkTRCs7p1K0ZUuqOm0aFWnWTGmJzJQUEfk/OXmysvGPjZym0l9MiqfTsX/T2cP76NS+v6hq07Z0dMdmanHLg7akifoDOsGtaJs2omQhVILYTQlMB4P37dsnIvxW9eiIzmKMiiBNH635VCL5zz//vNgHxqNVRwBvPZDGjihyxYoVxUdg1cd8WX4A/Xow/kFUCKPTilRQP8eKRNAOM+wHfFHnj7sYMWKEKRme3Vren6PUYuzYsbRkyRKaNWuW9HToBNLHZs2a2XYE0C8KR8bjjz9OYO2HU8Que0DLskDZxrhx40y7Asi0cZQ+HA9kBBgBRsAGAXYA8CPCCDACjEAhR0Az9DUY0J6wYc8BWSUABYEDAGdDJwAQAapG4PWPR3BkJFUcO5bKgv28hEkXB22Cx0PJmzfTP08+SefXrnX8lNX4/HMqddttjuenJMbR0klPUlBQsCgh6PjAU1Smeh2p9TLi4wVhYeKK7C0k7SaXGz6crnjzTQoyYKS3m+v25zCSYayBjd5IYNTNnj1b1J+rCIjpQO43fvx4qWlwFkCPyMhIUpmLTAMYzdDzv0fLQ99++61g2VdxAqC2HRkIiGDLGv/YE/p+8sknIgNBxeHRrVs30aqvQYMGWbqjOwAcISDzcyrgHoAhPnDgQCpSpAih3SAyDOzI/bCftwNEdi7mwYjv3bu3wAM4vv/++6ZH8M6y+OCDD8R8I1EtQXGKG89jBBgBRgAIsAOAnwNGgBFgBAo5AmgfuGXhnCwU0Pav3b2PZ3UBACHgtY++lK2lX36EDOz7qGW/sHmzz+qHxMRQ2cGDqfT991PElVdmM3TTz52jpFWr6NQ77/hk+ENJ8A/UWrqUImrWdKwzugBs/GwaXd2lP0UWL0HRZexb3WmbOUn/x9xaixe7Rpzo+OD/TkTN9oIFCwhp/kbG66BBgwQzPAxJVUEtP5wHaEtnZhjDWAWbP9j59RwDFy5coClTpoh/RlKzZk2RYYDov1FrP5xr+/btgqF+hY2DBs6De++9V5RClC5dWvWYYjzS7GG0w/C1I9KD7mg7eOuttxriCi6AH374gWbOnEmbFHg5YFQ/8MADIqU+JiZ7GcuxY8dE5wHctZm0bNlSjEEEX+8AiY2NFSn6yHQwEiNHBhwvcP6gM4G34PzYR59l8ccffwjd4QDRC3gI4Bxo3bq1o3vhSYwAI8AIqCLADgBVxHg8I8AIMAIFDIF//vyVVrzzPGVmpIuTgTSuaf+76eeZkygtJZkadL+ZWt02JN+fGnX4R595hk6++abrZwmrUIFCSpaki7t3u7p2mfvvF2UHQRERjte9mJRAS18bSfHHDlF4VFHRkz2iaDGq0qgVNe43kKKKlzRe2+Oh4xMm0LExY5T2DpT2f3qlYbyiNR0itlrtNqLgSL2+7rrrpMn/jIAAnjDqvvrqK5Fl8Pvvv4thqK/H2jD8YeQZCfTasGGD6FePlnsw9KEXWPxRoy7jlMAaO3bsoGXLlokae5Q6wBkBxwPW6tq1q9AD5QMqUX+zS09KSqIff/xROAPA0K8ZtEinb9KkiUj1b9q0qch0sBPoDuMbeuMfHAtwamjSsGFDEbEHljCQ69WrZ+gM0cZr7QLBr7Bx40axHnBAdsf1118vsDDTCw6ZL7/8UvzDuWDEY0+08MN5goODcxxHc2TMmzdPPFfYCxkCcH5U8eILwXMCnWbMmCHuGoL7AZ+DdytFO9z4c0aAEWAEfEGAHQC+oMdzGQFGgBEoAAgknztNiyc8RufPnsxxmuCQUOo6bBxVbWxPFpYfoHAa0c6rs1X76COCE8BXSTx5lE7H7qbdPy2m6HKVKDQsnKJKlKILCeeo3d0jDJd3yv5fZtAgqvruuxQkyajv69l4PiPACDACjAAjwAjII8AOAHmseCQjwAgwAgUTAY+Hfvn4Lfp7Tc6aXNSK93zqNdFOriBI5vnzdOCeeyj+m28C/jih5cpR7eXLqUiTJj7pCqLHVdNfobDIKEpNSqBr+t5BZarVpjMH91CpKjUpMtqYyyBx+XLa16+fMmeCr5wFPh2WJzMCjAAjwAgwAoyAJQLsAOAHhBFgBBgBRoASThyhpZNG0oX4s1loIF0cPeMrXt24QCEUN38+HbjzTmXDNrdBKNauHdVctIhCS/nefWH7si/p77XLqPOgZy8TAAYFWR7Hk5pKhx9+mM4oMKtjwUBM/8/te+P9GAFGgBFgBBiBQEaAHQCBfDusGyPACDACuYgAasTXzn6T4o4eoJIVq4l2cRWvuiYXNcidrTISEujgvfdS/MKFubOhw13cYtLPSL9EP8+YSGjnuPeX76lygxbU4f4nCeUdZpLy55+0t2dPAnGiinD6vwpaPJYRYAQYAUaAEch9BNgBkPuY846MACPACDACeYwAWgLuv+EGyoiLy2NNzLevNmMGwaB2Q/7Z/hsd3rZBEDoWL1fJekmH5H9BYWFUa9EiKt6jhxsq8xqMACPACDACjAAj4AcE2AHgB1B5SUaAEWAEGIHARgAdAY6//DIdf+mlgFW0zsqVFN21a67r57RdYpHmzanWt99SWCUbB0Oun4g3ZATyBwLoirBnzx769ttvs3V0QDeEa6+9VnSUqFWrlivdHPIHIqwlI8AI+AMBdgD4A1VekxFgBBgBRiDgEUg/d44O3H47Jf7wQ8Dp6hYBoJODoe7/0AMPKE+tNH48VXzuOVt+AeWFeQIjUMAR0NpUvvHGG7Rp0ybT0xYrVoxGjRpFAwcO9Kl1ZQGHk4/HCDACNgiwA4AfEUaAEWAEGIFCi8DFv/+mg3ffTcm//porGITExBBS5dNPnbLcL7xaNaq9bJkg1ctNgVMk9pZbKGnVKqVt89JhoaQoD2YEAgyB+Ph4euedd2jatGnSmo0ZM4aGDBlCoaHmPB7Si/FARoARKHQIsAOg0F05H5gRKLgIpKWl0YkTJ0QKJf79/fffdPLkSTp79ixt3749x8Fr1qxJVapUoZIlS9LVV19NtWvXpgYNGlCFChU4uhIAj8mlswcoafNndCnuMAUFh1BktZYU3ex2CgqNcFW7i3/9RbEDBlDKzp2uruu9GIz/KlOm0Kl33qELmzdb7lW0VSuqtXgxhZYp41edvBc/93//J7IiVKXkjTdSjTlzKLhY4LWLTE5OpgMHDojfhIMHD4rfAvx/sbGx9M8//+Q4arNmzSg6OpqqV69ONWrUIKRf161bl2JiYig4OFgVGh7PCJgigOfv2WefpZUrVyqhhEyAd999l3ow34YSbjyYEWAELiPADgB+EhgBRiDfIpCeni5e4lesWCFeoDZs2ODKWfBy1aJFC+rVqxd1796dypYtyzWXriArv8il0/so/pf3KfNi4n+TgoKpWIM+VLRBX/mFJEemHjhAhx58UDnyLbk8wfi/8vPPKaxyZdrXqxelHTkScA4Ap9F/HKTG559Tqdtuk4XDr+MuXLhA27Zto6VLl9Lq1atp//79rux3xRVXUNu2bUUddsuWLalIkSKurMuLFE4E8Lfrueeeo59++skRAPjbhJKBMrnsJHSkLE9iBBiBgEKAHQABdR2sDCPACNghAKN/79699H//93+0ZMkSwwie3Rqqn3fr1o3uu+8+at++fa5mBqSd2kPJ278lRMI9GZcoKCyKitTpQsUa9s9WZ+3JTKfkv5bRxdh1lHHhHJGHKDiqhDCWo2p1yn5cj4dSDm6kC7t/oPTEE0SZ6SKiHlmlGRVrcgsFR+R9BDcj+SzF//T2Zf28JKxUNYrp+jQFhYarXqPt+IzERDr2/PN0eto08ly6ZDtedkBU/fpUbfZsKtqiBaH7wJ7OnW2n5kUGgNPof7GOHenKL76gsAoVbM/lrwEw+jdu3EiffvoprV27ls6fP++vrcS6yBq65ZZb6O6772ZSNr8iXTAXP336ND311FO0fPlynw740UcfUe/evX1agyczAoxA4UOAHQCF7875xIxAvkQgKSlJRPpnzJghont5IY0bN6aRI0dSx44d/eoI8KSnUuLmeXTx4CYiT2b2owYFU3STAVSk7mV2+PS4I5SwfoahsQzDvniLuyiyemsxNjMlgeLXTadLpxER9eSAMLz8VVSy43C/GNcq94W0/wt7ERXzEAz+ovV7U8LG2eS5lEIh0eWpVNeRFBxVUmVJ+bEeDyVv3kz/PPkknV+7Vn6ewUjU+pcZPJgqjh1LYeXLixGyBHu57QC4dOIExd56K51fs0b5zFXfe4/KPvyw8jxfJ3g8HuEA/PLLL2nmzJmEWuq8kAEDBtDw4cPZEZAX4OfDPeGseumll+jjjz/2Wftbb72VXn31Vc5G8RlJXoARKFwIsAOgcN03n5YRyHcIwPD/7LPPxAu+Ub1uXhwIGQHjxo0TL/xuC4z/+DXvUtrJvw2NdOwXXq4OxXR9iqwi5ZpeYaVrUEyXkWKt+J+nUtoprM5PzWAAACAASURBVGsscBiUaPMgRVzR2O1jSa+XHn+U4n56mzJT4ikoOJSiWwykiIr16NyPkykj6aT/HQD/aupJTaWEZctERkCKAX+E3YGiu3ShyhMnUtHmzbNla5yaMoWOPPaY3XSKqFmTai1dSpF16tiO9XmAx0On3n2Xjjz6qPJS0A96Qt/cEhj+hw8fprfeeosWL17s92i/zLlQNvTAAw8IRwD+OwsjYIQAMtimT59O48ePdwWg+vXr0wcffOCXv0WuKMiLMAKMQEAiwA6AgLwWVooRYARA6IeXe9Q4ulXD6yaqSAFGFAf1wK4xMXs8lLBpNl08sFEY7CFFSlF0s9sopGgZ4RQQ6f1EFFqyMsV0fowSNnxEaSd3EwUFU2S1FhTd+BaCAyFuzVTK+Dd9PjgimmK6PEEp+9ZcjqoHEYWXr0fFm98u1ktY/2G2Ovui9XpQsWtuchMqpbXO/7mAkncuE+cPLVFJODpQ/hC3Cg6AU5fP3vUpCg4vqrSu48GZmcIBcHbOHIpfuJDAFWAmUY0aUcyNN1KpgQMpokYNw3Z4R599lk5MmmSrTm6y6l/cvZv29+9PF/fssdXLe0But/4Doef7778voqf+TvNXBoNIcAPAuGvUqJGT6TyngCMAnho4idx0Zn/xxRfUqZNXqVcBx5GPxwgwAr4hwA4A3/Dj2YwAI+AyAojugaX79ddfFyn/gS4jRowg/HODECwldj0l/fYpoaY/tHgFKtn5MQopWlpAcG7lJAIxHgRp8ZFXtqPzW74kjyeTijboQ8V0xHjJO76j89sXibFBYZHis+Rdyynz4nmKrNGaSrS6L8s4jV87jVL/2ZoFc2T1NlSizf15ArsnPY3ifnyNLp07JPbXdEHWQvya90QJQHiF+hTzP/sIur8OkHnhAmUkJAhjGTwBoSVLUnj16hRSvDgFhdvzEsg6AKA/ugCU8HN9ryc9nf4ZOZKQmaAqudmqMNAdgnrsQBb44osvChLRoKAgVVh5fAFFQKbuH9kjo0aNooEDB9LWrVtFyRk4b6zktddeE1wULIwAI8AIyCLADgBZpHgcI8AI+B0B1EYiPRL9kAMxumcGwL333kvPP/+8z06AhA2z6OLBDRQcWZxKth9KYWUvlxggHV5LgRcOgNI1yJORTunxRyiyeisq0fqBbNFmEAKe/+MbMTc4vAiFxlSjtJO7KKxUdYrpOjJbGz1tT+1seekA0Bv6FBxKxZvfQVE1O9CF3SsoadtXRB4PFWt0PRWt38vvz6K/NlBxAFR+5RWq8Nxz/lJFrJv4/fcUe8stlJGUpLxP+SeeoMqTJlGQn3uRHzp0SBjUYPXPLwJDDobZDTfcwE6A/HJpftQTju0PP/yQxo4da7nL0KFDhQMgPDycMjIyRAbcm2++aTnn6aefpieeeMKP2vPSjAAjUNAQYAdAQbtRPg8jkE8R2Ldvn3jJzw9RfyOI3XACXDy0ic7/sZCKXXM9RVZrlbWNtwMAqfFIhw8KLyqi4aElr8im0vk/vqbkvy6zSweFhF3+LCjYsL5fn1mAYXlZApC8cymd/3OhSP+H4wIZEHBagBMg7cRfFBxZwvC8+emRV3EAFO/Wja788ksKKekfwsNLx45R7IABdH7dOmUIwypVotrLlhHKHvwlmZmZwugHyVkglgHZnZudAHYIFZ7P//rrL3rooYcso/lG9fzff/893XPPPZZAYd3Ro0f7lZi28NwUn5QRKBwIsAOgcNwzn5IRCFgEEBlBr25ERvLjS74e2DFjxtCQIUPc4wT4d/H0uMMUt/otykxFa7MgwdKPWn+0+APLv7d4R/XxeXiFeoI3gHQpyRkX4rJq68Uauqh7Xjwwcath6O8UW6MEArX+6QlHKf6X6eRJuyBaFZZoPyQvVHNtTxUHQEh0NNVavpyKtW3r2v7aQiA5PDJiBJ3+4ANHa1ccM4Yqjhvnt+j/xYsXRa3/e++9l6+ygbzBRDnA1KlTqU2bNo5w5kn5HwGUr8CJhefZSl544QXhJNCXjfz666/Ur18/y3lI/wcfTWRkZP4Hi0/ACDACuYIAOwByBWbehBFgBIwQACMyWnghfd7XlH+8aDdt2pSaNGlC9erVo0qVKlGZMmVybHv06FE6ceIE7dy5U/QN/+2333zeW9vEXy/7qcf+pIT1M8lz6WLWeRAhL9HhEdERwFu8o/pmhn22lPt/ywVE1L10jVx/YDMvJlLcj69ntTPUOh0k/DKdLh75nYIjo6lkh0corEzusc37AwQVBwD2L/vQQ1RlyhQKiohwTx2Ph85+/DEdeughwWOgKv6u/Uc7PxDpzZ07V1W1HOMbNmxIzZo1E6R8V155JVWtWpWioqKyjcPv0IEDBwQx244dO2jt2rWCh8Qt6dGjh+A0KVu2rFtL8jr5CIE//vhDdIiwIv6rXbu2KBGoW7dutpMhM27QoEG0a9cu0xOzAyAfPQysKiMQIAiwAyBALoLVYAQKGwJ46f7kk09owoQJjg3wq6++mm6++Wbq3bs3wfh2wsaPSOOWLVvo008/pQULFvh8DSD+wst+6dKXyfvckJT9aylx82dEmelZy4EfoFTXp3MwzXsb0piALgKo/dcIBbVFLuz5kZK2fEnkyRT/lxZ1BwdBbkv2LIfLBIBRNdtTwtr3KPPSRSpar6eo/8/vcmLCBDo6erT0MYLCwqjmggWukgEm/fgj7Ufdf1yctB76gZVffZUqPPOMYZcDRwvqJoHlH5HQ+fPnO14KbTpvuukmwYyObh1OiPjOnDkjMpM++ugj2rZtm2NdtIlwciK6GxIS4vNavED+QUA2+v/ggw8KRzhq//UCBwCeGziszQREgU8++aSj5zz/IMmaMgKMgJsIsAPATTR5LUaAEZBCAMb/jBkzBLmRk8g/jOzBgwdT8+bNHRn9Rkq62X1g8uTJdOedd7r2QqZn9Re6BwVTdOObqchV3XIcJT3+H4pb9SZlpv5H6maWOp+4aQ6lxP6StUZeMuxfPPQrJW76WLT8gxRrdANdijtEqUe2UHi5ulSy0/Bs5IVSD1oADjozaxYdeuABJc2i6tenmt9+SxE1fc9+OL92LR0YOJDSDl3utKAqRZo0EbqEV6miOtV2PFjSn3vuOfruu+9sx3oPgKF/1113iXppOAOdGP1Gm7rVfQARXvRrR3YSS+FB4O+//yYY91ZM/uCKmD17NnXo0CEHMDIOACYBLDzPE5+UEXALAXYAuIUkr8MIMAJSCPiS9t+4cWNhILRv356Cg4Ol9lMd5EbtcceOHUXdb/ny5VW3NxzvXdMfHFGMSnYeIQjyvAXp8okbZpEnI+3yR2Z1/R4PnVsxkS6djc1awpIA0OOh1KPbRHvB9MQTRJ4MKlq/NxVr2D+HDhd2fU/ndy4hT/pFKlLnWsHaf37rfLp4+DfR4jCkWFkq3uwOCq9YP2uuvnMBdEb0/+LBjeS5lCrS/yMqNaSiDfpRSNFSOfbDmsk7l1DKvjWUefGy4wNzomp1FDoGBYdmm5N2fCclbp5HGefPEAWHUHiZK6lY45tF6UNG8jlK+v0zSju5m9CWMCS6rCBPdKssIunnn2lP587Kz0V0p05U4/PPKaxiReW52gRfjX9kI9SYN49ibrnFsQ5mE31J+x8wYAA99dRTVMUPTglNX6RvI0LrSycCMLUjUstZAK4/PgG5IFj8wWGBLDcrsfp78fvvv9Ott95q6SjnNoABef2sFCMQ0AiwAyCgr4eVYwQKFgKIsiPNHhELlcg/IiR4eQbTfpEiRfwOihvlCchuuOOOO1zR1bumP6xUNYrp+rQgA/QWGN9J274WTPrCEI4qQTFdnqTQ4tkNx4zzpylu1RuUkXxWjEO3gOIt7xFtBb0F5IOJG2dT6vHtohVflgSHUnBoBAVFFM0yknN0LIipSkFBwXTp3MFsy4LRv2THR7IMa302AnQJjoimjAvnss+JKkkl2z2U1R4RH0L/+J+nCrLAnBJE4eXrUsmOw7KyB9Ljj4quAtBTL9CnaL3ulLxzWbbsCYyJurI9FW9lzcQte9EpO3fSvp49Ke3IEdkpWeOiu3Shah9+SBE11DgaPOnpdO7TT+nIk086TvuHEqVuu42qzZxJwcWKKetuNQHtP0Fi9vHHHyutC9Z0GOWInPrLIahXyNfyBLM6b6VD8+B8gwCcRmjrB54ZK7FyDIGn5vrrrUufkFnSv39OR2y+AYoVZQQYgVxHgB0AuQ45b8gIFF4ENmzYQMOHD7ckQ/JGBy/5YFBu0aKFa2m9MjcAJ8D06dMFGZkTQdQGevvqsDCq6bcySL3T+sNKX0mluj2bo17bm1gQBndMlydytBREtwEY2CAMNBPhPGh1L0VWaykM63M/TqaMpJO2sOm7GBh1LkCpA9aGDpqElqwi9EQWhIxuWKNYgz5UtEFfsYS3g8RWSbrMR1Cizf0yQ23HpJ87R/v79XPUeg+Lh1WoQJUnTKBSd9whRQyYGhtL/zz5JMUvRHtF54K2f7W++46KNG3qfBGDmU6/Z7fccovoHFKuXDlX9bFbDGUKyDZYvvxym01VcdMxqLq32+PRpnHPnj0iKwK/7Vu3bhWOXZRjgIwVmVpgsHezJMPtM/hzvSVLlgjyPzv54osvBF+FkYAk99FHHzVdAs5xzAfRJQsjwAgwArIIsANAFikexwgwAj4hcPz4cRo2bBitU+g5fu2119LEiRPFC2ReiC8v+2AcB6uzrzW/OWr6bVr1eWcLmDkLvA3h0JKVRdu94PCi2aBGXX5K7Pr/MgoiS1Cxhv3Ik5FKSVu/EgSCQWFRIpqPWn0jBwDIB5FdAEE3A42fQO+cQAeAtFN7svYGEWGJtg9S6j/b6MKeVVn/P9L5o1sMpKgr29KFv3+kpK0aiWEQRVZpStEt7qLUo39Q0u+fZzkOQktUuny2iGKkLzWIqHyN6Cpw/s+FWUSI2CjiisYUFlNNlDsgk8KyNELxwUQ0/p8nnqBTU6cqzsw+HDX45YYPp5jbb6fwSpWIdCUxnrQ0St68mc7OmkXn5s2jzIv/dY9wuqm/iP9++uknUSOtkhEE0jP8luRV2zMnjkwNdzgu4BiE4Zaf5ciRI4LsFAaqleCcMILh+M3vZ1a5L2S1jBo1ShjnVgLHNtoDGv2NQwnBpEmT6J133jFdwmq+ir48lhFgBAoXAuwAKFz3zadlBPIEAScpvn379hW1k3ndOsuJgaKBjPpPsJH7It41/Wj/Z9aqL+NCHMWtQvT91OUtQRbYdAAVqdM1hwreEfeIK5pQyQ4PZxsHg1yw8KddEP8/uglgTGhMFdLPD4kuRzFdRlJIkZgcDgAY8iXbD72ctu/FOxASXZ5KdR1JwVElKZvjQkdyeP6Pryn5r+zRVjg1ijW+6XLbwIRjWbrpOx3Er51Gqf9svQyDzkFx6ewBwmfIHoCDAZkP8SgJ+PeM2tigkHCKX/OecBqAgNC7g4Ivdxr31VcU62IdPWrzI6+6ioKjoij99GlKPXDAF/VyzC1+3XWCfyC0VE7+BV82AjHaiBEjRBcOGdFKgUAA6qTjh8weMmOQtQDjd8qUKTLDs41BRhNStmvVqqU8N1AmIC0dXAb79++XVgnlWyjX8DUjSnrDPB74119/CcdWbOx/HCtGKlm18EtMTBSlb4sXLzY9TUFxKOXxdfH2jEChQ4AdAIXuyvnAjEDuIuCk7j9QjH8gBXIyvIQ5If9C6uYzzzzjE+mXd6RebzR736Qwbg2MWUTmvcU7UwBRfS1NXhub+NtcStn382UjGpH3ZrcLYj2Q48X9+BpdOneZSV60JLz2GfHfvTMAsn2WlnzZaI+/XK+vzwDQ66N3ciADIGHDh9nKAIye4PCKDSim84isj/SRfn2Jgvdc7/aDZpkQbn5rYKDv692bLlr09nZzP1/W8lfqv6pTMFCMfw1LpLvDqD150r7UxRt/q5RvX+4qN+aqOm30OrndHSU3zut0D7S4BdeNnVgR+Mk4EUCKa1UiYLc/f84IMAKFEwF2ABTOe+dTMwK5hgBeGIcMGWLZx1ivTI8ePUR0TSbyD+cCiJYWLVpEiNRrNahIp2zatCmhXeB1113nc9RJ9mXOG9Q+ffqIVofFixd3jHeOVn3l6oh0diO5eHATJf46J6uVHqLWIAAE675evHkFjAgAM72MdX0afXricUEgmJmSIJbVlxlYOQBEOcPqtynz4uV5+qyD7BkF/2UGIGsg7ud3KO34DksMI6q2oJLtBmeNMXMA4FzoFBAaXV7wIng7TcIt8HV8iV4TUQZw9Jln6OSbb7q1pF/WQWZBtQ8+oNL33puDQ8KXDfG9/frrr0Uav6yMGTNG/I7IRP4RoUdWAX4XNm3aRNu3bxfbNGzYkFq1aiVI1fD74AtxIEoWkOI9f/582SNkjXvxxRdFb/f8JrJp7Wbnwu8xfg/BEVCQRfbZgFPrs88+o5YtWxrCYfd3x25+QcaYz8YIMAK+IcAOAN/w49mMACNggQBa6oHde9asWVI44aUcabVgy7YTvGSh1d5HH31kWT+s4lAw2/PPP/+kgQMHKkf72rZtS9OmTaMKFSrYHcf0cxjMaSd2Zn1uRUiXvOO7f+vWLw836xbgbaQbRchhrJ9bMUm08oPojXVvR0Oxa26kovV6inHIGECLPa1bgD4DQOi3Y/HlensvLoNzP0wQxjjE23HhSbsgiAXT43XM+UFBlw/5b1cCb1zAAaBxB2gZBXAinN+5VOyvlUak7F9LiZs/I8pMF8tFVmslSgP0AkdHeuIxCi93lWuGcPLGjbS3Vy+fWPkdP1SSE2H4V33vPQp2ufMG0qJh/Mum/qukj6NvOgzsFStWWJ5SxaFgthBS+ceNGyeJ5n/D3MgMUt7UhQlOfwe1rQtC+YMMjDKRe6xjVb8v40Rwu92szNl4DCPACBQMBNgBUDDukU/BCAQkAmDKxou+DMEXovYw6Nu0aWN7FtX04RdeeEFE3II0o9F2h+wDTpw4QQ8//DCtXw8yPHnx9YXXOwqPnfXGtrcm3nX94RXqU8z/HsuhcI7OAgZcAd6GvN7A1u+jdx5kJJ6ksz+MJ8+l/0jnNB3QFSBu9VtZbQf1GQXnd3xHcA5oxnxQaIRoKwgyPsilM/spHlwEF5MulyK0GEhhpapS3Ko3swgFwyvUo5jOjwkDHfX951a+RkjvhyCtP7r5nZTwywci+yAr46FaS4pfN51Sj/xXg+7tNBFtBn96mzJS4qlE20EUUamR/ANgMdKTmkpHRoyg0x984Mp6bi8S3amTqPsPq5i9faSv+6SlpQkSPBCfyYiKA08lPb18+fKi7SDY6p3Kzz//LHq0q4pV3bfqWrk53o6RXkYXZGWYRbxl5ueHMXaRe+0Md955p+gyExUVleNYMiUmKC977LHHHP9dyw9Yso6MACPgHwTYAeAfXHlVRqDQI3DmzBlBFPX9999LYaESkVNxLGBzX1PxZciYjA559dVX08yZMx0TfslE6vX7ynYAwBzvzAIQ+cHohmGesn8Nnd/+HXkupWQtDyO6ZIdhlHZyFyVt+eK/mnwY5E1vpZAipShx02zKTD2fDQo4DtCGL37dB1kGOQWHUHSTARRZpRklbZtPFw/99i8LP6L6HjEf7f5Kth8iyhkSNs76z5j/l9EfJH0gPNSyBuA0KNaoP0XV6iw6AKTErstas2j9nhRaojKhowHW0xwAnsz0bN0CxMZBwSKboVjD/pR2ei8l/fYppSeeyEYkKPVASwy6sGUL7evbly4du0xkGCgSWacOXfnNNxRVv77rKoFADs44mdp5FaegqmMBB/M1Fd9pRNzK8HMdcBcXRPo+atadiludUZzunxvzkPUGskM4AezErH4f7P9vvPGGKJcwEzccWHb68eeMACNQcBFgB0DBvVs+GSOQZwigxnfevHmEdl0yAtI/1P3L1IaqvGBpe//vf/8TqfgxMTEy6uQY42RPbRFfIl7etfZWHQCwXw5iP11qvveh0NoPxi2MYEOBHf5vln3Oz4MoKCwym4PADFiw7KOMAIa3lcCADy1eiS6dM2ew1xMRYq3sbQCNV4cjIabLE5R26m9K3DCLPBlpjp6B8PJXUcmOwykoNNzRfGOMPXRi0iQ6OmqUe2v6uBKM/+qffEJFW7XycaWc05OSkmj06NG2reO0mS+//LJgUpfJ3EHqPxwLO3f+Vy5jdwCQtIHg06k42RN7+fp75FRfX+f56gAoDC3rwEkzdOhQ+u2332zhnjNnDnXv3j3HuMOHDwu+C6sSGWSeIJOmsHRVsAWTBzACjIASAuwAUIKLBzMCjIAMAsePHxep/+vWrbMdjigfjHPZtFCVFyxtc19fuPPKAeCdAWDVAQBn1TsAYKBbpqx7PJSwaTZdPLAxK+quvyxEySMqX0Opx7bnYOBHNL1ogz6UCAfCv+3z/psbRIjwazX1tg8AkWjFF938DgorXUOk2yPinkOCQy9H5hv0/a8O3+YMocUrUIm2g0XbQmQmoGQgG48ANgkKosiqLSkzJY7Q9tBIQopXoJiOwwlZEm5LRkICHbz3XopfuNDtpZXXC4mJoZrz51N015xtI5UXM5ig0lIThHFwCpYuXVpqa2Qa3XPPPVJjtUHsAFCCSzhufGGcLwxGq2xZiFk2BJznH374IY0dO9b0ckD+N3v2bOrQoYPaBfJoRoARYAT+RYAdAPwoMAKMgKsIqEb/0Qf8qaeekmL3hqK///67qLuV4RXIaweArxwA0D/x108up7MjNb1uVyrW+GbT+0retZySty8iT2aGqJ8v0foB64i1xyPS/ZN3fU8ZyWdEDX5QWBSFl61FxRpdT6ExVSll/y+UvHMxZSSfo6CQUAqvWJ+KN7+LgqNKEMgAk7bOJ3AKUEgYUUaa6DgAY1tfPoDofliZK6no1T3owt7VlHpsh3AQIKMhvPI1VKzh9RRS9HKPeRDuJW6eS2kn/768RlAwhZaoSMUa3UgRlQ3q73OcgSg4Mpoiq7cWDoPgiGJZeKXHHRF4XgI3gMcj9sSYqJodyePJoOSdSyhl3xrBNQAJjihKEVWaUrFGN2Rbx9UvDIgTd+6k2BtvpIt7jB0Qbu9ntF5YhQpUY+5cvxn/KtF/GDgwgjp37ix99HfeeYcmTJggPR4D88oBkF85AJyWPGiXAsLW3r17K91RfhqMv31vv/02TZo0yVZtEPiBB8PbwSUT/c+vz48tKDyAEWAEcg0BdgDkGtS8ESNQOBBAbe/w4cNpzZo1tgd2YiB/++23yi20fH1hkmFkNjqsk/PZghaAAxA5TwBJ36WLVKROF7p4cGMWF4AVaWEAHiXPVEretIkO3n13njgBwqtVoxqffkrF/BhRXLt2Ld13331SjjvV72tqaqpg4wepn4q89957dNNNN6lMyTZWlu3dewPV8zlW0OWJvrQBHDBgAL3yyisUHR3tslaBs5zK3wkjHgi0r0TWCzrhmAky5uBIueaaawLn4KwJI8AI5DsE2AGQ766MFWYEAhsB9DWWrat1ws7vpA7V10hfXFyc6AKwevVqJfDNojxKi+SDwVrLPWQFFG9+p4iya2SA7ACQv8C8cAIUbdmSqs2a5RfCP+3kKoajE3Izp99PX/g5cLZff/2V+vXrJ3/B/44ENwoIUmW4DZQX9/MEZAGgxn3//v3SO1177bU0ceJEgvFakOXAgQPCOQ2M7MTob9KGDRuE8xxlbmYC5n+MCQ0NtduCP2cEGAFGwBQBdgDww8EIMAKuIRAfHy+M/6VLl9qu2bRpU5o+fTpVrVrVdqw2ICUlhdAtAASDKuJrpE/lxU6v1y233CKImpDSXFBF36oQLf+ianXIItvTtwgsqOd3+1ypBw7QoQcfpKRVq9xeOsd6pe++m654800Klayzd6qQTEszbW2Q/oFFPTxcnmwRZHyDBg2iXbt2SavoRnaOk2wkKAgmfWQB5FeBgYvfYThArAS/e/fee6/gg5EheM2veGh6o8PF9ddfL3UM779Jp0+fFqVw6HBjJnCkwAFerpz7XCRSSvMgRoARKDAIsAOgwFwlH4QRyHsEVNJ80QLpkUceoZCQEGnFz549K6JPMuUF+kV9jfQ54R3A/iDMQsRG5YzSYATIwNRjf1LC+pnkSU+j6KYDBKFfVru9sCgq2fERCi9XN0C0zR9qZCQm0rHnn6fT06aR55J19wQnJ0K9f+VXX6VSd91FQX6OJMq0NNPOgOj/Bx98QK1bt1Y6lorhpS3sKzEo1nHCO4B5X3zxBXXq1EnpjIE2GMSowB0GK34ft2/fLlSEoQ+2fxDU9ezZU0T982OmgxO80foPkX0Z0f9Nkk39nzp1KrVp00ZmeR7DCDACjIAlAuwA4AeEEWAEXEFA5UW/du3aguSrbl01w9BJza0bkT6n7Ne+Zh64cjF+XuT8H19T8l/LBaFfyc6P0aVTeyhp29eiswBKAmK6PEmhxSv6WYsCuLzHQ8mbN9M/Tz5J59eudeWAQWFhVGbwYKo4diyFlS/vypp2i6hwgjhliVcxvDR9fa3Dd5qN5MbvkR3m/HnuI5CWliY4DuDAshP9MwDiwAULFgjHgRWxrUpLTLv9+XNGgBFgBNgBwM8AI8AIuIKASns+J2m+UFK2xZL+QL5G+lRe7PT7mrV5cgXsAFokbvXblHZiJ6HlXkzXpyhl3890fvsioWFYqWoU0/Vp604EAXSWQFTFk55Oid9/T0dHjaKUf6OsqnrC8C/Zrx9VfOGFy7X+QUGqSzger9KezwlLPByPYF1HNF5FfOUFUfm90+tVGMqCVO6hoIxF+RtKHVauXGl7JD03jEzdP8ooUBZTpEgR27V5ACPACDACMgiwA0AGJR7DCDACtgiovOjPmTOHunfvbrum9wAnkT68PL344osUERGhvB8myLRlMlq4T58+ol6zePHijvbND5PQ/i/ux9cpPfEEhZerIxwACRtm0cWDG4T6kdVaUYm2D+aHowS+jpmZwgFwds4c3vABVwAAIABJREFUOvf553TpxAlLnWH0F2nenMrcfz+V6NOHkPaf26LiPEPaONqiqRLFqTCv68+PSG3//v0dQ7JkyRJ64IEHlOfjtwhEcSwFCwHwUOBed+7caXswrQPAtm3bbEn/+vbtK9pbli1b1nZdHsAIMAKMgCwC7ACQRYrHMQKMgCkCKi/6iH6glhH1viqisod+XXANoBbfqah0NdDv4aTDgVMd82peevw/FLfqTcpMTaLI6m2oROv76NyKiXTpbCxRULDgBChSp2teqVdw983MpEunT9PF3bspLTaWUg8eFGcNKVFCRPgjatWi8CpVKEiBSM8fYKlEyUEeCmZ8Vb4MlT20M4KcDnX4zZo1c3Rsla4G+g2cdDhwpCBPynUEVDpC4O8R/g6CH8aqm0KPHj1EW0A2/nP9OnlDRqDAI8AOgAJ/xXxARsD/CKi8hDt90U9MTBQdBhYvXqx0IF8ifWfOnBFGCbIbVMQpx4HKHoEwNj3uMMWtfku0/IMDoFjDvhS36g3KSD5LwRHFqGTnERRWqnogqMo65AECsllBMMhnz54tiONUBYz0AwcOJHANyEqjRo1ErXaNGjVkp2QbB/I7RHtV9sQCTjkOHCnJk3IVga+//lqQ2soIOAASEhIs2/3B+EcHmYoVmT9FBlMewwgwAmoIsANADS8ezQgwAgYIqNTmO2XAVnEyaCr6EukDORNe6lDXqSpOOQ5U98nr8XoHAAz9iCua0Pnt3xJ5MimsdA2K6TKS6//z+pLyaH+V2vy2bdvStGnTqIKDMgVZJ4MeBrRTe/fddx21pkP0H/XYc+fOVUbWCceB8iY8IU8QQLkX2ju6IUj7f+mll9j4dwNMXoMRYAQMEWAHAD8YjAAj4BMCMJTffvttQcRlJ7686DtpxedLpG/v3r00YsQI2rJli92xsn3uS5pvZmYmHTt2TPTXxj/0NUdNqcYOjRZbiB4hwwCt0oAn0kPdbLOFrIdly5bRDz/8QL/99huB3AqOFNRoo3b1uuuuy+rRnpkST+d+nEwZSV7RV6T/NxlAReoap/8fPXqU0Flh6dKlWe3D0N4KPbQRJY2MjFTCXD9Ya08GZu3NmzeLFFvUlSPl9o477qCmTZtScHCw4/XNJgIn7Id/O3bsoAMHDmSl9wI/3NvVV19NMD5btWpF0dHRruigb8eGVmz4nkDwrIAAE73FQUipIvhOHz9+XDwDq1evFs8gHHBai7cbbriBEKG0IiU7d+6ciIhivp340i7TSSs+p7wgsoztRuft1auX4AQBhqqC8qfdu3eL7yP+4ZnW2u5hrZo1a4pshsaNG4vfBPynPwnjjhw5QiiNWr9+fdbvk8qzYXV+YIxnDb9B69aty3r2MKdhw4Yi2wPf41DF9pX4nuC3/KeffhLrat8TrNmuXTvx21arVi3D31LohKyPGTNmEFrdWrH1q96tr+Px2wK+GZBaVqpUydfleD4jwAgUEgTYAVBILpqPyQj4CwEVEi6kzY4ePTrLgFTR6dtvv1Umz3Ia6Tt9+rQwnNDjWlWGDh1Ko0aNUjpjXFycaAX16aefCqNfRbp160aDBw8W/aFVX4r1++AlF8ba2LFjLetS77//fhEB1Yx0Pemftl54ubpUstNwCgrNSbyIF2mUVZjVvsLpAuxVzwLnyS+//CIIs0CuZSZYH//cMJBgVMAIQvr6ihUrpK8NxtI999wj7q106dLS87zvC84G3JfVeVWMXWAI5wXI+PA8Wknnzp0F1mbOBZWWnU5JQVNTU2ncuHH08ccfK2HolBdEhrHdSBEYacg4gNNEVvB9BLEciE/nz58vHHGygucL3QaQiVS1alXXHITQCb/Dzz77rKU+3r8Rsnrjbwn4YZApYWZkq2Z1IWMDWWdoO2tVb4918VygPaT3bw/+DiATLJAMf29MnZbWyd4Nj2MEGIGChQA7AArWffJpGIFcRwCRThj2qMW1k/fee49uuukmu2GGn+dWpA8veePHj1c2KqA0orzTp08XEXoZwcspjP633npL6QXfaG04AmAMIYrlRBDVQ8QWmQdWggwH6IzsCkhmSgIlbPqY0k78Jf53RKWGVLzVvYIDwFtiY2PFi7RVVoUTNnhESGfOnClwlHlJ97WnNvZDdBxGnZXxbXcPeF5Q54szq2ZxyBqjsv3ukXkyceJEkZkhK1Zryzrs9D3RZffVxqm0XtOv7YQXBBF4GFmqGUHY96677hIp3bJOJ3wXQf6mchdG2MGoRaeC4cOHiyweXwVOHfzWIztK5TdCZl/8FgIjGWfOokWLqGXLlpbLwpmFDCN8v6wMf/0i+G3Ds4HsKk2ccs/InNnNMbLfczf35LUYAUYg/yLADoD8e3esOSMQEAggoovUbTvxNhztxus/R6QVUWdEw1RENdJ36tQpgnGIiJsTmTx5skgltTPmEEmTid6q6oBUd7QZQ7qxnQ7ea6uQWDlx5KAm/I033hBp0FaiGuFLT08XThc4bWQFZQCYg+ioqjgxlK32wJ2hdhjp+rJ3pkJOaZd1I5v5YXQGs3IXrIm7xvfBTnxpl6nSek3TQ/X5wlmQdo+sHpkWb97nhTMQRmW9evXsoCA4lubNmyfKqVQi/nYL22Vr2M3H57LfX20tGSNdv6/s74/M3xFgB2eWjDPB++ze/C0qmSwyOPprjNNsN3/pw+syAoxAYCPADoDAvh/WjhEIeARglKP+0E5Qg43UYicpz0iRf/jhh6XqifV6yKYW4yUfGQxIp7aLgJudE6nWcFLYRflgsAIzpE/LRKvtcPX+HAYODErUacsalFhDhcRK1bGC9Q8fPkxDhgyRiqDKGg++1GSrOjGwF6LuKE+QjSjK3p2KkYg1ZY0ljMWzgOigkeBZRJQZz63TZxGZOQMGDMi2vEpZ0MiRI0VJiMqzqm2m0npNm6OSYQKD/JtvviG09HRikKt8F8+ePSv2cep8tHvW4PSaMmWKdHaS93oqJKwoC0HKvYzTA/uo8EXY8chAT5QorFy50g4Sw8+9/045ecYcbezjJM4A8BFAns4IFDIE2AFQyC6cj8sIuIkAXpBfeeUVEeGyE5VaZO+1nET6ZCJF2Acv3nBMIFrk1AjCyzXSwe3I1pDJgHEykVE7PK0+Rw0wImD9+/eXMqxUa6nh8EE6tIqoGK2yDgCZkgIzHVUMT9naZxU8vMfCiMZ3yY4cUDUbZuHChdlSmrV9YfyD1AyOH6fPPdYyehZUjEUn6fjaGVSeKW2OTMYB7hske0jDV+F28L5T2Vp4X41W2ecOafO4bydlQirdFlScLNAdRjaI/WSeQ2RYIdsnKioqx7HxdwK/S06duFjQuyQlvzgAkPmFbB8WRoARYARkEGAHgAxKPIYRYAQMEVCpwfXlBcXJS5jVS6jGNI3oJ2rHnUT3NEDwwoiU3ebNm1s+JU5S1X157FT4CFSNSlUHAOp7kUINMi4ZkXEAqKYke+8rGzHzJctA5qzaGESLQSbYoUMHy2kqzjCz74CbWShGz4Jsxw5ZJ50ZICpZK9oaViURwAU1/rgHOxJEu7sFCR8i+nYZT74QjtrpYPS5Kh8B1lBp6YjxKunoKl1ksLbZ3xE4A5GZBJZ/XyQ/OgBkHdC+4MJzGQFGoGAhwA6AgnWffBpGIFcRUCEAlE3HNzqAG5E+vNyjtdmPP/5IS5YsEe2cfBXUb4O1Ggz8VpJbRqS3Dv6KKqs6AFBegfZdJ096tQs0AU3GAaBSUmC0jawDQJZsz9dnCfPt6vUxRiUSaxQtdftZNCoBkCUAVI0U6zFWdVppc70NSKyDzhsgdcRz50Z5B9j+kT2AFp1WokJ858bzpa0hy1WijVdJ0ccclWwvVZI9o4wWN50o3s+kisPNzTuSXcsJh4js2jyOEWAECi4C7AAouHfLJ2ME/I6AbKTPriYUL8KIxiPdFiRreHHGnKuuukr0uIZBMXfuXKXz9OzZk26++WbRSguEe1pPe6VFLAZDLxCd6RmjzYbnphHprYNMrbuqMaXiAIDBiTRvRENlRcYB4MQppN9fxgHgS4mB7Fn14+zqm1UjsUbRUrefRWR1dOrUKdtxZTt2IEoOlnYzhnqw4aMl3NatWyklJYXKlStHDRo0oDp16og5b7/9thSnhF45lH7gtwXtDjdt2pTVD97JfRnN6du3r+D3sDP+czsjSK+raucFVSI8FY4QlbWNHEZuO1FAxjlt2jSKiYkRkOG3Ed0JZs2a5dYj4to66PwCTpKGDRtKlXq5tjEvxAgwAvkeAXYA5Psr5AMwAnmHgGw00irS52b0JreQQC0t6lC1VnhW++b1+bp37y4cFWXKlDFV058OAET90YZszZo10tdjZFTqJ6twT5htaufEcPLi37hxYxo8eDB16dKFwMMAPX/55RdR2y/DIG+XEq8SiYWB/Nlnn2Vrl+a2Q8PIsadyN1YZD247KqQfPh8GIvINAjrcvZ3k9flgpKPtZ0hIiJ2qSqSTWEwl20vFkefttINzEWSDIG91S4yyZlAiBp4YnMuXcjFfdcRz1aRJE2rfvj1dd911wjkeHBzs67I8nxFgBAohAuwAKISXzkdmBNxCQLYDgFlNqJPosFu6O13n9ttvF/XsiEbaiS8vqIhEIUKKDAOQ9MFgdVq2gChq796988QB8PPPP9Ott95qB1W2z+2yFpx2hdBvYpS6rv98+fLlNGzYMCliMszDXcEQMXouZPunYx0z0j585ku01O1IKfQxylhQ6QBgFimGkQUyN/Rxzw8Cw+yZZ54RLUDDw8NtVcb5ELn97rvvbMfqB8Cpc9NNNwlyz7p169Iff/whyPOciGwrTNWsE7tsL72uqmt7Z7T4w4ny6KOPirs0coxkZmYSShbwu64JvlfIbpK9yxEjRohuKKpStGhRqWdLdV0ezwgwAoUTAXYAFM5751MzAq4gIEvCZZZurVr/6YrSDhfBSz5e9G688UbpFzEn9aOo6Rw3bpww2LXojpN19Mf07m3tDYFK33bMtYuea+sjGoz0WUTpVMTOAeArHkbRcb1+Z86cEa3pkOEiI3Y13yo4WJ1dtrYeOuu/c7hfRFrh0HBTjFL4VZwzZmdV5Yxw80yqayEb6OWXXxbZQLKtDFWi3po+nTt3FllHegZ/J+voz2fnGMRYFaJXjLcrY9Hvr7q23jnmr8wqVbJaledd5bdT9Tnk8YwAI8AIqCDADgAVtHgsI8AIZCGg0jrOzGBUfXnKK/hBpoeIXZUqVaRVcJLdYEYq6KvBK0O2JuvMUXmJ/fvvvwnOh71790rjhoH+dgDY4aFiWNWuXVtwHNj1PJfNljE7u6qTRm/IuJ36r12mUStFFWJQM64HJ10/lB4wFwbDIfj4448LcssiRYpIr+gku8HMwaTynBopKEM6id+eQYMGCaJEGbFq0+c9X2Vt/XcWmQP4zsG56LaolC9gb9W/Ya+99ppwzrEwAowAI5CXCLADIC/R570ZgXyMAEi5xowZQ/PmzbM9hVlURfXlyXYjlwegphtpyqi5VK21VK19R1QaL4c33HBDjkiirw4AwGKVWo7PVRwAMgR6Thwg2vX52wFglRGhaqAh+ov17KK/sg4AMwNEJbUeOGo8Csg+ANEeapjdFqMyClmjzorvINAdAE4cghr2KOO57777pEtLkKo/ZcoUgqPJW3x1AHTs2FE8F1atClVLeFQIAFXW1meboPThgQceoH/++cfVR1qlfEHb+OzZszR06FBpjhO73zZXD8SLMQKMACNgggA7APjRYAQYAUcIqBjvZi89qkaNI0UdTGrVqpUgrsMLskxNr9EWsgSJ2ly8RIJbwGg/laiq2XHtIk8gCkTrMhmRcQCoOkD0+9rV5/vqELFKfVYx0GTrqGWj93ACwXBv1qxZjms4ceIEPfzww7R+/XrbK0I6OiKkNWrUoI0bN4r2glYtGOHowvMHkkEw6/vSrlHWeLdiolfhOrAFw6UBuJs+ffoI4jyk4ds5fIy2VSFIxHzs+e677xIyAIxEpSTEaL6MwQsHARy4sqISQZd1imFvzbEgQ1iK7AzcE0jygN+WLVuk1FcpX9AWVP0tYgeA1FXwIEaAEfAzAuwA8DPAvDwjUFARUHEAWL0UgqkchF95LXhpRJQJKaxoM6Ya8dfrr/qij2joxx9/LBiejUS1VtZoDT35VFJSkoiewajcs2ePIBMDoRZermVExgGgYkh772nHMaDy7HmvbWW0q5KS4bkFV4Adk7psVoFVaYKKUQxDFRkdMFJHjx4tWmyaib5tnQquZga8rAPA6qwgVoMzDM6QvJarr75apPn369fPspOGjJ74zsHRgpakMtKrVy9xj2ZdBWTbsFrthd9f7Xfn6NGjIqV9//79tHv3bvG7gBaMsgKsZs6cmY2nwGyu6ndN+xti97uCMio4sdq1a0cg7Zs0aRLBoSgjKuUL2nrsAJBBlscwAoxAoCHADoBAuxHWhxHIJwiovPhY9XUHmROiO7Isym7C06ZNG+rQoQOBcR8GjdNov7dOKtFazAVLPtK0zWqJVV+W3cTIaC07B4AK6Z3R+nYOABX+Ce/10aYPTN8wjtFnHoR/4CrYvn07bdu2jZBtIRPdtSMS1O8r21HAiFRPW0clXVqr7Ua2AMoTkGljJN615SoOALP0cdm0dO9+6976IXMBzhUYo7kpMLbxm4B/aOdYqVIln5yBet1V7hDzYPxbsfyr/s6o4ojMFZnvgrauWbcXo31Vsr+0chFkXlg5hrzLqFR/N1XKF9gBoPo08XhGgBEIJATYARBIt8G6MAL5CAG3HAA4stYv/fPPPxet7tzstYx06ujoaMJLJFpnIbpfrVo1QegXGRnpF8RVI3N26flQUrWkwC8H+3dRO+PNKfmfprOdAwDj8jpzRDZd+Pjx44J9f926dbZXYmXwIYoPx4WMIGUbUWsrYwmRUpRCXHPNNVlLqtQzm0Xw3XIAQCk4JBYsWCCcg8hQcUtg5MPhFxYWJsgbq1atKn4XqlevLto4hoaGurVVtnUQiZ4wYYLU2jLp+aqZRlIb+zBIhlRQW97JswbnnBV/ArKcQNaq3Z9MuYD+uCrlC+wA8OFB4amMACOQ5wiwAyDPr4AVYATyJwKyDgCrumazkycnJxNeEFetWkXPPvusEkBa+nPx4sWV5rk5WNYIwp5WZGh6nXypqXfzbFjLygHgC/mfpqeMIXH48GHRT1u2vtdtDGTShfEMo3Xk/Pnzbbe34xNQIWmEIYNsEitjafLkyaLcRR/hlf1Oa8+tUdkK9kYfdTtRiRZjLa0HO9Lose/cuXPttsj2uWp7N6XFJQarGqOyv2N2KfESqrk2RMaR6cRwxrOCtZHaD94AI0HKP+r9K1asmPWxSumUjMPFaF+V7wzmMweAa48bL8QIMAI+IMAOAB/A46mMQGFGQLZXtxXZlx1+Koa0ivFot6+vn6sYa3Yt6fS6OMHD17MYzbdyAKhEvM10sysxwDzZunp/nB9r2mUpwFB9/vnnaenSpVIqIP0YxGVGfAKqJQ9fffUVoezgww8/NNwbLPavvPKKyIzRi2z9vjYHJQvIMkCaPO4De6IrAhwfdiJzx0ZrqBrS2hpOort2Z1D5XKW8AuvKOMEwzikeKrrLjtU6T8iMV8mSwrNy/fXXC/4EI4JKM7JEFc4FmY4IRudiB4DMbfMYRoARCDQE2AEQaDfC+jAC+QQBWWPBFweAiiGtwZbfIn126fT6xwHkfXakbrnx+OhZ5r33cyM1X8Y4zGtniFmnAqRlL168mNBVQbZ+3Sh6qcdVpeUmvm+PPfaYiJju3bs3x+OA1P9p06ZRy5Ytc3ymWqPuy7Mmc8dG66sa0lhDNsvGl/PYzVU1FO0cTPr9QBAJh4HRfdvp5dbnKgSA2BMcDzDqZUQjicXfAyMxe5ZkndRY89577xXdDiIiImRUyhqjeq+cAaAELw9mBBgBPyHADgA/AcvLMgIFHQF/OwBUjB491ipRKH/cUWJiouhqACNQRlQNIbzko9Y1r1LfcSYzp45bUXm79GeQ9yFajmcwr8T7RT49PV3UqcO4Xr16tbRaMMinTp1KIKQ0ExWjF6UEqGf/v//7P8PlvOuk9YNyk2dC9bnX9ITBNWjQINq1a5c0xrJ8DdILOhioYoxieRVDEWU34EqA08CM8NGBykpTVCPoKg682267TXQrMfrNM+Ky0BRXaZPo1HGsSsSoUiahdAE8mBFgBBgBBQTYAaAAFg9lBBiB/xDwtwNAhSRK08ppHaeb96pirGFfJ4YQSPZAdpVXBrCZA8CtemSrrAgY2jCY0d4rLwUp5d26daNjx47RsmXLBCmhilEK3b1Zy83Oo/JdwJogt0R3A2+pXbs2ffDBB4L4zkhkv9Nu4O7kuce+KpFjTU+r7gpunEVmDVVsVRwA2B8cCQsXLhQdVdwkUZU5m5PfMRVSS2RwGKX+Y1+UBaAMxaiDiwrpolPH8blz50T2BX77ZEQls0NmPR7DCDACjIATBNgB4AQ1nsMIMALC+ERvbDtxWgKg0vdc0yEQIn254QDAeU+dOiVaB6JzQm6LEbGjr63/9GewcgDguXv44YcJ9b15KdARRISyaf7eugLDl156iVCPb8c6r5pmbIYLMlPQWs+IZwBzwLIOYwbRan+LUwcASOBgRKkIuieAmNDs3CprOR0r+3upra/qAMA8ZAJs3ryZxo4dK1pa+iKqLQBVDVsn5V3e57GK/qtkkKmWL2h6wDEHng9kM8iKKk6y6/I4RoARYARUEGAHgApaPJYRYASyEJB9oXUalXdSjyzDzO7vK8wtBwDO4cRJYnZ+vPCDOR4vzjKyaNGibHXkf/zxBz3wwAOuGOZmHAOIbCLzAW3h8rPUrFlTkOXBiSDTZ90NB4Bd9B94XrhwwbJ1oJuYO4nKq/Z11/Q142tw8zx2a8n+XvriANDmOnGS2Olv97kqxm44AB588EFhgBtF/1VS81V4WDQc8F2BAw8dKVTEqeNLZQ8eywgwAoyAHQLsALBDiD9nBBgBQwRUWJy9jUUZSJ28xI4cOVJEOGWMKhkdnIxRdQD44rRwUrOt9UCPioqiBg0aiHpx/AsODhbkcbLRX6Qbt27dWkAEwwykd2YkXRiDiDeIttCqy06MskbgoJg3bx7hjmWkTJkygiE9r2qizXRExB9OjCpVqsgcQ4yBAwDY4T+dipWxpF8TTP7Dhg3zO25OjC7cJdK9Zdoq6s+kf1ad4ufrPFUHgKpBremHTBx0eECph4rAKYVnEr8PDRs2FP85c+ZM2r17t9Qyqin0+L14/fXXpdY2GoSyAKM2lNpYFc4FVQJA/K7gdwytNFXFjt9EdT0ezwgwAoyAEwTYAeAENZ7DCDACwhhBuvDOnTtt0VB1ADh9iXX60mx7AIUBqg4AJ4YQ1IFBjL7YMrXwMtFWVb31KcpIhR8yZIglMSHOOXDgQLr//vtt0TRKyQX5IfaQed7gbMDLea9evejQoUO0fft22rFjh8iYAIGgd9p+s2bNhIMC50AavD+kcePGoj67ffv2wtmiIiAVRHYFoo5OBGebPXs2dejQwXa608im7cJeA5w89ypt3bTtnKZ3q57HbryqA8Bpqjhq0kGQKUNEaUVIp/L7jrOr/MaDxwPPMxyYTuXWW28VJVDIWjISFecovpcoE5ER6D59+nQaP368zPAcYwKhTM2R4jyJEWAEChQC7AAoUNfJh2EEcg8BlRdE1XpWVSZ97dSBEOlT7cvt1EBRedGXYbh26gCAIwLRxhdeeMHy4cPn1157rSOnkapRiogeUoPNjAMjRVXvTfab1qpVKxo+fLgw/EHOpyqxsbHCoNu6davq1KzxcIQgOwNRXRk5ffq0yFJANoC/xAk3iEpUV9NblZ3eX+dV+b2EDk4zg+BouOOOO2wzOOxaI6roq1rmhfIuOAB8yc756KOPqHfv3qbXhd+kcePGSV2n7N8nN7ot2OEupTAPYgQYAUbARwTYAeAjgDydESisCKjUWMoYoHocnZCROTEo/HF3eElEeqtKeqjdy6yRnrKM+4j+gqHeqO+7fl1VA1iLmh0/flykjK9bt84UTtSff/jhh4KEzUnWCBw7SP2XMRjQBm/KlCmEPVXEyb2ZrQ9DG1kXMOK08goVXbSxMHifffZZn1s+wviHUagi4FtAmjPSrGVwx9o4N9oZoiuCnTgxhFTaumn7B0rNtUonB+iO5xiR5qpVq9pBmfW5TCmONhgZGDB8S5UqZbi+vxwAKClAqZEvJIVw6qATCJ4hI1HNIJPJXsDvw9KlS4VTwVcCUlmHg/TF80BGgBFgBBQRYAeAImA8nBFgBC4joBIxVmXhVuEX0L/Qogd7TExMnl+RSosrKGuXzup9oKSkJBo9ejRhHzuxe9HX5qs6ALQUZTgXwC5vJVr9ObIWwOC/fv16O7VFVkH//v0JEXA4GIx6gHsvIttWz2xzld7k3muAkbx79+4iKgnjzUm0X1sTacYwSiZMmOCzseHEkNT0gNEDYwe6rFy5kjZs2JADOpwbac1oiYgSA/Rrl+kOgoVU68ZV2rppijpNpbd9QBUHqLDSa0urOm5Q4gIHG8pl7ARdEWCIm/GlqDgAsJeMEQ29RowYIfVdttLfTnfVDDI73fE9gIMTePlq/Dv5vddjAedGcnIygcPFl98Yu+eDP2cEGIGCjQA7AAr2/fLpGAG/IaBiMKoSHzmJ9KkSOfkNGCJBpId6d7Pe1d57I5KFqBDSxO1ENQ0VqfcwCuyIEVUj4HDqoJ4fL+NWtbz6+nMVpxHwgDENpu1Zs2bZwSI+d5L6r19Y9d6QZXDfffcRIpLVq1e3becncwhEikGOpmcXV23Jpt9HlvxPRjfoAecTIs2QokWL5mBgVzEcVTKDUlNTRfRVlXVdcyTJnM/fY1TS0qELSmbgBChXrpytaiplMnYEethM5R4xfs6cOcIBZiZuGf8yuqtkp0FfKweA28Y/9pM5gzeO3i0ekdGFZ6PJYiDBAAAfu0lEQVRWrVq2zwYPYAQYAUbAGwF2APAzwQgwAo4QUGnJZdbWzWxjJy2iVIicHB1YYRLSpxEVR8qorMimriMKi5pymUiUlnpft25dKTVUcEdqdYsWLYQuVqKvPwcuiOYjmmwnMA7xouzv1H+9Hqr3ppENXn/99XbHsf0ckb3FixeL8hFvkkJfHAB2hpmtYooDVIwvFaedivNIUxn3gywDkDwGgoDHAWeWdQxCZxmnlioxnUzGkWrJglVU3q1SFuAhw2eh6rwwy0RRTftHO0J8j2XkrrvuEs5NGZ4SOHfg+MLvs74cB39j0PUGpVUsjAAjwAioIMAOABW0eCwjwAhkQ0ClVZ9suq+TVFkoFUiRPlliPO/HCRE/tPCqVq1ajictMzOTVq1aJaKg3gai2WOJdFuQuYWGhko9uSop8F27dhWs9EZp4frN9PWuKlkjKF1ISEiQShf2NfVf09fJvSEFHvXIqH13IjDegCHKV8yY2506AHxJ/3dyFsxRadWnwogOo27QoEG0a9cuadVUHY/SCzscqOpg0raBEwylM0bGIr6D4ArA8yPD1YDvCvg4OnfubHkK1TR6RKTxXde3t3Tym2UHrUxGk2omj9HvpCqu+D3E75sVF4r32eDcAceHGTknfhuwHrodGHEmBArBpd2d8eeMACMQeAiwAyDw7oQ1YgTyDQJgc0Y0SUbs6ja1NVQjT5jnhFBMRmdfxvz999+E9GuZelz9PngZhKGD9HecCy+BqH+fO3curVixQlolRP/hFKlXr570HJX7lFnUm6xLlZxLZg+MQSkCWP/dqIl1cm+4s8cff1yUfchE9KAzUulxn4jQb9q0SfaoSuPyggBPJTNIlqASh964cSOpZlqolh4pgetwsAxnhtHSaCMJ5vx27dqJ+m88Pyi9wXoqTpEBAwYIJ2N0dLTlCZx8V8EDgY4VyDg6ePCgaD0pw1MiC6Xs86LachHror7/xhtvpLCwMALB6owZM6SJCuFoQ0tWOGjtuqF4nxVdYEDQCQdi5cqVxcdoVQodvvrqK8u7DRTiW9n743GMACMQOAiwAyBw7oI1YQTyHQIqUTmZ1E0AACIrGM4gf5MVpKK///77hGhsoAheoBG5gV55ITCIUfuvkh6qGjmzO5cRiZkTIjerfWAQga2+YsWKdupIfa7CpO69IJ4/vMwjkwPs7cWLF6fg4GAxDNHBU6dO0Y4dOwRLPox/RIT9KVZ93v25rwoJpkxEF7qqZBtpZ8PzD7JMpGYHisC4g5EMIzW3Bc8nMgXsOoJoejnB3J9nkiU0dfI3xKne+gwgJ85Dp/tiHjsAfEGP5zIChRsBdgAU7vvn0zMCPiGgkiYqS3zkJAodiJE+AKvCyu3TRXhN7tGjhyCSK1u2rNKyKvXbdgubtepyQvBotpev6fdm6+alkWaHq+zneZkVo+JIknEMqmQV6PFRIRmUxdXXcSjnmDdvnuC2yG0ZM2YMDRkyRLokSOUec+Mssg4dVQ4Ap7rj9wdONjgmQLKKbC387qINaW4IlwDkBsq8ByNQMBFgB0DBvFc+FSOQKwjgZRapj5MmTZLaT4a0SJUpGxurthmUUtaFQTBccB6QPeWW4KX0o48+omuuuUZ5S5UafbvFzXpdu2lUvPzyyyJbxK7DgZ2uRp8vXLhQmoDQyfqqc1DegPuRFdloqex6KuPQ7hFRbjNOA/1a+i4RZnuoOBr1a8jyjqiczY2xKHMCN4cKSaiv+/bt21cYp2b15kbrO+UskNUV2THgCZAVs98U7/lOCCNlddDG4XcWDiY4sPS/P7np9JV1iKiejcczAoxAwUeAHQAF/475hIyAXxFArSJaockQUNmx0js1QPMq1VkGWNTqIg3ZzVpYs33NXkpl9NTGOK1R1u9hZWw44Xgw0l+GHV3l3N5jVZnVfdnLbi7qvzXCPLux2ud56RRTLaOwY6V3EtG98sorBdmdCgeGLLZujMtNQxGEfxMmTCBgoiJw8ALDsWPHqkyTGguuDGSpHDhwQGq8yn064S+QUuLfQTVr1hTOFNTtezsf/YmZXkcZx5nKmXgsI8AIFC4E2AFQuO6bT8sIuI4AWlqhFdyaNWuk1rZipj98+LBIUQXpnYoEaqRPOwNa9oHtWab9ncq59WMR2Zs4cSL179/fp4i4r3WsdnXGTtO59Wd1WuKgii0cUuAXmDx5supUV8bjJR+OjqFDh4rOD+AXkHG0YfPcbv/nfWAVx6AdM/2SJUsEAZ6KqHQYUFnXrbEwFJEh8fTTT0u19HS6r6/94v1RDoPfKkTPN2/eTJ9++qnU0VTLvJw8MzKKAM/x48cTOkyYCToIIOsLrfv8JW4Sn/pLR16XEWAEAhcBdgAE7t2wZoxAvkBANdpn9bLvJPoMFuWZM2dSrVq1AhovkBo+99xz9NNPP7mup3ctqi8b+FrHKpOWr2Icep/FV4NGFRtEE2GkgNBR1vhW3cNoPBjVkSbesGFD4dBR4WfIi/Z/3mdQdQyakTnCmBo1ahTByacid955pzDUwJgfqKLaZ171HCCjhFPQF3JUtzkLQFyH7xKIW/G9ggNERmTJIrW1zpw5Q08++aTolOCW3HLLLSIboly5crZLHj9+XDy3y5cvtx2rOgAZVsjoUOV4Ud2HxzMCjEDBRYAdAAX3bvlkjECuIbB161YRqcRLv4zAQMGLqT6KAoZ0cASoRsnzExESzoiX388//1wGJqkxMhEpqYV0g9C6EJkaqpkYsmn5Tssictv41yCBEYR+3DAojfpxq+JrNR7pxTBcEPHUs9erONpkuDbc1NloLWAG/guVtmh33XUXgahOX6f+yy+/CD4B2d8WTReQ7AFHf/BDuIkdcEIkHIalm8+WXY95lTO4FdFGC0JkQlWqVElsL5ttZFc6ZnYWOFvBEeKr4w7PI9rYwqmk0lHC7cwvOM+RCYOMO/x3FkaAEWAEnCLADgCnyPE8RoARyEIAUVKkPKJeVFZg6CAi3rVrV0FuhppKkNepSn6I9OnPBKwWL15Mb7zxhkjrdipOes/L7gWjBGz9eFmXbVU3aNAgEfFCba+MqDoZQLaFZ8yXaKaMXlZjYAghaomME7zcuymo8x88eDChvMEMQ5laeBhLMLwDofbdSUkP7hnGO3rJ79mzRxheTlrmod0kDM78IuDGQMtQpI37YrDiOcLvavv27bNaULqBAX4H4ACbO3eu8nJWTi0Q+yGabSUogcFvi4rxjfWQzYRWhljfKaZ4hpCJU6VKFeVzYwL2nTp1qvjb5lQHrNOqVSuhBzJlAt2p5QgonsQIMAK5igA7AHIVbt6MESi4CGzcuFH0nVeN1PmKCF52QXiW3wRM1QsWLBAG5a5du6TV13rNgzitcuXK0vNUB2o1yohMWjkqnEbHoA8inzDwdu7caaqePx0dqpho4+EI+OGHH4STBOUMTl/sYRj169dP/IPhHhoaaqmSXco4ooIgxLzhhhsCwkhA1oKMgef0HszmAQeUDDRr1sztpf26Hu4XTh4YrfPnz5d2vmkG4j333GPpQPJVeTgvv/rqK3GnMs5LlGdBJxjRZk4tOD6QJYLzGomvfB/oMoAsEjgBZDMs8JuDDBxkD9SpU8dnR4p2r8ANzl+V3wuUAoFkFw4dVQeIr/fN8xkBRqDgIsAOgIJ7t3wyRiBXEcDLIdLbEcXKTQl0AkA7LBClOnjwIK1fv178A+nW77//njUNRmKNGjUIZRNo7YYa2tx8EYSjAi+taFn222+/iZdXOCGgD6K1yOCIjo62O6bp5ygH+O6778Q/bX2cGbXvePn3dX3HiklORPYKItUol0ApDGp/wffgnSEAYxS1wzgX7hBtGvG/0QpNVWAkIsoPEjnsA7zwbNx+++0i8h9IEUJ/kMjZ4RXoBIB2+uNzOJl27NghjFc8W2DL1xvdeJ4QlcZZu3TpItLqnTxLMrp4j8EzD4cv6tu3b9+e9XsFw7lJkyaivh86NWjQwNaphbWx3qJFi0Rp1IYNG0R6O9ZArfv1118vnVVkdRbsARzxO4bvqf43Ft9J/KY1b95c7Au9ZTOZVPFDJgUcn/itx/3qfytwbvw2wHHSunVrcbeo8w+k77PqeXk8I8AIBCYC7AAIzHthrRiBfIkA0rrB4m8V0XXzYAXhRd9NPHgtRiDQEED08+uvv6Zhw4blmmp52QIx1w7JGzECjAAjwAgwAg4RYAeAQ+B4GiPACOREILdf9gOB7IyfA0aAEbBGANHs559/3lH9uCq23B9dFTEezwgwAowAI1DYEGAHQGG7cT4vI+BnBNxijLZTs3z58oIwCymnLIwAIxDYCKiSPjo9DcpS3nzzzWydBJyuxfMYAUaAEWAEGIGCiAA7AArirfKZGIE8RuD06dOCsdgfPZC1o919992CFT4yMjKPT8vbMwKMgAwCqO9GCzO3Oyjo9wbR2k033SSjDo9hBBgBRoARYAQKJQLsACiU186HZgT8j4DbPZD1GoOwCW2VQKTGwggwAvkDAa2zxNNPP+0XJwBI49BOFGR0LIwAI8AIMAKMACNgjAA7APjJYAQYAb8hAEZ01P6C4d1Nefnll0WLJmZHdhNVXosR8D8CcAIgEwAZQjKt5GQ1YqegLFI8jhFgBBgBRqCwI8AOgML+BPD5GQE/IwBOgOnTp9O0adOU+h+bqTVixAjCP3+1afIzHLw8I8AIENGhQ4foxRdfFG3ZfBUY/1gL9f/sFPQVTZ7PCDACjAAjUNARYAdAQb9hPh8jEAAIIOqHftFIz12xYoUjjcDu/cgjj9DQoUO57t8RgjyJEQgsBNLS0mjx4sX0xhtvOM4GqFmzJiEj6H//+x8b/4F1vawNI8AIMAKMQIAiwA6AAL0YVosRKIgIZGZm0pYtW+iTTz4Rkb/z589LHRMv9+jt3bp1a37Jl0KMBzEC+QcBZAmBMHTOnDm0adMmKcXhEBwwYAANGzaMKlWqJDWHBzECjAAjwAgwAowAETsA+ClgBBiBPEEgPj6etm3bRuvXrxf/GRsbm0UMhpTe+vXrU7t27URkD1G+4ODgPNGTN2UEGIHcQQAOwmPHjtGvv/5KP//8Mx08eJB27tyZ5Shs2LAh1atXT/wmtG/fnsqUKZM7ivEujAAjwAgwAoxAAUKAHQAF6DL5KIwAI8AIMAKMACPACDACjAAjwAgwAoyAGQLsAOBngxFgBBgBRoARYAQYAUaAEWAEGAFGgBEoBAiwA6AQXDIfkRFgBBgBRoARYAQYAUaAEWAEGAFGgBFgBwA/A4wAI8AIMAKMACPACDACjAAjwAgwAoxAIUCAHQCF4JL5iIwAI8AIMAKMACPACDACjAAjwAgwAowAOwD4GWAEGAFGgBFgBBgBRoARYAQYAUaAEWAECgEC7AAoBJfMR2QEGAFGgBFgBBgBRoARYAQYAUaAEWAE2AHAzwAjwAgwAowAI8AIMAKMACPACDACjAAjUAgQYAdAIbhkPiIjwAgwAowAI8AIMAKMACPACDACjAAjwA4AfgYYAUaAEWAEGAFGgBFgBBgBRoARYAQYgUKAADsACsEl8xEZAUaAEWAEGAFGgBFgBBgBRoARYAQYAXYA8DPACDACjAAjwAgwAowAI8AIMAKMACPACBQCBNgBUAgumY/ICDACjAAjwAgwAowAI8AIMAKMACPACLADgJ8BRoARYAQYAUaAEWAEGAFGgBFgBBgBRqAQIMAOgEJwyXxERoARYAQYAUaAEWAEGAFGgBFgBBgBRoAdAPwMMAKMACPACDACjAAjwAgwAowAI8AIMAKFAAF2ABSCS+YjMgKMACPACDACjAAjwAgwAowAI8AIMALsAOBngBFgBBgBRoARYAQYAUaAEWAEGAFGgBEoBAiwA6AQXDIfkRFgBBgBRoARYAQYAUaAEWAEGAFGgBFgBwA/A4wAI8AIMAKMACPACDACjAAjwAgwAoxAIUCAHQCF4JL5iIwAI8AIMAKMACPACDACjAAjwAgwAowAOwD4GWAEGAFGgBFgBBgBRoARYAQYAUaAEWAECgEC7AAoBJfMR2QEGAFGgBFgBBgBRoARYAQYAUaAEWAE2AHAzwAjwAgwAowAI8AIMAKMACPACDACjAAjUAgQYAdAIbhkPiIjwAgwAowAI8AIMAKMACPACDACjAAjwA4AfgYYAUaAEWAEGAFGgBFgBBgBRoARYAQYgUKAADsACsEl8xEZAUbg/9uxYwIAAAAEYf1bE4RFcHpJ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NedjjNmQEwUAAAAASUVORK5CYII="/>
          <p:cNvSpPr>
            <a:spLocks noChangeAspect="1" noChangeArrowheads="1"/>
          </p:cNvSpPr>
          <p:nvPr/>
        </p:nvSpPr>
        <p:spPr bwMode="auto">
          <a:xfrm>
            <a:off x="4419599" y="241934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112" t="24630" r="22916" b="21667"/>
          <a:stretch/>
        </p:blipFill>
        <p:spPr>
          <a:xfrm>
            <a:off x="1552574" y="1065476"/>
            <a:ext cx="5734049" cy="37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0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popular visualization tools</a:t>
            </a:r>
          </a:p>
        </p:txBody>
      </p:sp>
      <p:sp>
        <p:nvSpPr>
          <p:cNvPr id="6" name="AutoShape 2" descr="data:image/png;base64,iVBORw0KGgoAAAANSUhEUgAABAAAAAMACAYAAAC6uhUNAAAgAElEQVR4XuzdB5RV1fX48U0Z6tB770URlCIogkjvoCiKMUZ/0URjjIKKDQEBURQL+jfFGKNYYgFBpDcBQUAUUGlK7733oc1/7YP3eefNbe/NMMxwv2etrBWZ287n3mFx9tlnn2zJycnJQkMAAQQQQAABBBBAAAEEEEAAgUtaIBsBgEv6/dI5BBBAAAEEEEAAAQQQQAABBIwAAQA+BA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AwAsdPnZa3v14kU1askTwJOaVv++bStFqli6KzcsdueXnqXNl28LDULVdKnup4gxRLzHdRnoWbIoAAAgggcKkIEAC4VN4k/UAAAQQQQCANAmfOnpNXps+V6SvXRq5SokB+eblnJylXuGAarhz7qSu275L+X0yXwyeTIid3qltL+rRpJtmyxX699DgjOVnkhy3b5b/fLJaCeXLLw22aSskCielxaa6BAAIIIIBAhgkQAMgwam6EAAIIIHApCuw8fFTGLV0p89ZulF2Hj8q55GRJyJFDyhYuIDc3uEJa164muRNyZvquT16+Wl6dPs88Z2LuXHI06ZQkJydLv84tpWWtqnE9v2YUzFm9Qcb/uEo27D0gp8+elezZskn5IoXkd02ulFa1q5n/trdDJ07Kk59PkTW790nunOfdks6ckQpFC8lrt3aWwvnyxvUsaTlJB/8fL/pR3pu/2LxfbY0ql5dBXVtniXeblr5zLgIIIIDApSVAAODSep/0BgEEEEAggwQOn0iSV2fMk/lrN0UGhU63rl+xrAzs2toMqjNr23/shDw2apJs3n/QpPzf36Kx9B092QQ07mraQO68pn5Mj66DZM0k+Necb+WIbRY/+iJtL68uj7ZtLjlzZI/8yApE5MiWTQZ2ay2Hjp+Ul6fNNbPtb9zeRYon5o/pWdLj4KWbt0v/cdPl5OkzkcsVypvHZEdUKV4kPW7BNRBAAAEEEMgQAQIAGcLMTRBAAAEELiUBnc3WAeHOQ0ci3cqWLZsUzpvHDGY1OKCz1lbrWq+2PNT6uouWvu5nP23FGhk+ba5Yg+4ry5eRp8ZMFU3FjzUAoEsJXpvxjUxbucZkEFhNB8y5cuZIYaNmf2nRRHo0qGMO06yDx0dPltW79krNUsXlpVs6ig6+B42fedECAJrFYFnorL++y+cnzZKcOXLIsB4d5LIyJfx4+TkCCCCAAAKZRoAAQKZ5FTwIAggggEBWENhx6IhJUdfidNo0Tf22q+vJLQ2vkHy5EsyfJZ0+Y2a/x//0s/nvUgUTZcRtXUTX1Ge2poGKAeNmyOJN20xq/qu3djJ9enLMVFm1Y3dMAQAd7785a4F8+eOqyOC/Rsli0rf99VK1RNGIjc7oz/plvfnveuVLy9Cb2knehARZtm2nGWzrTLsVeBi7dIX8fdZCuaxMSRnWo73kz+BMigXrN8ugL2eaZ9WMhMJ588qTY6aY/yYAkNm+Zp4HAQQQQMBPgACAnxA/RwABBBBA4FcBnQ3Wmf8ft+wwf6LF4J7t1sYMYqObZgloWr2uaddBa2YdLNqf8/qaVaR/51ay79gxeejjCbL7yFGzfKF5jcqBvoGvV2+QFybPMWv9tTml+Oufz1+3SQZ+OdMECeyp/Ro0Gb14ueTOmUOG3tReNBPhhcmz5auf10nnerWlT5vrAj1Heh2kAQ3r/lZwRGs+aAAoT0KCqUlQrkjGFkhMr75xHQQQQACBcAoQAAjne6fXCCCAAAJxCFjr03XgmjN7dnm0XXMzyHVqOnh++JMJsufIsUwdAJiyfLVZY6/try2vkZvq1xHdgk8HuTmyZ5cXb+5g0vH9mr14nx57eZmS8nyP9o61D37YskP6jZ0qSWfORgIA+XLliqTaly5UQN7o1UXOnkuW3p9OMEGUF3q0l7rlUgda/J4rLT/Xd6f311oI11ataDIAtKChZiTUKVvKPJOV9ZGW+3AuAggggAACGSVAACCjpLkPAggggECWFrCvT9eO1K9QVp67sa1rFXhrEK1ZA5m5YNywyXNkxqq1kVn3qyqUESsoUL1kMRl+S0cpkCe377uz6ghocER3QXi2W2tpUqWC43ma/j904izzM6u6/7Gk09Lns4my/9hxaVipnAzu3sYsJXhrziJfa9+Hi/OARRu2yoBx0+XMuXNyT7NG0qN+HXnmi+mydMt2ua9FY+nZsG6cV+Y0BBBAAAEELo4AAYCL485dEUAAAQSymIB9MKjF6/p3bimaMu/W7Mdn1i3jjiWdiqz11/oEr/fqIkXz55PnJs6SeWs2Bk67t9cRUA+/2XHdUu+ded8buk51a0mfNs3ku42/Dba1nsKtjeqZJRRac8ErmHAhP6P35i+RDxcuFX3fg7q1NhkLL06eI5qh8NItHUz2Ag0BBBBAAIGsJEAAICu9LZ4VAQQQQOCiCVjr0/UBghT102r4E5b9bHYK0JniYon5Ltqzu93YvkzBKrJ38MRJM/A+cOyEDO7eVhpXKe/73NsOHI7M3uvBfjsH7Dt6XP4z7ztz3XubXW1s7EEBXVqhWxKO+n6Zax0B34dK4wE666/F/7QIoGZA9G5znfx33vey+8gx6du+ubSqXS2Nd+B0BBBAAAEEMl6AAEDGm3NHBBBAAIEsJnDi9GnpN3aa/LR1p3lyK0Vdq+Vn5WZfpmAVABy9ZJlJu7e24UsMUHXfXtRPayMEDRzY7exLEXRwPWPVOilZIL8Mu7mDlClUIMOZj5xMkr6jJ8va3ftMDQct+KgFAO+6tr7c0aR+pt3SMcOhuCECCCCAQJYSIACQpV4XD4sAAgggcDEEdF36Q59MMLP52tpcVl2e7NgizY+yfs9+eevrRSawoJXziyfmk/+7rpGZ9c6eLVuK62u6/sgFS2TGyrVy+GSS2aqv3eXV5d7mVztujadbEY77cZWMWbJc9h49Lr2urmeOtbe5azbKoPHnt7jTtPvfX1NfHh89WVbv2ptijbsWwXtv/mL5evVG0XR/rYj/UOum0qBiWXOuffZeZ8uDFg60niV6CYH+eZ6EnCaQcPD4CXn3m8WmEF/nurXkr62uNQUY7c3uWDhfHnm5ZycpVzhldX7Ndhg8/iv5Zdde+VPzq+XWRnXNdo2jlyyXT7/7SXLlzCnP39ROtNZD/y+mm356NV0W8LdW10q3Ky8zh5mlCl/OkHV79kv3qy43P6MhgAACCCCQ2QQIAGS2N8LzIIAAAghkOoG9R3/bFk8fzi/FPUgHtBDey1Pnphpo6sAyepZZB5eagaBp8dFNtyDUgbJ9pl4HuwPGzTCz11bLlTOH6LZ2tUuXkCE3nj/+g4VLZeT8JeYQ7ZMO7K017q/e2snUA9BaBsMmzzZBB3srnC+vGehXK1E0xXXs2/oFcdBj7LUI9L/V4M5r6pvT9Rm1sKA2a3cAfS5t+seasfDfeYsjWw/quXkTcsrps+fkwZbXmDoG2v4z9zv55LufzP/v17mlXF25vAl+LN28PfKYWuhPU/8tE6/n1/v0bddc2tWpYZ7jtRnzZNKyX8wpFAgM+uY5DgEEEEAgowUIAGS0OPdD4AILaIrquKUr5es1G8xaVf2Hc9H8eeWGWlXlrmsbOM4UBnmkc8nJsmzbLhm7ZLnoFl46S6YzlDpg+F2TK8162OgZyyDX5RgEsoKAzog/8fkU0bRwbW4BAP29GDHjG1mxfVeKbul2ejfVv1x61L/CpI7rLLFeT2e3telgXAes1qyzppsP79lRqpUoZmapB46fKd9v3GqO1Qr7OsC1D8jtA04d/D8+eopsPXDIHK8DVb2ePrv+HltV93UAbxW50+P6tLlOpq1ca57dut72g4fl8c+nRDIfdDeDs+fOmd9/bda2gVb6vv5ZPAGA6ACLZkBcVaGssdTMCKtZdQo0JV/b/779Ud6dvzgSINCsiIQc2SPPZ70n+xIO7YMuK/hi6UqZumJ1ivf0WLvmojsf6LaIugWgbj+oTa9bMO9vOyHo/TteUVO6X3m55MyRXbYdPGzqJug5Gpx47dbOUq5IygyErPCd84wIIIAAApe+AAGAS/8d08OQCOgMmqYS6/Zd+o98p6b/4B/SvY3oP6JjaZpeO3zq17LGNpsYfX79imVlYNfWjnt+x3IvjkUgMwrYi+Xp82mq/N1NG6R6VHvl/+gfWpXx8yYkpJgtblmrqjzQ8hp59suZKQIHOht9e+MrZf66zTJ4/EwzM60z4JqmPmf1hhSz1JoFMPSmdpInZ4K8On2uTF5+fmCrlf37d2llUuatAIa9foFW+5/9y3pzrO5UsHjTNqlQpJBJodfAoX3WXAflj7ZtLqt375UnP58iur2hNcC2BxKs3QRiqZBv99WMgj5tm8nzk2abtHod0J86cz4IYH92exBFgxxd6+4LCjEAACAASURBVNWW+65vLP+Y861M/Olnc7z+ndS8RmWxX18H+Dc3qCOvTk8ZXNAgze8aX2mWQugA3748QgOoz3Ru6fpp2jMpYtk6MTN+6zwTAggggMClLUAA4NJ+v/QuJAJbDhySgeNmOKYHRxNotW39x73+I9+vaRzhq5/XyavT5/muh9VrNa1WSQboYCNHyvW5fvfh5whkdoHoGWqrYF7UMn0z0Hx6zDTZuO9Aqi5dW7WiDOzWWo6eTDIV87fsP2QGmsN6dJDLypQQ+yy6nqxZAbkTcsr+YyciM9zWgNtedE+P1awAXfuuM9bWYFnX0A/p3lY0OGc/XlPidbZfmz0AoP+tgQKtwK+Dfc1OsJ7TPqutVfG1Or42q9iffQCcL1eCmWG/PIZA46ode+TJMVPMUgANlFQtUVTG/7jKPIfWGXhxytfmfjo4v79Fk1Qp99bfPafPnY0Ua7TXIrAXO9RdDXQ7v5Xbd8sjbZvJwvWbTUDFapZP0ACA1od45LNJkYwLfRfsEpDZf6N5PgQQQCC8AgQAwvvu6fklIqAzZDobpymoQVvQgboO/odPnZsiBdfrHjoLp/+g1tRYGgKXkkB0kTpd+mKtkffqp2bkaDq5NmtgaV9OYE/H19R7LT4Xvdbeun6ObNlkyI3tzLZ8moI/YNz0yK4ETs/QrEZlM2utg3r7DL2Vtu8UALD/3WB/Th2Ua+bBqh275ZXp80yq+5UVypgAgw74ozMfYl0Dbw8AlC6YKKfOnpU8CQny0i0dTVbThwuXmi7q2n3NmND79/50gikMqIGOF3q0l7rlSqeY6bfXC7AP5jVbQvvWoGI5E7AcNmVOJAtC72EVeAwaALAHP6z3oAUIL9buBZfS7x19QQABBBBIfwECAOlvyhURyDCBIIMAp4ex/4PZ7WH9BiNu58WydViGQWXyG+l+8Tqr+uUPq0RnKnWwqWuOG1YqK39s1kgqFyuSyXuQ9R4vulaG9kC3nNNK+e0ur2Fm3qPbqMXnt8fTFjTYFV1kTwvbrdy+Rx7/fJKcPH1GLi9bSob1aG8G0dqmrVhjBti6zl6bziZrbQ39JvLlziUv/potoD/ToJ9W7NdBsHkmySZa6M+qI6Dr2TtcUdMsHbD2s7dv0ae1Bfp9Mc3U9NAWnR2kg/LHP58sJ06dTlV3QAsJDujayqz310wh3SHgyx9XRWokVCxaOLKMIMjXYQ8AWMdrEOGWBnVlyMSv5OvVG1JkS+jvSd9Rk8xMvi4Z0KwmnfHXvvQbO9X8ubUsQpdc6JaCWsjQava/A+1ZEForQYMJtUqXSJE1Yb+WvT9aQPCZL6bJqbPnzM4Cmk1gbRUZNNAaxIdjEEAAAQQQSC8BAgDpJcl1EMhgAf1H/WvTv0lVxCroY1iptE7HRxcRC3pNPS53zhwy9Kb2clWFMrGcFtpjl2zeLq9Nn2fWOjs1DQQ81r65mfWkpV1A161rrYzJy35xrZXhVs/CXuhNn0QHi1pNX2fH3Zo9rV/XozeuXN6ks89ds0G0UocGHV7v1dWs1ddmBRmsgXrd8qUiKe0adOjfuaXo8gNt6/bsk76jJpuMAc0u0PXvT42ZGqkjYK1/t6eoawE8HSxrcdAXJs+WDXt/W6pwY/3L5cGWv21dp7UHdFs7q6aIBiJqlCoutzeuZ5b76H9r8EqDHLoNoC4T0KUSVtOZdF1q4BRMifaat3azDJ34VSTbSD30OQvnzSNPjplqMg/sxQX/9+0P8t9vFpvLaNBRj9Ugij1IY63b1wBF388nyQ+bzwc6tNWvUFaeu7GteTa9dv9xM0Q3XezT9jrTN232DIhSBRNlxG1dIu9Jf66Bl/s+HCtHT56SysWLyBu9usqmfQcjSxk0eKP30LoFNAQQQAABBDKLAAGAzPImeI5MKaCDBV0bqmtRtRq2Vfn6QjxsrJX6dUbshclzAqfnRz+zVZDMmnm0fp7WwIJeJz22SLsQxpnpmk7bl7k9n327tczUh6z2LE5b47n1QQvKPdT6OlOx397GLFkh/5zzbYqq87ddXU96NKiTogCmDow1i2bEzG/MWn/9PdO19eN+WPnrDLEO/7OZTIKHWzeVznVry87Dvy3nsS8xeG3GN5GidlpHQNP6tWDdK9PnyvSVa02Kv9YW0KCbbhVozUD3bnOdue5H3y6VkQvOb6Wns/xNq1Y01f7PZwpo1sD5Ins1ShYzaesaJNC/7wZ+OUM27N1vjtF2R5OrzO+2DvytXUH+NXthpDho+zo1zWDavlWhXvP+G66RuuVKpdolRAMT89ZuMn+/btir2xv+VrzUqpegdQge+niCSe23igsePH5SnhozRQ6dOL8jQ9XiReSlnp1MpoJ9OZQGAJ7udINosGDkgiUmU8FqVnaE1zdsr4FwflvCq0zxR+3/9gOH5eFPx8uB4yeNTt8OzaXd5SmzLfi7MKv9DcHzIoAAAuEQIAAQjvdML+MQ0Nkf/QewrjXNyBZk7agW+tJ/6LpV5dd/oF5ZvoxJEdZ/ODs1t62qNKW1/7jpJj3ZqWmarabHLtu607UwoPWPdx2Y0FIL6EDEPigLYmRfzx3keI5JKRBrrQy3ZTI6sNd090+/XxYJAlh30oGzpuDr4PjAsRMpMgx0AKm/l5rarzPDtUsXN9tqatOf6blaAE+3vNP//kuLJiaooG3Ztp1mZt/6ndTigNqsgKRW7x/UtbWZzbYHC/Q+WmRQ/77QwX900+ySe5s1km/WbZYftmw3P7YKD1rPrxk9mk5vNf153lwJZrBtD4haWRP696X+/bEzKqNF+14kf95IEEAH8fbt/aKfzapTEF18UbMuTpw+Y861AhF6rvqpj7X8Qf9Mf679t7ZutL8nzRioUtx/aY19FwTrPlrkVIMXFmnry6rJtVUrmd0XdCtHDRpZhRitnRz4fUQAAQQQQCCzCBAAyCxvgufIVAJadVv3dLbPZGXkA/r9ozF6FtL+bPYK1Lo7gPZj39HjqR7fqVJ39H7j0SfZgxO6zZjuDuA0sIjeqzsj7bLCvWItrqh9su8LnxX6mJmeMd5aGZ3q1pI+bZqlygLQgd+MVWvlH7MXphpc+vW7TKEC8lSnG0TXyLsV8bO227N20/AKGEUHDH/ZuccEC+yFBHWgr4EHze6xmg5+n+ncSioVK2zW1ztlE2nmiWYn6Np+DQw6NR1kd7vqMvlTs6sjqf6HTyTJqzPmyfy1m1yXWdivpQGP8oULyp6jx8wg3v6taxaWfVmDdV6FooXNs89bszHFY+la/VqlSsjoJcsjfzfp9bVwogYt9Xpu2U9O/fP6drTv19esLL1bNzO1FDTjw96C1Frx+174OQIIIIAAAuktQAAgvUW53iUhEL3FVkZ3yisAEL3lVPSz6bpbXTOus+/24l9OfbDWCFs/s7b3sg8UrJ+ZfcQ7toisRd924LDZIkyfJ7rZ1+pmtF1mv1+8xRW1X/bq7Zm9n5nl+XTG3kqVj/WZ7BX6nc7VweSCdZtNlfo1u/dGZsR1lrxGyeJSo1QxM3jWQa0OQjUzRlPPC+bNbS6nM/46wzzrl/Xm3OKJ+aRX4yul25WXpUqX16wCTfd/f8ES2X3kmOTKkUNuqFVF7ru+SeR61jNqXYk3Zs43GUC6Pr5FzSoycv5iM5PvNGDXAMOC9Zvkn7O/NbUoNGCgA9u7mzYUXfuugcGZP6+T0YuXm63u9Fm0j42rVJDfNbnStUilFlrU9P5vN2yRHQePRGbnNUhZLH9eqVm6hFxdubw0qVLeLGl44vMpZumBLjPoUf+KSOBFs7GenzTb3FuDAxoguatpQ9Pdt79eJFNWrDH/X+tk6BaBGtx8e953pqimPue9za+W62tUlqGTZpndCh5oeY3ceNXlgT8HfU+6hGDGyrUmsKI+uqThz9c3NtsVatbB4PFfmX7amy6J0JoCZEIFpuZABBBAAIEMECAAkAHI3CLrCXz2/TL599fnq31ndLNX6Xa6t73IVfTP7XuKWz9z2qLK+pk9AKD/yH/mi+my9NdU4OhrR8+auc3M6XkEAJy/Gh3kPT1mqqn0H0+ztieL59ywnqOD5lemzU0x+x3Uwr6PfNBzrOM0+2bguBmRLCIdcOrAUwfgGdV0YK/FBnVXAR3EanuodVPpWu+yVFkNGfVMl+p9dKnVcxNmyaqdeyRvQk7RuhC3NLgiUAHES9WEfiGAAAIIZE4BAgCZ873wVBdZ4GJmANjX80Yz+K39d1onPnbpCvn7rIWOovZMA6+1/zp72bddc2lXp0bkOtH7ottvkJaB00V+9Rf09l7BGH3vT3ZsYVKaX58533FpRSypyxe0I1nk4joDrdvk6axydNP07L7trzd7xz89dqqs3b3PsVfRWTJBuu5UP8Tavz7I+elxjA7+Jy772fzuW2vtnZb9pMe9uAYCCCCAAAIIZB0BAgBZ513xpBkooDO1g8bPdF33eqEeRdev9uvU0lTqdmq6R/jwaXMdB4dWJXBNM7a3uWs2mr44NSsAoCn/uhd29Hpa6xx7RXL7dez7ZxMA8P4q1u3Zb1KctbJ4dCtdqIC8dHMHKavroI8ck96fTojs7W4/lgBA8N88HQC/MfMbGf/Tz44n/eHa+nLnNQ3MTHjQLJkgd7eWeBxJOhUp+pfRATH74F9/t63ig/qdvdGri9muj4YAAggggAAC4RQgABDO906vAwjoOledFV+4foscTTq/3VR002JXizdt800v1mJaDSqWlRzZndN/9R/k7S6vYQqDuWUI+6Xouw3SvQIA1uymfT9xp366FUNzCwCwBCClot9g9L4WjaVnw7rmJK+lFQQAAvzi/nqIV8Al+nclyO9IkDtr0dCnx04zwRtdx7961x5ZtWOP+NUSCHLtWI6xikzqObpGf+aqdWb9vO5HP7h7G7OGPV2bfuD6P3b9SFdWLoYAAggggMCFECAAcCFUuWZoBHQtt27Hp4M2r5Ye//DWgcSTY6ZE1vJG369zvdrSp811qR7j40U/yjvzvnd8PCsA4DUD6laT4MTp0yn2HLffgABASm6vAIvuba5bkmk1d21ergQAgv3VomPR12bMk0nLfnE8odfV9UxhOKt5LfkJugTAXi1ei9T9vkl9eWz0JJPR0ap2NXmq4w0Zsu7eCnzocqG7rq1vBv1Pjplq/t7Q4np3XlM/GKLbUefOyYmVK+Xg55/LgTFj5MRPP6U4MkeRIpK3bl0p0LKl+V/+hg0le2Ji2u55iZx97sQJ2f3667LzpZck7xVXSKW335Y8tWrF3rvkZDk8bZps7dtXzuzZIxVGjJAit96q+0nGfi3OQAABBBAInQABgNC9cjqcngJeM4f2+6RH8bbo/ajt13dL/9dj3Ab3ur/30JvaS/WSxcw6aV237NTcMgu8Zqr1msNv6Sia+hz25jf7H51doccPmfiV2ZotuhEACPY1ec3+O22n6BXICxIA0Hf277mLZNT3y+TyMiXl+R7tZeX23WabP03B18r/Ha6oGezh03CUfSlP02qVZECXVjL+p1WmDoD1+35VhTJx3yFp/XrZ+uijcvCLLwJfI1tCgiQ2aybF7r5bCnfvLjkKFQp87sU4MDkpSfZ//LFsHzBAkk+fTrfBdfKZM7JjyBDZMXhwpFvF//hHqfiPf0i23LH9PXlk5kxZ17OnnD1wwFwrT82aUn3SJMldrVqGkB1fvFi2Pv64nFy5Uqp8+KEUaN06Q+7LTRBAAAEE0keAAED6OHKVkAp4zZzbSby29QtCd+RkkvQdPdm1UJlu1TXiti6is8nR7bUZ38hEh3XQ1rpkHcj3GzvVbBHm1NxmL3Utu24DuGX/oVSnaS2DoTe1k7wJCUG6d0kfo1uxPTbq/ExwdHMalHkFVrS+w8BurdlWzOeL8QqWORm6BfKCDpqtd3zg2AnzfvQe1u+dLu957dbOUq7I+QyPC9mWbdspT42ZarYIHN6zo2jwbsC4GWaZUpqWIeiM84wZsvEPf5DTO3fG3YXsefJI0TvukJK9e0veOnUu+Iz1uWPH5MBnn8nuv/9ddNCqmQnlhw+Xgu3aOd7baZCet149qT5unOSqXDnufuuJxxYulDWdOklCiRJS8qGHZMfzz0uuChWk+oQJkrN48cDXPrN/v2y4/XY5MmuWlH32WTn6zTdyaNIkqTl7thRo0SLwdeI98MSKFbK+Rw85uXq1uUTBtm2l6mefSY7CheO9JOchgAACCGSwAAGADAbndpeWwLDJc2TGqrWendIK+oO6tRadkYu3/bBlh+cg3W1g6DWbbBUE0y0PdX9vt+Y2e6nbXj38yQTHgW16ZDzEa5XZzvPattFpUOYV7HFb5pHZ+nwxn2f/sePyyGeTzJp3p/bXltfITfXrpPjRlOWr5eVpc1MdXihvHrM8o0rxIp5dss633ufJM2cjuw847cxxoXysgKS15Gj9ngORZUPRyx5ieYYjc+bIuptuisw4x3Ku27EFWrWSMv37S4Hrr78gtQN0oLrpj3+UY4tSbueaULas1Jg8WXRgH90OT50q63v2lHMnT5rB9aktW2TPv/6V5sG1ZhVsefhh2fPWW1Lx73836fpru3Qxt481AHBg1CjZcMcdUqhrV6kycqTseO452fnii2l+xiDv9Nzx47LpT3+SQ+PHS9nBg2Xf+++LBiTUM89llwW5BMcggAACCGQCAQIAmeAl8AhZU0DTbQd9OVMWrN/s2YH0qAD+rznfeg7SnQY1+lC67lfX/65y2HdeZ+mf6thC+o+b4ZpZ4DUA8kqbTmvGQ9b8IlI/tV/hRqcB/Ya9B0zGgK7hjm4ZlUqelf3191F/L/X3M7q5fc9uWTJBl7JYA+/LypSUF3q0lzFLlsv7C5aaTA0rIyAjTK2inBoQ1G0Hn580W7S+gdOyh6DPY80465rzC9E0EFBu2DDJ36hRumUEWLPUSRs2SMm//U0KdesmBz75xAzmtVV+/30pduedKbpz9tAh2Xj33WZ5g5Wav++jj2TTPfekeXCdtG6drO3USc4lJZnBco6CBU0AIFelSlL5gw8kR4ECgWg1kLD5gQdk73//K5XeeUeK/eEPsvWRR2T/p59KjSlTJF/9NNZ38HmKw1OmyNpu3UzwQZcu6L01A4EAQKDXx0EIIIBAphEgAJBpXgUPktUEvAbX9r6kdestr5RwvU/+3LlkWI8OclmZEqkIvWbpdfDZoU5Nz8KCXmvOZ/2yXoZOnJXqnm5FA7Pa+02P5/Uq3KiZIf07t5Tra1ZJcStd+z9k4qxUWz2yh7v/G9GMlxcmzxatgu/UnL5nr98vfTf9O7fyra1mBQD0nSbmziVaEDA5OVkaVS4vg7q2ltwJ6Vx134XCCgDotn/694Jmk2jrWq+2PNT6Ot9+OF12/yefmJTzC90K33ijlH/lFcldtWqabnXu6FHZcNddJkVeB6lFb7vNBBY0i2H1DTeYa+ssfIkHHkhxH/35mrZtzZ/VmD7dpNPvffttU/Og+pQpcnzRItk+eLDkLFZMqnzwgeS/5prAz6kDdg0kaA0EHfCfWLZM1nboIKWeeELKPP104MDHyVWrZE3HjqLFBHXArwEEzVjQVnXUKMlZtGjgZ4r1QF0eoQP+3f/v/5ngQ5GePWXjnXfKqW3bpMbEiZKzZMlYL8nxCCCAAAIXSYAAwEWC57ZZX2Dv0WPy0McTRAfZXi2t6+H9qv97re31Wjqgs8l7jh6TkfOXuD6+V8q5W1ZCRq55zuxfkdda9Fhno9O0hjuzQ6XT83nVW9BbxJpx4ZZZE/24usb+mS+my+mzv9XR0K0/n7+pndQsFXx9d1oZpq1YI8OnzU0RPNLdJYbd3EHKFAo2y2x/BmswfXDMmLQ+WqDztUaALgso2aePZM+bN9A50QdpxoIuVyh+992m8KAV9bAHAHQAq7P8VtPB7bYnnpBdr74q+a+91qz5190MzAz33LlS4bXXZMPdd8upTZvMKeVfeklK9e0b6PmST52SzQ8+aIIJZZ55RsoMHGjutffdd6XGpEkxBRIOjB5tBvyJ110n1b780gQldEZe0/FLP/FE4EBCoAePOuj0tm0ma0GzGTRAou9HgxGFOneWim++Kdly5YrnspyDAAIIIHARBAgAXAR0bnlpCPgNzK1e3lCrqjzTuWXcnR67dIWp4u3WvGYp3bYA1NnBwd3byv++/cEUCHNrmkbcslbqGTm2qvN/nX6ZG06z0V7r11n/72/ulj2hZ7plXLjVaAi6/l+vrZkHWgvk318vMks3apcuIY+2ay6VimVsYbQzZ8+J1vT45Lsf5fTZc9K4Snl5qFVTKZaYzx/P4Qhrxtka+MZ1kThOSmze3Ay68zVsGMfZYtbwZ9cBafbskfO9AgC6ld7a7t3l2IIFUuqxx8wA//jSpbK2a1cp2quXCUpsfeIJ2ffuu6LPppkFQbfvO7N7t6zp3FmOf/+9maXX4odm4Nyhg1R4/fXgOwAkJ5vK+7teflmK/+lP5hk3//WvcuLHH6XauHEXfAcAK0Mi75VXSvXx42XvO+/IrhdflGpjx7ILQFxfKSchgAACF0+AAMDFs+fOWVzAa+9we9fSsve2X0qz3sdtltKrRoGubX6iQwt55otpsuuwcwaD1wBo24HDZgcAHbBGt1saXiH3t2iSxd9u2h/fL0DkNKB3W78etBp92p86617B73fF6Xv2qtHAjgsi1ozzxfgqNBug7HPPSckHHww+SPZ4UCsNXw+pOWNGikGrDvbXdOggOljX+gD5GjQwBQTPHjwoVceMOb9jQZxN6xGs1bT9pCSTWbDvvffM8gQdtOepXTvwVXVHg4333CMHPv3UbE2oxQy1ZkHFf/7T1AK40G3366/Llt69pchtt0nJBx6Q9bffbpYBlH/5ZcmWM2OWuFzoPnJ9BBBAICwCBADC8qbpZ7oLuM2uR98oyD7ibg/ntdWenuM1MNRt53p/OsFxgK+Dz+t0n/Bf9yl3ur9XATS3mVbW//8m6Ze5EV3QTwejA8fPlO83bk31OrxqMaT7h51FL+j3u+L0PX+7YYs8++XMFKn72n39jp/o2MIx+yWL8sT12NagL66T0+kkXTevM+464E1L296/v6mYr2vVowvm2QMdWpTw2Pz5ki1vXqk2alSaZ7ePzJwpq9u0kTw1a5rieXv++U+TMm9fnhCkX/ZMAl1+cGjcOLN8QOsZZE9MDHKJuI+xL2PI36SJaMFEzYCo9O9/s/Y/blVORAABBC6eAAGAi2fPnbO4gFvlcHu3vAr0Ben+6l175YnPp0SKeUWfU6JAfnm9VxcpWSD1PwAXbdjqOMC3UqF1vfQ78753fQyvpQVufS9VMFFG3NZF9LnC3Px2iHAq6Ld083bpP266nDx9JgWdvq++7ZpLuzo1wkzq23e/rTKjv2dNlx884StTJT+66br9l27paAr6hblte/JJs8Vc0KYz2jprfnrnzqCnBDrOVMsfOfL8loHZsgU6xxx07pycOXhQdPu6rY89ZmbPteJ+0TvvlJzFf6vNoOv8dVbeajrjX+k//xEd7Or9dPCthQV1SYSmv+etWzdy7Oldu2TnsGGyb+RIc7wZFBcrJtnznV92Yc880P8uM2CAFLnlFtk+YIDozgq63aAuO7D6lbR+vWzv18/sRpCzRAkzw64z7Sd//tksHbCWY2iRwor/+pdokcbdb7xh6gKokb0QoNOzJZQqFVmvf2bvXrOMwFTynzLFZDroM23V+gbnzknljz6S3SNGmKwFt5YtIUGqT5okBdu0MYeo48a77pJcFSuaOgUXsjBh8A+BIxFAAAEE7AIEAPgeEIhDwG+AZ11SB+Zv3N5FiifGNyB225/cur5XgUGvQbrubf6PWQs9tzB028rPa6a1Ve1q8lTHG2L6N3oc/Jn+FL/Z6OidIZj9T/sr9cu4iP6emf33Nw8aACj6+9+b9ezWYE8H3Md/+MEMHHV2/eyBA/438zlClwSUHzFCit9zT+CU813Dh5t180GbZhnoloQ6QLcXITw0cWJk2z77lncaONiglfB/LQ5o3adg27ZS9bPPJEfhwmI31FT9Irfeagbd1jlFf/c7qfT22yZgoNkC63r2TOGV57LLpPrEiXJq8+bILgaaTaBZEVqR/+C4cea2GiQJ8mxWAUF9V1bmg7nH+PFy9OuvZdN990ny6dPmmjqA13X+GiBwa/os1nIG+5aRpR55RMq9+GLgdxX0HXEcAggggEDaBQgApN2QK4RQQLfX6jt6sqzdvc+z92lN3fbLMmhzWXV5smOLVM/gN0j/S4sm8sioibJl/yHH59dZ50HdWkvTapVS/dwvsyB6W7sQfh7iNxsdHbiZvnKtvDJtbqq96xNy5JBnu7WWJlUqhJExcJ/9AnLR37Nu0/f0mKmycsfuVPfI6K37AnfyIhy48/nnZVu/fp53dkqpt5+gW9bpLgKaSaDb36W1lXzoISk3dGigtPc9b70lW/72t8iAVu+dULq0FGzXTnJVriwJJUua4nm733xTdJCvM/jVJ0xIkR2g51jLB/I1ahTZ8k5n5Nd17y4nV682g2+twq8DaJ2Rtwb1Whnf2jpPB97lX3tNtvbpk2JAbRUdPLV1q7me1iPQY0v27i17/vEPM6Nec/Zs0R0ZtAq/ZjBU+fhjc42dL7wQ4XR7Nu1v6SefNPZauM/aijBHYmKkqKCu6y/Vu7es79UrEpjQ+2i1/zyXXy5Jv/xifqY7AFR44w0patsWUgMXVraDGuoODBpAqPbFF+ZeNAQQQACBzCdAACDzvROeKAsIeBXBsz9+0H3EnbqcdOaMDBg3w7NKv1sBQLdicrq2eWC31lK6YAF5bNQkU7HcqbkVANRCa6/NmCeTlv2S6rTyRQrJq7d2Et0GMOzNbzbaHrjZfvCwPP75FNl56EgqtrTs3x6md+CXcVEgT2558eYOZks+/YY/WLhE3l+wNBWRbt2nx1UrceH2U89K72XfBx/IxgAF5qKL6jn1Ubfa0xnu7QMHyrFv3Y5seQAAIABJREFUv00Tgw4sY1l/bl/jr0X+it15Z+T+mq2w6U9/kv3/+59jAMBefE9n8Cu+9ZaZ1ba2DdTBvwYNcletGrmOBgM0k8B+7dKPP262Ftz50ktSftgwE3TQQbn2Q6v6W0sFNAtBZ+P1eutvvVU0MKAZABoI2HTPPeYZSz/1lGz8v/+TEn/+s2gavw7sdRBf+Z13TMHEVM9Wvbpsvu8+2ff++1Lyb3+T8q++KhqY2XjnnSaDQGfrtZ+Hpkwx1z/w2Weiqf0FWrY0NQZ0QG8tP4jeQtGC1LoAWpRQly5oM1YZUJ8gTR8SJyOAAAIhFSAAENIXT7fTJqAzh09+PkV0qzev9vtr6svdTRvEdTOtsP/QJxMcB4Z6QbeCe0EG6T/v3CMDv5yZYr9w+0O67TnvtU1dp7q1pE+bZqFP/1fHYZPnmG3h3JqVjq4z0VqI8aetqddM1yhZzOzfrsEYmreAX60M+5KLr35eJ8Onzk1V+E+zBB5p20w6XlET7l8FdKC+pm1bOXskdXDKjlTy4YcDV4PXQMDhqVNNRfmkte6/I34vwax5/+ADyV2lit+hkRl8a1bbrO3/tfkFAHSArTPvaqGZB6WfflqSNmyQtZ07m5oAulNBmaefFt1K0Nruzxok269dsH17Ob1jh5k9L3zjjeaaOqOuwZPEFi0imQLW8gHNHtC6ArqWvlCnTrL33XdNAEDT9TU4oIPyyu++K9ueesoM7K1MgqSNG72f7deAg71fxf/4Rzk8fbqUf+UVU9Rv9Q03RHw0YJK/USPvAEByslnuocsHtI6A7nygz1d20CDjxS4Bvp8oByCAAAIZKkAAIEO5udmlIjDrl/UydOJvRaPc+tWvc8u4K4n7bSPnNkuvxf10dl93AYhuva6uJ/c2v1o+WLhURs5f4vo6GlYqJ4O7t5HcUds7TVuxRoZPm5sqcJAnIae80KO91C1X+lJ5xXH341jSKXlyzFRZ5ZBebl1Ud4bQbeZemT5XNP0/uhXMk1uG3NhWdAkJzV/A7/fRWoqzYe9+6f/FdDl8MinVRdteXl0ebdtccub4be94/ztf2kfooHZt9+5ybMECz47qzHasFfN1xll3GdgxZIicO+mcieSnq4PNKv/7n+StV8/1UA1eWDPd+a66yszWJ5QrFzneXuFelwNoQTtd1261E8uXyy/XX2/W5VcdNcrUBzgye7asbtlSsuXIYdLzE5s1M6n71laC+mdapE8HwjqLf3LlSnM5fV5dL6+BgNWtWpnBvd4vV/ny5hkPjBkjhbt1Myn+Vlq99RzbBw+WHQMHmv/U2fkqH31kdihY162bWQ5gZTYc/uorWdO6tfuz/boF4olVq8xAXwscatZB/saNpfJ775naDVYAwHpeyZ49ElSwMhbs4Pvff182/eUv5hpVPvxQdg4fbt6tfhc1Jk0yuxXQEEAAAQQyjwABgMzzLniSLCTw3vwl8uHC1CnE9i44VXqPpYtz12yUQeNnup7iNks/avEyeWvOolTn6aByeM+OUq1EMXlu4iyZ/ct612s77VHvtWd6/Qpl5bkb20ruBPaD3n3kqDz8yQTHAIyC684Qz9/Uzizt+GDhD6mCKRp0eax987gDR7F8Y5fKsX6/jzfUqip3NW0gz4ydJhogi271K5YVDcqEvep/tIvO1lvp5H7fis7Ia+G7WLfr06r3Wx99NJI67nef6J/rYN3MUttm9e3H2Gfr7QX37MfYtzu0r13X/u/Qgfdzz4muHbEG9lolf9fLL0uOggWl9sKFZlZe1+trcT9dEqDX0KCJrv+XHDlMer02qzCezthb6fwakMiWPbusuuYaSVqzxlxLswIijsnJcmzhQrO2Xqv6a9P1/tXHjTPb8Vmp+ebZrr9eNt5zj+x7911TgLD2/Pkpni1Sr+HKK2XH88+bnQjMmhgRE3Qo2qtXZMcDzc7QDAMNbujODhrI0CwBzRbQAoS61EDboWnTZP2NN8o5XfevAYyuXU1mhPVcZZ55RsoOGRLra+V4BBBAAIELKEAA4ALiculLU0D/vTRk4lfy9eoNnh302qIviIzfLL3TDgCaUv746MmiKdHRrVmNyvJM55Zy6sxZeWrMVFmx/fw/Jp2a0w4Ay7btNOexTZ332/NbHqKZGw0qlpXZqzekGvxr0b++7ZuL7qZACyYQ5PexabWKsn7vAcflNPp7NLh7Wwb/LtxH58+XtR06+C4D0NPjXfetA+39H35o0tnj2UJQB91VPvhAEps3T9ULrTuw+tct6qwU/uiDTvz0kxmwnt6+3cz+lx061Gzlp2vh9/znP5I9d24ziC9x//2Sr2FD2frEE3J2/35zmXLPPy95atUyz64FAXWQrYX39Jq6c4EW0Tu+ZImZtdeiepoZYBUV1OfWwfHhyZNl/8cfRx5LawIUveMOkbNnResw7P/oI0k+d878tzatAaB90Zl/zSQw6fZDhph76KBesxrMcU88Ye6vf6a7DujPyw8fLqd37za1CLLnymXqFDhlRqQwSk4+HzB45hlzjVJ9+0qhjh3NUogtDz9ssiM0uJH3iitk8wMPmOBAclKSyeyoMGKE6BIRGgIIIIBA5hEgAJB53gVPkkUEgqR4a1eqlywmw2/pKFqALJ7mN0uvs5o6oLc3v+J/mna+9+gxeejjCaIz1W5NZ0Ob16gc+XGQugJZrfif9mnHocOyZvc+OXHqtOTInk3yJCSIDgjTsu7eLx3dzVxn/nUNug7+Y9nqPJ5v61I6J+jvo1Ofr6pQRgZ0aS0F88b3O3opObr1RavPb7jrLlPJP0jTbfp00Jc9MTHI4SmO0RnwTfffL0e++irmc3XQrennmhZvb1ZxPfsAPNXFk5PNjL7ueGBtgWcdo/vbazBg/6efRk6zD/KtP9T6AvZaCZoOr8X2NDNACwzaB9lOxRW1NsCpbdvMTgLRTVPpdenB3rffNj/SrIFCWoNg9WpZ26mTqSVgNQ1GqP3xxYsjf6bZGTlLlEiRZZGvwfnaNBqc0IBDxTffFK074Nb0HrpLgS5rsDd1Ldmnj5Tp18/suKDZDZFnsW0RGPML5QQEEEAAgQsmQADggtFy4UtVwC/F2+q3Dra14r4W64u1aXFBv1l6TWm+85r6kUvrVmgaNJi3ZmOq22n185du6WhmOf1qC2iK+rAeHeSyMiUi1wlSVyD6pjrAXrljl3ywYKlo0UHNTtBWPDGfPNS6qeMWg9HX0HX0Wqtg2bZdorsiaKG2CkUKma0PtU/xtk37DsqwybPN4D+6Ba0E/+36LfLmrAWyw6F6f7zP5Xee2mlw5rIyJSOHnktOliWbtsmn3y2TNbv3RpxLFUw0ASL7sU7XP3P2nGjg6MsfVkXO10yE6iWLyh+vayRXVSibpoCEXl/fvxZFXLJ5u1kacfrsWcmeLZtoVooGPYKk3uv388/ZC+Wrn9enKuDn5xbvz/UZO1xRUx5q1dSzNoB+65v3H5TJy3+R7zdtk71HjkXeg16jeGJ+qVO2pHS58jKpW66U6Xu8ze196y4cT3e6wff3wv6+NVtFf6/Uv2WtqqY+iP7+R7cDo0bJhjvuSDU4duuDzhBrAbjsefPG3E2tTq91AXRAHj0Y97uYUxDgyJw5sqFXLzNg9gpMaBaC7hag99XBs2YCFL//flNpXyvx68z20blzzRr9ci+9ZGa9tz7+uBybP1+K33efmZ3Xyv46IC7xwANSdvBgs45/e79+suftt6XC669Lsd//XvSXSdfd68z5gc8/N0UMdUZfAwBnjx41a+d1oK+ZEPqzIr16mWfQwf76W26RIrffLhVeecUM8vWZ97z5pmh9AG3F7rrLbPl3eutW82zW82pxP30Xmx98UA6NH2+eV4/b/8EHxrrSu+9KkZtv9uM1WQQ7hg41ThoY0uUBOvAv0KqV6dex776TzX/5i/HTPyv/0ksmY4KGAAIIIJC5BAgAZK73wdNkAQG/AbTVhVsaXiH3t/it2nQsXfPbAUCv9Vi75mZwYjWvFH17dfP56zZ57gCgM/mv3dpZyhUpGLn2f+Z+J59891OqLhRLzCcv9+xkBuX2pgOijxf9KO/NXyw6YIluTssXoo9xq9auxznVKAjq+8vOPSa44lQITq+RO2cOGXpTe9HZYbe2bs9+eeLzKaLbz2V0s28hqIO512Z8I9NWrnHc0SE6SGR/Vn0vWoBQ3+0Bl36kZUmCzsyPXLBEpixf7blbxn0tGkvPhnU9GfUTemPmNzL+p58zmttk8FhbCEbfXA21Vse73yyWrQcOBXq2kgUS5d7mjaRlrdgzPdLyvtXwm3UbTX0Qt6CV23KI6C3egnQ0LUEAXZd+aMIE2fTnP8e8JMBrOUCQ5471GE113zlsmBkYa8BCZ/1L9e5tBsQ0BBBAAAEEMqMAAYDM+FZ4pkwt4Fecz3r4v7a8Rm6qXyeuvmzYe8BU8j90wrk6ts6ED+rWOjKLrrP/L0+d67j1XMWihc0gvWj+87NxfnvU27dM0+N3Hj5q6grofvXRzW2fer8giVWVXQslOrX9x06Y/uusqlOLNwDglSVh3UdnUl+9Vb3yub47P8O4XnrAk66rXslkAegs8pglK+Sfc7513c7RLQBw+ESSvDR1jixcv8X3rvbsEd+DRUzAZ/Ti5SZzQ2eX/ZrWQ9Cih0dOJolmZmjQoXbpEmbW3BpDaaClz2cTZcv+YINsv3vG8nO3HS709+H5SbNNdkOsTX9/dca9d5vrxO13wOma8b5vzSgaMeMb0eUpyQ4BOete+lx92zWXdnVqpLq9rqXXQnR+WwLaTyz50ENmrXo8ywH0OppuvumPf5Rji1IXNfUy19n7qmPGmKr7F7LpLLguG9j9xhuR22gBv+hlCBfyGbg2AggggAACsQoQAIhVjONDL+BXnE+BNO1fC4s1rlI+Li+/QnLRafrr9uyTvqMmO85qR8+w+lVMjx6cB9lVwN5Jr3oB1nHX16wi/Tu3cp0k0wKLQybOch2sOBUpDALt5WSdb22V6HW9f8351gxyL0azMgB0wNx39GRZ67CMQZ8rOkhkPeuWA4dk4LgZrsGV6D65bTfp1Pd9R4/L0Emz5KetO9NMY6/Mv+3AYRMA0MyYjG5OGQCLNmw1S0jcskiCPmOLmlXk0XbNAwUB4n3f+k50NxH9OyVIcwuuabr51sceMynqsbRi//d/JvVeK+bH07Qwn6bfHxw3LqbTL3QQQAf/W3r3NmvedcCva+m1DkD0NoIxPTQHI4AAAgggkAECBAAyAJlbXFoCfsX5tLexDJqcdPyyDOzXj2X2X+/l9/wNK5WTwd3biBali2f2Xwdpj3w2yTMl2m8Ar2ntE13Svd0GtkG+MrelDNa5Qdf/D5s8xzHbIsgzpOUY+wztD1t2SL+xUyXpzPnK4NHNaSmHpn4/+fkUx63w3J7LqSaE07GatdJ/3HTHSvvx9Nn+nnVXC11yoYPgjG7RGRA6i67ZNkGyG4I8a/s6NaVP2+t8a4X4vW+nv3NiHfzr8zoVF7X6oYNx3Q5Oq8/H0gp37262jot1i0DrHmcPHzZr6XWNfSxNK+7r9nYJZdyX88RyPetYsz3gkCFmi8AyAwaIFtRbd+ONov2s/MEHJhBAQwABBBBAILMKEADIrG+G58qUAkGK8+mDR6fRx9oZvxRzXUf8xu1dTJq0W7q9DqD+0qKJ9GjwWxqsDloGjJth9qB3a/YBgFu2g9dAWWdHB4ybLhqYcGp+a+z9ZjrjDa54FTK0nrNT3VrSp00z3+W7Wt/gnXnfx/pa03x828ury6Ntm5uCdH7BjOhMDi1eqe/eLWPA7eGCeGuxxv7jZqR7TQRrN4ogNTHSjOtwgYJ5csuQG9uKWmrTrTP7fzE9zTP/9lvpkoenOrYQzYrxan7vW4s9DuvRPlLET4sm6u9hrNkYXgEAfT6zFKBnT1MEL5amVfEr/fe/caflR6+1D3rvgu3aSeX33kvXIMCxhQtlTadOZs/7Cm++KTtfeMH8z22bwaDPynEIIIAAAghkhAABgIxQ5h6XjECQLfS0s0GK3Hmh+C0zsAIMBfPkkcETvhIt7BfdapQsJsNu7pBiS7sgAQwrxVxTxXUdvs4iRreejerKn5s3dhwoe83e63W0Ov2I27pIiQL5HQn86gdUKFrIFCnUIEQszW0pg3UNXbahuzbo7g1+LaOLAOo68duurie3NLhCcifklBOnT0u/sdM8B3f2IpRaPO6lqV+LFlaMtfkFs+LJKgjyDPYMgIwuAqj31pn/R9s2k6oliprH1QDK46OnBC72F6SP1jFOv6v284O8b3vqvgbfXpv+jUxdsTqWxzDHehWO1J/r7PdO3RN+4MCYr60F+iqPHCkFrr8+riJ5eu/dI0bItqefjmmHgGJ/+INU/Pvf465FYO+oBiJ0ScKhKVOkxuTJklC+vKzv2VOOf/edVJ8yRRKbNo3ZhRMQQAABBBDISAECABmpzb2yvIDf4NTqoN8smh+EX4q5Nburlf+f/XJmqm3R3Ip5BZlJ1QHA75vUd626rgN3LSpYrnDqNb1B9mT32x7RL/vB73wnWy2mqKnvTtv+Wcc7pcx7vScNBk1bsVa2HPitUOHuI8fkxy07PF/vlRXKSEmX4If9xBzZs5tBaN1ypaVSscIpto7zWxMfPXj+6NulMnLBUs8CcG4P7RXMimWWWZ+peomi0qvxlaKF/zTApO9Eg1JOLXrpgRYX/H7jNvlm3SY59WtxwbPnks3Wgl67MWigSO+XI7t/VXb9BuqVKy11ypVKsTVhLAEI7ae+Xy1kqOvuddtDv+ZVfE/P9Xvfeky/zi1NYUFtXjto+D2L/Tpux+r6981//WuKPd/9rmv9PHuePFJ+xAgpfs89ki1nzqCnRY7TIMDef//brL+PZZtATdUv079/XPe0P2TShg2ytnNnyVuvnlR+5x05NGmS2SKxQMuWZrlBzqLnA0Y0BBBAAAEEMqsAAYDM+mZ4rkwp4LeFnvXQfrNofp3zW6evAYD+XVrKkAmzTFpydNNB5pDubVMVFwuSwaDP3qhSeXlyzBTRAb296UDl/5o2lN81udKxC367F+hJXuv/gyxR+P019eXupg38CFP8fNqKNTJ82lzPAbB9WUVMF7cd7Fe7QWfyNSvj8jIl472FOc9vmYU9mKHfx9Njp6V6l0EfwL7toP2cWAbFGjTS2fSGlcpHskZ0e8CXp811fYwg7yNIRotfwckgDkGKR+p1qhQvIk91vMFkDQR5Nvu97bU3op/J733bl2no7gSPfz4lrloMQes96POd3rFDNtx+uxyZMycIYapjSj74oJQdOjS+4oDnzsned981e84HDQJkS0iQSm+9JcXuvjuu7AOrAydXrZI1HTtKQunSUvLhh2XHs8+KBgWqfPSRFOnZMy4LTkIAAQQQQCAjBQgAZKQ298ryAkHXfltrl+PtcJAAwNWVyznO6uq2ZTr41yrq0S1IAECr4K/ds1++37g11fl+qcpaIG3oxFmu3fZb/+830xlPAcCgAzFd7z28Z0epVqJYvK/N7AmvFdfdWiwDLK+H8NvJwVoPrl5amM8vK8HrXm7bWS7dvN1c++Rp763+qpcsZopK6oDe3vyWivhtFanXCvJu05qNE2RXC30WzdQY1K2NFMyb23QzSDaM3cOr1oLf+1bj4bd0lLy5Ely3Aw3yURdPzCdDbmwnVYoVMXUm/Jpu07e+Rw85uTr2pQZ67QKtWkml//xHclfxrn/g+BxxBAFyFCki1UaNStM2fVoIcW337nL8+99qgKTnEgM/c36OAAIIIIBAWgUIAKRVkPNDJeCXmq8YaZ3lDbLet2j+vKLpz5raHt28qooHqaZevkghM3sYXcQvSLEyv0GdzgS/3qtLqsGg1Qe/WeFY0/T1ugvWb5ZBX850LUpo9/OqbRDkQ/er3ZAeAQAdkA6Z+JXoVoluzVoPPnn5anl1+jzHzIfE3LnM6ZrG79bctrMMMvDWa+oyEc14KFMoZVX0IN+4W+aB/VmDBLTSGgAIUjzSqShmUCOrPyZY07llqmKAQd63leXww5ZgQRm/b1l/17teWVvuua6RqTnh1eItCmhdU+sC6My8Fuvzrb4Z9SDxLAdIj+0Bj86bZ+oAJK1ZI8Xvu88sLchZLP7Aod/74OcIIIAAAgikpwABgPTU5FqXtECQ9HQFiGeQaoeLdeBgP7dYYj6zPr9CkUKO7yJoDQOnk5tWqyQDurRynRkMMqiLrlRuv08QX6/znZ456fQZeeaL6bJ0y/ZA32Z01fdAJ9kOyogAQJCZ5cfaNZfGVSqYIo6b9/9Wo8B6VB1c92lznazbu99zHb7brLRmerw4eY5nUMXLUgvqPfzJBM/18X5bRWpfMiIAEGT5iGbN3Nv86hSfS5Dfh+jvy2np0K5DR+SpsdMc36N1vlr1qF9HBo6f6Zi5o0tOdG2/1ktwCwg5fetd69WWh1pf5z0uT06Wfe+9J5vuuy9wOn70vTQ9v+xzz0mphx+WbLnPZ1AEbfEUBrxQ2wMGfWaOQwABBBBA4GIKEAC4mPrcO0sJaKGxPp9NlC37D3k+d7xV6q2LxhsAcNr2L/pB4w0AeG37Z90jSIFBr9nYIOusg8wK2/scy+y/dZ4WvRvcvW2KInBBP9SMCAD4DZ6tZRZrdu+Vt+YsSvXo9v75fQ9O6/A1qPLkmKmiBSjdml+tCL897d0yD6Lvd6EDADr7/sLk2Z67J3gtHfHLiInuT+mCiVK3fGnZtO+gHDh+Qg4eP5mqwGeqwXO2bDKoW2sxy2McMl3s79vPPfragYOZcaTjO307hTp3NtX6NSsglqZBgB1DhsiOwYMDn1bivvukwuuvxxxwCHwDDkQAAQQQQCCTChAAyKQvhsfKfAJ+69PtA8ihN7WTvAkJcXUi3gCAW+E/+0P4DficHthvMGedE+TaXrO6fvuc633c1qM7PXess//2a7S9vLo82rZ5oHXQ9vMyIgDg56yDNi0QqdvARc/+R6fk+xW1dBoATlu5RoZP/Vp0cOzWKhYtbDJRdKmKU/OrpRF04HmhAwBHTiZJ39GTZe3ufa599cpKiScAFetfGgXy5Da1B/636MdUs//RWRh+NSqi7+1Xs8N+vLU94I7nnos7E0Cvp8X1Kv7zn1K4WzeR7P51CKxn0J0JtvXrJ7vfeCMQYXoVBQx0Mw5CAAEEEEAgEwkQAMhEL4NHydwCuqWX17Zl1tOndc1xPAGAoKnrfoNHpzcQdEbcbzDpVcBP16E/PnqyaI0CtxbLYESvESRN3e1eOgP9aLvmooGAWFpGBAD8BnGagdKhTk35z7zvU6z9d+qT35aL+s7uaHKV/L7JVXLs1CkZvXi5fPb9Mjl77pwny30tGkvPhnUdjwmypj3oUo8LHQAIEvTz+n0P8l3H8n05HatZGvc2b2RS++0FGZ0Cd37vO/r6sdasiGcm3qlPOjgv8cADUnbw4Jh2CYh1e8L0KAqY1vfH+QgggAACCGS0AAGAjBbnfllWwK/CvdWxtG4BqMX3NJVXZw+DNP2H/l3X1pc7mtT3raEVZEBjv2fQwIKe4ze40JnKF2/uYPa2j25BBut+BQTt19x/7ITr+vcgpnqM9v2FHu2lVukSQU+RjAgA+BVK1F0MdM/76GBKo8rlZVDX1imKuvk9b+CO2w70m70PMqsedOu+Cx0ACBIw8/t9D/Jtx+NsnaPr+/V3Y05UUUinHTtifd/xLGdKr0wA7V/+xo2lwptvSv5GjQIXCIx1e0LqAaTl6+NcBBBAAIGsKEAAICu+NZ75oggE/cezFttqWatqmp7RbxtA+8WDztDrOUEGTNa1Ywks6Dl+Pm77ugdN1dd+Blla4bc/vQYgdJeDwyeTfN9RLLZ6Mb/BeTzbGEY/pJ+zBi60oGLSmbORU922hvS7li+QwwHXVq0oA7u1Fs04cGob9h4wwRmnHSys439/TX25u2kD39sHCSYE/W6cbuaXbaHn+AUAzpw9J69MnyvTV6717U88B5QqmCgnTp1O8T2r/RMdW6T6eyjW9+3XN7fnjacwn9u1sufJY6rsl+zTR7LndV5SEn1urNsTFrv7blN7IHu+fPG8As5BAAEEEEAgSwkQAMhSr4uHvZgCQQblsaapu/UnaPGwWGepgxYy1OcKUlPA/vx+WyS67ev+7YYt8uyXM32LnQUtAPj5kuXyrzmLHLe+s3ZJWLNrrwyfOtf3nkHrH6iDBh40Pf7tuakL79md0hoginUQp/d228EhyAA31t85v+r9fktF9H4Du7aW5jUq+9565fbdMvDLGaZgnlsLupwg3gBAkGfVZT2vTJubapbet4NxHlC/Qll57sa2qbbw86u9YL+dXx0Hv0eLZ4s+r2smNm9uagPkrVPH79bm57FsT3gh6wGcO3ZMDn7xhZxcvdo8V76rrpLEFi0kZ9GigfrBQQgggAACCKS3AAGA9BblepekQNAtvdy2TYsVJcggL0jV/+j76kDk8dFT5Oeduz0fKUjV/+gL+AVInGaGdfbfbeuy6OsHKQD449ad8sToya7b01kzmjpY/+jbpTJywVLHQIH93kEsYrle0Nlttxfk5xx9nu7p/my31tKkSoVUlwyyx30s326Q6v3vzV8iHy5c6nrZfLkSZNjNHURT273aiu27zBaPmgXg1WJZOhJ9nSABkqCz5JoJ8MZX82XSsl9iIY35WLfZf73Qog1bZcC46Z7bN+pxXt9MTA907pzsGzlSNj/wgJw7eTKmU50OjikbIMbtCXXngeoTJkjeK65I83NaF0hOSpItDz8se956K8U1tR/F77tPSj/1lCSUKpVu9+NCCCCAAAIIBBEgABBEiWNCLxBkiztFKl2ogLzRq4voOui0tCADj1a1q8nj7a+PqVK9FiW7d+TnsvfocdfHi7cA3hOfT5HFm7a5XtepWJqmRevMqNY98GpBBpZ7jhyTe98fI8eSTjleKnpGUwdkgyd8JToj7dc0++C/J3nkAAAgAElEQVSx9s1d09q/+nldoIwCvY9firzfszwzbrosXBesPoRey202WH/mt1zC71mif+5XNE6XJgwYN8PzOwkyYNdlBP3HTTdLOfxaWrJygvweBg0A6HMGzezJnTOnFMybW6oULyI7Dx1NtZuDV591ictLt3R03MYySFFCHfxrsK1z3dq+NUX87M3Pk5Pl0IQJsunPf5bTO923jgx0rV8P0myA8q+84lsbINaihAXbtZMqH3+cbrPzZ/bulbVdusixb7917J4GHSqPHCkFrr8+cI2DWJw4FgEEEEAAAScBAgB8FwgEEAiyblkv45bmHuAWKQ4JUnwsSOqx/aJB1yK7rdX36sP6vQfkwY/Gyamzv607jz4+OgCw49ARs6uCzkL7Na8Cgnru6TPn5MGPx8m6PfsdL6WDmqc6thAtLmdverwGLnRphFfzKmynRd5enjrXrLs/33R/vGyulytfpJC8eqtukRd7kGjf0ePypw/GyuETwWZTNUukb7vm0q5ODdfn0UGhzgr/tDXtgzO/wXuQjAO/wnOxfDdWp712JfB670s375CnxkzxDFAFLVjoV6/Ard+xZnz49VUzJ/p/Md2xBoYGcB5t20ya16iSPoN/G64Ogjf+4Q+RVHi/33m/n2vavtYGKPXII5I9f37Xw2PdGaDsoEFS+umnJVvOnH6P4PtzvwCAXoCdCHwZOQABBBBAIJ0FCACkMyiXuzQFftiyQ/qNnZqisJpTT9O6BaB1zSBr9W9peIXc36JJIHAd/Ovso+7hnuy1gbuIxDpjqgOyp8dMky0HDno+i32gFOug0ysooX0bNH6GLFi/xfX+7evUlD5tr0s1g68U/567SEZ9v8zz2XUg3b9zy1QBBB00P/vljEAFBa0baDaDFsnTTIBYmg7+B42fKbodZdCmBeJG3NbFVIn3aro05O2vF8mUFWtc6yKoQWLuXJ4p937Bowk//SwjZnzj+SxeQbR4DPRmXlkQbg9zflnHD6JLFs4HdZxb0ICO7uqhu3u4ZbtoRs9THW9INfCOJQCg7/nlnp2kXOGCnsab9h2Uf8xeaII+p8+elaL585pB/+2N60nxRO9vJei353Rc0oYNsunee+XIV1+l5TIpzs1dvbpUeOMNKdS+vYhL4clYdgYwA/KxY0V3B0hrSz51SjY/+KDsffttz0tpXYNq48ZJ7mrV0npLzkcAAQQQQMBXgACALxEHIOBf3d0yimVQ7uUaZCtAr1Rf+7V1nb2uPZ62cq3v4N86r9fV9eTe5lf7vvotBw7JwHEzAqUo6/KI529qJ4m5c8ur0+fKQo8Be/SNKxcvIq/07CRaY8HeziUnm2tNWb7G9Vl1MPTabbosw7mC+Lo9+6TvqMm+g/joVG9dTz1s8mzf85weLNZMkVic7ffrVLeW9GnTLPBsrmYxLN+2S5Zs3i667EWbvq/6FctIvfJlzOB99i/rXa29lgBo1X/N+Fize5/nd+Vmc/hEkin4t2xb7JkKXuvinR5Gv6v/ffuDvL9gqej/92pBsiw0wKJLFn7cssPxUl7XiCUA4BZE8P1FzsADzh4+LFt695Z9776brnctfOONZllA7qrOO7AcW7hQ1nTqJGcPHPC9b4FWraSqLgUo6V2HwvdCuvPKf/8rm+65x/fQss89J2WefpqlAL5SHIAAAgggkFYBAgBpFeT8UAj4FS6zEIIUqgsKNnbpCvn7rIWuhwdZq68zpi9Pmyvfbdxqu453iroeqIP1l27uIGU9ZhJ1kDh86teia+/T2nJkz24GWm7ZCU6p5Trzr7P3Y5ascL19rhw5zHroK8q5F9oKsi5db2AvIDh5+S/m3fyW9p/yEbJny+Y5cNQB353XXCVaEFCPdWs69ly0cYupL+C3TCH6GvFmGni9S7+dHvTc3m2uky71aqe4TNBMCz3JKQDgN/Ovnn6ZLRoIeu6mdlKhSCHPz1VrSGi2zJzVG3yvaV1Ir62FC8sUKpDq2vpda9HDDxb+4Ho9ryyCoAEAtyyVtP5uXojztTje7jfflO3PPJMuxQGtZ4wUCXz44dTLAmIsCpheSwGOzpsnq1u1kuTTp/8/e9cBHlWV/X8zmfQeIIRASICEFnoLvSNNRV1xxV0VC+takCIi6qqr/kVQRAQrKoq6omJDpIn0Gop0UAghoSYhpPdJZv7fuWHCzGRm3n1v3kwmcO/37befmXPPPfd33xvmnHvO7ziEMqBHD8SvWAHv6GhXQC50CgQEAgIBgYBAoAYBEQAQD4NAgAMBnh/havR4NzeFh3eA2gDOHDUQSS2aW9zy0o3j7ydS8NmO/ZIs6fa2Tyzs1LKO0sjNR0ZBEb7cdQDrj5+65uRKxxQcoky92umGN+2K7ds5wnb6iP4Y3aE105NZUIS31+/AvnTzwIblEhpo8OjgJNzRTbpt2IdbkvH9/qMObaQAwB1dE/HBlmSsO2a/lIIcb0qjzihwTFBHe+oV1wxPDutbC2NymM/n5TOc6cZd6hbaluG8qekcj3+NCE8bOQoevTpuBCOwo0GBms937se3+45wOdTUdYEyRSjDhXDYn34eb63f7jDQlBgdieOXLkvqJy4JKpsZ0T6+VuCFgjmb/zqDpTv/QFZhkRxYmCztl1L4Wza61t6NgglSzwvNdZRxw/Nskg7ecg/ZG3PVBKMRhVu3Iu3++1GRLk3EKccMn5gYRL/yCiImTIDG17dmKpECnp8xA1nvvCOpjkoBElavRmDv3pKyjgTKTpzAqdGjJfdInAYJ69erUnrglMFiskBAICAQEAhc9wiIAMB1f8Rig7wIkLORX1aGSisiu1J9Jejm86+Myw5VkePXPbYpY++2HkT41qlpFBKbNrbJzm1LMZUBUOBh+6k0h+uSIxkZHAjqd06D7CQHWcpplLqlJl1EnkeOTWyDMFAK918Z2ez/1Rxk/+ODe4PI9IigzN4ge7s1j2Y8DH9mXLZbq26aP6Zja0wbPoAFRuhsqQZ72Z6DSMnKYXNJX3igP6uXLi7Xg0oBHA1ybIl8j4IrjgY5l3ENwvHxtr1cMNH+GwT6o01UI1ALPDq71Ms5IJ4EZ4Yr0sHltJFrG9UIDYICWNp7rgTJovU+CQcKClHpw8W8QoeOPclNG9GfEdudz83ngoxY9umZpv/pqwzc74yUcnqmKABA7wzV2VMQj541R4OybChLJcoq0Gaaw9MSlGRdcd5S+1Xjc3L+zz7+OPJXrVJDnYWOwKQkFggIGT68hh9ADh8AlRXEff45vEIdZ404MrwyKwunxo5Fyb59kvuLWbAAkVOmSMoJAYGAQEAgIBAQCDiDgAgAOIOemFvvEaDbya2nzuC7fUeY0yXlNDu7YXIQ7uvTFfckdXGY+m1aR4o4TKk9gT4+aNOkIf5Iv6hUhWrz6KZ63vjReH9zMraePKOK3mHtWuGZUYMYxhRIWbx1D346cFzyhtjZxfu2ao6ZowahorIKM5av5uJGcHZNe/Nn3DQAo65mTKi1BvECTP9uNbejbW9dqZIPXnvjIxvglXHDQeSDVApCt+1SpQC8ut0hx1PGs/boSVbGIzVccd5Sa6r1uaG0FJlvvYVLr7wimSqvZM3QsWNZICCga1dWY1+4ZQtO3347Fx8AEQxGPvGE4tp8nk4Apj1FTp6MZvPnq9KBQAlOYo5AQCAgEBAI3BgIiADAjXHOYpc2EKDbOWJV5701VAtEulX/763DkNQiRlIlEfi9tHID9lnU8EtOcyhARG1PjxyAJqEhXC3w5KzGk1Vgrc9UW8970yllT1KLZnj51hHQeWmZaPKZc/jvLxskb2Kl9Ep9TjfRr4wbUZPhsf54Ct76bZvDFnJSOu19TqwBjqjppNomKl2X5n2ybS++2XvYGRWY0KszC47sSFGe+t08Igyv3X5TTd09ZUw89+M6WV0SeDdBWRrRoSG4kMeXYcCrl7JFnhoxoOZZtTWPJ+vCEfkiry11Lmc0omjbNqQ99BDKU1JcYg7d6Ee/+ir827dH1nvv4dyTT0qu4xMbi4Q1a+DXrp2krC0BORkAEffcg9iPP4Y2QH6LUEXGiUkCAYGAQEAgcEMiIAIAN+Sxi01Tje/M79e63fk3IW/NKO/oRBz17ZZ7klRf/dItQ9GxaRRLi/9f8gEs3XVAlVvTzjFR8PP2QXLqWW6zyImjtmXE0M/batGR8gEJcXh+zBALh4qHuI7bYDuCppt/apNnGpRd8tb6baBAgJojNiKclao4IgWkm/E37xwNCgSoPSgtn7IbiJhPyTAFSk5lZjNm/DJ9pWw15jf/5pPVfFdMeilg92D/7ujXKg7P/rgWF/IKZNtra0LX5tF46ZZhkiVBF3ILMO27VTVdGWzpcuV5q7JZGUr0mZm4MHMmrnzxhYxZ/KJUax92662InD4dWQsXIvfbbyUnN3rkEcS8844Fn4DkpKsCvBwAJE4lC/G//gpdw4a86oWcQEAgIBAQCAgEZCMgAgCyIRMTrgcE1LptVoqFnACAWo46OQkv3jzUgtmfbk1fXLGe9QNXOuh29JZObfHIwF5Izc7FrB/XgsjPpAY5Vs+OHoSBrVswUbJl5vdrcDIzW2qq2efV7IPUHnDqsH7onxBnQYZIzuV/fv6NBRdcMcz37uutq7UE7emNtVuw8zR/UMSenbTWkDYtGc6v/LrRIV+CWu0o7dmiNLvBnC2fSjOIyHHdsZOyjqZ3yxjMHDnIJtcGKdqeksa6JvA8g1ILU8Bs1qiB6BHXjIlS1hAFLTLyHRM8Sum1FTCyN4c4J579cZ3D8x7bqS2mDe8ntWz9+dxgQM433+D8U09Bn6H8u0lqw17BwagqlD5LChq0+uknUCmB3EHcBik338w1TQQAuGASQgIBgYBAQCDgJAIiAOAkgGJ6/USAh9XfVTvz89bh9TtGslt43iGnL7m1TkrLv7VLO0zq3xO2nFRi33/l1w2KnGS6YX5qRH/0i692vHmDFaZb1Tu7dbRw2IkD4PU1W7jT9Wlvozu2YU4xEcfZGq7KAKCWb1OG9UX32GYWe7C2gco4Pt6+F78cPKGYY4JwfmxwbwxvF8/WclTvruT54n0OTXI8re2sdVp3B6DP5QSg6KypdODe3l0dpsyT3uOXsvD66s24pNBRN3VooM4TRGRoPi7mFWD26s2MiFLuoOf+H0mdcXfPzpJ7MNdd1+ctd59qyZenprI0fVcQBMq1MXjoULRctgy6yGqyVZ5BXQcuPPMMMufP5xEXGQBcKAkhgYBAQCAgEHAWAREAcBZBMb9eIuAqp1AKDHJiJvbtzhwZB+3fbaoxtUR7Z8NOLseG1uoZ1wyTBvZkrPSOBjmpy/cfwbI9h+32tjefT8727V0TcVePjqD6Y/Mh1faNGNgfH9Ibozu0qYUB7ZFazVHbOEeEjOSgUZs4Cj6Yt12ztUc1OQDIgaOWc7d1bY++rWK5iBxNNhHJJLWzowwHXqI6wpmI/O7v080CZ0eO88jE1pg2oh+IYM6Vg86KWk2+v3m3w1aTjpxpso9KCV5bvclhFkpCZAM8PXKg5Fmb75ee6e//OIpv9x6W7Nxgmke2xjeKwL8G9kKXmGi77yg942uPncSn2/dxtdkkvVT6QN0upJ5XW2fm6Lx5eARc+Ry4WrexvBxX/vc/1r6vKtd2m1BX22DSL5cQsOSPP5Byyy3QX+QjWw3/+98R9+mn0AYGumtLYh2BgEBAICAQuAEREAGAG/DQxZbdRwxnwppqw6kt2r19uqJ9k8aynX9rB3t/+gWsOfoXjlzIrGnLR05GmL8fEho3QO+WzTGodQuWGi9nUIu/LSfPgJjHqY0Z9UanQY5vo+BAdIhuzPRSu0MTyZ4t/eQcHr+UiS92HWCOHbVCC/HzxZC2rTChVyc0DLL/A9c098tdB9j+TDbQXqjXef/4OAxt18pu2zRre5TU4ptaDlKbwPhGDRAZEgRyQsluR/vmwTqjoAi7Tqdj26k0nMvJR15pWU1AgIIjDYMD0DUmGv3jY5kTam89cpwXb9uDrSfTGL7EozCuS3vc2a2DzUwPHtuUyFCKOj0zKw+dqHlmTK0N6Tn5W7cOaNEwwuEzT8GenafTWQCKuAHov+m8OzZtjNu7dWD/T2eiZND5Hzx3EdtT0nHg3EVkF5bUPFOmdyYmIhTEH9GnVSz3c0W2kG56FykQcuJSFq4Ul9Zkr9A7Ty3+5D6v9vZo67ypJOT+vt3tZr8owctT51A2AJUE5P38c52ZKIcQ0FBUhPRJk1gpA+9oOGkSmr/7LjQ+lkFV3vlCTiAgEBAICAQEAjwIiAAAD0pC5rpEgPqTL96218LhCPLzQUJkQ+ZotmoUwZwQ6hVOg9KwyUETo/4hQI4aOcs/HzgumYbPm9pf/1AQFgsE6jcClA2Q8/XXuPDccy7lBnCEUuSUKWg2b57DVn1VBQU4N3Uqrnz2mSzAYxYsAOkXQyAgEBAICAQEAq5EQAQAXImu0C0QEAh4FAJ0+77iwHFGFJdZUFQTDDDdNo/p2BY94poqvm32qM0KYwQC1ykC1Cng0n//i8sffuj2HXqFh7MAQMiIEfBu0sQiEEC3/gXr1+P8zJmyWxkS0WDC+vUIHjTI7XsSCwoEBAICAYHAjYWACADcWOctdisQEAgIBAQCAoH6j4DBgPx16xhJYHmKuq025YDjHRUF72bNUH76tFMcBQE9eiB+xQp4R0fLWV7ICgQEAgIBgYBAQDYCIgAgGzIxQSCgEgJGIyoLM6HP/BOVhRmozLsIo74UVcVXAKMBRkMljJXldhbTQOPtB41GC43OB15BjaDx9ocurBl0IVHQRcRBF9wYTpENqLRNocZ9CBhK86C/koaKrD9RmXceVYVZMFZWwEDPkaGaz8F8aLy8ofHygdYvGNqABvBu2BK+0R2hC4+BRush5S5GIyoyjqM0PRn6rFMwVBTDqC8DQC0g62YQbvSu+ScMgX9cb7e9Z/SdUJl7DhX0nZGTzr4rTN8X9s4YGi203n6AVgev4Ej2XeHToCV8mnSAV1D97zdvKC5G1jvv4NKrr8JQRs9F/RxRzz6Lpq+95rZnqX6iJKwWCAgEBAICATUQEAEANVAUOgQCHAhUFmSg/PwBVGQcY86+oaKoum+eq4ZGA61PILyCIuET2Rq+zXvAO7y5+IHpKrzrQC8FiMrO7UfZmV3Q56SzAJIqQ6tjgST/lv3g32oANDpfVdTKVVJx6RgK9n5Z7eR65NDAu0EcQvs9Aq/ABqpbSA4/C36c3g79lTMwlOWr+p1hCmT4Ne8Jv5Z92fdFfR3EtH9p9mxkL14Mo15fr7ZBZQUJq1cjsHfvemW3MFYgIBAQCAgE6icCIgBQP89NWF0PELBwzq6ccXCb78bNaHXwDo+BX2yvOnXs3Ljj624pcgrL0naj9NQW6HPPsmwRVw5yEil4FNz5b9D6h7pyKQvdtMeCvV95xnsjsWufxm0RNnAyy8ZxehiNKL94BCV/rYc++zSMVW5yZjUa6EKiEdB2OPzientOBogcQI1GFO/bhwuzZqFw40Y5M+tUttEjjyDmnXeg8a2bQFudbl4sLhAQCAgEBAJuR0AEANwOuVjwukbg6o/34hNrWCq2rbRrT9k/lRCE9Pwn/GKTPMUkYYcDBAyl+aDnqjR1p3o3/TIQpyyAgNbDENjxFpc7h1WFmcjd9LYH3/xbAqf1CUDY4KnwbtBCBqKWohTYKT29DSUn1qGqOKdOSxy0fqEIaD0EAe1GuvysFQPmaOJVfoALzzyD0iNHXLKEWkqp5j9+5UoEdOumlkqhRyAgEBAICAQEAg4REAEA8YAIBFRAgDlnf65D2ZndMJQXqqDRPSq0/mEIHzwVurCm7llQrCIbAUN5EYoO/4SytGQPuA3XwLtRK4T1+7dLswGKj61G0WHq9+7CEhnZJ2F/AvFvhA18HD6RbeRrNRpRenoraM9VJeT4e86gsoaQnvfCp0mi5xglwxJqG5i/Zg3OP/10nRIFOjI5+uWXEfXccw7bCsrYshAVCAgEBAICAYGAJAIiACAJkRAQCNhHgG7qig59j/LzB92XqqvmgWh1COlxDysHEMOzEKAb4eIjK1FyalOd3Pg7QoPI5CgIQGSBrhj5u5agLG2XK1S7RKfWNxjhQ6czYkA5g74/8nd9DP3l054b7NDqENB6KIK73Flv+UMoEJD744+4+OKLHhUICB46FC2XLYMuMlLOYyNkBQICAYGAQEAg4BQCIgDgFHxi8o2KALuVPbAcZWf31k/H3+zggjrfgcD2o2/Uo/TIfRPhW8GeL1GZd84j7SOjiCSQ0t5dQX5X3wIAlPofPnSGLA6A0pQtKDr0E+tq4PlDw7pDhPb7V50RQqqBEQUCCn77DZdeew3FyclqqFSsw691a7T88Uf4J9bP7ArFGxcTBQICAYGAQKDOERABgDo/AmFAvULAaERJymZ2M1ufUv3tYiwyADzr8TMaUXRkBUr+/K1eBJYo5T1sEJHfqUteVpC8FKWp2z3rbOxYQySJwT3vhX+LPnz2Go0oPPg9Sk5u9GiOkNqb0cCncRuEDXxC9fPmA05FKYOBcQNQ68C8X35xe9cA5vwvXw7/Tp1U3JRQJRAQCAgEBAICAT4ERACADychJRBg/bfzkz9n/19fapOljo3IvsKHEAeAvNRlKb3ic/kIUFZJwe4lKL94tB49XxoEJAxGcI975G/YwYzyC4eQv+sTGPUe3tddo4F/i74I6XU/X3q80YiCPUtRemanqu38VAXfoTIN/Fr0RmjSA3z7dYFhxspKVBUUAIbq7hfEnO8VHKx4JX1GBnK+/BLZn3yCspMnFevhnUhp/7GffALfFsoJI3nXEnICAYGAQEAgIBCwhYAIAIjnQiAghQC1ljqxDsXHfvUAEjYpY+V97hfTHaH9/y1vkpBWHQEWXNq5GJUFGarrdrVCqn8PHfAofBolqLoUseEXHV3pse8c7Zs6IgTED+Z2hmk/xUd/dXnrRlUPwlqZRougjuMQmDjGpcuYKzcUFyP3hx9w5fPPUbR9e60be++oKISOGYOIe+9FUN++0PgoaMdIWQHHjyPn669xZckS6DMzVd2f1s8PTV54AZHTpkHr76+qbqFMICAQEAgIBAQCchAQAQA5aAnZGw4BYvfP3/0pKjL+rEe3snzHRLXb4UOmwSu4Md8EIeUSBCoyT4Bq3g2leerr12ih9faDxjvArFbfiKqiyzBUlleTCxqdZ9p3VSCJ6uPL0/eiIvNPUIaE1DDoS1GZd162g00tMSkLRqPxkloCXqFNWD28T1R7WS3yytJ2o2DvV+oHNLQ6aHW+jH/AK6gR3Ylf3UP1ORsry2GgTApj9Y25GsNd3UOoZp8c8gvPPQe6qecZFAxoPGMGGj78MLxCQ3mm1JYxGHDliy+Q/vDDMFZVKdNxdZZPTAwiJ09GgwcegK5hQ6d0ickCAYGAQEAgIBBQAwERAFADRaHjukSg4vIpFOz61IW9yDUgx8MrqCFzPnQhTdgtavXfGtmss6Uf8+xHfZUe+uzTqCrOZg5PVWEWqsoKuWuKtX4hCO37MHwat7suz66+bIo5/zs/gaGsQB2TNVroQhrDN6YHyCnXhUY7vJ2mTgP6yykoPb0d5RcOKnZOtb5BCBs8Bd4RcersQ6GWkpMbUPjHd7KdXWqDGT7saWh9AhWu7HgakTrmbX0PhrJ85/RrNPAKiIBv087sf7qIWG6bq4qyUX7+ACMu1VMZk6HSKVv84wchpOc/ndLhaLL+4kWcfewx5K1YoWgNCgQ0nT0bEffcw8oE5I7KnBykjh+Pwo0buaZqvL3h17Ytu90P6N4dgT17ImjwYPjGxgJaLZcOISQQEAgIBAQCAgF3ICACAO5AWaxR7xAoTd2Jwj+WqV6DTGRpxBjuF9cbvs26cP945wWQfuTrs1NQnnEc+qxTqKJbZfMf+hoNvMNjEdLrPpe1cOO19UaXI8c7b/sHqjj/lI5OrRwD2t2k+JmilnQFyZ+z23b5HBcaBCaORlCn2+v0WIsO/YDi42tl2+ATlci4MFwyjEbkblmIikvE7aBs0PeGb0w3BCWOVSVjhwKJxcfXgDoR8GRW2LLaK7AhwofNcEkXiIpz55B2770o3LJFGWBms8LHj0fMggXwjo6WrStj9mxceP55yXkhI0ag5XffwSssTFJWCAgEBAICAYGAQKCuERABgLo+AbG+xyFQfGItio/8oh4Lu1YHn4atEND2JpY6DI0pRdcNWzcaUVmYCX3mn6C0Xe8Gcez/xahbBJjzv+Mjp9P+WR164lj4JwySlY5ub/fkGBbs/gxl5/6QHQTwbhSPiGEz3ft8W21EaftA1ue++wSXPBQsmLj3S1C2heyhIeb99ixg5xUYIXu61ARy/gv3/Q9l5/bLLwXRaBHc7S4EtB4mtYyszyuzspA6YQL3zTuP8sBevRD3xRfwa9OGR7xGhloFnhoxAlWFhQ7nEQlhwvr1CExKkqVfCAsEBAICAYGAQKAuEBABgLpAXazpmQiw9lzLUfLXBtkpxLY2RLd2frG9GGGW1l9hLapnIiWscgKBquIryNu8wDnCP60OfrE9Edz1LlD6vZqD7MvdNJ+VlcgZjFNi6FNX69DlzFRPNuf3uaykQdZwkSNLNhgrK5C7cR6oBEDuoPaCgYk3I7D9aNcGVZz43vNt1hVhAx6TuzW78sTwT635Lr3yimo6TYr8ExPZLb1f+/bcuisvX0bKuHEo3rVLcg5lGUROmSIpJwQEAgIBgYBAQCBQ1wiIAEBdn4BY3zMQcOJHcK0NuNA58wywhBWKEVAhHZxaN4b0/AfI+XLVKDr8E4qPrZGVBUDcFaF9J8E3um56mxOPQu6GN2UHVlxpd/n5g9XtDCvL5R2VRovADjcjqMMt8uYplKZARd7WRVfLP/iVqM2dQCn/p2+/HVW5ufxGyJAMHjQILZYtg3eTJlyzKCBxfvp0ZC1aJCnfcNIkNH/3XdkdCIjLhbrMUMB8IzAAACAASURBVODKUFFUnYmh1UEXHAm/Fn0Q0Ga4rOyeqsJMVt5RfulYdXkRkT9qNND6BMEnugOCOt5mO5uE/g3c/zVKU3dIZr8RcWz4oMkW5SimdSsyjlvw0VAgnLhI/OMHstI3jVYniaUQEAgIBAQCAgHXIiACAK7FV2ivJwio055Lw+rqiRiL6vxdMYjwr/ziEVTmpNfU7moDI+DToGU1p4BI73cF7KrpdPY504U2QdiAJ+AVHKmaTbYU6XPSkLf5HXn14VodQnrcw7gI6mJUFlxC7sa3QJ075AzKzqHMBSLhVHsoK0nQwK9Fb4QmPeDam3+rzSoJVqiZ9WEoKUH6pEmM9d+Vo8mLL7J2fBodnyN65csvkXbffZImBfTogYRVq6CL5Hs3GefGni9QkXncYfkFEcKG9H5Ass0mlXMQhwf9++Co4wP9GxHW7xFQyY75qMw9i9xNb3O98+ZBMwpuFe77GqXpeySJJXUhUQjt+y/BPyP5NAkBgYBAQCDgWgREAMC1+Art9QCB4qMrUXRsteSPF4db0eoQkDAYQV3+5pIbjvILh9ntDKVn2x2C4M+jnzbqKpG/7QMYyh3XE9vbBDHsh/b/t0tI16zXVHqbHtT5juqU9ToYFVl/MaZ91tpQxlD7Ftu0NLV1zNkwD3QzKmfUVXvOqpJcVq4gp/SDyk+olaguvLmcLdqULdq5EymjRknW2zu7kFd4OFr99BMoG4Bn8PIAkOOfsHYtArpKZ+bY5ADRUFcYf2aSdXtO6toS1v/RWk67yf7K3HPI2/FhrbOj23e6cTdWVVjc6uvCYhA+dLpF+RA58vm7PoU+62S1DeZzrtqmoRaTWi8W5KPSNhr5yZ+h7Mxui2yhmnVhrLUXCrSxtUWwmufxEzICAYGAQMAlCIgAgEtgFUrrCwJq9OZmKdlJ97ks9VmujdQmLGzQkyDHRgzPQIB+XOduXiC/Pv2q+XRzFjZ4qlucfxNiSurp6zIAUJaWjII9SyXTl62fCFd1ACi/eBj5Oz+W3UnE1e317L4RRiNy1s+B/koq90ujVgCAUu0vPPMMMufP517bGcGwO+5Ai6VLoQ2S5s8oP3MGKWPHouzECckl43/9FaFjxzqUYy0ht71/jQBUo63m8+gyvoYrxlZHDltOOy1Ui1PERBzZY0JNij4RUBbuX4bSlG3MUSd+iZCkiYyjxt4wz16xd87El1N4wNR2UwPvRq0QmjTRojSAEU3+8S3KKEOAlSO4hjxS8nCEgEBAICAQEAjUICACAOJhuGERUKMNG918UTqlq1KylZKI1ZkTccM+TY43XnT4Z1aX6yg1156GunD+yZb6FgAgfIsO/Sj7CXRVB4CSE+tQePAHeTwK5Jj1uh9+ce5nk2ffNRvegD4nnRtDtQIAcpxsbuMcCBJrP8sCGCbdwaAqLw+pd92FgvXrJZeWIgKsxbXggOuBgoZ5WxaBMlvYIMe5y50IaDuixg6b+tqPrr6dt+o2Y10iIxWsM3//qeY/YtgMy1t7ChjR83KVdJPq/MOHPW2TlNT62fKL64PQPg9K4ikEBAICAYGAQMA1CIgAgGtwFVo9HIFaP64U2OsT2Rqh/R9VnYXd3BSlt4jeEbEIHzYTGp2Pgp2JKWoiUJl3gd3+U0q43EGptOymrnkPuVOdk1dwG0wLSjkVzhnleLaiensX3kYWJC9Faep2WVtWy6GWtehVYSUlC2rZm79qFVJuvlmW2b4tWkDXqBEqzp6FPiND1lwSjpw8Gc3mz5fkApDDTdB4xgw0e+MNu9wNpSlb2U18dUtIaa4Ha14Gn6j2CB88tUa/pT6wwFFo74dsrm9d4uHoXTVUFFcTauZdYLiyFp/Dn7HA2Pp5kXLqzQMKUrKyD1NMEAgIBAQCAgFZCIgAgCy4hPD1ggCRFpWc2izrds587z6RbRA2aDLIQXPlUHKLSPbYvLFxpaFCt10EFDmmpI1uB+k2r9NtbkdXiTNY1wEAclgqrtYv8wLmyg4AlOZdfv4ArylMri7f26qiy4xE0SHPiNVuVAkAGI248PzzyHj9dS6sAnv1Qsy77yKwR49qR9doRHlKCs7PnIm8n3/m0kFCfu3aIX7VKlAgweEwGpnuzHnzJHVH3HMPYj/+GNqAgFqy1tlcPFwP1lwc5qSL1vqoFC18yFTowprZtJOVHlAgsqJEMg3f+lnwi01CaN+HLfRaZxQ4aglp/X0S1PFWBLqpw4XkoQkBgYBAQCBwAyIgAgA34KHf6FsuO7uPsSXLbs11FTh3Of+0XP7OT1CWniz7yLwbtETEiFluZRGXbeQNMIEc0vxt71X/6JY5iPQvfNgMlweZbJklhxG8Zn4ddgFQSlroyg4ASkoo6jIAoOTM1bC3qrAQaffei7wVKyTfEJ/YWFCdvX+HDrVlDQbkLFuGs5Mnc7cR5KnZp4UuzJqFjLlzJe0LGTECLb/7Dl5hYbVkrbO5eMu0zANb5gEXa31St+rm8kTAR5kE9nhiLIIFlNljw2G3fue0vsEIHfCozW4F5qUKFKgIG/i4yzrlSB6SEBAICAQEAgIBiACAeAhuKASIkCh343xU5p1TtG931mMrqck1bcpVdc2KQLuBJ+Vv/xBl5/bLRoDdTPd5GL5NO8ueq8YEJYR6xGBOP+wpQObuobQFoKs6AND+lQQAXBmQkDoTImljgdEqvZRozedqlBrpL1xg6f8lBw9Krtt4+nQ0nTvXftq+0Ygrn3+O9EcegVEvvY+mr72GqOeek1yXNwAQmJTEAhS6hg1r6Sw69AOKj69lf+ch4TMpsEfGJ1uf0Yji46tRkXUKgW1HwKdJot19m7//zFY7vBTW329an0AEdhqHgPjBtYLPVPZQVZAJbUAYSE4MgYBAQCAgEKg7BEQAoO6wFyvXAQJFB39A8Yl1ilL/pVoxqb0dpU6Nox9satso9NlHQJ99Gnl0+18mv+2fb0w3hPX7d51lcCgh1FOzJ7zc50ppC0BXdQBQGgBwZUmCFKYlJzeg8A8To7uUdPXntlLD+WZekyJ2/VOjR6MiXZp8sPXvv0sS91FHgfMzZiDrnXckTWk4aRKav/suND6OuVIy33qL6ZQajgIAFjf5/qEIH/oUqCWe1LAXAFCqT2o9+tz8/XcU2LPHb0KdaPwTBoMC0a4uk+PZj5ARCAgEBAICAUsERABAPBE3DALOOGTUSzm4+wT4xw90G15KCQDr8hbRbeDUg4UK9n6F0pQtsi3V+gUjbMDj8G7YSvZctSYo4S1wpTMtta/S09tQsO9rgJGr8Q9XZsooyQAgywPbj0JQ57/xb0IlSdlBH5UIFIuTk3FqxAhQKYCjQen/CWvWsNp9qVF6+DALKugvXnQo6ihl33wibwaAPV4B63R5yiRjjPl+IVJbQe6mBajIOMbkTCUAlMLPSPoKqskP5eiTXJBKz3YtQVnaLiYqFdijcoH8HR/Z5I6g4AERmFJXAvp3SQyBgEBAICAQ8AwERADAM85BWOFqBIxG5O34EOXn/lC0kiN2ZUUKOSYpJQBkjM3DZtbZ7THH1q57ESJSy90wD1XF2bL3KlXLK1uhggnmTgfXdJWcQa61bAgVH12JoiO/yJvuYpuVBFGYM+egnZq8DcqTlvt9I0U6x7t64ZYtODl4sKS4nACAsbwcZx97DNlLljjU6+jG3nwibwAgoEsXVgLg3bSpxbrWJHi2WPVtGmrVjcPkjFOWVw59vxRmsmnc+iRRrhYwD17xlMlQaV3R4Z9ApQO2uHUoCyAw8WYEthsp/l3iPAMhJhAQCAgEXImACAC4El2h22MQKL9wCPm7PoFRXybbJq/gSIQPmc5uQtw5lLCIk311dYPoTmw8fa2SP9ej8OD3gNEgy1StTwBCB1AdfWtZ89QWlsuorwYZnDN7UEKW6ep0e/MabVl7q6PuD3IJK9UKVPFmABCGPCUAJqxzv/8eqePHO4Tet1UrxK9eDb/WDt43GV0A7AUUKvPOM+4ZQ3l1lgOvw27Nxm/iXKgqyuLSR854/q5PobfRHcOb2tj2eahWir51sIK+iyhbgWdQIIAyScrO7KrZa808eq473Iwgwf7PA6WQEQgIBAQCLkVABABcCq9Q7hEIGI3I3bIQFZeOyjanLlL/yUjrPsy8hsshl+LVKeRkIkDP22ZK2z0ucyJg3edbtgKVJlCv8pKTG/m00U1617sQ0GYYn7zaUla3pLzqibU8fOh0u23TePXYk1NalkD66MY0pOc/4RfX21kz+OfLyJLiaWHHu7AcDoDo//s/NCHSPmr/JzFKDhzAqVGjUJmVZVeSJ6vAUFKC9EmTkPP111JLwl4AoJYjT1law5+R1Fd+/mB14LqynMmagi5VJbnI3UgZANV7s9f1xVEZmb0WjtbBCnuBHvo3ylhRCq+g2oSH1JqxNG03io+ssCgNqGtyU0nAhYBAQCAgELhBEBABgBvkoG/kbVZknkDe9g9hVNCKjW4/wgZNgUbnmCRKbXytf4Tx6hf1/7xIuU6Ond2mBTCU5ctbpA7b6FkbytqAbSUCQ6k9aODXojdCkx7gcsrkAcInbe0M8c1Sv27ael2lJJ4mPRSgCOk9Eb7RnXi35LScoTQfeds/APGl2Btq2yWnC0BA165otWIFfGJiJPdKjv+psWNRsm+fUwGAyuxs1qWAMhWkRsQ99yD244+hDQiwELW+VefNmDHnETEP7tbWF4nwoTPgFRBea136LqrMv1DLdHu1/dS1pGDXEhirKticoM53ILD9aIv5TIY6RujL4d+yL0KSJtqEhgIXBbs/QxkrvTMyGf+W/RGSdL8UlOJzgYBAQCAgEHAhAiIA4EJwhWrPQEBxKzadb3UrtmZd3L4RJW3YyEh7N0Fu38ANvKDS9H8psi13Q1p2dh8K937FslFsDo2GEXxRi7C6ZPpW0r+e9iMntVkR9pSZsOEN6C+nKJpOk+jGlBywgIQhinXInUjt2oqPrERpymYYzIOmWh18GrdFSM974RUYIVetXfmqvDyk3nUXCtav59LZ9PXXEfXMM5IBJyIVTLv3XuStWGFXL08GAE8mgWmByMmT0Wz+fJttCs3LanhaZloz7FtzQ5jzdND7x/NvlXlWir3afvNuEPY6ypiXp0mVM1hnP9QlWSjXAyaEBAICAYHADYCACADcAId8I29R8W0sOQhR7RE+eKrkD01X4CsrBdvMAFeymrtin9ejTtkEeldB8G3WFWEDHvMoSOhGuOSv30HBABYIqNKDnBdyHgLajYRvkw51bq+S/vVktDtuIpUGgyxA1WjhF9sLwd3+zljg3TnoppkY7OHlA11wY5d8F7K2fdOnI2vRIq6teUdHI37lSgR06+ZQnid1nycAQESC6Q89xGVbzIIFiJwyxaasNSeEIw4FujnP27II1N6SDRtlNtbPFk/rUPNOD+aOO73f5ecPILjreFAAoPj42uplvf0RNpA4SdpY7MmcJFCqFaR1toKUPBfQQkggIBAQCAgEnEJABACcgk9M9nQEiJm4+NiamvRDXnvrupZeLgkb25cHpZDz4ny9yVnfdnHvz8WM9Nx21ENB2e3rql0bBHf5GwtiuHJYOz/OrEWp94GJY+GfMAjETXI9jStffom0++7j3lLwoEFosWwZvJs0sTuHJwAQ0KMHElatgi4y0qYeQ1ERztx/P/J+/JHLNkckhdZtaOnWnrWWbdnPQrettHlywMMGTbbItKnVaYSDZK8geSlKU7ez9SgAEZJ0Hwr3fY3S1B0gAtLwIdNQfOI3lKVXlzvY48kw//dJKlBuWYKnQWDiaAR1up0LTyEkEBAICAQEAq5BQAQAXIOr0OoBCBAjMeuVnO+4F7QtU70btGA1le6u/SdblDqRriY184Aj9XgTrOtneQ2mH99hg6eCnjsx5CGgpN2exssHIX0ehF9Md3mLKZAu+WsDCg98J7sjhL2lvAIiENB+FPxbDbhuAgFyiABNuET8859o/t578AoJse28c5D3SbUBLNq5EymjRoHKCaSGX7t2iF+1Cr4t7L/DRQd/QPGJddcC0lRWEdkGAQmD2b81ZecPoPzsfgsGfV1IFPtusNWFptazpdHAp3F7BHe904Lckso6Ki4eQdGhn0DcFDQC2t4E/ZVU6C8T34MRupAmjBQzb8dHNWUr9rgKLLIZNFpWohLU+XaLAAWtWZa6k7XnNHGJqNU6UuosxOcCAYGAQEAg4BgBEQAQT8h1i4A1gzL3Ruk2tsudCGg7gnuKmoKOmJsdrcPTr1lNO4Wu2ggobf0mzk7502SejsyrxZ3BMmNlBfK2LkJF5p+85nHJUTmAX4s+CGw7EkT+WZ+H3Jv2miDA3Xcj5t13oWtQu0UrTwZA+N//jrhPP4U2MLAWfMbycpybMgWXP/qIC1p7BIDmk23d7jv8Tg+JQmjff0EXbof00GhE4cHloECAdctRymKjQBc59wZqf2vdklSjvfo3DbS+tH8NYKyylNXqoNX5shIEXUQs60xBgQhrfoLqPWgYZ4WG9FInG+pcYKi8tj2ODAUuoIWQQEAgIBAQCDiNgAgAOA2hUOCpCCi5GaS91PUtRfHRlezWRO7wxBpyuXuo7/LXU/1/fTgLpSn2dKtKvc21frZvj9XeO6Vr521egMqCDLVVgxw9Iuej8gDvhq1U1+8uhTnffIMzEybIXi6wVy/ELlkC/8REi7mVOTk4feutKNqxw67OBvfdh+YffQStn18tmYJ165A6fjzX7T9NpmyERo9xcHgYjSg6soJxa5ja+1kvTmfq17wngrqO5+J9KE3ZgqLDKywyB3iAZBluXj4wlhfxiFt0BKi4fIox/FPGmtSggFtQp3Hwjx8kJSo+FwgIBAQCAgE3ICACAG4AWSzhfgSUOgZkaV2zFCtzIjUI6nQbAhPHuB9ssSJDgMjSWMmJAicvqOOtCOxwi0BSJgIe2wHAxj6oGwC12GOkei4ZGsbOT04WkYHWZWcGJdvTX7yIlHHjHLbts6fXOyoKTWfPBt3Ca3x9mRhPe0HqJtB0zpxaavWXLrFgROGWLVxbIWLChDVr4N+Jv2UjOf+lZ3aylP8Kart49bbcHjeAlCFM3+ltIFJMKnurCS5odfDyD4N3w5Yov3gERn0pU+UV1AhB3Seg5OhK6K+kSfDkaOAV3Ih1GjAvU2Jp/mm7UZqylX3vGSnT4Gq7P9oHBdp8Y7rXy+dRCm/xuUBAICAQqM8IiABAfT49YbtdBJxK/+92FwJaD6sTdJUGLij1MrTvJHV7hhuN7AdjyamNIEfLUF58LY1Uq4N3eAxrCWY3PdUBglWFmSg5tQkVl46BbkeNVXomzX40hkazvtO+TbuoyzpuNKIiOwVlqTtYn/Oq0nyLH6xEoujlFwxdRBwC4gexLhDQaLifA9ZxYuN8+bdwXt6slZ5fXBL3WkKwGgGlHQAcMbC7ElsiV6Pe7tWOkutGvcwKMBqR9e67OPfkk4qBCRowAM3eeguBPXqg9PhxpIwejYpz5+zqi128GA0nTbL4nMoRzj7+OK588QW3HQ0ffBDN33+/JvjAPfGqIDnR7LmgtHnKQvMPYx1oqDRIjVFVmIW8be+iMr+6/l8XFsPq/d3dVUKNvQgdAgGBgEBAIOA8AiIA4DyGQoMHIqC0jR7V0oYPfYoRItXFUFr/r3YPefrBmL/zY+hz0h3eDMl1pCqyToI6M5ADDqPRAcQa+MV0Q0jvB5y+yawqzkHRkZ9BQSHT7RfP2RKmwd3vgW9Tvls9pQSAPD3Beey9EWWUdQCARSqzu3GjlmuFe7+qbqvo8qGBV1BDlhnkF9fb40kD9RkZSP3731G0datTyITddhuoNODCc8851GPN2l9VUIBzU6fiymefca+v8fZG/C+/IGTUKO45tQSNRuRuWYiKS0drPqJMDqq5d3bor5xB/o6PWKDVNEQrPmdRFfMFAgIBgUD9RkAEAOr3+QnrbSFgNCJn/RzGcCx3sN7Iw2bKuvmVu4Yj+eJjq1F0+GfZbQu9I2IRPmymKl0L5NQrm/eSdrQv6iefv/szVGQel3D8zbQQaVR7ahl1myKIqQsEsa+Xpe+1JKOSo02jZWzrIT3+IflMlJxYh8KDP8g+O3cS0snZen2QVcLzYd3iU19agvULX0Cjlu3Qc/zDbNtlhflYPfcptOozDJ3HTkB22klsfP9VlBXlY+BDMxHXvb9T8LD66V2fWjhlTinkmFxfSAPzV63C6dtvh1FfnRXkquETE4N4Stsn7gCDAfnr1rHsg/KUFFlLBg8dipbLl0MXESFrnrWwddaaV2BDhA+bUYv9n0pJCvYvQ0j3CaDvX0fDouzEjPTPHS0wnQJDTBYICAQEAgIBlyIgAgAuhVcorwsEqM1R7sa3QE6n3BHYfhSCOv9N7jTV5JXV/wOq3ejYuIlytDmeDIDy8wdQsPd/Na2g5IBlrw2VlA6lpFi29Wrg16I3QpMecBgEUNoBQOkepTC4ET5X1gEgiPU714U3ZxAV52bj19eeROsBo9F13L3sb5dTT2DtvFnod/9UxPUYgE0f/B8i49vj4rE/4BcchkH/muU0vNVBsU9RkUHdARxlwzi9lIUCCoD4NuuCoM53Ms4ATxty2feV2u8bH4/ol15C6bFjyPvxR5SdPClbFd3+t/jf/xA+frzsudYTqFtE7sZ5oBv76qFBYLuRCOpy7d8jU3C2qjRPsuSLeADytr0PKrdi5JCGKuhz0hhTv+rlYk7vXigQCAgEBAICAXciIAIA7kRbrOUWBMrSklGwZ2lNXTnvou7sDW7LJmJTpsCFeaomn+0aqHWjI5c7IajzHeyW3t4oPrEWxUd+kX0WJn1yf6yyNlt7loLSrB2XGPAhW2OHVofg7hPgHz/Q7kQlt9GkTM3sDXm7qt/SSvkyvIIjET50BrwCwhkA5s5+y6Qh7G+pyZuw+aPZGDb5ZUS364rfFjyPdkNuwendG9GgeSt0u32iOuAZjShJ2YziIytlc0c4bYBWB9+o9gjudhcoCOVJQy4JX13ZHnLTTWixbJnTt/8m+4lMj8rXiFyPBnGiBHW4Bf5thkGfnYrCvV8ysj2pGn76HszbsggVWX8xIr6QpInI370EVNolAo519bSIdQUCAgGBgOcgIAIAnnMWwhKVEFB6E1vX9f9KCc3UDFwQERXdnvMMh8751VZXVKNdq/80j3KTjFaHkB73sDR8qUEp/1TrWpH5l0tuVKV+OCu5jWYBACo7Gf6M1PbE51YIKO0A4N2gJSJGzKrJ5jAFAAY8OIPd9tPYsfRtpCZvxqgZc1hpwN7lnyBt3zboy0sx8MEZaNapl6rnQQ5b8bFfUXJyk93WcKouaK5Mq4MfZQR0Ge9RGQElBw6wUoCKdOIh8bzhFRyMVj/9hOBh6hHGUhZA3tZFqMikrBDbg4IC5ND7Ne9hV6bo4A8oPrGOkfyFDniUcZ8QpwuRT4p2sZ73LAmLBAICAYGAuxEQAQB3Iy7WczkCStPo6/omtq6JC4mUjLWxy7vAdUaOiAeLjq5E8dFfnXP+mRV82Q3mN15cxisR0mgR3OVOBLQdYXO2CAAoAVX5HKUBM+tyGesAQGlBHlbNmYbSvJyaAEBlRTm2fDyHBQFohDdrgZLcy9B66XDTtNkIiYzG9s/m48Kx/WjRaxA6jhyPDe+/gu53PIDinCwcWbMco2e+gdwL6dj26ZvQenmxeQ3jWlsAQEGs4mOrUJq6QxZhpXIUr80kxzIw8WaWdi6n+4Uaa9vTUbhhA06PH4+q3FxXLqNId+SUKWg2bx40Op2i+fYmsTT/LYtQmV/7e1jrE8gykRx1DKH5uRvmoao4m7WEJCLBmn9bZARUVd2UUCYQEAgIBAQCHoWACAB41HEIY5xFQK4Ta76eanX0CjbB6j83vHGVdV+eArUCF5Qumrf1PW7HwyeyNcKHPV3LWGfT/s0VWhO22UKGnP/8HYtZy0JX11L7RCUifMjUWmZQb3cWPCnIkHd4gLiRk41Y9QTFHQA63orADrfUrGodADh7cBf2/bAEVRXlGPzIsywDoDQ/B2venInWA0YxLoBNH85G5zF/x5l929B20BicP7IXl8/8hYR+N+HPLasw5NEXsGHRi6xU4OS2tSjMuoT+D07DjqULa+ZRSYEp48AaApYRcHwN669uKC9UiJCSaRr4RLVFaO+HQBlRdT6MRlz58kucfeQRGMpc2zpRzl6D+vVDy+++g3d0tJxp3LJ0/iUnN6L83H5UFWWDOoXQjX9Am+GS51J6ehsK9n0NjZeO1fp7hzdHDgUECjNhj1iQ2zAhKBAQCAgEBALXBQIiAHBdHKPYhAkBZwgAg6wcA3eiSuRMeZvfAd0Ayh1qpXTK7UBgizDRup+13L1Yy/O0yFMv20DaWntZD0rr0WlFHiJFacv4JKglYuH+r0HtGOW0ROTRrvUJgG/zHgjqdLtb+osr4lywcQNakHmB3fh3v+NBEAfAhnf/iyZtu+Dk9rXoNu4+tOw1GAdW/g9nD+zEyOmvI+Ovw9i+9G00adsZhZcz0OeeJ7Dpo1fR959PIvdiOgsGDHjwaax9aya63zaR8QacO5zMIPTy9kFM5yQ2b+hjL7DMAUeDasHpnSr583dUFlxUldfC0brEkxDW79/QhcfwHL1rZairy7ff4uxjj3lEJoBXeDhaLV+uauq/mgCaAmP0PoYNnoryC4dYMIlKsdRqLaimvUKXQEAgIBAQCLgfAREAcD/mYkUXIiD3FrvGlDpOjZTrfJtDqFbnAjmlE7bq/1nq6ab5jGhKreGozIDWILK/guTP3VY3bfpR7d2ghcUW60MAwKIlmFoHZEOPLrQpwgZNrtW+TO0lKeOCAhlyhq2AEqX3r1/wH5SXFCKkcVOU5GZj+OSXsWPpAtYhoFHLtkjbtxVDH38JjeMTkXHyCNa/8wISh9+GFr0GY+/yj3Hx+AH0/sdknNq2Gn4h4WjYPB7HN65gpQKV5eUY8u/nkHv+DDZ/8aFY6AAAIABJREFUPAedx96DiGYtcGLTSgx55Dl4+wdwbYE4D6hFKNWHG6tc2yKPDNL6hyGs3yOSreZ4jDdWVrJa/vIzZ1D+F3F0AH7t24OY+L2bNJFOozcaUbh1K9Luv79OOQGI9T/2o4/QYOJEjymTsMbfPDOG+GGMBj0LHNF5hg+eCl1YU54jEzICAYGAQEAgcB0jIAIA1/Hh3ohbq68dAOQ43+bnylLke93vsCaU5zmoKsllLah4nXdrx9xVNfiOyhsoWyJ343xU5p3j2eI1GY0GRARHtc4+0R1Ze6yiQz+h5NQmSc4CeyUJnh4AUIyVPGRrpP1iuiO0/78VzpaeprTkwl5AiW7otyyeA//QCAx99D/Mcc86fQK/L3wBOl9/9J84DdHtuzHDDJWVzOk/sfEX9t+t+o2AvrgY54/sQZvBY3F61waENYlFYINGuHB0L4Y/+SoiW7Vj8/Z8txjHN/wMv6BQ9Js4DbFd+0pv1kqC3jVK8y49vd3lWQHOBgEq0tJw+cMPcXnxYru393SjHn7nnYh88kn4JyY6dKwpgJD+8MMo3LhRNm7OTiDnv+ns2YicOlU6YOHsYk7ML790lJVEWWT4aHVgGW4OOrY4saTNqRRYO7FxBY7/voLxYBBfRpN2XdDnn5MlM1/UtkXoEwgIBAQCAgFLBEQAQDwR1xUCSuuCiS3ZvDe4O0FxpmzB3o20XPvLLx6uYYnmmWtd/++qNHxH5Q0mpms5df+srVbn2xHQ2pK5m5eDwRUBAHtcCjznwCtTmrqTtRAztRfjnadUjlqPET+E1i9EqQqH8yrzzrPgj9z6eLr9ZHb5BLrELncrpbruomOrUH7uD5dlwdBZUio5BU94h7G8HNlLluD89OmyavdDx45F9CuvIKBrV7uBAENpKbLefhuXXn1Vlm5e223JkfMfs2ABGv7rXx7t/Jtsp04uRdRasqyAcQYEdbiZpf+7a1C2y4b3XkZ+xvlaS/qHhNkkwHSXbWIdgYBAQCAgEABEAEA8BdcVAvWxBWDJyQ0o/OM7ydtnWwcllSLPe7glJ9ah8OAP3CR65mUHrkwtt1feQJ0KcjcvAN288w5y/olB279lP5tTeGrKXREAcEcbwILkpShN3c4LldNy1c/lDHgFNXRaly0FZef2o2DXEhirKmTpd0ewRZZBKgmbSOPI8SOeBzlBMR4TiHWeiAF5ugMYiopw4fnnkbVwIY/qWjLkbDd58UU0fuopaP397eooT03F+aeeQt7PPytah3eSd1QUYhcvRujNN3Ptn1evJ8sZDQakH9iJExtWID/zPHz8A9Fp7N1olTQUGq3WoemFly9h7bxZKMiy302mWYceGDb5Zeh8fD0ZBmGbQEAgIBC4bhEQAYDr9mhvzI3xOHE2HengxogYNoPVSbp7KE3/JzvV6gCQv/MTlKVXE5VJDYuyA6MRuVsWouLSUalpsj93VN5QuO9rlJzaLMPR0cC/ZV/WP9ve4Kkpt5cp4kwJgDtupZ15xmQfHJHdufh9khuwMu3Bv2V/hCTdr2RL9WOO0ci6YRQdWVFdGmM0qmI3vYvBPe+Ff4s+DvVRrT/dzF965RWn1w0bN4453rrISPu6DAbGDUBruqIsIOy229Dsrbfg27Kl0/upLwpK8q5g25J5jMzSfGg0GnS97X50veUfdgMhFSVFWL/wRUaU6WjofP0YoWZU6471BRZhp0BAICAQuK4QEAGA6+o4xWbqWwCApTJvWgBDWb6iw7PXlk6OMt70d5NOSikNH/oUdCFNWJsy6jHtitRye+UN5n2uefcp5ZDyOvDEjs5utgPCLZbmnW/LXns6effGI8cT3ODRwyujVmDK3npKMxqCOt/h1jpoXrxcIUekgYUHloOIUdUIBHhHxCF82AxQJo29ceWLL1iNvlGvDklhyE03Ie7zzxlRoMNhMKB4/35kzJ6N/FWrnF7fv2NHNJ07F6EjRwISN97mdpEDTISQ1EoyM+UYKoqLUFZ07bvdS+cNv+AwNIiNZ/wPzbv2hV+wB7RbvLqJoitZ+H3Ri7iSnmITbkrfHzVjLiJiWtn8/MCKL/HHz0stPqPOF/T8VVVaPhO973kciSNud8WjL3QKBAQCAgGBgAQCIgAgHpHrCoGc3+eCUtLlDikHUa4+XvmSP9ej8OD3itL/aQ01bjSrii4jd+NbIMeaZ5icO0q/5iHho3Tw4G5/Z6rzibG/ooRnGbu3yLJLJjRaBHe5EwFtR9hdl5cDwW7AhVqVrZ8D/ZVUrr2ZC6nF4+BoYaWBMdmbuTrB1an2SjIa7JVvKN2jrXnkdBf/9Tv0xNRfWV2eQGUQ1B6RerhrtDo1l+PSRZ0SiP+hsiCDS96eENnOsgBa2iYuLD99GqfHjUPpsWNOrWM9OXLKFDSbN4+79r4yJ4eVBVx84QXoL17ktkXr5wfiIGg0eTKC+vXjXs+ULn941TJkp58C/TfvoHR6aieZdPejiIip2ywDIu3bsOglnD+6z6H53SgLYNy9tWTyM85h9dwZoAwC0wiJbIpRM+agMDuDdc6oLC+r+azDyDuRdLfriEJ5z0DICQQEAgKBGxEBEQC4EU/9Ot5zfQoAsJv3jfOgv3JG8YmocaMpt3WiX2wSQvs+jJK/NqDwgGPuAro1JDZ4CgLIvSW3Vxsv1/nzCmzIbi4dkZgVH12JoiPVrO52h0QgQfEtuxtaUDrTZlLJw+kX1wehfR5UMlVyjqGiGIQ18UDIGS4NtBiNKNj/NWPmh6HSpln0/IX0eQg+jRLkmK2KLGXoUNlMaeoOxcFGMsRudwejERlz5+LCs8+qYq+5EuIEiP/lF4SMGiVLd+733yN1/HjJOboGDRD72Wfstl/j4yMpbxIgR/908kbs/2EJ6ObcmUGBgHZDb0XP8ZPqrC7+0K9fY/+Pn8EoUTbSvEsfDHviJcbqXzOMRtbh4sja5TV/opKB/hOno/XA0SgvLsSaN5+2yCxo2Wswhjz6H2dgE3MFAgIBgYBAQCECIgCgEDgxzTMRqE8BgPLzB5G/6xPF7N1q3WhSS7GCfV/bdVysT5raSfknDKl2wvLt37BZs4erEQCQm63AnBYOZ5TnhlwXGl3NIO8bZPPh59Fh760JaD2UERS6aighTXTGFjUCU/bWV/IMkC5XlloUJH8O6rQgRb5X173Yi0+sRfGRX2CsUpaiby9Tim7aU8aNQ8k+x7fHSp+phg8+iObvvw+NLz9pHLUMTBk7FmUnTkgu23L5ctaKkHcUXcnElo/nSta68+ozyUW374phj78EnwDb3zFy9fHK27q9j2rTCYMmzcLWT+bi0p+HalQ1TkjEyGmvw9s/oOZvRPi3es4MFOdervlbaFQzjHlmPgLCIqAvLcG6t59F5qlr2SFdb/0nut1un5OF13YhJxAQCAgEBALyERABAPmYiRkejEB9CgA44zDSEWi8/RE28HH4RLZx6kS4br+vrmAi5qO+8o5u/6lOOKTnP+EX17vGNrntDm1lAJSl7wE5W9wODOftulRNOQ8JmtIWlASQq2vmaQ1nnT/eh8wReSOvDkdycjNWTLpchXH5hUPVgTz9tfRmR/a7OtgjhbEzLTvtfefkfPMNzkxwXQDLr107xK9aBd8WLaS2V/O5obgYaQ89hNxvv5Wc03jGDDR74w0uln9Kkd/68RyUFjjuQEK3+v4h4Yw1v7yoAJRizzPi+43AgIlPQatzU7mI0YgdXy7En5tW1pjnGxSC0U+/iQbNW+GPnz7HgV++chgAoJv/Pd9+ZLG9TmPuRs/xD7O/2QoA9LjzIXQe67pnhgdrISMQEAgIBG5UBEQA4EY9+et03/UlAOAs+R8dnz1GerlHKycQQWnUoQOfQNGB5Q5KFzQISBiM4B73WJhCpQ551LqPlwOAtZJ7Cl5BjWr0yG3zaE5Y6AgXh06cRouANsMQ3GW8QwdBaWs6dpaE6wAK5rSWe3yy5OkMig7/BP2VNBj1pbLm8gqrFZiyt15ZWjIK9izlDwJdVaQGYaYtm/K2LGTM+7zDHW0fHdpiNCI/+TOUndktmbFQS4+NgJqhpATpkyYh5+uveSGQLecTG4uENWtAgQA5g0gBqSWh1KCOA3Fffgmv4GD7okYj/tyyCrv/914tQjuaZKrnTxxxB5q06WxxQ06fGyorkXvhDA6t/gZp+7bZ5Qqg1PmkCY+C9LhjXDl7mqXnU5DCNOK692fp+ZTmb03sZ50BQMSHa96ciey0kzXzrVn+S/Jy8OvsJ1F4uZqHgvSOePIVNOvUyx1bFGsIBAQCAgGBgBUCIgAgHonrCgGlAQC1nGleMMkJKz62Rv4PcLMF1EppllO7Tg51YOJYFB38wW7pAnUHCB86vVZLRdm399DAN6YrQrrfA423HyouHasmEZThuMppsVd+4TAK//gGVUXZV89FA6/ACAQm3gz/Vv0lj1ZuhoOlQg0CE0cjqJPnsWKzYNXG+TCUF0piwH7cm3WJ4JogU0hOxoq5ajUIM61NVXLmdR4AABh/Qi4F40od32LbOhrr8g45qfakzzsqCqFjxqD0xAlWMsDTMcC3VSvEr14Nv9byAmTUESDl5pslnzCeDIPTuzdi26dv1nL+yWFv1Xc4evztIQSGN5RciwSupJ/ChvdernGIrSeZp89zKXRCaO/yT3B49Tc1Gsg5pxp/qvWnYR0AsOYAyDh5BOvmP2tB8EddDiiDwDewOqByOfUE1s6bhYrSYvbfVBYwdtbbCGnc1AnLxVSBgEBAICAQUIqACAAoRU7M80gE5Nxmm2+AHMzQvpPgG93J5ftS0sbOllGqdC6QyV5Pa3r5h4KYxW0NxhTefQL84wfW+lhp73YLRdTWXMN/RErY6IkwjerMvQIiHLY8q2WFTCyt50txDPDvWl1J3g4JplWJ+4FxJfiFqGvIVW1K33FX8BIoyUbwhAAAQZm37X2Unz8g+4yscSzavh0nhw7lcuSDBw1Ci2XLatr6VaSl4cJzzyFn2TKHdoTdcQdaLF0KbZC82viSAwdwatQoVGY5Jumjm/+E9esRmJRk0w5q6Ucs9ua35CRIDm7/B55CXLd+XOUD5srt6SQZCioMeOhpJPS7Sfb5yJlAZQyr5kxD/qVzNdOsgw9bFs9Byq7faz63Zu9P/uZDHF33vcWybQePRb/7p9X8zbpEwCaRoBzDhaxAQCAgEBAIOIWACAA4BZ+Y7GkIKHUOwFkrrsZ+1bj9JzvUCADIJebzComCsaIUhrJrva3NMSGHO2zQFGh0tdm0namRV4o7DwGgUt225hXuX4aSkxuVqaQuA13vYuUGnjTkOrlKgi5y9qsky0ctwkxrO+WWpNB8UxcNOXt2hazSgJx1ACB7yRKkP/SQpIn22PyNlZXIXrwY56ZOtRlEoHmtfvqJteiTO+RkJ7T+/XcED6v97hVevsRur4noznwERjTC8Mkvo2GcvKwEcx22audNn7dKGorBjzwrO7AgB6OzB3dhw7svw1B1rXOF+bp0Y7/urVnIOl1NpEiBiSGPvYAWPaoDvLZq+61liPtg/YL/4OKJ6mCTu4IbcnAQsgIBgYBA4EZDQAQAbrQTv87364yT6Q5yrqrCTORuehuUBeDs8G7QEhEjZjn1A1FuAAAazVWic7qKtxwsi6LPw/Bt2tnm1uSXADiLEF8HAOdXuaah+rZ8MYx6PsIv67XtlU+oaaNcXXLfKVcGXWQ/r1c366oWgEoCjtRFI7DDLXKPQXV5pe+jdQDg4gsv4NL//Z+kfQFduiD+11/h3dRG2rfRiMKtW5F2//2oSE+30NXkxRfR5IUXoFFAileZnc1KAIqTkyXti/30U1C3AfNBjvGOz9/Gye3rLP5OJHkjpryKxvGJNX+ntoApO9dj34+foSQ3G146byQMGIVed02Ct981xnxzRQWZF9gNPNXIW4/IVu0w8qk58PEPlLRdqcCOpW/jz82rLKb3vudxJI6oLkWyTt0PDG+EMbPmISSy+gxzz5/B6jdmoKzwWkDYLzgUY2bOQ3izasJG6xIBd5Y3KMVFzBMICAQEAtc7AiIAcL2f8A22P7m3lebwuIol3HwN6sVdcmqzU7X/Jn1qpBJX5p5lAQli9Xd2+ES1R/jgqXYDEkrZ252xy5XOqC27WH360ZWARC9t+3uyTaDoDAbOzpXqkGCtX0mqvT77NEr+2oCq4mz4RHdEYPvRoHIS6yGXj8A038sGoaSzuDAHaMObdsthbOvXILjL3xDQbqQayzulQ60AwIVZs5Axd66kLZReTwEAXUP7dfL6zExcfu89ZH/8MbxCQhD17LOImDBBVvs/c0NkBQAWL0bDSZMs9nHucDI2LPqvRd0/OfaUnt+q91AL2WPrf0Tysg9gNHv3pW67rW/YzRUGNYjEzc8v5OYVkDwAK4Hy4kJG/nclPaXmE2rtN2r6HETGt2d/s+YHaDNwDPpPnFbzHX9y21psWzLPQrN54IICKJs++D+k7d9eI9PttvvRddy9cs0V8gIBgYBAQCCgIgIiAKAimEJV3SMgl2ne3GJXM7FXZJ5A3vYPYeRkwZdCU40SALUCANT2j93+N+ti12xDRTFzmIiAzF3DnQGAsrTdKNj7lV1yRN4922qhyDvXFXJyasXlptpT4Klg92cov3TELGiiQWC7kQjq8rda21HaaUEOGaQcDOWWI8jFR44tcmVLT29Dwb6viZ6ee6qtFo9qBgC4DeEUNBQVIW3iROT+8IPkjKhnnkHTOXNq5Gylt9OHrfuPRL+J0xiTvWnoy0rx24LnkfHX4VrrOHJ47a1BSlwdALC+3ac1gxtF4ebnFjKSPip5WD1nBopzL7M9WTP709+s+QHob/F9hmPQv2axOZT2T9wJleXVLTLDopuz7AD/0AjJ8xACAgGBgEBAIOA6BEQAwHXYCs11gIChrKDaySyobjckb7iOid1YWY7cDfOgz0mTZ5IDabUCAOTEGCsrnLLLu0ELhA+dYbP231yxWvwHvMa6KwCglvNv2hcR6IX1fxSU5VGnQyaxIXeqvdGIkpTNKD6y0mZ3Aa/AhggfNgN0c28+Sk5uQOEf3wFGgyxYXMVLUJ8DAEr4C2y1eOQNAOgiI5Gwdi0CunaVdXbOCMvJALAOANiqjw8Ia4Axz8xDaFSMhVlFV7Lw62tTapxl8w8HPDgDrQeMsrmNugwAHFv/E3Z//Z6FXU0Tu2P4k69A5+2DPd8tBnEUmAY59gMemlET+LCXvWAqIaDa/w2LXsL5o/uYCsqG6D9xOloPHO3MkYq5AgGBgEBAIKACAiIAoAKIQoVnIZC7aQEqMo4pMkoNp7rWws703XawC61vMGu3pwtrpmivNKn46C8oOvqrEynr1P9ah+Ce98K/ZV9JO1gHhE3zUVXomJVbUhGngBplElJLlZ3dh8K9X4EyHNQcRLgYPnAyqN1jXQ25Nfc8rSmrinNQsOcLVGQet/vc2evKoZRk0VWBoPoaAKCAX+7GeaCMKTnDVikFbwCA1mn+3nto9NhjcpZ0SlZpAMCauM5kRKcxd6Pn+Idr2ZSVchxr589ipHjmw8vHFyOnvoYm7WxnRjkqAXApB4DRiM0fvY7TyZaEpSb2fuube6r5HzVjDoIbNanZni3+AsqKGPHkK2jWqRdObl2D7Z/PrymJaNahB4ZNfhk6H1+nzlRMFggIBAQCAgHnERABAOcxFBo8DIHiY6tRdPhnhXX29tOPlW6TasKLmZMt79ZSaj1nWxfSrXX+ni+AKr3UUg4/l9u+riw9uTpVXl+dFurKweOQOrN+aepOFP6xzGV7IYcrtN8joAyLuhhya+4d8mjQrf/JjSg68rMkXvZS5eWUI5jjpYSXgAdv+SSAnsEBUH7+IPJ3fSK7XIUF1IbNtOD5oHr99H/9iwcuBA0ciJbffgvvqCgueWeF5HQBaPKf/yD61VfZkrZ621sT4Jnblpq8CZs+fK2WuVL97h2RABLT/tDHXnCK5NUefo5u75t36W3R9cAe58GlEwexbsHzqKq4Rnhq2m9lRRnWznsG1GaQhn9IGEbNmIuImFbOHqmYLxAQCAgEBAIqICACACqAKFR4FgKUZp+3+R3FxHZ0sx464FH4NEpwemNqp4ZbGqS8ZEFNu5R0TyC2/ILkL+y2E3Qa+KsKXFZzbTSC2PGLj/0Ko5MBFKm9UqAnqONtIJxZFwY3DrnEjT5RiQgfMrWWhXTrn7/rY+gvn+YKzNk8N5nlCCYjbNWtqwWhkjR6KbJMtWyzp0d5OZLt75v8VasY0z7viFm4EJFPPOGWZ7nkwAGcGjUKlVnSGUfmXQCsye9ob9YEeOb7Tf7mQxxd930tCBrExmP002/CNzDYJjxn9m3FpvdftSAONAmas/HzYssrZyvwQCn6vf7+CP7auhp5F88yVRqtFt1vn4jOYyfUOi9bJQShTWJYBsD2z9+u4UOgrIABDz6F+L4jeM0TcgIBgYBAQCDgYgREAMDFAAv1dYAAOQob3oD+8jV2Y7lW6EKiEDZ4aq0aZDl6qF656NBPkrdsRPpWXYNfu7We1Hq8tffmenjtklqbPneGOJEI4IgToCx9L4z6UonlNND6BQNaLQwl1bdKvMMvpjtC+/+bV1xSjhyogj1LQan/ytn+JZexFNBo4NO4PUJ63QevQPcRaMlliq8VDDLV+h9eIatEQusbhPAh06ALb16DQ1VJLktbl1s+YqtuXSb6dsWVEumxkpkWfdQyg1+PE+VI9t51OU42GeoTG8u6Afh36MBvt0LJ3O+/R+r48Vyz4774Ag3uvddmb3tyYoc98RKad6l9ZsR0v+Hdl0GcAdaD5GmeOWGgScZQWYmN77+C9AM7a81zlG3AtRkJIVu39xQA0Gi0MBiq2GxHzj99bquFYFSbTvAPCceZvVtqLIjvNwIDJj4FrYI2jmrsVegQCAgEBAICgdoIiACAeCquSwRK/lyPwoPfO5V2T+njYf3+DV24JeGTFGDk2Bb+8S3IeZJK+yfn3z9+EEpPbYaxSj4RH6u/7z4B/vEDpcyC0VCJooM/VLchlMH87UixrZRgSUOsBYxGVGSnoOLSMeivpFnYpg2MgE+Dlqy7gNY/DHJb0rEfsj4BCOv/b/g0bifbNOsJVDNdsHsJN8mkRutFv6TVyxLQ6uDXrAuCOt0G4qtw1SA+A3omS1O2oqqkdo9y2+taprezWv/kz1GR+afs4JYt1n6lHSu0/qEIH/oUdCHX6pfVwk1pthGRPIb2fViVZ5J3L+x7ae9XKDv3h+zzoDXsZS5UXr6MlHHjULyrtgNsz7bgQYPQYtkyeDdR/0xMaxorK3F++nRkLVrEBVHrzZtBdmWnnWTp69QmzzSCGjTGzc8tQGBEo1q6bLXTMwl1GHknku62HXw8vXsjtn36pkWLQdM882yDgqyL2PXVIpDTXlWpR3jTONw0bTbrEmA+jAYDjv72Aw6tWobyogJQS7+BD81EXPf+LMhAa5nviQsUG0KUzj98yqs4tPLrWkEPrdYLRqOhJqOBAgKUEeATEITcC2lsTvqBHSCOhYDwhuh775OI7SrNHVOUnYHjG1awdoJFVzJBe6XShODIaCSOuJ21ZPT2C5Dc0qU/D2Hvd4uRnX6KBW9ju/XDoH89W4uXwGTruSN7UFFSxGzt848nENetn1syVyQ3IgQEAgIBgYCTCIgAgJMAiumeiQD92GXdAPIvOmWg1icQgZ3GISB+sOQ//ORgl57aguJjq2wym9syhH5UB3e9C7mb34ahNF+RrTzOBHNc936Fytxzin7823P4yBENTByjyG4lk5SywDub0cGcpwPfsWwFOcETXVgMdKFNqucpyPCwi5FGA11wFHyb94B/y35OZaqY1qB6/9LU7Si/eBRVRVmysxs0Xj4I6fMgKOOiNGULiujWv/yaE8V93hoteycC2gyzmCI3G8E0mc4+fNjToPdE7aGUTI/scGdpR/mFwyjc/zWIhFPJcFRKI9fRNq0fNm4cYhcvBnUHcMUoP30aKWPGoOzkSUn1PjExiF+zBv6JibDV297RTX7u+TNY/cYMlBXW/v621wEgM+UYa49Hjrr1MK+XJ51r35qFK+SwXh10U09ketaOM/EQbPl4LigjwTSoBSEFIey1KJQExo5Ar7sfRdrezcg6fcKuChNxoF9wKHYv+wCntq2tVeoglelAXAV7vv2InQk5/fYGBWYGPvQ0ott3sytjTWxIgo0TEjFy2ussWEKDAhN7l3+MExt/qbUetS4c/fQbLAAjhkBAICAQqO8IiABAfT9BYb9dBIqPrrzKcO88+R7xAvjF9oRfbC/Guk839zSqirKhz05h6eAVWSc5UtmvmVtzMx3Z1umSBfqB7hvTHQFthsOb0qY1GhCDe/mlY6A0Zf2VVNkOndSjRWnaYYOnwDvCfT+IGCndpgWKuAPIEQzp/aAsQj1y/CmgU5q6Q9bZEnam7Ay/uCTkbVkEqqd31aA0d7rh9m7Ygp0HETNqvAPgFdTQckmjEZWFmTCWF6Hi8ilU5qSjMv8CKouyZQU2bO2DngcqtaDMgbJz+5U9bxoN/Fv0RUiv+2sF3IhzoejQj7IhdHUnCGdbW3oFRMA/YTDjeDB9r8jepI0JFJAkro+SE79dzViRX2JkUuvTpAPCBz1pNwhasHYtUm69FUa9PELRkJtuQuwnn4AccLXH5fffx9nHH+dSG9CjBxJWrWLBCFup7T3ufKi6Dt7GOH94D9YvfNHC8SYxcipHTZ+DyPj2NbPIiT214zckL/sA5NxaD3LukyY8isQRd7CPbHEEkEM9ZuY8hDe7RgxqrwyBAhBNO/TAr689CWpVqMaorumfgf0/LrGr0zcoBCOmvIrghlHY8N7LoC4Jtoa9YAbJ5mecw++LXqrhI5Cy3bRm4/jEWqKEz6YP/o9lEJgPc6JFuuknWy8eP2B3qWGPv4S4HgOkTBGfCwQEAgIBj0dABAA8/oiEgUoRYFkAG+ejMo9uvT1taFjbvJAKvWMKAAAgAElEQVSkicwwJWRidb0jVdL/5W7CaETuZmrzaPsHpaS6qyn0gYlj7bZPpBp/KkcoObUJ+uzTCtP3NfBr0RuhSQ8wp4luXvM2L+AuHZDchwcKUACAyh0MZbVvNXnMlboRV9wCMDaJpdu7alQVZiJ309uKb9dr7NJoWctH36j28G3aGbqIWFAGEveg4E7+RRDBJv2Psn3oWXZ2aP1CETbwcYeBM/3Fi6wMoGRfdc93OYNu3WM/+wyBPXvKmeZQtuLcOZwmew7Yd+bMFTS47z40/+gjVMFY67bcvLWdrUVtkeGRHN1u3/z8OyxVn26Wzx3ajQO/fAXKGLA3LOrl7bTqs0UsWJxzGb/OnsrS403DZHfjhA5Y9/azyDylrDWuta2UeUBZBeSc2yopMHUNiOnUiwVGMv46bHe/9gIAhZcvWXQi4H0wQqOaYdSMN2qVR9jCh3SaiBZ5nH+SFwEA3pMQcgIBgYCnIyACAJ5+QsI+pxAoPbMLhXu/VOjEObW0w8nWKemUPZC/7T0YKiz7SLvOAuc1B7YfhaDOf3NekUwNrPUenamTPAaUNUE35+R0aTReMOhLmBPHCAmNym9LaTs+kW0QNmiyxY0ukdflbl2EqoIMmTu+3sU10IU2hX/LPjA4aA1ZzRGRqj4YWh20Ol+WLeET3QkB8YNAvAFyBnFrFJ9Yp26ZBxlAxGze/tCgmgSTnHHzYSjLh6GskL0Lajj7tfZspxyjlpzRiEuzZ+Pif/4jB7YaWa2fH5rNn4+GDz4Ija9zfeKpJOHiiy8i4/XXuW2JWbAAkVOmoCQvB7/OfhKFl6+9o9Y37lRHvu/7T1BakMva2lF9+pWz1N3CctCNdFTrTsg5d7qmbt2eQeQIJ/S7Cf3un1ZDlke2rJ47HfkZ5y2mtR08lsmZD1tZCOZ2nzuUzFLbWdaBESgrzKvFPaDz8QXZbG80aB6PhP4jWelBdtpfzEG3zmIg57/3Px5ne9m+9G2k7Fjv8Ax8/AMxasYcNGp5jZ+FyBG3fvIGTidvtDmX7NTqvFltvq3Raczd6DneMuBnC5+atVu0xY4vF+LPTSsd2url44uRU19Dk3ZduJ8rISgQEAgIBDwVAREA8NSTEXapg4ATrNfqGFBbC6X5hvT8J/ziel/70NmbbVcZa0cv3daG9p0E3+hObl4ZrGNC3pZ3WMmFJw5bzr/JTrqVzdvxoWwme0/cpyo2abTVaozOl+moYg8p0epYOn5wlzsleT9Maypvraea1eor0mjh32oAQnr8gwsHOTX39owNGjAAzd56C4E9enCtWUuP0Ygrn3+O9Ece4S5H8AoORsL69QhMSoKt9njBjaJw83MLQT3uqa/9qjnTkH9JvawycmhNtfrEvG8atpj66TNbvAK22hBSS76xs94GcQqYD31pic2MgJa9BmPIo3wBnLR921i6vPmgIEbX2+5H11v+gZRdv2PbkrdqlUVYnxdlR9z8/EIEhl8rVTp3OBkbFv23VoCCHPZ+E6eB0vZ3fvkO/ty8yuZjRFkAY56Zz87LNP746XOWfWE+TPhknDyMLR+9bpOM0VzeVumF+i+d0CgQEAgIBNyDgAgAuAdnsUodIkC18KwUoOBSHVpxdWmNFoHtRzMWd+uh1s22OzZJDPQRw2YwZv66GOUXDiF/1ycwOrgxdr9d1KqvDcIGPuGwlpuyDPK3fwhikL9xh0b923I1weS9+TZbk9qO5m3/QHEJhJrmO63LAReDXd1GIzLmzsWFZ591evmw225D9H//C/+OHVnrT65hMODK0qU4+9hjMJSVcU0hoeChQ9Fy+XLoIiJwOfVErZttc6I4W59zL2RDsEFsAiOvi4hpWetTYvPf9/2nFn/3DQzGqBlz0TCudc3f7XUhaJrYHcOffKUWw31xbrZNTgBnAwCmG3VqA7jmzZmg7gWmQXwIlWWltUgArUn47NXqm8oKiO2fBtXzp+7ZbBN665INe/wIFEjo/Y8nsObNGRY8A/ZsNQ8EOXPmYq5AQCAgEPAEBEQAwBNOQdjgcgTYj/MdH/0/e9cBHVXVhL9N75WEhF5C7yAdpHcUQUVFQRQRkSrSBAUFaQoIolhRkF9AsSFFEOlFOgLSQwmdhPSebHb/Mzfssvv27e57m00IOHOOR8jOvXfu995yMu0bQYx3/0QDr7INEdDsJVkHsbhntk1x84ioheB2o+8flABSD63IH2noTHZ9R2+k0cCr3COCvE4JkRtljFMOLBPkkQVtN3DU5PuxjhoryPV/EERuFKE9u6n3PmXfUsemH9jbvKg+d6ACwmAacQFc7NsXaXv2OMVaqggIHzlSOOnkoMuKXo/s6GhcGz8eSb/9pvrc0jNmIGLSJLGOxuVtWTTVzFGlUXadR8+Au5e3UyoAKMsfWb0eGj4xECWJIFAj843Q67F18XRBAmgqcll9a5UCcq0CtJczAgByvAeGDHn031twfMMqYTZVBdTp9owY1UejFWm8nqlENe+INq9ONP5IrgKDPqRRhlSdQM49iVxG33RfQdrY/VlkpSWLkX80ApFaKqQ61G5w5Ldlxh8TB0PTZ4aICQ3SCQem74Hql4wXMAKMACNQzBDgAEAxeyBsTuEhcL8zdLZKw42/QBd5FlEDN78S+Szwih1pjahgKMrxf3JvBTnRhc2ur+RtJIfft1ZP+NboorpsuUDj8pQYV9x0qOS/OJX728CHJn8Etx9jlSzS2tKc26eR/Pc39znY6NiDpzv7N3wGNLnCUUlevx4XevdWXIKv9BzvunVFIMCvWTO4hoZCn52N9IMHkbxuHTIOH1a6jZmee6lSqELj/+rmtzLJlbZLM+Oms+RtjaYzHOTlFwjvwGCQA1muXjNEVK9nkZWXGk+99ZvmTbRwQi2y+no9di/9CGd3brC4v4HgTvqBMwIAR9csN3Oc6Qwq528zeAK2fzEb6Ylx4lgKdHQaOR05WRmyVQdSG+WmHtA+7V6bjEpN2xmvYm3ygpqXoPnzw3Fqy29GjgWa1tDljZki+PPHh+MQHxNttp2aCgk1drAuI8AIMAL3AwEOANwP1PnM+4ZAbvwlJO/5ouCM3apuoKw03LBl2r9rkf7vusJ3lO5mrb0qtkDyni8Vj7lz8fBBYOth8Ai/V4aqCg4nKt/vcnpHRgtKr0/TKlKP/oismIMFHsXnRGidu5XGDS6ePg9UeTxNNQhu9wbcaKymSslLT0Dy318hN47I4QpGKKnyaMfUNfRvVE0ENBkAV18rmXaFOztCwqdwa6erlRwzBqXnzIHGLT+zrCQAYGrEsfWrBCGgVApaLm7NSZdm9VNir2PD7LFGh9tghy3CusIMAJRv1Bon//xZmEGEgl3GzEJYxWq4c/mcqAAwnRogZ6NcYEGOKJAIAKnNgPZ1RGhPCqYYKizcPL3E2MJSNRqI0YbrZoyywJR4Ghr06u/IcbyGEWAEGIFihwAHAIrdI2GDChsBXWayIGIrkl/OiUirUkv4P9JPzIVXJHo9Uv9ZjYyzWwotCEAM+CJrXbObYL9P3PIhtEnXFZnnHloRwe3HQuPmoUi/sJXIgaagTs7ts0XmbFHW36dqB/jWeUz5c7UDBAWnqK0hNzHmoWoLcPULg0+Nrkg/9vMDNeWiwDwXej0yorcj/cTaYtwSoBHTD/wbPgvP0s4j9My9eROXnnsOqTt2FPbX3+H9KfsftXYtfBo2NO6hNgCwZ9lHsmR0BS0Xt8Y1IM2Yn9i4Ggd++MICA1uEddaIDKknvv3r7yiqYpJz1MmJdvekNolEYU+drk+jSd9XxX5yrRWmYxINF5Dr7ZcjCiR9an2gUYTSSQRKXggXNze4urojNztTqFMrQutBY0WLgTXseQSgEmRZhxFgBB4UBDgA8KA8KbbTuQjQL+fntiLtxG+FRiRH5bR+dXvBO6qNettFEOAnYSMKOO5OerirbygCGveHR2Qt40dpx39F+sk/7DvQRI5W/yn4VO+k/k6FuILGoNEoNsEJ4GS8TM2mwIlnmfrwq/dUgTOl1uCg6QbpJ9YgJy660AJAdh+FM9j5NS7wKt9ElJTn3DqFlP1Li904Tus4aOBTpa0I3BVU6N3MOL0JGee2gcb2FQvRaOAWUEr8++RZur4ip0+t3ZknT+Jinz7IOudYllbteWr1I99+G5FTpxqz/7ReTQAgNysTfy6YLDvn3lr/vVIb5ZxQ6qfvMOI9MYaPJCs1GRvnTUR8zHmLba1NAEiLv42Dq5fg1rljyEiMN1snJeSzZevR377DkTXfWVXxCQpF9wlzERhRVujI9ezLBUnUBABoXwosUH+/aWWBUowNetIKA7l3gEcAqkWV9RkBRqC4I8ABgOL+hNi+QkWAssdpR1cj68pBpzkn5CR6lWsMvwZPg8qICyLZ148j9fAKp7QsUNaaenv96va2sItK6RO3zbc7ns4tqKzoiy7ovQqCia21hZVFp1nsRPLnV6eX6hnxjt6VKlUyzv6FrJgDyMugrFphl5Lnz5qnd8S7QjNBmpmXGuuQ+TSvPqDx8/As0yDfWYk58EAFAKi1I6jtaFCwzGlCZHU3TiD99B/IvXPxvgR3qH3Ho3Q9+NXqAapwsCk6nSDzi/30U6Tt2AFddrZg5SeG/uA+feBRrpzdwEHqli249MILyL11y2kwOmMjnwYNUHnNGniUzXdQDSLn/FnLjFsrpae9rPXfK7VdLmMudVRPbv4F+1d+ZsGsT2dIuQKIq+D8nj+FPmXMiYhQyl8gl5GXtZd65OeOx41TR61ep9qj3dFq4Bv574cVQkMpASBtJogPD5pXjchNPjAcLDfSkAIlXv5BoCw/TSSg9ddPWueIkBIMKp2+oPRZsh4jwAgwAsURAQ4AFMenwjYVOQJEKEfZdiJlo/5dR5wtyvh7VWwG3+pdnOokUgYx/eR6ZJ6nX8JTVWOj1C5ipE89+D/octJlz3DxCkBQq6FwD4tSbUNRL8i9c0FgRtl0erYOiYsb3EMrwLvyo/Aq39hppf6O2EIBmsyLe5Bz4zi0yTecFqyCxgWu/uHwjKwF70qtjIR3ObdOi5F2+tz8ElnFotHAM7KOmHRhGiSiEZyJW+eBghrFWzTimQe2HOJc519yaXons64eFoERbUIMdNn0nXN+gIeCkW6BpeBRsoYI7LgFlVEEf15KCm5MnozYTz6xqh/Yo4fIoPs2amRzVF9xCwJo3N1R8fvvEfz00xZ3kwsAWMuMx0afwsb5E0FOqKk4I1ssZ4dpACD51lVsmDMWGUnmWXyDHaYVCJT137NsAa6dOGjz2ZPj3O71d0ABD6ui1+PEpp9wcPVXFgEEwxpqBaDe/4iqdcSPrBEaWvTU6/XY8OE4UdpvKrbsir9yQRD2ZaelGJf4hZZEz0kL4BsSJn4mh6VBmUr+OwyfinL1mxvXy7V1WGtDUPRlYiVGgBFgBIohAhwAKIYPhU26vwjQqED65ZycIOqLpx554Qjp7/2CTr9YU1aYMoXuoZVU/XLt8O30euTciUb2lUOipDovK8XpdlHwgyoOcm6fues4a+Di6QuPUnXgV+eJQit7dxgTewv1euQmXhGY5cZfhDbllnCe9bk0J1z+ebqFVBBl/h4louxmOO0dX1if0ztKzyg34TK0STeQlxYn3gUKFskGPFzc4OLmKd5Zyvy6l6gEz1J14BZc1iKwkXV5P1IPr7QaCLJ2JxcPX/jV62215YVaADIv7i0UR7dAOGs0INvJOfap1kngIjuarUCH2F5Mz0ybdE0ErCggkJeVnF99ocuDPi/HesBH4wIXdy8xXNHFNwQungFwDykL99DKIpDh4h2k2mpdWhquDBuG+O+sl3ibbkqOdNkFC0A99dYkff9+XB4woFi0A0ROmYLId94xK/032C3n1FvLjJ/btRG7vplrcWWfoBD0mPgRAkqWVo29YYGc00qOcKuBY8QUga2Lp1mw1JseJioQOj6By0f2YPe38yxK5D19/JGblQGdLs/MRgMTvoePZeUajcw7/OtSnPjjB9mqA8NG0oCJtUoJ0wAAVSMc/f1/OPr7cln+kzK1HxHtD24enkZ7yZ6dX3+AC/u3mt2hctP2aDvkLeN32FYAoESFqug27gMY7qvL02LLJ+/hyj9/m+3JAQCHX2VeyAgwAsUUAQ4AFNMHw2YxAowAI1CkCDjMO6GBe1hlBDYfbDNARMEJIjnMvPS3TZ4GQ3CNKhMMjjm1r3iEVcknnqSqBb8w0M9YnIyAXi+y/ldHjlS1sXtEBMp/+SUCe/a0GjzJvnQJMa+8gtSt5g6bqoMKqBzQtSsqLlsGt/Bw2Z0Sr13Chg/Giv56g1jL6O9f9Tn+3fSTxT7hlWugy5uzQRl7R0WuBUBuL3dvH7h7+SAjkca45gtltdu++haunTyE87s2Wjjr5EQ3fGIgzu5cbxyBZ7p3mTqN0fyF4QgIzw9gkHN++/wJ7Fv5uSzfgNQuaWbfGqkeOeqPvjIe2txs0Zpwfvcmq4EFCn5Ub/cYmjwzRAQBqKpgz9KPRLsAje0ziCmbv+FntgIAtbs8habPvmZcL9dSQB+q4Udw9JnzOkaAEWAEihIBDgAUJdp8FiPACDACxRAB4sJI2fcNsm/8qzpD7xZUGsEdxglnXYlQi0l2zEFRwWIQ9+Bywql3DSh5X1stlNj/MOtknT6N8926IScmRvU1XYODUW7xYoQ884zVIIAuPR03p0/H7fnzoc/NVX1GQRb4t2mDiitXwj0y0uo2RCYnNwO+bvdn0fjpV4zrtDnZ+OvjKbK95WrY9K0ZIheIkNMNq1QD2uxMJF6/bPyYnGUXN3fk5eZYLCHnvuWLo0Fl8gdXf43jG1ZZxYIcbcqME6u/lC/A2iK5kX3WAgC0B40K1GZlIk+r7F1wdXOHh4+vCNCYOv4GewxBBer/N8i14wew+eMpoOy+qcgFdqxVK3AAoCDfPF7LCDACxREBDgAUx6fCNjECjAAjUEQIUKk5Ef5pE684dKJHRC0Etxvt0FpeVHwQ0Gu1uD5hgnDOHRUKAlTZsAG+zZpZ30KvR/qhQ7g6fDjSDxxw9ChV6wI6d0b5r7+2IP2z2ESvx/YvZlmUlQdGlEH3CfNB5f0kGUkJWDdzJFLjLMkNGzz+Ahr2HqjKPqmykjn35Aw3fe51HFu3wmJmvXQ/IsKjTHdUi06CAJCE5t1vnDtetgrAnvF0tpzTLjd9wBZWcudQ7z7ZmHbntj0zzD6nioWuY2fDP8w8wHPn8jlsnDvBog3CPywCPSd9bHymtBkHAFRBzsqMACPwACPAAYAH+OGx6YwAI8AIFASBnNunkfz3NyBOAUfFt2ZX+NV70tHlvI64PW6dQs6dC3D1CYZXxebGKojLh3eLfmRXdw80eXowqOT7xqkjoOxlyah7YzydAWL2hQuI7t69wH36QX36iDJ7Fz/bE1B0mZlIWLlSkA0W5pSA8OHDUWrGDLgGBCiC6dKhndi2eLpZhpmy6o36vIR6PfPHQlrLKtNnzpoXf27nH9i9dL7VsviqrbqgSqsu+HPh2xZEhIaLkt1l6jYR3AE0mk8qt6NPYvPCd8xI9OyBRA52qRoNcHbnBgvVmh16ofkLI8x+Tpl3Gu9H77I9odGA7V6bjNQ7t1TZRc58p5HTEVymosUR1qo6pOz/HACw93T4c0aAEXiYEOAAwMP0NPkujAAjwAgoRIAI+VKPrLxLiKhwkUSN+vUDmrwoSDBZ1CNAUxGS9nyO3LgLxtYLj5LVEfToCMF3QBnJm2f+EePMPLx9EFq+ipipXqlpe4SUraT+QBsrEn/6CRdlmPHVHkIs+1U2bwaV3CsR7Z07iPv8c1F5kJdI4y6dI8RLUGbePIQ8+6zNKQXS0yhjvWHOGIvMOJXEkyNNDvVfi6bi1tnjFobaGlmn9lZEcrdr6TxE79lssbRi4zZo/fKbuHpsP7Z9PkN2a++AILQeNA5l6zSxSWpJ7QZbPn3PbiUAZeWrtu4q+vBvnjmGLYummgUnrGXgyTjKwv/50SRkpsgHGqmioE63viLAYiD6S7oRg+1fzrbJO2AvwGEARtruIMf+T7rU2rF5wdu4cdp8xKFcYEPt82R9RoARYASKEwIcAChOT4NtYQQYAUagsBGgEuxTfyD95LoCjxOkEZPB7ccoHi/nrKsRoWBWzEFkxeyHNuEKdDlpd9nDidHfG27B5eBTows8I2s760in70PM/0k7FiEn9qzZ3hoXN/g37g/vSi1A/dM5mRmCsZ2cLsq+ZqclI0+rFRndxKsXRSl2ZmoS3N29xPzzgJKlcOdKtCijpiqB5JtX4B0YKv7fuO+rZiXPhoOp/P/amDGIXbTIKfcsPWMGIiZNUrVXXnIykn75Bbc/+giZJ06oWmuqTG0IEWPHImzYMLgGBjq0z9E1y3Hkt2Wq18qVwKvexGQBOaT//L4cZ3ZsQE56KvzDS6FBr/6gXnfqy9/7v49xdod5Jp6cYqoMaPrcUMVEhLTX9X8PiXNunzuBrLR8EkRyzOnMcvWboUa7x+BXIkL8nFoUtn72Pm6cPCyqU4hbgM4jbgFrQuMID/+yFJcP7RSONr2fpE+Z+Fqdn4RvcAmLpWQXESKe3rIGd2LOi3NJvANDxJm1Oz+JEMr6azQ2YaZ1u7+dj8tHdos7UbChfs/nYcoVYNiAAg80XYCCFhQooIBPi/4jZSsoCvJseS0jwAgwAvcTAQ4A3E/0+WxGgBFgBIoSAb0eKYe+R+aFXUTvXeCT1RIAFvhAvR4Z0duRfmItdNmptrfTaOBV7hFRoVAcJwbYGovoXakVApq+KEjmqNzcKyAYGUl3xCRSfZ4WKbE34R8eiZyMVARFloNfcBgSb8Qg+fY1gUlmUgLy8rQIK18VedocuHp4oWbHJ4SzZOgBNwUvLzUVl/v3R9KaNQV+RLRBxIQJKD17tmN76XRIP3gQlwcORNaZM4r2cPHyQkCXLigxeDD827eHi7e3onXWlDKTE8Q0gKQb6ngxpCPoCmSEjcUZSfFiBOG1EwfNtKg15NGXx6JSk7Z2neLCso33ZQQYAUaAESj+CHAAoPg/I7aQEWAEGIECI0BZ85QD3yHr8j7ZWduOHOBZpgGCWr/uyFLVa+TK5e1vohGZ9ICmBSNls3+OOg3iXkja/Tn0ORlirKFfvT7IjTuP7OvHxEaOEitSZvX4hh8QEB6J9IQ4Y8+6PeuoDD+6Z0+k799vT1XR5+WXLEGJl19WpGtNKW7xYlwZNszuHiH9+qH8V1/BxcfHrq4aBbX98dbKytWcqUQ3NvoUtn42XTxfqfgGh6Hn5IWgufUsjAAjwAgwAoyANQQ4AMDvBiPACDACDzkCVG6esu9bZF09onrMn3VoNPCr+wR8a3UvdPRoUkHizkXIS5Gwrms0cPUJgXt4Vbh6ByInLhrahBiz1gYXDx8Eth4Gj/CqhW6n0gOSd3+OrKuHhbp7aEUEtx+L9JNrkX5qo/iZowEAKnU+tWUNAkqWFqXZ5Ru0UGRS1rlzggCQiAALKt61aqHymjXwrFy5QFspHUnoU78+otatg3vp/Ln1zpSL+7eJTDsFVuwJYd3+9SmyZeX21ir6XK/H2Z1/YN+KT63aQyR6nUfPgLtXwSogFNnDSowAI8AIMAIPLAIcAHhgHx0bzggwAoyAfQTI+U/e8yWyb1Bftd7+AoUaGncvBLYYDM9SdRWucEwtLz0eSdsXQCtx/t0CIkSvvNSxz775L5L3fpWfXb8rxWlSgTbpGhK3LYAui/qs7wVRUg+vRMa5rcJirwrNEdi8YBl0NWgrdbbt7UkEgOW/+AKhAwcWuARdl5GBmMGDkbBihc1j1ZIO2ruD9POEqxexc8mHNsnoQstHoeOIaYWWeSdCwKO/L8ex9StF7781qd62B1q++IbaK7I+I8AIMAKMwH8MAQ4A/MceOF+XEWAE/jsIqHX+idVfr8tTxA/g6huK4PZvwtUvrPAA1euRvG8Jsi6blqZr4FGyGoIeHS7f26/XI2HzbOTGXzTaVZStCvbASDv+K9JP/iGCMRp3bwQ9StUJ1ZC0azGyrxH7uAb+9Z8UJIZFJWoqAMjhplF/XtWqQRsXh9Rt20Svvnfduij55pugknyNm5tTTL/zzTeIGTTI7l6OkA7a3dREgZzu2+dP4N8/fxVTGajSgsj2fEPCUbNjL9Ro38vIXq9mXyW65PzvWfYRzu/508i67+HtKyo8MlPMpybQCL1KTdsp2ZZ1GAFGgBFgBP7DCHAA4D/88PnqjAAj8PAioLbs371EZdAIuvSTxCpuv1LA0TJ1NYhnxRwAkeXp83KNy9xDKiC4w1ibxH73nOn8Ze5hUQjpOEHN0YWiq9fmIHHrXOTGXxL7G0gUkZeLhC1zkZd62ywoUChGyGyqhgMgfNQolJk712lOvq07Zhw9ivNdu0IbG2sTiuBnnkGFJUvg4utbVJAVyTlyowB9Q8Lw6CvjxTjI2+dPGu3w8g9E9/FzEUys+CyMACPACDACjIANBDgAwK8HI8AIMAIPGwKUOd//LbIu7VPgzGvgWaoOAlu+ipQDy8VoPSVS2GX1UmeZbNJ4+CCo1WvwKFnDuonFuAIgN+EykrYvhC47f5yZoTIh8+JepB5cDiJqNHACaNw8lDwGp+iomQLgDII/pUZrExJw4fHHkbZnj80lhckDoNRWZ+vJOf9BpcqJHn9tdpaYUpCVmj+uj6RklVro8sYsuHvLkyFScCn16GrkxJ6DPjdTkE+6BUbCv/7T8Iis5WzzFe1H7TDU9pJz67RoiTEG+lzc4OobAt/qneFd+VHRTpK08xNkXz8u+fdMA8/SdUU1EAsjwAgwAoyAcgQ4AKAcK9ZkBBgBRqD4I6Bq1J8GXmUbIqDZS6L0PHHLB8hNiLF7x6Lo/8++9g+S//4aVMlgEK+yjRDY6jWb9ukyk4zZ9HxFDXxrdYNf3d5271XYChnntiD1yI/GFgu/Oo/Dp3pnJG6ZCwoOaFzc4N/oOXhHPRgsyycAACAASURBVFrYppjtr9dqcW3MGMQuWmT3XGL3L7d4MTSennZ1C6qglAfA1d8fVTZvhm/TpgU9snis1+txdO33OPrbMmPZf0B4aXQdOxv+YZE4t2ujICc0ldpdnkLTZ+W/GxnntyHt2C+goJqrfzhcvQKgTb4pRmnSiEyakkEjM4tKtIlXxUSS3MQYMZGEWo+opcjFKxB6fZ4g+9RlpwtzvCo2Q2DTl5B24jfkxl2ANvm6CKC5BUTCxTsIPlXbiUAaCyPACDACjIByBDgAoBwr1mQEGAFGoNgjkPbvWqT/u05BH78GXhWaiF/+yfEU5HRb5wunwJ6QE0HM9a4+wfZUHf7clCmfNiFHJbD5K/AsU9/mnrqsFCRu+dBIGkhOQnDb0aLc/n5Lyv5lyLy4W5hBTg9hr029bXxe1IIR9OgIFGX234BJ/PLluDxggF2IXIODUWXDBvg2a2ZX1xkK1ydOxK05c+xuVWn1agQ/9ZRdvQdB4dKhndjxxSzkafNbXzz9AtBp1HSUjKoFXZ4W2z57H5cP579HJDSCsNPIaShTt4nF9WjsZ8rB/8HFOxBBLV+DW3BZoUOBtcTtC5AbF+3w1AlHsaTvZ07cecF9QZNEqP3ITPR6pJ1Yg/RTf8CFyEbvTvEwfLeJGFQELcpb3tdRm3gdI8AIMAL/JQQ4APBfetp8V0aAEXioETD8sm+aNZe/sMaYWaPyWpLMC7uQcmgFoNPaxaiw+/8ts/j3+uVdPOz3eefcPIn0U8RlAPjW7H7fSpylQCb8NUc4XMJp8/SDT7WOwsmh50VTDYLajhaZ0PshmceP43y3bsi9ccPu8QGdO6PiypVwCwmxq1tQBaUBgLILFoD4CR50SYuPxca545F865q4iqubO1oPGofKzdqLv6fEXseG2WORnhhnvGpgZFn0mPgRvAOCzK5PmXIR1MtKRlCroaL8nwKE/vX6wKd6JxgqUojIM6TDWJFRLwohskuqIqIsftKeL6DPzUJQ62Fw9SthPJ5aFhK3zhPZfoOzr025KX5GnBn0XaF2GRZGgBFgBBgB9QhwAEA9ZryCEWAEGIFihwARyyXt/PTueDlb5pln/g2apmPobF/u3ui6wgIhJ/asuIvoVb4rXuWbIrDFK4V1ZKHvKw1qUAUA9WGT8+/iFSAcNCIrvF+iS0vDpRdfRNIvvygyIXLKFES+806hkwEqDQBETJiA0rNnK7K9OCsdXP01jm9YZTSxfIMWaP/6FLjcnaxA0wB2LfnQ2BpAitbG/xkcfOql96v/pKiMoSCAX70+8K3ZzRj0o6BTUQYADJczkHy6+IRYnG9oAaLvSVDbUSDyT8O/Cy4ePoU/gaQ4vyRsGyPACDACBUSAAwAFBJCXMwKMACNwvxEgJzJpxyLxC7I9obLboDZUZn6vh1sQ7ins/6fMteEXcntnOfq5XDUC9cv71n7M0S1l12kTryDt+G/IiYsWwQbKSAa3HyOfCdXrkXp4BTIv/S16qU3Jx4i8L/3EWmRGb4cuJxPuoRUQ1Pp1cWbitgWib1mNiBaLdmNENUBeegLSjv6InNunocvJEIRo1CvtXbkVfGv1EO0bzpKEVatw6bnnFG9X2EEAXVYWrgwZgvjvvrNr08MQAMhISsCGOWOM2X83Ty90GTMLEVXriPtrc7KxecHbuHGaxkXmi1THFCjx7iXGiO+rq0+ICACYls9Ta0Bm9I4ibwEw2Jh27Gekn9podr4uJx2Z57Yi4+wW6HIz4F2pJQKavCiW0DjQlAPL4BZYCsEdxt+XVhm7LyIrMAKMACPwACDAAYAH4CGxiYwAI8AI2EIg9dAKZJzfbpfx31qZuaG0Vpd5j1Xc2nnuIeUL/ZdvKosn0jKjuLgh4JF+8K7c2ikvAjnshBk582YtDxoXuAeXhV6vg3twefg3etYYKJGSEhoqEsihIr4CIvEzisYF/g37ikBCyt/fQJ+Xo8pu6tcObv8mcu9cQuqRlaJEWk6od5oqB0jfGULl/9G9eiHj0CFF22nc3RE5eTIiJk4sFFJAbVycsCf977/t2vMwBACo93/b4unG7H5o+Sh0G/chPH39xf2v/PM3tnzynuABMEipGg3QafT7cPMwJ2U09MvDxRXBHcZBl5Eo2gGgzxPl8/S5GLGZmyWIJynYlHLoe+Sl3REVKfTue5aqi8Rt86HPSRd75KXGImnXp/Ct0RWe5R4RQUfRXkDl+wERYr/sGycEvwWRbnpVaIrEbR+Jf5eIyI+I/7TJN+Df+Hl4V2whgmM5t06CgntuoRWRvOfLu1U/mvwpADW7GacA0H3T/12LtBO/37eAhd2XkBUYAUaAEXhAEOAAwAPyoNhMRoARYATkEMi6cij/F3kTtnw5PVtl5mr6/32qthcOQ2FK8t/fIOvyPafPQJjnDNIvwokcDXJUyDGxJtSjTKRphhFp5i0SGvjXfxLeVdparbygMmv3EpUsWhns4qbRCOeIKjXIIbP3XD3LNhR2Grgc7O5vRyFu8WJcGTZM1Tbhw4ej1IwZcA0IULXOnnLa3r2I7toVNKbQnjwMAYD9qz7Hv5t+Ml7VdLQfjfzbOG8i4mPOGz8n8r82gyegUtN2FvAYSD1p1B+N0qNxe1TxQkIBo7yMBPFnetd8qnZE4o788ZREuidY9gNLidGgSbs+E3rUIpD27zpRMUAjQF08/JD6z8/5ZJbNXkLWlYOg3n5X/5LQpcfDLagsfGt1F5M8PMKqioCDCJLdDY55VWiWX5GQGisy/GRn6rFfhY26rFS4BZREYItXjaSFZIPh3wXvSq0Q0DS/KoCFEWAEGAFGQD0CHABQjxmvYAQYAUagWCBgIPnSJl21aQ/9ku7fuD+8KzaX1ZM63NY2K4rxf6a/6BvscGYAgIIlmRf3mjn/GndveIRFQZt03egYuXj6i3YAt6AyouTftEWC9INaDxUVBFmX9lkEEoz2lmuMrGtHxL7k2GRfP2aE1j20kgU5Ia3zLFVHVA5Qttb0uVIJt0epOqLNg8akGYT6oQ0s6apfSr0euTdvIv3QIWQcOAByuLV37iDrzBnoc/MZ6JWKf/v2KP/11/Cs6BxiNhpNeH3CBNyeP1+RCaVnzEDEpEmKdIurErH7XzxAlTz54h8Wga5jPxDkfru+mYdLB3eYmW4aIJDeid43yr57RNaBq18o0k+uFyP3hGhchMNNGXaqZEk/uUG0wtD4SRcPb1GWT60lVDGUm3ITLq4eCGjxClIPrURe+h14VWgO99DyYqSlYYQfvZMufiXEdJCk7QsEyaVHZG1RyUPcFnmpcdB4eIOqjOi7Q98FKuknCW73BtyCy4k/U3VO0vaFyLl9BtKxnwYSTQOHQXF9jmwXI8AIMALFHQEOABT3J8T2MQKMACNgBYG0f35G+ulNdkv/qRQ3sNkg2SyxCCLQ2Lxk++zvNEqPSoGVMPEX5KEVVgUAOR2UkbxXUq+BR8lqCGw5RIw/FKzjd9sgyPkRd6WZ6XfZxw2fUY++b80eVsvzyXnyLNtIkK1RKTOJtK2BnKjA5i/LwmQgb4NeJz43bd2QC/qorcog5zp1yxbcnDEDabt2FeRRma11j4hAuc8+Q9DjjwMuLgXaN+v0aTGVICcmRtE+Fb77DqH9+yvSLa5K0gCAePZ3S/up/99UaDpAhxHvomzdprLXMQ0A0HtmqGDxLNPAyE9hWEjft+yrh0Qmnpx1Ku0XvBUaDTQaN2jc3OFVsUV+m5EuD5S9J6GpI6AhIiKuoBdtABpokJeZhIDGzyPn1hlkXt4LjZsXfKt1RPatU8iNuyCCDDpdrtAVYzolI0UN33+P8KriO0jCIwCL61vLdjECjMCDiAAHAB7Ep8Y2MwKMwH8eAcoq0xxvYpe3JdTbSxk2Ks2Vk+wbx5G89yurfeama9Q6mo4+JEOvr+n6Amf99HqBV86tU8ZtiVk8uMNY0edvIBjT5+Vnvk1HHUoxIidJo3ERjOq01r/hs4JRPTf+otmVKaspSAU9fFUFAAy90fmbWU5dMJCnGQ4zdZTsYZ5x+DCuvvGGUx1/6ZmhAwag9AcfwL2k/Dtnz0aaSEBtCErI/2gvV39/VNm8Gb5N5Z1he+cVl8+PrlmOI78tU2RO1VZd0HLgG6A2ADkxBK1cfUIR0mkiEimrfrffXkqmmbJ/GTIv7oFf3SdEFQAFBPW6PFH2T2P66N8ayuiTiPYA/3BoU2/DvUQUgtuMFFUuxHVBQR+vMg3hW6eX4AagCgQi1xT/BrV/E9SuRD38otIlsg6yrx+1IPQjssvkvV+LNgDfWt0ElwCJ4T5UjRP06DDRIsPCCDACjAAj4BgCHABwDDdexQgwAozAfUVAEfEf9ds26Aufah2s2qp0/F9Rlf+ToXKcBHKZSzUPgPqPqbSYHBjhVrt5IrD5K/AsU1/8XepUmwY7pPZQ4IAcEnJGfKq0hW/tnvlVFCal+bSngcyPpgsorQAwZDoNe8nhLt2LAhIhHSfYhkOnQ8LKlbgyYgTyEhPVQOeQrouXlxgTGDZsGFwDlZMUUnXCzenTcXPaNMXn+tSvj6h16+BeurTiNcVRMeHqBWycOwGZKbaDehHV6qLTyGnw8Ml3yuVEtK1snStK9gOaDETq0R+hy0gQWX6qCDIVaolJPbgccHWHq3cQtKm34Fu9ixgdmLRrsejtp7YBIv/LitkvJglQi0xg66HwCKsigpAJW+YiLy0WboH0DDSigoCCZFTSL/fdNbzDFFjIX6OHNjU2f4ypHqIyJ+jR4SIwmfrPatFCYOAwoMAacRSYknQWx+fJNjECjAAjUFwR4ABAcX0ybBcjwAgwAlYQoF/AE+kX7vQ7NjEiIi6Rgb6bvZMqqyn/Lwr2f4N9clMJaPRdcLvRoiffEZGW1UvvY5Z1l0wdkDrc5PxQy4Crb4n8CgIX13wHKPW2mWnUA00ZUiqltggAlG+KwBavWFxFend6dqY90rRAbQCAnOrYBQtwfdIk1b39jmBtuobaAsLfeANUFUB/tiW5t2/j5rvvIu7zz1UdW2LwYJT75BNoPDxUrSuOyhf3b8Oub+aKkX9S0Wg0KNegJR4dNNam829YR6P0yPEXBJE6HVy8A0QmngJSZmIYcXlxj5hA4F2+Cfwf6Xe3MmYfaFyge2hFMXGCWmioP59GUNJ/BsmJOy9Y/vO/AxrBqeEeXhUZZ/+CX50nLIKQclU+FJQjx967Sjt4U5uBRoOM05sE2aCUsNNeZVNxfLZsEyPACDACxQUBDgAUlyfBdjACjAAjoBABqTMru4yy//Wfgk/1TlZ3lY62s368xqwcV6GZjqvJlOvTZra4DOwdll/mvNuoZtqDby/rnnb8V0GUZi4mmOj1SNjyAXLjoo0q0qkLFlUEoZVEabaUvd/Qu22sVHD3QkiHcUaSNDpA6jzZrI7Q6xG/dClihgwpcuffFC8aGRjQuTNCBw6Eb5MmcCtRAi4+PoLhP+fSJST+/DPufPklcm/dIzi090wNn1dcuRIhzz6rVL3Y6yVcvYgDP36J2+dOiEAA8QCEV66Jej37oVSN+sonPuj1SDuxRkwAoNYWn6hHC32Ch1JwyS76TvlUaScy+SyMACPACDACRYcABwCKDms+iRFgBBgBpyBg3iMuv6UhO02ZMmtC8+uzrh62a1NBs+92D5BRsCTsy2cvJ+Zyvzq9lDtBd5nFqWIi984F40mmnALSQIhZ1l2vx511k5GXFmdmpRQTcv6JSyEvMxFugWXg/8hzojzaIFIeAdP2ANON89ITEP/H1HucDK5uIvNKM9kNYo8jwHS/9H37cL579yIp+3fkORd0jVeNGohav95p0wcKag+vZwQYAUaAEWAEijsCHAAo7k+I7WMEGAFGwAQBckSJrZ7aAGyJLZZ5WifmhG9bkN9za0dMCfHs6Trtc70eyfu/tRyzp9EIAjD/Bk+bZcUtztXrkXMnGhlnNouSZSIjMxUjPlRtsONj5Nz81/gxsfwLZnLvIKQcyCdIk4paTgJjn7SxTUADr4rNENj0JWMwg7L+qQf+h6xr5kEZ08oHIklL2v059DkZwiRbwZm85GRcHjgQSb/95rTHUtw2KjlmDErPmQONmzwZXnGzl+1hBBgBRoARYATuNwIcALjfT4DPZwQYAUZABQKUsSfGbX1ejvVVkh52OUVFJIIi6e4G/8b94V2phQornaOq12aLkWQ5sWdlNtTAxdNXjB4jXgDqy9fnZkCbdENk62kUGXRaq4YQE7lHqTrQZSQiN/6yeY+xxgWeETVFkCWfjO/u/HTDbtRe0bAvfKpaJ1eUO5h6qTOjTWa5azRw84+ARySdlYDcuPNGkkKz9RoN3EMrid5tev6mwQxbgZ6EVatw6bnnnPMwiuEu7qVKIWrtWvg0bFgMrWOTGAFGgBFgBBiB4okABwCK53NhqxgBRoARkEVAjjxLqihHHGeqo3SEIK0h8i/Khmvc7g/BGgUBKAtPI8SglzjiKt8R48hymXUUSNBlJltUCuSravKz9Hqd+BvhG9R2FGgagBrJjb+EpJ2fKqi60MDFzRM6bZbN7d0CIhDUdrQYsyYVbUICLj79NFK3blVj4gOlGz5qFMrMncvZfytPLSsrC3v37sXKlSuxa9cuJCUloXnz5ujVqxf69u0LHx8fpz5vrVaLI0eOYNWqVdi5cyeuXbuGhg0birMK4zynGs+bMQKMACPwH0KAAwD/oYfNV2UEGIEHHwGakU2juGyJsYTdJ9hSjUrr9y0Rc+/tigIiQbt7OEkh+/pxpP3zk3xG3uYZGrj6BAsCQcroZ8UctMjoGxxpCq7QSDSzjD9VA5Spj9zYc8bsfEGCIvTsqBKAxpvJiosbaAShV+n6SNr7pRixJidkc2CLV+EWXFb289QdO3C+U6f7SvznpEcvu41X1aqovGYNvKpXL8xjHsi9icn/0KFDeOedd/DPP//I3uGxxx7DzJkzERYW5pQ7krM/ZcoUbNggJcvM375r16748MMPnXaeU4zmTRgBRoAR+I8iwAGA/+iD52szAozAg4lAwl9zzNjm5W7h6l8SIR3GwsU7yOJjyqSn7F8KyqzbExrJFdxhnNUxgvbWF8bnxF1AbP45N08iT2TsyZG+Wxmg0UDj7g1XrwAxW9yjZHV4lm8MFw/ffFOIFf3kOmSe2ybG+MHFTegENO4PV98QgUnq4ZXIijkg5pe7BZQCkQV6lqqDlMMrkHlhN1zcPMSINK/y5rPU1dyVyv1TD6/IL/nPIW4CvbCbRqf51X3CyG1AemnHfkL2jX/zKxM0GtHz7125lRjBRu0ZsqLX4/rkybg1a5Yas4Sua3AwPCtXRl58PLIvXVK9vigW0ESB8l98ISYKSKcoFMX5xfkMcv7XrFmDiRMnioy/LRk4cKBw2gtaCXD8+HFxHmX/i+K84ow/28YIMAKMwIOAAAcAHoSnxDYyAowAI3AXASUBAOqHD24/RvTGmwplwJO2L7ibRbcDqcYFfrV7wrf2Y4z9A4YAjda73L8/ktasUWw5Of4VlixBUK9egItL/jqdDjk3biB9zx7EffEF0nbvLhYVBaEDBqDcp5/Cxc9P8f3+C4rk/P/6668YP3480tLS7F7Zz88PX3/9Ndq2bWtX15rC+fPnMWrUKLvOP62n87799lu0bt3a4fN4ISPACDACjEDBEeAAQMEx5B0YAUaAESgSBCyZ5K0cK1O6b5tQz3IfW1UERXJZPsRhBHKvX0d0z57IsFL+LbdxiZdfRrnFi6Hx9LR6bu6tW4j/7jvEfvQR6M/3Q/zbtEHFlSvhHhl5P44v1meeOnUKQ4YMATnlSmXAgAGYNm0avLy8lC4x6sXHx2PcuHFWy/7lNnzllVdE1YGHx/3hFFF9SV7ACDACjMBDiAAHAB7Ch8pXYgQYgYcUAb0eCZtnIzf+ot0LUhWAKFUv2wg5ceeRengVtElX7a4TChRAaNAXPtXUsdwr25y1ChuBrNOncb5bN+TExCg+KnzECJSZP18RoZ4uPV0EAm5Om1akgQDvWrVQ6ccf4VWzpuJ7GRTT09ORnJyMK1euIIEIEi9eRE5ODk6cOIHMzPwRkeTQ0t+dIXXq1EFoaChKliyJmjVrokGDBqhdu3aBy+2t2Ubl/uSMr127VpX5jRs3xmeffYYyZcyrhextQtUGVD1APANqxNHz1JzBuowAI8AIMAK2EeAAAL8hjAAjwAg8QAgoaQEo6HXcw6IQ3HY0NG7Ws8EFPeNhWq/PyYE2Ph5Z584ZS+SpT52I6txCQ6Ep4mynIwEAj/LlEbVuHbxr11b8aCgQELtwIW5Onw5dlu2JBYo3taLo26QJKnz3HbyqVbO7FbHfnzt3DgcPHsT+/ftFeTqR1N1vISebyvP79OkDNzcr/A0OGvnzzz9j2LBhFqup7H7o0KHIy8vDl19+adEaQJ//8MMPaNSokaqTbVUbUBUCBT6++eYbC9wdPU+VcazMCDACjAAjYBMBDgDwC8IIMAKMwAOEQMr+ZYIEr7BE4+GDoFavwaNkjcI64sHfV69HDmWSV64U/2UeP27zTj6NGiHk+ecR3KcPPMqVK3TiOu2dO6IFIH2/gkkPJpb7tWyJCsuXw7NiRVXPKPPkSVwZOhRpu3apWqdUmXr+qTqBginWJDU1FVu2bBEEeDTyTkkPvNLznalHDvDcuXPxxBNPOG3bmzdvYvjw4dizZ4/FntOnTweV3efm5opSf8raS+X3339HkyZNFNtDlROzZs0SlQNSMRALent744svvsC7775robNs2TJ06dJF8XmsyAgwAowAI+BcBDgA4Fw8eTdGgBFgBAoVgcwLu5ByaAWg0zr/HI0LfGv3hB8T/8ljq9MhdedOkfFO3brVIfz9WrdGxLhxCOjc2Wa/vUOb312ky8hAzODBSFixQvU2jvbY6zIzBS635851GlGgR9myKP3BBwjp2/ceMaHkRlevXhWZ7dWrV9tlvVcNRiEtICf5vffeg6cNvgWlR9sqxScne968eShRooTY7scff8TIkSMLHAA4duwYBg0aZJHdr1KliggwVLtbpbFjxw4888wzFud9+umnePLJJ5VekfUYAUaAEWAEnIwABwCcDChvxwgwAoxAYSJATP6JW+YiL/2O04/xCK+GoDYjuPRfBlnKcl8dOdJhx1+6pWdUFMp+/DECKRNqYN134hONW7wYV2RKwpUcUXrWLERMmKC+UkGnExURV0aMQF5iopKjZHW869RByTfeQHDfvnDxvTvCUaJJGf5FixZhyZIlxTbbbw2AghDvSfe0lf2fP38++vXrZ1yyb98+2coDNRUAWq0WH374IRYuXGhxvTFjxuDNN9+Eq6ur+IzGA/bv3x+3b9820+UAgMNfDV7ICDACjIBTEOAAgFNg5E0YAUaAESg6BNL++RnppzeJ+fHOErfA0sL5d/W1XmbtrLMepH30Wi3uLFmCa6NHF0qfe2CPHiIQ4FmpklNhyb5wAdHduwteArXi88gjiFqzBu6lSqldCuj1SPnrL1weMEAVQWDgY48huHdv+LVtC8/y5W0GRaKjo/H2229j+/bt6u0rBitmzpyJl19+2SmWrFixAuR4S6Vhw4b4/PPPUY5aTu7KgQMH8Pjjj1voqgkAnD17VrQUSCcNUGsD2WLaSkDPifgATp48yQEApzxt3oQRYAQYAecgwAEA5+DIuzACjAAjUGQI6LLTkLh1vnJWfzuWsfMvD1BeSgpuTJ6M2E8+KdRn6xocjLLz5iGkf39FLPyKjNHrcWvOHFx/6y1F6qZKRAhY5Y8/4FXDcR6I1C1bcOHppxVXAoT064fyX30FFx8fm/aqmTuv+uJFsODpp58WffE0IaCgQsz/5Pxv2LDBYityvCdPnmw2bk+uJL9SpUqibJ8mFdgTajew1tffvXt3UMVBUFCQcRsOANhDlD9nBBgBRuD+IMABgPuDO5/KCDACjECBEMiNi0bSni+gy0wq0D7uJSojqNVQuHgHFmifh20xsfpfHT4cCatWFcnVaGpA5OTJiJg40WncANqEBFx67jmk/PmnqjsQGWDl33+HW0iIqnVSZTVBAFd/f0Rt3Ai/Fi2snhkXFydG3W3cuNGuXcS436JFC1AmvGrVqqhQoQKImI7mz/uatBWQQzt16lSr+z3//PN4//33xVolQuMGiSSPhIgJTacPhIeHgxxuFye1fFBGn0r85QgP5Yj25CYFqBnLR+MTadLAtm3bLKCgoAYFHTQajfEzbgFQ8sawDiPACDACRY8ABwCKHnM+kRFgBBgBpyCgTbyK5L1fQptyS/1+Lm7wrtgc/o/0g8bFuSPJ1BtTvFbo0tJE/zzNui9qiZwyBZHvvOO0SoCcq1dxuX9/pO7YofgqEW+9hdIzZqjnAJCcQO0Tt2bOxA0bDrbpkpJjxqD0nDmyd1cyd57K0Pv27Sv6zomQzt6ovezsbOH8L1261Co2Y8eOFX3tpo6tYiALUZHG+hHBH2XdpVKrVi2RqY+KijJ+RPiRPk0gMJWePXuKPQICAuxaS9MVXnrpJYuAA438IwwbNGhgtoe1loPffvsNzZo1s3seKzACjAAjwAgUDgIcACgcXHlXRoARYASKBAFqB0g7uhpZVw5Cn5dr/0yNBpT192/QF+6hysa9JVy9iD3fLUDcxTNw8/RCve7Pok7XvnCRmWWeFn8b+1YsxrXjB6DT5aFCw1Zo9dIYePj42betGGiQ00ps9jenTbsv1lAlQPkvvkDowIEFdsANF6BqhmtjxigKaFDff9TatfBp2NAp989LTsblgQOR9NtvdvezxT1w5coVvPbaazhy5IjsPtR7TiPv6tatq9hZj4+Px9ChQ7Fz506rtpEj3atXL7u2F7XCrVu38Prrr2Pv3r0WR1ObAY3po4CIQahK4K233hLTEkxFaYDDVsChXbt2IGK/EEnFyKZNm/Diiy+anaem5aCoMeXzGAFGgBH4ryDAAYD/ypPmezICjMBDjYAuMxkZB1Ex8wAAIABJREFU0TuQc+M4tKmx0Odm3SUJ1EDj7gVXn2B4lm0E70otlRP96fU4s2M99n3/KfK094ILlA1t+txQ1OrUxwzTW2eP469P3kV2WorZzys3bY9HXxkvGzAoVg9Fr0f80qWIGTLEaaPsHLmfs51wYYNOh+RNm3B9wgRknjgha5ZoQ5g6VUwA0MgEdxy5C60RrQC9eyMvNdXmFnR+lc2bQaMIpSLnTBp0qMyfWOkp669GqEd98ODBOH36tOwyymwvX75cBBWKm1gbsUd20ohBKsc3FWv9+HKtAnJ3JSb/ESNGyAZLaLTghAkTjOz/hvXfffcdxo8fb7admpaD4oY528MIMAKMwMOCAAcAHpYnyfdgBBgBRsDJCFzYtxW7lnxo5vwbjihRoSq6jfvAmNlPib2BjXPHIzXOsh2Bqga6jJmFiKp1nGZh0o0YUWlAQQcXd3c0eLw/and+EpoC9FdTmbxwVAswws5ZFwwbMgRlFy50Gh+AwS6qcEjbswdxixYhef1642QDj7JlUer990FkfM50/ulccvypDSFpzRq78FDrQcSkSWZ61srXDUpy/ed2DwJgy4mm9cXVWbWVjSe75Urs169fj0GDBpnBIjcpwBputvgG5KokiAdhxowZohXBVOSqE5Q8K9ZhBBgBRoARcB4CHABwHpa8EyPACPzHEdDrdIi9cBrRezfjxqkjSE+IMzrPXn6BKFm1Dmp37o2SVeoUyFEtCphT425i49yJSIm9Lnucu7cPuo6ZjfComtBptdi6eBpijlqWIxsWP/LUINTr8ZxTTL98eLcITORkphv3c3F1Q5vBE1CpaTuHztDGxuLic88hdetWh9Y7e5EzmPjt2UTBAJp0QEET18BAZS0HOp0IIKT9/bfI1Ps2bmxzZJ/BBuICuD55sj2TUGLwYJT75BNoPDyMullZWZgyZQoooywVKnP/4Ycf0KhRI7t7SxXsEQAWV2fVFhkfVSvQvSpWvNfeQ874tGnTBNu/qdA4P8KViBHtiTWsrJX0p6SkiAkF69atM9taacuBPXv4c0aAEWAEGAHHEeAAgOPY8UpGgBFgBPIR0Otx+cgeHPjhC5DjbE/CKlVH2yGTEBDuwJx1e5s743O9HnuWf4wz29aK3ajkv9XAMfALi8Dmhe9Am03tBUCHYVNR4ZHWuHp8P7YsetcY7Ihq2QmNnngRG+dNRPKta0K3UpO2aDf07QJbdzv6pLBB2mZAG5eu1QgdR06Dm4enunMKMDJP3UHqtKv+9Rf8O3RQt6gQtQWp35w5uPnee8YWCb/WrVFm3jz4PvKIzQDCnW++QYwkAy1nakCnTqj0449wNRknZysAIEd4pwSCB5kA8NSpUyDn/eLFixZXlSP1O3v2rNCnEYqmsmTJEvTo0cMuXNb4A2hhx44d8cknn5iN/6OfW2uvUNpyYNcoVmAEGAFGgBFwGAEOADgMHS9kBBgBRgDIzcrAnqULcPHANlCpslIJCC+NrmNnwz8sUumSItNLuHoBG+dOQGZK/ojBklVqocsbs5CTlYF1M0YiLT5W/JwCAOXqNzfL/vsEhaL7hLkILFkGWxdPx6VD+QRrzggA5GSkYdNHkxAbfUoWC7/QcPSc/DF8g0uowirjyBFEP/YYcm/cULWusJXLL1mCEi+/XNjHKN4/fd8+nO/e3aJFgnr3S7z6KiInTQLxF1iIXi+y/7dmzbJ7lm/Tpohatw5uJe49Q1sBAEdJ5ZQQAH788cdiqkBxE7lxfgYbpf349G8SZe+pTcJUunTpIqYClDDB2do9rfEHkD5xDUyePNmiikCOs8HRYE1xw5/tYQQYAUbgQUeAAwAP+hNk+xkBRuC+IUAO6ZZP38ONU0cdsiGqeUe0HjQWVL5ebEQm+9960DhUadkZ6Yl3LAIAXgFB2DT/LWNVQIVGrUSmn+607bP3cfHAdqcFAE5u/gX7V34mAi2ubu4gu0QAZtkCcYaHt68IqoRVqqEYTn12Nq6OGoU4Sa+y4g1MFN1CQ0FtIM7iEChOFQCU/ScCwdsyY+cMELh4eYkRhmHDhuW3FNyV7AsXcKFXL2SePGkXVrUBANrQkayyrSy6wcjff/8dNF2gOAn1/8+ZMwcUnJATadDCGnkfjf7r16+foqvZ4kr44IMPMGDAALN9rNlYXFsqFIHASowAI8AIPEQIcADgIXqYfBVGgBEoOgSo733X0nmI3rPZ7FDqp67SohPqPfY8Aii7r9GIHnniBdi/6nOzvnVPvwB0G/chQstVLjrD7ZxEPf8bZo9FemKc0PQNDkP3iXNBFQuJ1y5hwwdjkZWaLBz8TiOn4ebZ4zi+YZXQpVaBdq+/g4qPPCr+7swAQGZygjg76cYVsXf5Bi3Q/vUpuHP5HDbOn4jczAyHAgBKGerlYKPMd8jzzyN81Ch4165tJM/T5+Qg/dAh3PnqKyR8/71DEwWczQGQnZ4KV3cP9e0Rdy+efekSonv0QJYVxnxTfNwjIkRFgF+LFshLS8PtDz5A+oEDit5xuQAALSTHdubMmbJ7qOllN2xgjwBQrpde0QUKWclab73hWGnQQq5aQE323x72coSD1oIOcsGCQoaLt2cEGAFGgBGQQYADAPxaMAKMACPgAALndv6B3Uvnm5X9k0PfdvBElKkrnzU8sXG14AkwlWb9hqFWp94OWFA4S05u/hX7Vnxq3JxG+LUd8pYIZNw8/Q82LZiMvJxsePkHot1rb2Pv/z5G8s2rQt8vtCR6TloA35AwaHOy8dfHU3D95GHxWfW2PdDyxTccNvr8nj8F8R9l/ynQYKhKoHYAQwBAbQuALiMDMYMHI2HFCtV2+TZpgrKffGK7912vR8bRo7j+1ltI+fNPVWdQ6X+5xYsLPAWASCn3Ll8oWjJyMjOQmZKAFi+MFOSNaoQmJJxr21bNEod0g595BhWWLIGLr6/ZelsOe5kyZUD97PXq1VN8pj0CQGu97YoPKCRFW+X40hL7pKQkQcS3YcMGozVEmkg9+127dlVkYWZmJt5++218//33FvrWgiS7du3CSy+9BOIOMIijrRqKjGQlRoARYAQYAVUIcABAFVyszAgwAowAIM1GEyYGoryqj3azCpHIVs+dAMrGGqR2l6fQ9NnXigWs5LRvXvA2bpzOb2kwdbTp76bBgdDyUajXsx92fDVHBARIiA+gw/CpojqAGPo3zZsopiKQFCTQIQ0m+ASFoMfEjxBQsjQu7t+GbZ/PEGeQTVRR4enrrwhPR7P/xH5fYfly0Og8JUJtBhRkuD5pEnJvWY5JlO7hGhyMyr/+Klj2CyqHf/lWPAsvvwAERpRFiYrVQD9r1GegqOpQKkpJ/JTuZ00vfMQIlJk/32IUoa059LTXO++8g2HDhik6XgkBoLXedkUHFKLSvn378MQTT8ie0K5dOyxevBjBwcHic7nRfy+88IKYCODj46PISltcCXJBEmsjCp955hnMmjVL8bmKjGMlRoARYAQYAYcQ4ACAQ7DxIkaAEfgvI2CajTbgYCDKo/F41kTaQ096ziDHc9aziL9yAX98OM7IsG/qaOvytNjyyXu48s/f4jjK6PsElcCR35YZj2/4xIto0Ku/+HvK7etYP/sNZCQlGNsFrFVG2LPftPWAdE3Z/vcs+whntq8XW5hWK9jbk5zyK6+/DnJs1YhX1aqo9Msv8K5VS80yoUskg3Rm0po1NtdGTpkieuk1bgXnhqB37uqx/bh0cIdolwiKLIuKTdqKdomqrZVlgcnY+OXLcVnS660aAAULbBEfUrk5jZEzzSzTliVLlhREd82aNVNwAkCZ8eHDh+Ovv/6yqv/ee+8JgrviJjQKcfz48bJmPf/883j//ffh7e0t7jhu3DisXZs/yYOEKgQ+//xzVKlSRfG1bHElDBw4EISTp+e9qRvXrl3D0KFDcfDgQbMzPv30Uzz55JOKz2VFRoARYAQYgcJDgAMAhYct78wIMAIPIQJSR9hwRSUZ7riLp7Fx7kQzHoAGj7+Ahr0HFgukpOX/pkENaf8/Ef3RmEBDib+BE8Dg5Ju2C5gGEhy56LldG7Hrm7nGpQbMaEoBBRmoBYHOp+oDqkJQIpnHj+N8t26qmP+p57/i998j+OmnlRwhq2OvGqDEoEEou2ABXPz8HD7DbKFej2snDwvyRHL+qXXizLZ1gg9ATetJ2u7dONe+vUN8BkovQhMEqvzxB7zr1pVdkpGRIbLIX331lfFzKv+fOnWqGGfn4uKi6ChbZfSGDRwhFlR0eAGU7BEAUnDkzTffFJU7GzduFEEOQ7CESv+pB793797ic6Viq/Vi0qRJoKkDpiJXddCwYUMReChXrpzSY1mPEWAEGAFGoBAR4ABAIYLLWzMCjMDDhwBltNfNHInUuHul3NQP3338XASXqWjzwjFH92LLoqlmvAGtXx6rKhNbWIjKBTZM2xNM+QtKVKiKVi+9KdoFDGSBUif/6JrlxuoA04y9avv1emz/YhYu7N8qlpLz0mHEe4IE0LQSg2zqNu4DePgocJz1etycORM33n5blTlhQ4ag7MKFBe7Lp0PzkpOR8L//If7775F57Bi869UDlb8H9+njlP0NF7t2/AAO/PglWr44GukJcSKQ4leiJDqPnqFqBCVVL0T36oWMQ4dUYaZGOahPH1Rctsxm8CMnJwfbtm0TM+3DwsLQoUMHRaPsTO04cOAAHn/8caumFdd+dXLm33rrLaxevVrWdkPVglzvP2Xrp0yZoroE31bFAVVd9OrVy2gLBWjIvh9++MHMPuIhoMCEq6urmteBdRkBRoARYAQKCQEOABQSsLwtI8AIPJwIyGXxlfaeXz60S4wNNIh3YIhwWoNLV7jvYJFzuG7maKTF37ZwtCnosWHOGCTfuiYc8KbPDUVImUpGQkBaEF65Brq8OVuUlkt79k1bA9RelPgSqC0hPiZaLDUEWwi7jfMmIj7mvCL+BdNzHXFmKTsdtXYtfBo2VHuF+6pPLRu3zh5Hk76vCiJHh8XBoInS86i6gngPAnv0ULrEYb0ff/zRInNtulmLFi1EL31ERITDZxTGQlv9+HSewSGXMv8T4d+HH34oAiZqxF7FgXTiwNGjR0GBBuJrMAi1ZyxduhQNGjRQczTrMgKMACPACBQiAhwAKERweWtGgBF4+BCQOvF0Q1PyO1s3jrt0FpvmvyV67MmRbkA98489XzDHzEkQm5bsmzraVNVwcvMvooScGPiDSpUT1Q4XD+wwmxZAo//av/6OuIsplwAFBLqOnY2wSjUcslRKnBgYWRY9JszD6W3rcHTNd2JPw0hAF4U984k//YSLKsv4I99+G5FTpzqlL98hIBxcRO/apo8mIeHaJUGOWLFxGzTq/SLcvZSRwJkem3P1Ki5QFcDRfJJIZ0rQE0+gwtKlcA0MdOa2FnvROzxv3jzMnXuvpUSq5Mx59TqdDlevXsWmTZuwZ88enDx5EtQnX6NGDdHLT8650pJ8e60L5JBT9QJl2+k8g3Tr1k3wI5ATTsz9Xl5eijC2VXEgnThAlRlELvj111+b7a1kRCM9k5s3bwpOhr179+LEiRO4cOGC2KdRo0Z49NFHRaVB1apVFbd5yF2QbKQgxZYtW7B//37xLOiO3bt3F5MOCDtHJCsrC7/++isIf+I+oD1bt24t2lWioqKsbnnjxg18+eWX2Lx5s7hv06ZNRZUG3ZmFEWAEGIHCRIADAIWJLu/NCDACDx0C0j55uqCaEXdEyhZ7/iSCy1RAUGS5YuH80x2OrV+JQz8tMT4vQ1UDZeA3zh0vWh6oz771y28iqkUnmJLv0SJTLoODq7/G8Q2rxF6lajRAp9HvOzx/Xto2EVGtLio364B933+CPG2uYLKnAIN/WKSid80R8j97vemKDr5PSsSfEHfxjJjYoNfl4eyO9bhz+bwI1ihql5DYLSYnPPUU8pKSnHYjZ049sGeUrbF2hrXU1z5hwoQClayT40/OIGXlTcfwmdpHrP1EjhcSEmLPbPG5rdYFQ9vCkSNHBFGiNalcuTIGDx6MZ5991m4gIDExEa+//rpouZCKtEqCyAKJNJFaMwxCvAPffvutcIatCQU1Pv74Y1BVhj2h6oKJEyciKCjInqrZ59SasG7dOnz22Wc4fTp/KolU6HmPHj1acTDGsJ72psAHVTlIRY4jwaBDAQ/iaKCgkKkMGDBA7Kc0SKMKCFZmBBgBRuAuAhwA4FeBEWAEGAEVCJj2thuWFaTEXcXRhaeq12Pr4um4dGin8QzK6Ld5dSJ2L/sI0Xs2i58bMu06XR7++niKkQCQPmv32mRUatpOsP6btgsQ6VyVlp0dtl2KN1UU5OXmCOffPywCnUZOt8u9YHp49qVLiO7RA1lWHAE5Q53Z++8wEA4uJJLGG6eO4pEnX4aGSPL0ehz9fTn8SkQ49lz0etxetAjXxowB8vIctMp8mTOnHtgzyF4ZPa0nsjxyxBwVOoNK7uWcQtM9qTyezqEKAMp6BwQEgEbrEa+B3Jg+yuq/+OKLsmZRRn7y5MlYsGCBCBTYE6pyePfddxEaGmpV1VbFgenIQa1WK+67cOFCs71sjf6jbPz333+POXPmiIkFSuWxxx7DzJkzFbUzUGXB8ePHxYhIe5i0bNlS4H7nzh1QMIMqJTp37gwiMLRFLiklWzS9BwU2+vbtK3s1CgwReaVUpKMcleLCeowAI8AIqEGAAwBq0GJdRoAR+M8jIBcAKAwiP51WKxzyfzf9BGLgJ4fX0y8AUc07omHvF0WvvTWRriWHnRzAut2flV1Cc+I3zZuI2Av3smOPPDUIvsElsOubeSCCQO+AIHQdOwchZStD2pdvOgHAtF0gMKIMuk+YDyIINEhWajJObPwRF/dvR3pCrPixf3gpMT6QxvjpdTpRXUAEf/QLvBohB7fFCyNQvd1jVpepLf+n3vSo339HQFflI/PU2FzYuvRsifiPnm25es1AFRQ0AeDGqSNo0d+cwV2pLVmnTuFs+/bQmvR6K10r1QsdMADlPv3UeVMP7Bhir4yeltO4QaUjBaXHkcNJ5eT2HE5bZlojzZP29pvuQRn56tWr4xsVYy3tcQMcPnwY5MRLxy7SuaaZamvZf2oHaNu2rcVVKWtOwQJpwEDpOzR9+nRQa4Gt1gkKSvzyyy+ipF5NgMHUBnsVDNbaHmgPCu4sX75cBBKkkpKSAnrGVJUgFQ4AKH0LWI8RYAQKggAHAAqCHq9lBBiB/xwC2z57HxcPbDe7d4dhU1HhEetlrmpBSom9ga2LpxmJ76TriTSw8xsz4RcabrF1bPQpbP9yFlLjbpp9Rr371dr0EEzwlZq0QVjF6sb2g5Tb18U4Pcrek9Av1jQB4NzuTYKvwLT0nz5Pi4/FuhmjjBMADH3+nn6BxnYBA1lgrU598u3Q63Hp8C7s/mae2RhEg5GkX7V1N9To8Dg2zp0AChQ4IraqMfRarchcxy5apHhr//btUWn1argpLNNWvHERKRIJ4Jnt60TbBFVO3I4+Kdox8nJy0OqlMQ5ZkbpjB87JOHZqNwsfORKlZ8woMuef7LM3AYB682nMoK3ebWv33Ldvn+i/N/Svq8XDoG+tDHz+/PmiOsGZMmrUKIwbNw5uMvwZdJ8nnnhC9jgqx6epA8TsL5f9p8z3jBkz4O/vb7aeHHMaCfj+++87fI3GjRuLcn4aASkndAb11hNecsELNQdTi8aTTz4pu4S4HIYOHSpaPaRii0iSAiYUwLh48aLFup49ewq7qRqEhRFgBBiBwkKAAwCFhSzvywgwAg8lAtIAgLu3D7qOmY3wqJpOuS857hvnTkRK7HWb+1E2v/HTr5jpXNy/TWR7iYXflkjHFkoJAMkZ12hcQJUDJFEtO6H1wDdhINmTTkLwDQ5D9wlzcXTt/4ztAgayQGLrJ7mwbyt2LflQVDJYEzdPLzTr9zoO/viVqDJQK65u7ugw4l2UrdtU3jFISMCFxx9HmqTv1tY55KBGTJqk1pRio5+ZnIC9yz9Gk2eGgJ5TVloK8rTZ0OflIaCkvANlz3i1VRTS/TzKlkXpDz5ACJVHU1tCEYqtLDqZQYRz5FzaKo2XM5d638mZph78goo1DgK1AQBykMkBt9b3TnZSpprK0eUqHmxhRQSGlMU+duwYBg0aJIgNDWJtT6roIbI8WltQx5xGDbZp08YCameeQZtbO4c+s9WSQXwI1JLh4eFhYaMtXJkDoKDfHl7PCDACShDgAIASlFiHEWAEGAFCQKZXnpjVqTSe5tAXVHIzM7D543dw88wxu1tRKTfNcnf38ha6lNndvPAdkbG3J1SS32PiRwgoWVqoElEcBQ7khM7pNHKaGWGcNGBAjmWZuo1xbucfomyfHPE2Q94C8QiQmE4/sGcbtTdQBcSl/dttBgtM9/HyC0RI2UqC6K5UjfpWiRWJvf58167Qxua3HtgTV39/RG3cCL8WLeypFt/P9Xqc370JB39agtysDNFGQtl/IgDsOekjGAI0ai5w56uvEPPqq2qWiOkJfq1bI3zUKAR07gwX7/z3tqiF+rKph9yaPP/88yI77a3Cvri4OJFFp35wa0Ll5JQVp957qjIg55GcRDmhzLr0M2Kap3L2777Ln3xhS3r37i3I8sqVK4dFixbZvC/tY61X314AgAgC5WyirPhbb71l4fxSxpuI76wFSQijTp06if+oTH7VqlX4559/ZK9qLTP/999/Y8SIEWYBCekGRIRIjjax/wcHB4vnLcfXYKuM396IRGv9/7baBshOInCkKhKlkyHsvQv8OSPACDACcghwAIDfC0aAEWAEFCJADvqmj97C7fMnjSuoDL/n5I9Fv3xBhRzo3UvnG3vfyZFu+txQVG/bE0k3r4jS+IykeHFMySq10OWNWaAKBMrybvhgLJJuXDGaQL9AlqnbRGTU0+PjsGnBZOTdrQwwMPxT8ILkyK9LcfT3/1mYb41hX24Uouli04oB4iOgdgZi8zcIkfdR20RouSic2bEee79baLyzaQk/TUxYN2OkaDkwSEHaLdRmrn3q10fUunVwL50fKHkQJScjDds+n4FGfV5ySpCKgmDXxo/HbRtj9ORwqrp1K/zbtbuvEJLzRWXplPG2JmonANCeNO6NqgasCRH0kQ6VrtP30p7zuGzZMnTp0sVsO6UBACrNJ6ecSATtnWM4wDBBoGZN8yomWxUHxHBPY/nIoTfN5lepUkXgK92LbKHxi7SnnJBTTq0EzZs3Nzq/1pjyab1cAIDGLQ4bNswm/wIFYIgUMDw8v33q1q1bYtIBjR+Uiq1WA1t9/LYCB7baBuj8ghJQ3tcvGB/OCDACDwwCHAB4YB4VG8oIMAL3GwG5AICYSz/xI0GSVxCR27tO16fRpO+rIqMt/dw0AGA6do9sICej/uP9xWg+IsaTji4sV785OgyfKnr7SeR4DXxDwtBxxHuyTqOtAAAR/3Ud+4GRn0DaLkBl/p1GTRfjAUmkn9sKAJiSDTqC9Y133sFNFb3HgqDuiy/gonBuuiM2FcUaCr4c+XUZqrbuioqN25iRMqo9X5eejsuDBiHxhx8UL/UoXx5V/vgDXjVqKF5TGIq2nDbDeWodsO3bt4t+bmsl7U2aNBFOrymngC07rDnjSgIAxGT/ySefIDIyfyRmdna2YJq3N42AdOUy1rYCAFTevn//fvz1119mj4oCA+SEEzeAqdgiX6TMP9lNpISmYuvO0gCAtUkEpvvR+EOqTDCdsECkjf3798dtGUJLChZQ4Ibskwrdh/aTa6+w1f+/fv160TJhTeSCP4XxXeA9GQFG4L+NAAcA/tvPn2/PCDACKhCQst/TUlNHXMVWFqpSR5hKtbuN+xCh5SoL3fgrF/DHh+OMJf7V2/ZAyxffEFwBG2aPNRLykW6Z2o+gw4j3BNmbXNsCEfw1ffY1sW9uVib+XDAZt84eN9pEZ5OTXjKqloWdlNE/v/dP7P7WMpMnN5ZPOjWBHP9Oo9/Ptw3AiY2rceCH/Iys1MGXVgAYyAbDKql3JHUZGYgZPBgJK1YofkwPev+/4aI0CYDaPI5v+EFUixD21P/f7rVJCCpVXjEepEjtE+d79EDGoUOK13lWroyoDRvgVbXgbTKKD5VRtJXtNairccCIXZ5K/9euXStrFmX+ifCOsuKmcunSJVHiT86nVKw5j0oCAOSw9+vXz2xLpbwBcpUPc+fOBf0nJ5TlljrN0gCE6boVK1YIzgA5sdb3buvO0t58OS4C07NeeOEFTJs2zWK84po1a6y2YtiqBtmxY4donZATa20k9sr/bVUOFOS957WMACPACEgR4AAAvxOMACPACChEQK4kXZpNV7iVhRoR+FGptkHCK9dAlzdni3F/0qkApiP5aFwekesZRuZRhr3LmFmIqFpHbCUXtGj32mRUappfji1XeUCVA1Uf7Y6/Fk2xOolAegHZigEZzgTau2HvgbJTAcwCFwCkeLt6eKLL6BmIpD5/laK9cwfRPXsiff9+xSsrfPcdQvv3V6xfXBV3fD1HvEe1Oz8JFzd3YSaRPHr5BRiJHZXannnyJKK7dUPO1atKl8C3aVPRSuFWouBtMooPlVG0xb5O6modsF27duGll16ymv2nrDYxyEv7uW2x61tzHu0FAGhePQUbqO/fVOyRHhp0u3XrhqeeegoxMTGi/55GAFKGn5xWJUJZcgoWyE0NoOoIyryvXr3aYitbo/asVQ1IS/PttRdYC8TQv5nUlmAtyGGtj58uQW0OVF0hJ9b6+M+ePSuqRYgwUk7sTTdQ8hxYhxFgBBgBJQhwAEAJSqzDCDACjICMQ0qgRDXviDavTiwwPtJMOTnDRIj376afEXNkj5EQj3gBWg8ah8rN2oszd3w5G9F/3yvDlVYkJF67JPgBDGP1pFl0uaBG2yGTcOvcCZzZJp/ZlF7WOyAY3SfOQ1CkufMhF1wgTgPiSzi2fhUSrkQbAxdyfAOpcbewfvZopCfcMR7pKAcLJSUgAAAgAElEQVRA1rlziO7eHdkXLih+VlW3b4e/DNO44g2KieKx9SuRm5ku2kJoDOTprWvERIDq7XrC3ctHlZXJ69eLQIoaCX7mGVRYsgQuvr5qljld11bWlg6jme3k2FWsWNHu2fayuUQwR9n3oCDL1iAi8iMmfDkxsOtLP7MXALAWOLDndNq9qEIFU+4B6RJHxuVlZGSIjL1c+wJVEhBRnqHN4MqVK3jttdeskgu+++67IssvDcTYCkzQHX7//XdQC4dU7HFJWCMotFUFQWd07NhRtELIvTMKHwOrMQKMACOgCAEOACiCiZUYAUaAEQCkzjRh8shTg1Cvx3MOw0OkfpTBz05PQ9ylMzb3IdK+Vi+9iQoNW8ryAtBi0/J++jv1f29ZNNXoaEtJCykA8Pv0YchIzCcXJCEn/eSfvyAt/raie1kjQpQLAMhtGFapOijoEBBeyvgxkddtnD9JcARQG4NBHA0AqJ0AQOcVZQBAGx+PWzNnImnNGkE6WGLgQAT16QPXwEBFz8CWkl6nw7+bfsKZ7evg6u4hCAGp5cOvRARqdeqtav/YhQtxdfRoVWvCR4xAmfnzxSSA+ym2srZkV7t27bB48WLBDG9PbPW001q5cnz6uT3nkWzs1auXxfH2AgDWss5KSArt3dXe59Yy7IZ1VE1A5fJyPAlygYvY2FhMnz5dtmKAKh3ISSauBIPYqnKg9ouvv/4a1apVs7iGrcCErWCQI4GDO3fuiKAFTX+wJjwC0N6bxp8zAoyAsxDgAICzkOR9GAFG4KFDgPrrKVN97cRBZCbFG51o04tGVq+Hcg1agJxYyoAbmPWVgBEfc16U/SffuibWUbm+nPgEl0Ctjr1Ro/1jZhnbzORE/Dr1VdD/DWJKokc/27/qc+H8GcS0tYB+du3EAfy54G2Qk0hCffgtB4zCP+u+B2XgqeLAyz8IudmZYowcZft9gkLFVAJtdpZYQ5MIuo6ZjfAocxZx4hdYN2s0Eq5YZt2JnLBE+Spo2OcllK7ZUJAVGoSCIls+fQ+x508BGnNEjC0ESgA20UndsQPn2rZVtaqoAgC6tDRcGTYM8ZIRb+4RESg9cyZC+vWDxjOfM0GpUPAlT5sDGpFIpc5ZqUliSsTJv36Dp6+fCATU7f6skaxRyb76nBxcGT4cNAZQjZRdsECM/7ufYs/xJtvUOGC2ZsBbK8enMxISEgRJ3rZt2yzgoHJ46m1v1KiRxWf2CP2IfI961uWESs5HjRplNUNe0OdirdXBsK+tPnvTwAU5ydQmsGTJEtkxfoQPkTTSmENDNt/ec6WSe5qK4OHhYXHNAwcOCM4EucCErWx8YmKimBwg9wwpGEJBHFPSRzrYHvkf6Vir/ijo8+H1jAAjwAhIEeAAAL8TjAAjwAhIEdDrcWLTTzj88zeKZ9EbtiCHmfrhS1apjcgaDRBWsRr8SpQ0kt6Rk3/7/L84ufkX3DxzzOh4U/abxt3p8rRGayg7W7NjbwSERVrMtqfs/NbPZiDuwikz600DABlJCdgwZ4wIMBjEtEXg/+xdB3RUVdc96QkQIPQiTZrSpPf2gUgHK1bsICiIBQsCYkEExYIoIiiIgv6KCiJNQVCQpggoIEgJTXpJI4SEJPOvffHFl8kr9755k0ySc9ZifWVuOXffN5N32j6p5xMFsSAIBjVBiUDXYS/Q1kWfiigxiP36PPdONuZ4I16Blrc+ROhaoBfMX/7GM5Rx6VLW/w1HB8ZWb9Ze9KLPJh4PHdn+q8iISEmMFx+FhIZSRvp/mHiTCGIMSO6Obt9MVzRqYZrSHsgOgDOzZtEhC2bw0vfdRzCiQ4oXl/quwjGzYe5UiipRSoxPTU6kuKOHCM9D3U496Jre2YnipBYFAeC5c7S/Xz86v26d7BQxDvX/JXr3Vprj9mC7qC32k+3Bblc7buVIsOIhsCtBsCL0M0s713DcsGEDDR8+3NCw9gVrq9R/bV2rCD3I+Vq1akVLly4lcCqYdVNAWvyECRMEx0Cwzll49uxZGjp0KK1Zs8bwGFa4WJVi4FwvvvgiRRg43qxIHDt27ChaQpYuXTpLH5BFomwBZ7QSK84BX+6I5zICjAAj4I0AOwD4mWAEGAFGwAuBI39uoh+nvqBs/DsFEtGshj0HUOymn7Kl3YPsr9XtD1ON5h0FWRui9OeOxNIfSz8ntOLTovb6fRHhv+6xVwiEees+fisbPwDGlapSk3o+NYnSUi7Qqmkv5SD50zgCwBq/+6clIjOhx8hJOdoBrpvzlvhcE9TwX/f4eCpRoYrIFMBnWxZ8TOlpqTlgKVervsgyKHVFDeHYwJgjf2ykrYvmijILvYDw7+SeHVmOEThYUKJwVefLdej/7PiNNsx9l5JOH6fWdzximtJuZ2Qb3V1uGK6Xjh2jff3727LqI4J+xeTJ0mn0cC5tWTiHzp85KTCOqVxNEEOi5KPNncMcPapOCADDq1ShWsuWUVT9nB0lHCnhcJJMBwDZFoApKSk0ZswYmjdvnqE2MBxRc24kVpkDdjXgMCyxtpFY7YnxcFog4g0nhxkJnSq0yHSYMmVKji4H3uvIEhGa7d+4cWNREtC8efMcdfxW7fisSB3tMgesMiqwJ1r5gV/BW/r06SPKP4rrnHWy5/fubKB6HzyeEWAEGAFZBNgBIIsUj2MEGIFCg4B32rzRwdEqr2yNq+jE338YGrkqYNVq14063PMEbf5mlmiL57YgrV+fWWC1vuYAOLV/N2387D3xwo2WgtWatM02DSSB3785KqsMwHRNlO8HB2Wr45c9X6V6TajD/SPpx3dfpDMH99hO8y5/0E9w4gCoNmMGlRk0yHZfxwM8Hjr17rt0xCR1W79uSHQ01Vq+nIq1zX4PdnujbWPsr6vp1L6/qHydhsLpEgPHiwOJ++orir0le5aH3TJFmjen2kuWUGi5cnZD/fq5laGobWxWf++tmFUKOMaaRZ1hhL/99ts0adIkw7NaZQ5kZmYK4x86GolM+rhVzbu25hVXXCHq6xs0aEBRUVGCJd9IkI6P1P8ePXrY3pusAey9EHQZNGgQDRw4MEf7Pm0snBr9+vUz1MEsHR+DrUoxrO4Qn23evFmUDqBbgrd432FsbCwNGzZMqvzCjHTQFmAewAgwAoyAIgLsAFAEjIczAoxAwUcAkWtEo80ERjGI1K7pcwfBwNq/aTVt/fYTEYVWEaxTq9111Hbgo6JEAMR3K955XqTey0p02Yp0IeEcZRhE2rFGiQpXUL2u1wsuACMnQFAQ6v7DsrIdNAdA6vkkoQvmGBEd4txrPnyN9m9aZakqztWo9220c8UCQsmBjACX2h16UOvbh4qU/n3rV9DaWW9YOjG82x967+PEAQDjv+q771KQQf2wzDnsxqAjwf7+/QmRdRmp/MorVOG552SGZhuzZ80yWvfJFJEVUrvttSKDAk4hJfF46Ojo0XTi1VeVpvkbQ1llrAxFbQ1ZA8zOAWC2jl0quFkJAhwHCxYsENF7sOMbiVkXAP1Ysy4IZpFy1VR3s7sAHoMHD5a9KurQoQPdfvvt1K1bN4qOjract3jxYtFaz0isSB23bt1KSPM/edKY6HThwoXUunXrHMsCf3A4LFu2zPYerDoZeE+2clZIA8cDGQFGgBGQRIAdAJJA8TBGgBEoPAjAkF8++VkCCaC3wDi9ukt/anXbkGw91JGOf3LvduE40Nf2m6EGwxgRa7D2exPgrZ01WRAPWsllw/p2atj9ZsFXsHXhnBwkhchS6DbiZSpbvS6t/fgN2rduRbYlkU5ft1Mv2rd+paijh2gOgNDwyKz2gd6dBbRFwFmwcurzOcoItM/hnOg8eJQgBzz21xZa89Hrog2dlWBO27tH0BX1m2XxHsDZAAcG2tfBGPIWnKPZTfcLLJDubiROo9e1wMpf6b/uBG59Czzp6fTPyJEEVn1ZqfDMM1R54kTZ4f+N83go8fRx+mvlQqpQt5HgX1CVjKQkOjhwoOhSoCKBQAAIfe2i0CoGmJ0DwMx43LhxoygNMDM6jaL4eN5BNofPEME3Eyu2e8yxalsIQxlZC6VKXeaM0AQRbtSuw8j2FjgN0KKvSZMmlo/D6dOnRQQczgczQX0/jP6ePXtS+/btqWzZsjlS/b3nIiNi1apV9Mwzz9DRozl/pzHeqB4f/39GRoY4LzgFzMTIiYNODMh6mDx5suk8rSMCsHz99dcN2xgaTbbjf1D5zvFYRoARYATsEGAHgB1C/DkjwAgUSgRAsvf7Nx/T4W0bRGQeRmapqrWo+U33U6WrG5samgDrYlICHfjtZ0IdfeKpY2I+BEY7DNyarbtQ3U69KTLapMWbx0Mn9/0lygFO7tlOF88nZM0vWaka1enQg2q26SqMdQicD4jEb/32U0o6dUxEd69o1JJa3/EwFStdXoxBXf6vX86kvWuXi/8NQxBkfBmXUoWzw9sBUCSmLC1+5VFBTHhly870v6FjDJ8DzNuyYA7F/voTpSScE84MZB00uO5moSPOrAlq/WM3raZdqxZR/LFDWaUTYKpHevpVnXpR5QbNszlEsiZ7PHRs1zba/PUsOnd4n8hYAIlg1cZtqEn/uwgcBFbihAQwKCyMai1aRMUl0pxVvySJ338v0ulhWMtKxTFjqNLLL8sOzzYO7SBBrlih7jXUadAzFBYZpbTOxV27aG/PnpR26JD0POBXe8UKiu7USXqOvwaCYM3K4Gvbtq1oAVihQgVbFewcAEZcAklJSTR69Gj68ssvTdf3Lh3wNv7xv7172esXgzEMor9Qg3aLP/30k4iUG5HsvfDCC8Ix4b22XckC6uQRDQ8JCTE8ExwWzz77LK1cuVI47sx0RxkBjGUY/naCdQ4fPixKE6ywxDooZUALwHr1sncnAREjzmvGhWDkDJIx/q10hy5wdGzZssVwmEoLSjuM+HNGgBFgBOwQYAeAHUL8OSPACDACBRiB07G7sjkAkCbe/bFXqHT12vT9G8/Sqf27hLMAxIKqRmMgwZa8aRPt7dZNyeCG/mjBV23mTAouUsS144D4L3bAgFxj04cD6ucZr9Lpg3uo/X1PUtVGrSwdWEYHdZJBEXn11VRryRKKqOGMc8AtwO0I37CPHQGfXheryDjGeRu02H/69OmWDgjMgzE9atQoYcBjzjfffEMwzlE6ICOoy584cSLdeOONWUz5dhkEdpkDYOa/7777DB0HqNEHp0G7du2yGffp6en0yy+/COK+nZLlLb169RLEijVq1DB0FGBNGM9z584VbPpm3QK8ccKaQ4YMyXKKHD9+XGC8fPllR6iZfPbZZ9SlSxfxMToNqETzjdZESQPuFJkoRsIOAJknnMcwAoyAWwiwA8AtJHkdRoARYATyIQJghdci/Zr6XR8ZR5XrN6Pv3xpFJ/fuJH3rwHx4RKGykwg25iGKXXPBAtfa2GWeP0+HH3mEzn7yiRKUINNzWo6AUhaUpjTpN5D+WPwZNbjuJiUiQFGu8MQTdGrqVCWd/eE8UVLg38F2rP0YZkXA570nUshB5IesAjMBc/1tt91GRYsWFYa8Uc9477kw4FErX61aNUIZgdmcEiVKUELC5awgI+nbty/dcMMNwnGANb777jvTsXZRfDuyPES1QcLXuXNnQpR8z549hE4Hu3btcnJVohSgTZs2dNVVV4n6//379wvDf/369Y5bGAKP/v3708GDB+nzzz8Xa9oJsgDuv/9+QraH9xy7TAyjtfG8wOlgdqfsALC7Ef6cEWAE3ESAHQBuoslrMQKMACOQzxAwcwCghGDlO8/T0Z2/U+lqtajnU6+LloD5VdLPnKF9ffoQMgFUJbJOHbrym298bmUHQ/r4yy/T8ZdeUlWBKo0fTxVBAGjCceC9YEpiPO395XtRJoH72zhvGiXHnaKo4jF07fAXqWgp+3Rrbc3006dFq8LkDRuU9A6U+n+7lH0cCinhSNEPlyR8tGrnZwdSmTJlhLEsG8XWr9e9e3eqU6cOTVV0xhjphKwHtKwrZ9OhAdFwcAH4KsAWUXA3xYkxrt8fXAZmnAxmeqruCS6Cl156SXRxYAeAm7fPazECjIBTBNgB4BQ5nscIMAKMQAFAIDU5iZa9/lQ2Ij9kAFRv3oFWvz9e1PYXK12O+ox+h4rGlMm3J868eJEOP/SQcuRdOzDq2Kt/+imhr70TgfF/6u236ehzz5Hn0iWlJUBCWHvZMopq1Eh6Hhw3O1d8Q+VrNxCklGcP7aMrW3QUkf9qzdoLR4CsnF+/nvb16KFUPoG2haj/L9qqlew2fhuHFO6hQ4fSmjVrTPeQaaOnnwyjEfX2VmsabYa0+VdffVUQ66Hvu4ogyg4eg7CwMFEugM4GTgV6wImAaLudIG0eRH7r1q2zG2r6ObIbnnrqKRHJh/PETUG7QpACpqamKi2LUg1E+eH4MeMDMFuwRYsW9Ntv1kSt2lyUQiAbBNkW8+cbt3nlDAClq+PBjAAj4CMC7ADwEUCezggwAoxAfkbgUsqFrFR/7Rxa2z/NARBdtgL1ee4dKlIyO0t4fjv3iQkTRCs7p1K0ZUuqOm0aFWnWTGmJzJQUEfk/OXmysvGPjZym0l9MiqfTsX/T2cP76NS+v6hq07Z0dMdmanHLg7akifoDOsGtaJs2omQhVILYTQlMB4P37dsnIvxW9eiIzmKMiiBNH635VCL5zz//vNgHxqNVRwBvPZDGjihyxYoVxUdg1cd8WX4A/Xow/kFUCKPTilRQP8eKRNAOM+wHfFHnj7sYMWKEKRme3Vren6PUYuzYsbRkyRKaNWuW9HToBNLHZs2a2XYE0C8KR8bjjz9OYO2HU8Que0DLskDZxrhx40y7Asi0cZQ+HA9kBBgBRsAGAXYA8CPCCDACjEAhR0Az9DUY0J6wYc8BWSUABYEDAGdDJwAQAapG4PWPR3BkJFUcO5bKgv28hEkXB22Cx0PJmzfTP08+SefXrnX8lNX4/HMqddttjuenJMbR0klPUlBQsCgh6PjAU1Smeh2p9TLi4wVhYeKK7C0k7SaXGz6crnjzTQoyYKS3m+v25zCSYayBjd5IYNTNnj1b1J+rCIjpQO43fvx4qWlwFkCPyMhIUpmLTAMYzdDzv0fLQ99++61g2VdxAqC2HRkIiGDLGv/YE/p+8sknIgNBxeHRrVs30aqvQYMGWbqjOwAcISDzcyrgHoAhPnDgQCpSpAih3SAyDOzI/bCftwNEdi7mwYjv3bu3wAM4vv/++6ZH8M6y+OCDD8R8I1EtQXGKG89jBBgBRgAIsAOAnwNGgBFgBAo5AmgfuGXhnCwU0Pav3b2PZ3UBACHgtY++lK2lX36EDOz7qGW/sHmzz+qHxMRQ2cGDqfT991PElVdmM3TTz52jpFWr6NQ77/hk+ENJ8A/UWrqUImrWdKwzugBs/GwaXd2lP0UWL0HRZexb3WmbOUn/x9xaixe7Rpzo+OD/TkTN9oIFCwhp/kbG66BBgwQzPAxJVUEtP5wHaEtnZhjDWAWbP9j59RwDFy5coClTpoh/RlKzZk2RYYDov1FrP5xr+/btgqF+hY2DBs6De++9V5RClC5dWvWYYjzS7GG0w/C1I9KD7mg7eOuttxriCi6AH374gWbOnEmbFHg5YFQ/8MADIqU+JiZ7GcuxY8dE5wHctZm0bNlSjEEEX+8AiY2NFSn6yHQwEiNHBhwvcP6gM4G34PzYR59l8ccffwjd4QDRC3gI4Bxo3bq1o3vhSYwAI8AIqCLADgBVxHg8I8AIMAIFDIF//vyVVrzzPGVmpIuTgTSuaf+76eeZkygtJZkadL+ZWt02JN+fGnX4R595hk6++abrZwmrUIFCSpaki7t3u7p2mfvvF2UHQRERjte9mJRAS18bSfHHDlF4VFHRkz2iaDGq0qgVNe43kKKKlzRe2+Oh4xMm0LExY5T2DpT2f3qlYbyiNR0itlrtNqLgSL2+7rrrpMn/jIAAnjDqvvrqK5Fl8Pvvv4thqK/H2jD8YeQZCfTasGGD6FePlnsw9KEXWPxRoy7jlMAaO3bsoGXLlokae5Q6wBkBxwPW6tq1q9AD5QMqUX+zS09KSqIff/xROAPA0K8ZtEinb9KkiUj1b9q0qch0sBPoDuMbeuMfHAtwamjSsGFDEbEHljCQ69WrZ+gM0cZr7QLBr7Bx40axHnBAdsf1118vsDDTCw6ZL7/8UvzDuWDEY0+08MN5goODcxxHc2TMmzdPPFfYCxkCcH5U8eILwXMCnWbMmCHuGoL7AZ+DdytFO9z4c0aAEWAEfEGAHQC+oMdzGQFGgBEoAAgknztNiyc8RufPnsxxmuCQUOo6bBxVbWxPFpYfoHAa0c6rs1X76COCE8BXSTx5lE7H7qbdPy2m6HKVKDQsnKJKlKILCeeo3d0jDJd3yv5fZtAgqvruuxQkyajv69l4PiPACDACjAAjwAjII8AOAHmseCQjwAgwAgUTAY+Hfvn4Lfp7Tc6aXNSK93zqNdFOriBI5vnzdOCeeyj+m28C/jih5cpR7eXLqUiTJj7pCqLHVdNfobDIKEpNSqBr+t5BZarVpjMH91CpKjUpMtqYyyBx+XLa16+fMmeCr5wFPh2WJzMCjAAjwAgwAoyAJQLsAOAHhBFgBBgBRoASThyhpZNG0oX4s1loIF0cPeMrXt24QCEUN38+HbjzTmXDNrdBKNauHdVctIhCS/nefWH7si/p77XLqPOgZy8TAAYFWR7Hk5pKhx9+mM4oMKtjwUBM/8/te+P9GAFGgBFgBBiBQEaAHQCBfDusGyPACDACuYgAasTXzn6T4o4eoJIVq4l2cRWvuiYXNcidrTISEujgvfdS/MKFubOhw13cYtLPSL9EP8+YSGjnuPeX76lygxbU4f4nCeUdZpLy55+0t2dPAnGiinD6vwpaPJYRYAQYAUaAEch9BNgBkPuY846MACPACDACeYwAWgLuv+EGyoiLy2NNzLevNmMGwaB2Q/7Z/hsd3rZBEDoWL1fJekmH5H9BYWFUa9EiKt6jhxsq8xqMACPACDACjAAj4AcE2AHgB1B5SUaAEWAEGIHARgAdAY6//DIdf+mlgFW0zsqVFN21a67r57RdYpHmzanWt99SWCUbB0Oun4g3ZATyBwLoirBnzx769ttvs3V0QDeEa6+9VnSUqFWrlivdHPIHIqwlI8AI+AMBdgD4A1VekxFgBBgBRiDgEUg/d44O3H47Jf7wQ8Dp6hYBoJODoe7/0AMPKE+tNH48VXzuOVt+AeWFeQIjUMAR0NpUvvHGG7Rp0ybT0xYrVoxGjRpFAwcO9Kl1ZQGHk4/HCDACNgiwA4AfEUaAEWAEGIFCi8DFv/+mg3ffTcm//porGITExBBS5dNPnbLcL7xaNaq9bJkg1ctNgVMk9pZbKGnVKqVt89JhoaQoD2YEAgyB+Ph4euedd2jatGnSmo0ZM4aGDBlCoaHmPB7Si/FARoARKHQIsAOg0F05H5gRKLgIpKWl0YkTJ0QKJf79/fffdPLkSTp79ixt3749x8Fr1qxJVapUoZIlS9LVV19NtWvXpgYNGlCFChU4uhIAj8mlswcoafNndCnuMAUFh1BktZYU3ex2CgqNcFW7i3/9RbEDBlDKzp2uruu9GIz/KlOm0Kl33qELmzdb7lW0VSuqtXgxhZYp41edvBc/93//J7IiVKXkjTdSjTlzKLhY4LWLTE5OpgMHDojfhIMHD4rfAvx/sbGx9M8//+Q4arNmzSg6OpqqV69ONWrUIKRf161bl2JiYig4OFgVGh7PCJgigOfv2WefpZUrVyqhhEyAd999l3ow34YSbjyYEWAELiPADgB+EhgBRiDfIpCeni5e4lesWCFeoDZs2ODKWfBy1aJFC+rVqxd1796dypYtyzWXriArv8il0/so/pf3KfNi4n+TgoKpWIM+VLRBX/mFJEemHjhAhx58UDnyLbk8wfi/8vPPKaxyZdrXqxelHTkScA4Ap9F/HKTG559Tqdtuk4XDr+MuXLhA27Zto6VLl9Lq1atp//79rux3xRVXUNu2bUUddsuWLalIkSKurMuLFE4E8Lfrueeeo59++skRAPjbhJKBMrnsJHSkLE9iBBiBgEKAHQABdR2sDCPACNghAKN/79699H//93+0ZMkSwwie3Rqqn3fr1o3uu+8+at++fa5mBqSd2kPJ278lRMI9GZcoKCyKitTpQsUa9s9WZ+3JTKfkv5bRxdh1lHHhHJGHKDiqhDCWo2p1yn5cj4dSDm6kC7t/oPTEE0SZ6SKiHlmlGRVrcgsFR+R9BDcj+SzF//T2Zf28JKxUNYrp+jQFhYarXqPt+IzERDr2/PN0eto08ly6ZDtedkBU/fpUbfZsKtqiBaH7wJ7OnW2n5kUGgNPof7GOHenKL76gsAoVbM/lrwEw+jdu3EiffvoprV27ls6fP++vrcS6yBq65ZZb6O6772ZSNr8iXTAXP336ND311FO0fPlynw740UcfUe/evX1agyczAoxA4UOAHQCF7875xIxAvkQgKSlJRPpnzJghont5IY0bN6aRI0dSx44d/eoI8KSnUuLmeXTx4CYiT2b2owYFU3STAVSk7mV2+PS4I5SwfoahsQzDvniLuyiyemsxNjMlgeLXTadLpxER9eSAMLz8VVSy43C/GNcq94W0/wt7ERXzEAz+ovV7U8LG2eS5lEIh0eWpVNeRFBxVUmVJ+bEeDyVv3kz/PPkknV+7Vn6ewUjU+pcZPJgqjh1LYeXLixGyBHu57QC4dOIExd56K51fs0b5zFXfe4/KPvyw8jxfJ3g8HuEA/PLLL2nmzJmEWuq8kAEDBtDw4cPZEZAX4OfDPeGseumll+jjjz/2Wftbb72VXn31Vc5G8RlJXoARKFwIsAOgcN03n5YRyHcIwPD/7LPPxAu+Ub1uXhwIGQHjxo0TL/xuC4z/+DXvUtrJvw2NdOwXXq4OxXR9iqwi5ZpeYaVrUEyXkWKt+J+nUtoprM5PzWAAACAASURBVGsscBiUaPMgRVzR2O1jSa+XHn+U4n56mzJT4ikoOJSiWwykiIr16NyPkykj6aT/HQD/aupJTaWEZctERkCKAX+E3YGiu3ShyhMnUtHmzbNla5yaMoWOPPaY3XSKqFmTai1dSpF16tiO9XmAx0On3n2Xjjz6qPJS0A96Qt/cEhj+hw8fprfeeosWL17s92i/zLlQNvTAAw8IRwD+OwsjYIQAMtimT59O48ePdwWg+vXr0wcffOCXv0WuKMiLMAKMQEAiwA6AgLwWVooRYARA6IeXe9Q4ulXD6yaqSAFGFAf1wK4xMXs8lLBpNl08sFEY7CFFSlF0s9sopGgZ4RQQ6f1EFFqyMsV0fowSNnxEaSd3EwUFU2S1FhTd+BaCAyFuzVTK+Dd9PjgimmK6PEEp+9ZcjqoHEYWXr0fFm98u1ktY/2G2Ovui9XpQsWtuchMqpbXO/7mAkncuE+cPLVFJODpQ/hC3Cg6AU5fP3vUpCg4vqrSu48GZmcIBcHbOHIpfuJDAFWAmUY0aUcyNN1KpgQMpokYNw3Z4R599lk5MmmSrTm6y6l/cvZv29+9PF/fssdXLe0But/4Doef7778voqf+TvNXBoNIcAPAuGvUqJGT6TyngCMAnho4idx0Zn/xxRfUqZNXqVcBx5GPxwgwAr4hwA4A3/Dj2YwAI+AyAojugaX79ddfFyn/gS4jRowg/HODECwldj0l/fYpoaY/tHgFKtn5MQopWlpAcG7lJAIxHgRp8ZFXtqPzW74kjyeTijboQ8V0xHjJO76j89sXibFBYZHis+Rdyynz4nmKrNGaSrS6L8s4jV87jVL/2ZoFc2T1NlSizf15ArsnPY3ifnyNLp07JPbXdEHWQvya90QJQHiF+hTzP/sIur8OkHnhAmUkJAhjGTwBoSVLUnj16hRSvDgFhdvzEsg6AKA/ugCU8HN9ryc9nf4ZOZKQmaAqudmqMNAdgnrsQBb44osvChLRoKAgVVh5fAFFQKbuH9kjo0aNooEDB9LWrVtFyRk4b6zktddeE1wULIwAI8AIyCLADgBZpHgcI8AI+B0B1EYiPRL9kAMxumcGwL333kvPP/+8z06AhA2z6OLBDRQcWZxKth9KYWUvlxggHV5LgRcOgNI1yJORTunxRyiyeisq0fqBbNFmEAKe/+MbMTc4vAiFxlSjtJO7KKxUdYrpOjJbGz1tT+1seekA0Bv6FBxKxZvfQVE1O9CF3SsoadtXRB4PFWt0PRWt38vvz6K/NlBxAFR+5RWq8Nxz/lJFrJv4/fcUe8stlJGUpLxP+SeeoMqTJlGQn3uRHzp0SBjUYPXPLwJDDobZDTfcwE6A/HJpftQTju0PP/yQxo4da7nL0KFDhQMgPDycMjIyRAbcm2++aTnn6aefpieeeMKP2vPSjAAjUNAQYAdAQbtRPg8jkE8R2Ldvn3jJzw9RfyOI3XACXDy0ic7/sZCKXXM9RVZrlbWNtwMAqfFIhw8KLyqi4aElr8im0vk/vqbkvy6zSweFhF3+LCjYsL5fn1mAYXlZApC8cymd/3OhSP+H4wIZEHBagBMg7cRfFBxZwvC8+emRV3EAFO/Wja788ksKKekfwsNLx45R7IABdH7dOmUIwypVotrLlhHKHvwlmZmZwugHyVkglgHZnZudAHYIFZ7P//rrL3rooYcso/lG9fzff/893XPPPZZAYd3Ro0f7lZi28NwUn5QRKBwIsAOgcNwzn5IRCFgEEBlBr25ERvLjS74e2DFjxtCQIUPc4wT4d/H0uMMUt/otykxFa7MgwdKPWn+0+APLv7d4R/XxeXiFeoI3gHQpyRkX4rJq68Uauqh7Xjwwcath6O8UW6MEArX+6QlHKf6X6eRJuyBaFZZoPyQvVHNtTxUHQEh0NNVavpyKtW3r2v7aQiA5PDJiBJ3+4ANHa1ccM4Yqjhvnt+j/xYsXRa3/e++9l6+ygbzBRDnA1KlTqU2bNo5w5kn5HwGUr8CJhefZSl544QXhJNCXjfz666/Ur18/y3lI/wcfTWRkZP4Hi0/ACDACuYIAOwByBWbehBFgBIwQACMyWnghfd7XlH+8aDdt2pSaNGlC9erVo0qVKlGZMmVybHv06FE6ceIE7dy5U/QN/+2333zeW9vEXy/7qcf+pIT1M8lz6WLWeRAhL9HhEdERwFu8o/pmhn22lPt/ywVE1L10jVx/YDMvJlLcj69ntTPUOh0k/DKdLh75nYIjo6lkh0corEzusc37AwQVBwD2L/vQQ1RlyhQKiohwTx2Ph85+/DEdeughwWOgKv6u/Uc7PxDpzZ07V1W1HOMbNmxIzZo1E6R8V155JVWtWpWioqKyjcPv0IEDBwQx244dO2jt2rWCh8Qt6dGjh+A0KVu2rFtL8jr5CIE//vhDdIiwIv6rXbu2KBGoW7dutpMhM27QoEG0a9cu0xOzAyAfPQysKiMQIAiwAyBALoLVYAQKGwJ46f7kk09owoQJjg3wq6++mm6++Wbq3bs3wfh2wsaPSOOWLVvo008/pQULFvh8DSD+wst+6dKXyfvckJT9aylx82dEmelZy4EfoFTXp3MwzXsb0piALgKo/dcIBbVFLuz5kZK2fEnkyRT/lxZ1BwdBbkv2LIfLBIBRNdtTwtr3KPPSRSpar6eo/8/vcmLCBDo6erT0MYLCwqjmggWukgEm/fgj7Ufdf1yctB76gZVffZUqPPOMYZcDRwvqJoHlH5HQ+fPnO14KbTpvuukmwYyObh1OiPjOnDkjMpM++ugj2rZtm2NdtIlwciK6GxIS4vNavED+QUA2+v/ggw8KRzhq//UCBwCeGziszQREgU8++aSj5zz/IMmaMgKMgJsIsAPATTR5LUaAEZBCAMb/jBkzBLmRk8g/jOzBgwdT8+bNHRn9Rkq62X1g8uTJdOedd7r2QqZn9Re6BwVTdOObqchV3XIcJT3+H4pb9SZlpv5H6maWOp+4aQ6lxP6StUZeMuxfPPQrJW76WLT8gxRrdANdijtEqUe2UHi5ulSy0/Bs5IVSD1oADjozaxYdeuABJc2i6tenmt9+SxE1fc9+OL92LR0YOJDSDl3utKAqRZo0EbqEV6miOtV2PFjSn3vuOfruu+9sx3oPgKF/1113iXppOAOdGP1Gm7rVfQARXvRrR3YSS+FB4O+//yYY91ZM/uCKmD17NnXo0CEHMDIOACYBLDzPE5+UEXALAXYAuIUkr8MIMAJSCPiS9t+4cWNhILRv356Cg4Ol9lMd5EbtcceOHUXdb/ny5VW3NxzvXdMfHFGMSnYeIQjyvAXp8okbZpEnI+3yR2Z1/R4PnVsxkS6djc1awpIA0OOh1KPbRHvB9MQTRJ4MKlq/NxVr2D+HDhd2fU/ndy4hT/pFKlLnWsHaf37rfLp4+DfR4jCkWFkq3uwOCq9YP2uuvnMBdEb0/+LBjeS5lCrS/yMqNaSiDfpRSNFSOfbDmsk7l1DKvjWUefGy4wNzomp1FDoGBYdmm5N2fCclbp5HGefPEAWHUHiZK6lY45tF6UNG8jlK+v0zSju5m9CWMCS6rCBPdKssIunnn2lP587Kz0V0p05U4/PPKaxiReW52gRfjX9kI9SYN49ibrnFsQ5mE31J+x8wYAA99dRTVMUPTglNX6RvI0LrSycCMLUjUstZAK4/PgG5IFj8wWGBLDcrsfp78fvvv9Ott95q6SjnNoABef2sFCMQ0AiwAyCgr4eVYwQKFgKIsiPNHhELlcg/IiR4eQbTfpEiRfwOihvlCchuuOOOO1zR1bumP6xUNYrp+rQgA/QWGN9J274WTPrCEI4qQTFdnqTQ4tkNx4zzpylu1RuUkXxWjEO3gOIt7xFtBb0F5IOJG2dT6vHtohVflgSHUnBoBAVFFM0yknN0LIipSkFBwXTp3MFsy4LRv2THR7IMa302AnQJjoimjAvnss+JKkkl2z2U1R4RH0L/+J+nCrLAnBJE4eXrUsmOw7KyB9Ljj4quAtBTL9CnaL3ulLxzWbbsCYyJurI9FW9lzcQte9EpO3fSvp49Ke3IEdkpWeOiu3Shah9+SBE11DgaPOnpdO7TT+nIk086TvuHEqVuu42qzZxJwcWKKetuNQHtP0Fi9vHHHyutC9Z0GOWInPrLIahXyNfyBLM6b6VD8+B8gwCcRmjrB54ZK7FyDIGn5vrrrUufkFnSv39OR2y+AYoVZQQYgVxHgB0AuQ45b8gIFF4ENmzYQMOHD7ckQ/JGBy/5YFBu0aKFa2m9MjcAJ8D06dMFGZkTQdQGevvqsDCq6bcySL3T+sNKX0mluj2bo17bm1gQBndMlydytBREtwEY2CAMNBPhPGh1L0VWaykM63M/TqaMpJO2sOm7GBh1LkCpA9aGDpqElqwi9EQWhIxuWKNYgz5UtEFfsYS3g8RWSbrMR1Cizf0yQ23HpJ87R/v79XPUeg+Lh1WoQJUnTKBSd9whRQyYGhtL/zz5JMUvRHtF54K2f7W++46KNG3qfBGDmU6/Z7fccovoHFKuXDlX9bFbDGUKyDZYvvxym01VcdMxqLq32+PRpnHPnj0iKwK/7Vu3bhWOXZRjgIwVmVpgsHezJMPtM/hzvSVLlgjyPzv54osvBF+FkYAk99FHHzVdAs5xzAfRJQsjwAgwArIIsANAFikexwgwAj4hcPz4cRo2bBitU+g5fu2119LEiRPFC2ReiC8v+2AcB6uzrzW/OWr6bVr1eWcLmDkLvA3h0JKVRdu94PCi2aBGXX5K7Pr/MgoiS1Cxhv3Ik5FKSVu/EgSCQWFRIpqPWn0jBwDIB5FdAEE3A42fQO+cQAeAtFN7svYGEWGJtg9S6j/b6MKeVVn/P9L5o1sMpKgr29KFv3+kpK0aiWEQRVZpStEt7qLUo39Q0u+fZzkOQktUuny2iGKkLzWIqHyN6Cpw/s+FWUSI2CjiisYUFlNNlDsgk8KyNELxwUQ0/p8nnqBTU6cqzsw+HDX45YYPp5jbb6fwSpWIdCUxnrQ0St68mc7OmkXn5s2jzIv/dY9wuqm/iP9++uknUSOtkhEE0jP8luRV2zMnjkwNdzgu4BiE4Zaf5ciRI4LsFAaqleCcMILh+M3vZ1a5L2S1jBo1ShjnVgLHNtoDGv2NQwnBpEmT6J133jFdwmq+ir48lhFgBAoXAuwAKFz3zadlBPIEAScpvn379hW1k3ndOsuJgaKBjPpPsJH7It41/Wj/Z9aqL+NCHMWtQvT91OUtQRbYdAAVqdM1hwreEfeIK5pQyQ4PZxsHg1yw8KddEP8/uglgTGhMFdLPD4kuRzFdRlJIkZgcDgAY8iXbD72ctu/FOxASXZ5KdR1JwVElKZvjQkdyeP6Pryn5r+zRVjg1ijW+6XLbwIRjWbrpOx3Er51Gqf9svQyDzkFx6ewBwmfIHoCDAZkP8SgJ+PeM2tigkHCKX/OecBqAgNC7g4Ivdxr31VcU62IdPWrzI6+6ioKjoij99GlKPXDAF/VyzC1+3XWCfyC0VE7+BV82AjHaiBEjRBcOGdFKgUAA6qTjh8weMmOQtQDjd8qUKTLDs41BRhNStmvVqqU8N1AmIC0dXAb79++XVgnlWyjX8DUjSnrDPB74119/CcdWbOx/HCtGKlm18EtMTBSlb4sXLzY9TUFxKOXxdfH2jEChQ4AdAIXuyvnAjEDuIuCk7j9QjH8gBXIyvIQ5If9C6uYzzzzjE+mXd6RebzR736Qwbg2MWUTmvcU7UwBRfS1NXhub+NtcStn382UjGpH3ZrcLYj2Q48X9+BpdOneZSV60JLz2GfHfvTMAsn2WlnzZaI+/XK+vzwDQ66N3ciADIGHDh9nKAIye4PCKDSim84isj/SRfn2Jgvdc7/aDZpkQbn5rYKDv692bLlr09nZzP1/W8lfqv6pTMFCMfw1LpLvDqD150r7UxRt/q5RvX+4qN+aqOm30OrndHSU3zut0D7S4BdeNnVgR+Mk4EUCKa1UiYLc/f84IMAKFEwF2ABTOe+dTMwK5hgBeGIcMGWLZx1ivTI8ePUR0TSbyD+cCiJYWLVpEiNRrNahIp2zatCmhXeB1113nc9RJ9mXOG9Q+ffqIVofFixd3jHeOVn3l6oh0diO5eHATJf46J6uVHqLWIAAE675evHkFjAgAM72MdX0afXricUEgmJmSIJbVlxlYOQBEOcPqtynz4uV5+qyD7BkF/2UGIGsg7ud3KO34DksMI6q2oJLtBmeNMXMA4FzoFBAaXV7wIng7TcIt8HV8iV4TUQZw9Jln6OSbb7q1pF/WQWZBtQ8+oNL33puDQ8KXDfG9/frrr0Uav6yMGTNG/I7IRP4RoUdWAX4XNm3aRNu3bxfbNGzYkFq1aiVI1fD74AtxIEoWkOI9f/582SNkjXvxxRdFb/f8JrJp7Wbnwu8xfg/BEVCQRfbZgFPrs88+o5YtWxrCYfd3x25+QcaYz8YIMAK+IcAOAN/w49mMACNggQBa6oHde9asWVI44aUcabVgy7YTvGSh1d5HH31kWT+s4lAw2/PPP/+kgQMHKkf72rZtS9OmTaMKFSrYHcf0cxjMaSd2Zn1uRUiXvOO7f+vWLw836xbgbaQbRchhrJ9bMUm08oPojXVvR0Oxa26kovV6inHIGECLPa1bgD4DQOi3Y/HlensvLoNzP0wQxjjE23HhSbsgiAXT43XM+UFBlw/5b1cCb1zAAaBxB2gZBXAinN+5VOyvlUak7F9LiZs/I8pMF8tFVmslSgP0AkdHeuIxCi93lWuGcPLGjbS3Vy+fWPkdP1SSE2H4V33vPQp2ufMG0qJh/Mum/qukj6NvOgzsFStWWJ5SxaFgthBS+ceNGyeJ5n/D3MgMUt7UhQlOfwe1rQtC+YMMjDKRe6xjVb8v40Rwu92szNl4DCPACBQMBNgBUDDukU/BCAQkAmDKxou+DMEXovYw6Nu0aWN7FtX04RdeeEFE3II0o9F2h+wDTpw4QQ8//DCtXw8yPHnx9YXXOwqPnfXGtrcm3nX94RXqU8z/HsuhcI7OAgZcAd6GvN7A1u+jdx5kJJ6ksz+MJ8+l/0jnNB3QFSBu9VtZbQf1GQXnd3xHcA5oxnxQaIRoKwgyPsilM/spHlwEF5MulyK0GEhhpapS3Ko3swgFwyvUo5jOjwkDHfX951a+RkjvhyCtP7r5nZTwywci+yAr46FaS4pfN51Sj/xXg+7tNBFtBn96mzJS4qlE20EUUamR/ANgMdKTmkpHRoyg0x984Mp6bi8S3amTqPsPq5i9faSv+6SlpQkSPBCfyYiKA08lPb18+fKi7SDY6p3Kzz//LHq0q4pV3bfqWrk53o6RXkYXZGWYRbxl5ueHMXaRe+0Md955p+gyExUVleNYMiUmKC977LHHHP9dyw9Yso6MACPgHwTYAeAfXHlVRqDQI3DmzBlBFPX9999LYaESkVNxLGBzX1PxZciYjA559dVX08yZMx0TfslE6vX7ynYAwBzvzAIQ+cHohmGesn8Nnd/+HXkupWQtDyO6ZIdhlHZyFyVt+eK/mnwY5E1vpZAipShx02zKTD2fDQo4DtCGL37dB1kGOQWHUHSTARRZpRklbZtPFw/99i8LP6L6HjEf7f5Kth8iyhkSNs76z5j/l9EfJH0gPNSyBuA0KNaoP0XV6iw6AKTErstas2j9nhRaojKhowHW0xwAnsz0bN0CxMZBwSKboVjD/pR2ei8l/fYppSeeyEYkKPVASwy6sGUL7evbly4du0xkGCgSWacOXfnNNxRVv77rKoFADs44mdp5FaegqmMBB/M1Fd9pRNzK8HMdcBcXRPo+atadiludUZzunxvzkPUGskM4AezErH4f7P9vvPGGKJcwEzccWHb68eeMACNQcBFgB0DBvVs+GSOQZwigxnfevHmEdl0yAtI/1P3L1IaqvGBpe//vf/8TqfgxMTEy6uQY42RPbRFfIl7etfZWHQCwXw5iP11qvveh0NoPxi2MYEOBHf5vln3Oz4MoKCwym4PADFiw7KOMAIa3lcCADy1eiS6dM2ew1xMRYq3sbQCNV4cjIabLE5R26m9K3DCLPBlpjp6B8PJXUcmOwykoNNzRfGOMPXRi0iQ6OmqUe2v6uBKM/+qffEJFW7XycaWc05OSkmj06NG2reO0mS+//LJgUpfJ3EHqPxwLO3f+Vy5jdwCQtIHg06k42RN7+fp75FRfX+f56gAoDC3rwEkzdOhQ+u2332zhnjNnDnXv3j3HuMOHDwu+C6sSGWSeIJOmsHRVsAWTBzACjIASAuwAUIKLBzMCjIAMAsePHxep/+vWrbMdjigfjHPZtFCVFyxtc19fuPPKAeCdAWDVAQBn1TsAYKBbpqx7PJSwaTZdPLAxK+quvyxEySMqX0Opx7bnYOBHNL1ogz6UCAfCv+3z/psbRIjwazX1tg8AkWjFF938DgorXUOk2yPinkOCQy9H5hv0/a8O3+YMocUrUIm2g0XbQmQmoGQgG48ANgkKosiqLSkzJY7Q9tBIQopXoJiOwwlZEm5LRkICHbz3XopfuNDtpZXXC4mJoZrz51N015xtI5UXM5ig0lIThHFwCpYuXVpqa2Qa3XPPPVJjtUHsAFCCSzhufGGcLwxGq2xZiFk2BJznH374IY0dO9b0ckD+N3v2bOrQoYPaBfJoRoARYAT+RYAdAPwoMAKMgKsIqEb/0Qf8qaeekmL3hqK///67qLuV4RXIaweArxwA0D/x108up7MjNb1uVyrW+GbT+0retZySty8iT2aGqJ8v0foB64i1xyPS/ZN3fU8ZyWdEDX5QWBSFl61FxRpdT6ExVSll/y+UvHMxZSSfo6CQUAqvWJ+KN7+LgqNKEMgAk7bOJ3AKUEgYUUaa6DgAY1tfPoDofliZK6no1T3owt7VlHpsh3AQIKMhvPI1VKzh9RRS9HKPeRDuJW6eS2kn/768RlAwhZaoSMUa3UgRlQ3q73OcgSg4Mpoiq7cWDoPgiGJZeKXHHRF4XgI3gMcj9sSYqJodyePJoOSdSyhl3xrBNQAJjihKEVWaUrFGN2Rbx9UvDIgTd+6k2BtvpIt7jB0Qbu9ntF5YhQpUY+5cvxn/KtF/GDgwgjp37ix99HfeeYcmTJggPR4D88oBkF85AJyWPGiXAsLW3r17K91RfhqMv31vv/02TZo0yVZtEPiBB8PbwSUT/c+vz48tKDyAEWAEcg0BdgDkGtS8ESNQOBBAbe/w4cNpzZo1tgd2YiB/++23yi20fH1hkmFkNjqsk/PZghaAAxA5TwBJ36WLVKROF7p4cGMWF4AVaWEAHiXPVEretIkO3n13njgBwqtVoxqffkrF/BhRXLt2Ld13331SjjvV72tqaqpg4wepn4q89957dNNNN6lMyTZWlu3dewPV8zlW0OWJvrQBHDBgAL3yyisUHR3tslaBs5zK3wkjHgi0r0TWCzrhmAky5uBIueaaawLn4KwJI8AI5DsE2AGQ766MFWYEAhsB9DWWrat1ws7vpA7V10hfXFyc6AKwevVqJfDNojxKi+SDwVrLPWQFFG9+p4iya2SA7ACQv8C8cAIUbdmSqs2a5RfCP+3kKoajE3Izp99PX/g5cLZff/2V+vXrJ3/B/44ENwoIUmW4DZQX9/MEZAGgxn3//v3SO1177bU0ceJEgvFakOXAgQPCOQ2M7MTob9KGDRuE8xxlbmYC5n+MCQ0NtduCP2cEGAFGwBQBdgDww8EIMAKuIRAfHy+M/6VLl9qu2bRpU5o+fTpVrVrVdqw2ICUlhdAtAASDKuJrpE/lxU6v1y233CKImpDSXFBF36oQLf+ianXIItvTtwgsqOd3+1ypBw7QoQcfpKRVq9xeOsd6pe++m654800Klayzd6qQTEszbW2Q/oFFPTxcnmwRZHyDBg2iXbt2SavoRnaOk2wkKAgmfWQB5FeBgYvfYThArAS/e/fee6/gg5EheM2veGh6o8PF9ddfL3UM779Jp0+fFqVw6HBjJnCkwAFerpz7XCRSSvMgRoARKDAIsAOgwFwlH4QRyHsEVNJ80QLpkUceoZCQEGnFz549K6JPMuUF+kV9jfQ54R3A/iDMQsRG5YzSYATIwNRjf1LC+pnkSU+j6KYDBKFfVru9sCgq2fERCi9XN0C0zR9qZCQm0rHnn6fT06aR55J19wQnJ0K9f+VXX6VSd91FQX6OJMq0NNPOgOj/Bx98QK1bt1Y6lorhpS3sKzEo1nHCO4B5X3zxBXXq1EnpjIE2GMSowB0GK34ft2/fLlSEoQ+2fxDU9ezZU0T982OmgxO80foPkX0Z0f9Nkk39nzp1KrVp00ZmeR7DCDACjIAlAuwA4AeEEWAEXEFA5UW/du3aguSrbl01w9BJza0bkT6n7Ne+Zh64cjF+XuT8H19T8l/LBaFfyc6P0aVTeyhp29eiswBKAmK6PEmhxSv6WYsCuLzHQ8mbN9M/Tz5J59eudeWAQWFhVGbwYKo4diyFlS/vypp2i6hwgjhliVcxvDR9fa3Dd5qN5MbvkR3m/HnuI5CWliY4DuDAshP9MwDiwAULFgjHgRWxrUpLTLv9+XNGgBFgBNgBwM8AI8AIuIKASns+J2m+UFK2xZL+QL5G+lRe7PT7mrV5cgXsAFokbvXblHZiJ6HlXkzXpyhl3890fvsioWFYqWoU0/Vp604EAXSWQFTFk55Oid9/T0dHjaKUf6OsqnrC8C/Zrx9VfOGFy7X+QUGqSzger9KezwlLPByPYF1HNF5FfOUFUfm90+tVGMqCVO6hoIxF+RtKHVauXGl7JD03jEzdP8ooUBZTpEgR27V5ACPACDACMgiwA0AGJR7DCDACtgiovOjPmTOHunfvbrum9wAnkT68PL344osUERGhvB8myLRlMlq4T58+ol6zePHijvbND5PQ/i/ux9cpPfEEhZerIxwACRtm0cWDG4T6kdVaUYm2D+aHowS+jpmZwgFwds4c3vABVwAAIABJREFUOvf553TpxAlLnWH0F2nenMrcfz+V6NOHkPaf26LiPEPaONqiqRLFqTCv68+PSG3//v0dQ7JkyRJ64IEHlOfjtwhEcSwFCwHwUOBed+7caXswrQPAtm3bbEn/+vbtK9pbli1b1nZdHsAIMAKMgCwC7ACQRYrHMQKMgCkCKi/6iH6glhH1viqisod+XXANoBbfqah0NdDv4aTDgVMd82peevw/FLfqTcpMTaLI6m2oROv76NyKiXTpbCxRULDgBChSp2teqVdw983MpEunT9PF3bspLTaWUg8eFGcNKVFCRPgjatWi8CpVKEiBSM8fYKlEyUEeCmZ8Vb4MlT20M4KcDnX4zZo1c3Rsla4G+g2cdDhwpCBPynUEVDpC4O8R/g6CH8aqm0KPHj1EW0A2/nP9OnlDRqDAI8AOgAJ/xXxARsD/CKi8hDt90U9MTBQdBhYvXqx0IF8ifWfOnBFGCbIbVMQpx4HKHoEwNj3uMMWtfku0/IMDoFjDvhS36g3KSD5LwRHFqGTnERRWqnogqMo65AECsllBMMhnz54tiONUBYz0AwcOJHANyEqjRo1ErXaNGjVkp2QbB/I7RHtV9sQCTjkOHCnJk3IVga+//lqQ2soIOAASEhIs2/3B+EcHmYoVmT9FBlMewwgwAmoIsANADS8ezQgwAgYIqNTmO2XAVnEyaCr6EukDORNe6lDXqSpOOQ5U98nr8XoHAAz9iCua0Pnt3xJ5MimsdA2K6TKS6//z+pLyaH+V2vy2bdvStGnTqIKDMgVZJ4MeBrRTe/fddx21pkP0H/XYc+fOVUbWCceB8iY8IU8QQLkX2ju6IUj7f+mll9j4dwNMXoMRYAQMEWAHAD8YjAAj4BMCMJTffvttQcRlJ7686DtpxedLpG/v3r00YsQI2rJli92xsn3uS5pvZmYmHTt2TPTXxj/0NUdNqcYOjRZbiB4hwwCt0oAn0kPdbLOFrIdly5bRDz/8QL/99huB3AqOFNRoo3b1uuuuy+rRnpkST+d+nEwZSV7RV6T/NxlAReoap/8fPXqU0Flh6dKlWe3D0N4KPbQRJY2MjFTCXD9Ya08GZu3NmzeLFFvUlSPl9o477qCmTZtScHCw4/XNJgIn7Id/O3bsoAMHDmSl9wI/3NvVV19NMD5btWpF0dHRruigb8eGVmz4nkDwrIAAE73FQUipIvhOHz9+XDwDq1evFs8gHHBai7cbbriBEKG0IiU7d+6ciIhivp340i7TSSs+p7wgsoztRuft1auX4AQBhqqC8qfdu3eL7yP+4ZnW2u5hrZo1a4pshsaNG4vfBPynPwnjjhw5QiiNWr9+fdbvk8qzYXV+YIxnDb9B69aty3r2MKdhw4Yi2wPf41DF9pX4nuC3/KeffhLrat8TrNmuXTvx21arVi3D31LohKyPGTNmEFrdWrH1q96tr+Px2wK+GZBaVqpUydfleD4jwAgUEgTYAVBILpqPyQj4CwEVEi6kzY4ePTrLgFTR6dtvv1Umz3Ia6Tt9+rQwnNDjWlWGDh1Ko0aNUjpjXFycaAX16aefCqNfRbp160aDBw8W/aFVX4r1++AlF8ba2LFjLetS77//fhEB1Yx0Pemftl54ubpUstNwCgrNSbyIF2mUVZjVvsLpAuxVzwLnyS+//CIIs0CuZSZYH//cMJBgVMAIQvr6ihUrpK8NxtI999wj7q106dLS87zvC84G3JfVeVWMXWAI5wXI+PA8Wknnzp0F1mbOBZWWnU5JQVNTU2ncuHH08ccfK2HolBdEhrHdSBEYacg4gNNEVvB9BLEciE/nz58vHHGygucL3QaQiVS1alXXHITQCb/Dzz77rKU+3r8Rsnrjbwn4YZApYWZkq2Z1IWMDWWdoO2tVb4918VygPaT3bw/+DiATLJAMf29MnZbWyd4Nj2MEGIGChQA7AArWffJpGIFcRwCRThj2qMW1k/fee49uuukmu2GGn+dWpA8veePHj1c2KqA0orzTp08XEXoZwcspjP633npL6QXfaG04AmAMIYrlRBDVQ8QWmQdWggwH6IzsCkhmSgIlbPqY0k78Jf53RKWGVLzVvYIDwFtiY2PFi7RVVoUTNnhESGfOnClwlHlJ97WnNvZDdBxGnZXxbXcPeF5Q54szq2ZxyBqjsv3ukXkyceJEkZkhK1Zryzrs9D3RZffVxqm0XtOv7YQXBBF4GFmqGUHY96677hIp3bJOJ3wXQf6mchdG2MGoRaeC4cOHiyweXwVOHfzWIztK5TdCZl/8FgIjGWfOokWLqGXLlpbLwpmFDCN8v6wMf/0i+G3Ds4HsKk2ccs/InNnNMbLfczf35LUYAUYg/yLADoD8e3esOSMQEAggoovUbTvxNhztxus/R6QVUWdEw1RENdJ36tQpgnGIiJsTmTx5skgltTPmEEmTid6q6oBUd7QZQ7qxnQ7ea6uQWDlx5KAm/I033hBp0FaiGuFLT08XThc4bWQFZQCYg+ioqjgxlK32wJ2hdhjp+rJ3pkJOaZd1I5v5YXQGs3IXrIm7xvfBTnxpl6nSek3TQ/X5wlmQdo+sHpkWb97nhTMQRmW9evXsoCA4lubNmyfKqVQi/nYL22Vr2M3H57LfX20tGSNdv6/s74/M3xFgB2eWjDPB++ze/C0qmSwyOPprjNNsN3/pw+syAoxAYCPADoDAvh/WjhEIeARglKP+0E5Qg43UYicpz0iRf/jhh6XqifV6yKYW4yUfGQxIp7aLgJudE6nWcFLYRflgsAIzpE/LRKvtcPX+HAYODErUacsalFhDhcRK1bGC9Q8fPkxDhgyRiqDKGg++1GSrOjGwF6LuKE+QjSjK3p2KkYg1ZY0ljMWzgOigkeBZRJQZz63TZxGZOQMGDMi2vEpZ0MiRI0VJiMqzqm2m0npNm6OSYQKD/JtvviG09HRikKt8F8+ePSv2cep8tHvW4PSaMmWKdHaS93oqJKwoC0HKvYzTA/uo8EXY8chAT5QorFy50g4Sw8+9/045ecYcbezjJM4A8BFAns4IFDIE2AFQyC6cj8sIuIkAXpBfeeUVEeGyE5VaZO+1nET6ZCJF2Acv3nBMIFrk1AjCyzXSwe3I1pDJgHEykVE7PK0+Rw0wImD9+/eXMqxUa6nh8EE6tIqoGK2yDgCZkgIzHVUMT9naZxU8vMfCiMZ3yY4cUDUbZuHChdlSmrV9YfyD1AyOH6fPPdYyehZUjEUn6fjaGVSeKW2OTMYB7hske0jDV+F28L5T2Vp4X41W2ecOafO4bydlQirdFlScLNAdRjaI/WSeQ2RYIdsnKioqx7HxdwK/S06duFjQuyQlvzgAkPmFbB8WRoARYARkEGAHgAxKPIYRYAQMEVCpwfXlBcXJS5jVS6jGNI3oJ2rHnUT3NEDwwoiU3ebNm1s+JU5S1X157FT4CFSNSlUHAOp7kUINMi4ZkXEAqKYke+8rGzHzJctA5qzaGESLQSbYoUMHy2kqzjCz74CbWShGz4Jsxw5ZJ50ZICpZK9oaViURwAU1/rgHOxJEu7sFCR8i+nYZT74QjtrpYPS5Kh8B1lBp6YjxKunoKl1ksLbZ3xE4A5GZBJZ/XyQ/OgBkHdC+4MJzGQFGoGAhwA6AgnWffBpGIFcRUCEAlE3HNzqAG5E+vNyjtdmPP/5IS5YsEe2cfBXUb4O1Ggz8VpJbRqS3Dv6KKqs6AFBegfZdJ096tQs0AU3GAaBSUmC0jawDQJZsz9dnCfPt6vUxRiUSaxQtdftZNCoBkCUAVI0U6zFWdVppc70NSKyDzhsgdcRz50Z5B9j+kT2AFp1WokJ858bzpa0hy1WijVdJ0ccclWwvVZI9o4wWN50o3s+kisPNzTuSXcsJh4js2jyOEWAECi4C7AAouHfLJ2ME/I6AbKTPriYUL8KIxiPdFiRreHHGnKuuukr0uIZBMXfuXKXz9OzZk26++WbRSguEe1pPe6VFLAZDLxCd6RmjzYbnphHprYNMrbuqMaXiAIDBiTRvRENlRcYB4MQppN9fxgHgS4mB7Fn14+zqm1UjsUbRUrefRWR1dOrUKdtxZTt2IEoOlnYzhnqw4aMl3NatWyklJYXKlStHDRo0oDp16og5b7/9thSnhF45lH7gtwXtDjdt2pTVD97JfRnN6du3r+D3sDP+czsjSK+raucFVSI8FY4QlbWNHEZuO1FAxjlt2jSKiYkRkOG3Ed0JZs2a5dYj4to66PwCTpKGDRtKlXq5tjEvxAgwAvkeAXYA5Psr5AMwAnmHgGw00irS52b0JreQQC0t6lC1VnhW++b1+bp37y4cFWXKlDFV058OAET90YZszZo10tdjZFTqJ6twT5htaufEcPLi37hxYxo8eDB16dKFwMMAPX/55RdR2y/DIG+XEq8SiYWB/Nlnn2Vrl+a2Q8PIsadyN1YZD247KqQfPh8GIvINAjrcvZ3k9flgpKPtZ0hIiJ2qSqSTWEwl20vFkefttINzEWSDIG91S4yyZlAiBp4YnMuXcjFfdcRz1aRJE2rfvj1dd911wjkeHBzs67I8nxFgBAohAuwAKISXzkdmBNxCQLYDgFlNqJPosFu6O13n9ttvF/XsiEbaiS8vqIhEIUKKDAOQ9MFgdVq2gChq796988QB8PPPP9Ott95qB1W2z+2yFpx2hdBvYpS6rv98+fLlNGzYMCliMszDXcEQMXouZPunYx0z0j585ku01O1IKfQxylhQ6QBgFimGkQUyN/Rxzw8Cw+yZZ54RLUDDw8NtVcb5ELn97rvvbMfqB8Cpc9NNNwlyz7p169Iff/whyPOciGwrTNWsE7tsL72uqmt7Z7T4w4ny6KOPirs0coxkZmYSShbwu64JvlfIbpK9yxEjRohuKKpStGhRqWdLdV0ezwgwAoUTAXYAFM5751MzAq4gIEvCZZZurVr/6YrSDhfBSz5e9G688UbpFzEn9aOo6Rw3bpww2LXojpN19Mf07m3tDYFK33bMtYuea+sjGoz0WUTpVMTOAeArHkbRcb1+Z86cEa3pkOEiI3Y13yo4WJ1dtrYeOuu/c7hfRFrh0HBTjFL4VZwzZmdV5Yxw80yqayEb6OWXXxbZQLKtDFWi3po+nTt3FllHegZ/J+voz2fnGMRYFaJXjLcrY9Hvr7q23jnmr8wqVbJaledd5bdT9Tnk8YwAI8AIqCDADgAVtHgsI8AIZCGg0jrOzGBUfXnKK/hBpoeIXZUqVaRVcJLdYEYq6KvBK0O2JuvMUXmJ/fvvvwnOh71790rjhoH+dgDY4aFiWNWuXVtwHNj1PJfNljE7u6qTRm/IuJ36r12mUStFFWJQM64HJ10/lB4wFwbDIfj4448LcssiRYpIr+gku8HMwaTynBopKEM6id+eQYMGCaJEGbFq0+c9X2Vt/XcWmQP4zsG56LaolC9gb9W/Ya+99ppwzrEwAowAI5CXCLADIC/R570ZgXyMAEi5xowZQ/PmzbM9hVlURfXlyXYjlwegphtpyqi5VK21VK19R1QaL4c33HBDjkiirw4AwGKVWo7PVRwAMgR6Thwg2vX52wFglRGhaqAh+ov17KK/sg4AMwNEJbUeOGo8Csg+ANEeapjdFqMyClmjzorvINAdAE4cghr2KOO57777pEtLkKo/ZcoUgqPJW3x1AHTs2FE8F1atClVLeFQIAFXW1meboPThgQceoH/++cfVR1qlfEHb+OzZszR06FBpjhO73zZXD8SLMQKMACNgggA7APjRYAQYAUcIqBjvZi89qkaNI0UdTGrVqpUgrsMLskxNr9EWsgSJ2ly8RIJbwGg/laiq2XHtIk8gCkTrMhmRcQCoOkD0+9rV5/vqELFKfVYx0GTrqGWj93ACwXBv1qxZjms4ceIEPfzww7R+/XrbK0I6OiKkNWrUoI0bN4r2glYtGOHowvMHkkEw6/vSrlHWeLdiolfhOrAFw6UBuJs+ffoI4jyk4ds5fIy2VSFIxHzs+e677xIyAIxEpSTEaL6MwQsHARy4sqISQZd1imFvzbEgQ1iK7AzcE0jygN+WLVuk1FcpX9AWVP0tYgeA1FXwIEaAEfAzAuwA8DPAvDwjUFARUHEAWL0UgqkchF95LXhpRJQJKaxoM6Ya8dfrr/qij2joxx9/LBiejUS1VtZoDT35VFJSkoiewajcs2ePIBMDoRZermVExgGgYkh772nHMaDy7HmvbWW0q5KS4bkFV4Adk7psVoFVaYKKUQxDFRkdMFJHjx4tWmyaib5tnQquZga8rAPA6qwgVoMzDM6QvJarr75apPn369fPspOGjJ74zsHRgpakMtKrVy9xj2ZdBWTbsFrthd9f7Xfn6NGjIqV9//79tHv3bvG7gBaMsgKsZs6cmY2nwGyu6ndN+xti97uCMio4sdq1a0cg7Zs0aRLBoSgjKuUL2nrsAJBBlscwAoxAoCHADoBAuxHWhxHIJwiovPhY9XUHmROiO7Isym7C06ZNG+rQoQOBcR8GjdNov7dOKtFazAVLPtK0zWqJVV+W3cTIaC07B4AK6Z3R+nYOABX+Ce/10aYPTN8wjtFnHoR/4CrYvn07bdu2jZBtIRPdtSMS1O8r21HAiFRPW0clXVqr7Ua2AMoTkGljJN615SoOALP0cdm0dO9+6976IXMBzhUYo7kpMLbxm4B/aOdYqVIln5yBet1V7hDzYPxbsfyr/s6o4ojMFZnvgrauWbcXo31Vsr+0chFkXlg5hrzLqFR/N1XKF9gBoPo08XhGgBEIJATYARBIt8G6MAL5CAG3HAA4stYv/fPPPxet7tzstYx06ujoaMJLJFpnIbpfrVo1QegXGRnpF8RVI3N26flQUrWkwC8H+3dRO+PNKfmfprOdAwDj8jpzRDZd+Pjx44J9f926dbZXYmXwIYoPx4WMIGUbUWsrYwmRUpRCXHPNNVlLqtQzm0Xw3XIAQCk4JBYsWCCcg8hQcUtg5MPhFxYWJsgbq1atKn4XqlevLto4hoaGurVVtnUQiZ4wYYLU2jLp+aqZRlIb+zBIhlRQW97JswbnnBV/ArKcQNaq3Z9MuYD+uCrlC+wA8OFB4amMACOQ5wiwAyDPr4AVYATyJwKyDgCrumazkycnJxNeEFetWkXPPvusEkBa+nPx4sWV5rk5WNYIwp5WZGh6nXypqXfzbFjLygHgC/mfpqeMIXH48GHRT1u2vtdtDGTShfEMo3Xk/Pnzbbe34xNQIWmEIYNsEitjafLkyaLcRR/hlf1Oa8+tUdkK9kYfdTtRiRZjLa0HO9Lose/cuXPttsj2uWp7N6XFJQarGqOyv2N2KfESqrk2RMaR6cRwxrOCtZHaD94AI0HKP+r9K1asmPWxSumUjMPFaF+V7wzmMweAa48bL8QIMAI+IMAOAB/A46mMQGFGQLZXtxXZlx1+Koa0ivFot6+vn6sYa3Yt6fS6OMHD17MYzbdyAKhEvM10sysxwDzZunp/nB9r2mUpwFB9/vnnaenSpVIqIP0YxGVGfAKqJQ9fffUVoezgww8/NNwbLPavvPKKyIzRi2z9vjYHJQvIMkCaPO4De6IrAhwfdiJzx0ZrqBrS2hpOort2Z1D5XKW8AuvKOMEwzikeKrrLjtU6T8iMV8mSwrNy/fXXC/4EI4JKM7JEFc4FmY4IRudiB4DMbfMYRoARCDQE2AEQaDfC+jAC+QQBWWPBFweAiiGtwZbfIn126fT6xwHkfXakbrnx+OhZ5r33cyM1X8Y4zGtniFmnAqRlL168mNBVQbZ+3Sh6qcdVpeUmvm+PPfaYiJju3bs3x+OA1P9p06ZRy5Ytc3ymWqPuy7Mmc8dG66sa0lhDNsvGl/PYzVU1FO0cTPr9QBAJh4HRfdvp5dbnKgSA2BMcDzDqZUQjicXfAyMxe5ZkndRY89577xXdDiIiImRUyhqjeq+cAaAELw9mBBgBPyHADgA/AcvLMgIFHQF/OwBUjB491ipRKH/cUWJiouhqACNQRlQNIbzko9Y1r1LfcSYzp45bUXm79GeQ9yFajmcwr8T7RT49PV3UqcO4Xr16tbRaMMinTp1KIKQ0ExWjF6UEqGf/v//7P8PlvOuk9YNyk2dC9bnX9ITBNWjQINq1a5c0xrJ8DdILOhioYoxieRVDEWU34EqA08CM8NGBykpTVCPoKg682267TXQrMfrNM+Ky0BRXaZPo1HGsSsSoUiahdAE8mBFgBBgBBQTYAaAAFg9lBBiB/xDwtwNAhSRK08ppHaeb96pirGFfJ4YQSPZAdpVXBrCZA8CtemSrrAgY2jCY0d4rLwUp5d26daNjx47RsmXLBCmhilEK3b1Zy83Oo/JdwJogt0R3A2+pXbs2ffDBB4L4zkhkv9Nu4O7kuce+KpFjTU+r7gpunEVmDVVsVRwA2B8cCQsXLhQdVdwkUZU5m5PfMRVSS2RwGKX+Y1+UBaAMxaiDiwrpolPH8blz50T2BX77ZEQls0NmPR7DCDACjIATBNgB4AQ1nsMIMALC+ERvbDtxWgKg0vdc0yEQIn254QDAeU+dOiVaB6JzQm6LEbGjr63/9GewcgDguXv44YcJ9b15KdARRISyaf7eugLDl156iVCPb8c6r5pmbIYLMlPQWs+IZwBzwLIOYwbRan+LUwcASOBgRKkIuieAmNDs3CprOR0r+3upra/qAMA8ZAJs3ryZxo4dK1pa+iKqLQBVDVsn5V3e57GK/qtkkKmWL2h6wDEHng9kM8iKKk6y6/I4RoARYARUEGAHgApaPJYRYASyEJB9oXUalXdSjyzDzO7vK8wtBwDO4cRJYnZ+vPCDOR4vzjKyaNGibHXkf/zxBz3wwAOuGOZmHAOIbCLzAW3h8rPUrFlTkOXBiSDTZ90NB4Bd9B94XrhwwbJ1oJuYO4nKq/Z11/Q142tw8zx2a8n+XvriANDmOnGS2Olv97kqxm44AB588EFhgBtF/1VS81V4WDQc8F2BAw8dKVTEqeNLZQ8eywgwAoyAHQLsALBDiD9nBBgBQwRUWJy9jUUZSJ28xI4cOVJEOGWMKhkdnIxRdQD44rRwUrOt9UCPioqiBg0aiHpx/AsODhbkcbLRX6Qbt27dWkAEwwykd2YkXRiDiDeIttCqy06MskbgoJg3bx7hjmWkTJkygiE9r2qizXRExB9OjCpVqsgcQ4yBAwDY4T+dipWxpF8TTP7Dhg3zO25OjC7cJdK9Zdoq6s+kf1ad4ufrPFUHgKpBremHTBx0eECph4rAKYVnEr8PDRs2FP85c+ZM2r17t9Qyqin0+L14/fXXpdY2GoSyAKM2lNpYFc4FVQJA/K7gdwytNFXFjt9EdT0ezwgwAoyAEwTYAeAENZ7DCDACwhhBuvDOnTtt0VB1ADh9iXX60mx7AIUBqg4AJ4YQ1IFBjL7YMrXwMtFWVb31KcpIhR8yZIglMSHOOXDgQLr//vtt0TRKyQX5IfaQed7gbMDLea9evejQoUO0fft22rFjh8iYAIGgd9p+s2bNhIMC50AavD+kcePGoj67ffv2wtmiIiAVRHYFoo5OBGebPXs2dejQwXa608im7cJeA5w89ypt3bTtnKZ3q57HbryqA8Bpqjhq0kGQKUNEaUVIp/L7jrOr/MaDxwPPMxyYTuXWW28VJVDIWjISFecovpcoE5ER6D59+nQaP368zPAcYwKhTM2R4jyJEWAEChQC7AAoUNfJh2EEcg8BlRdE1XpWVSZ97dSBEOlT7cvt1EBRedGXYbh26gCAIwLRxhdeeMHy4cPn1157rSOnkapRiogeUoPNjAMjRVXvTfab1qpVKxo+fLgw/EHOpyqxsbHCoNu6davq1KzxcIQgOwNRXRk5ffq0yFJANoC/xAk3iEpUV9NblZ3eX+dV+b2EDk4zg+BouOOOO2wzOOxaI6roq1rmhfIuOAB8yc756KOPqHfv3qbXhd+kcePGSV2n7N8nN7ot2OEupTAPYgQYAUbARwTYAeAjgDydESisCKjUWMoYoHocnZCROTEo/HF3eElEeqtKeqjdy6yRnrKM+4j+gqHeqO+7fl1VA1iLmh0/flykjK9bt84UTtSff/jhh4KEzUnWCBw7SP2XMRjQBm/KlCmEPVXEyb2ZrQ9DG1kXMOK08goVXbSxMHifffZZn1s+wviHUagi4FtAmjPSrGVwx9o4N9oZoiuCnTgxhFTaumn7B0rNtUonB+iO5xiR5qpVq9pBmfW5TCmONhgZGDB8S5UqZbi+vxwAKClAqZEvJIVw6qATCJ4hI1HNIJPJXsDvw9KlS4VTwVcCUlmHg/TF80BGgBFgBBQRYAeAImA8nBFgBC4joBIxVmXhVuEX0L/Qogd7TExMnl+RSosrKGuXzup9oKSkJBo9ejRhHzuxe9HX5qs6ALQUZTgXwC5vJVr9ObIWwOC/fv16O7VFVkH//v0JEXA4GIx6gHsvIttWz2xzld7k3muAkbx79+4iKgnjzUm0X1sTacYwSiZMmOCzseHEkNT0gNEDYwe6rFy5kjZs2JADOpwbac1oiYgSA/Rrl+kOgoVU68ZV2rppijpNpbd9QBUHqLDSa0urOm5Q4gIHG8pl7ARdEWCIm/GlqDgAsJeMEQ29RowYIfVdttLfTnfVDDI73fE9gIMTePlq/Dv5vddjAedGcnIygcPFl98Yu+eDP2cEGIGCjQA7AAr2/fLpGAG/IaBiMKoSHzmJ9KkSOfkNGCJBpId6d7Pe1d57I5KFqBDSxO1ENQ0VqfcwCuyIEVUj4HDqoJ4fL+NWtbz6+nMVpxHwgDENpu1Zs2bZwSI+d5L6r19Y9d6QZXDfffcRIpLVq1e3becncwhEikGOpmcXV23Jpt9HlvxPRjfoAecTIs2QokWL5mBgVzEcVTKDUlNTRfRVlXVdcyTJnM/fY1TS0qELSmbgBChXrpytaiplMnYEethM5R4xfs6cOcIBZiZuGf8yuqtkp0FfKweA28Y/9pM5gzeO3i0ekdGFZ6PJYiDBAAAfu0lEQVRWrVq2zwYPYAQYAUbAGwF2APAzwQgwAo4QUGnJZdbWzWxjJy2iVIicHB1YYRLSpxEVR8qorMimriMKi5pymUiUlnpft25dKTVUcEdqdYsWLYQuVqKvPwcuiOYjmmwnMA7xouzv1H+9Hqr3ppENXn/99XbHsf0ckb3FixeL8hFvkkJfHAB2hpmtYooDVIwvFaedivNIUxn3gywDkDwGgoDHAWeWdQxCZxmnlioxnUzGkWrJglVU3q1SFuAhw2eh6rwwy0RRTftHO0J8j2XkrrvuEs5NGZ4SOHfg+MLvs74cB39j0PUGpVUsjAAjwAioIMAOABW0eCwjwAhkQ0ClVZ9suq+TVFkoFUiRPlliPO/HCRE/tPCqVq1ajictMzOTVq1aJaKg3gai2WOJdFuQuYWGhko9uSop8F27dhWs9EZp4frN9PWuKlkjKF1ISEiQShf2NfVf09fJvSEFHvXIqH13IjDegCHKV8yY2506AHxJ/3dyFsxRadWnwogOo27QoEG0a9cuadVUHY/SCzscqOpg0raBEwylM0bGIr6D4ArA8yPD1YDvCvg4OnfubHkK1TR6RKTxXde3t3Tym2UHrUxGk2omj9HvpCqu+D3E75sVF4r32eDcAceHGTknfhuwHrodGHEmBArBpd2d8eeMACMQeAiwAyDw7oQ1YgTyDQJgc0Y0SUbs6ja1NVQjT5jnhFBMRmdfxvz999+E9GuZelz9PngZhKGD9HecCy+BqH+fO3curVixQlolRP/hFKlXr570HJX7lFnUm6xLlZxLZg+MQSkCWP/dqIl1cm+4s8cff1yUfchE9KAzUulxn4jQb9q0SfaoSuPyggBPJTNIlqASh964cSOpZlqolh4pgetwsAxnhtHSaCMJ5vx27dqJ+m88Pyi9wXoqTpEBAwYIJ2N0dLTlCZx8V8EDgY4VyDg6ePCgaD0pw1MiC6Xs86LachHror7/xhtvpLCwMALB6owZM6SJCuFoQ0tWOGjtuqF4nxVdYEDQCQdi5cqVxcdoVQodvvrqK8u7DRTiW9n743GMACMQOAiwAyBw7oI1YQTyHQIqUTmZ1E0AACIrGM4gf5MVpKK///77hGhsoAheoBG5gV55ITCIUfuvkh6qGjmzO5cRiZkTIjerfWAQga2+YsWKdupIfa7CpO69IJ4/vMwjkwPs7cWLF6fg4GAxDNHBU6dO0Y4dOwRLPox/RIT9KVZ93v25rwoJpkxEF7qqZBtpZ8PzD7JMpGYHisC4g5EMIzW3Bc8nMgXsOoJoejnB3J9nkiU0dfI3xKne+gwgJ85Dp/tiHjsAfEGP5zIChRsBdgAU7vvn0zMCPiGgkiYqS3zkJAodiJE+AKvCyu3TRXhN7tGjhyCSK1u2rNKyKvXbdgubtepyQvBotpev6fdm6+alkWaHq+zneZkVo+JIknEMqmQV6PFRIRmUxdXXcSjnmDdvnuC2yG0ZM2YMDRkyRLokSOUec+Mssg4dVQ4Ap7rj9wdONjgmQLKKbC387qINaW4IlwDkBsq8ByNQMBFgB0DBvFc+FSOQKwjgZRapj5MmTZLaT4a0SJUpGxurthmUUtaFQTBccB6QPeWW4KX0o48+omuuuUZ5S5UafbvFzXpdu2lUvPzyyyJbxK7DgZ2uRp8vXLhQmoDQyfqqc1DegPuRFdloqex6KuPQ7hFRbjNOA/1a+i4RZnuoOBr1a8jyjqiczY2xKHMCN4cKSaiv+/bt21cYp2b15kbrO+UskNUV2THgCZAVs98U7/lOCCNlddDG4XcWDiY4sPS/P7np9JV1iKiejcczAoxAwUeAHQAF/475hIyAXxFArSJaockQUNmx0js1QPMq1VkGWNTqIg3ZzVpYs33NXkpl9NTGOK1R1u9hZWw44Xgw0l+GHV3l3N5jVZnVfdnLbi7qvzXCPLux2ud56RRTLaOwY6V3EtG98sorBdmdCgeGLLZujMtNQxGEfxMmTCBgoiJw8ALDsWPHqkyTGguuDGSpHDhwQGq8yn064S+QUuLfQTVr1hTOFNTtezsf/YmZXkcZx5nKmXgsI8AIFC4E2AFQuO6bT8sIuI4AWlqhFdyaNWuk1rZipj98+LBIUQXpnYoEaqRPOwNa9oHtWab9ncq59WMR2Zs4cSL179/fp4i4r3WsdnXGTtO59Wd1WuKgii0cUuAXmDx5supUV8bjJR+OjqFDh4rOD+AXkHG0YfPcbv/nfWAVx6AdM/2SJUsEAZ6KqHQYUFnXrbEwFJEh8fTTT0u19HS6r6/94v1RDoPfKkTPN2/eTJ9++qnU0VTLvJw8MzKKAM/x48cTOkyYCToIIOsLrfv8JW4Sn/pLR16XEWAEAhcBdgAE7t2wZoxAvkBANdpn9bLvJPoMFuWZM2dSrVq1AhovkBo+99xz9NNPP7mup3ctqi8b+FrHKpOWr2Icep/FV4NGFRtEE2GkgNBR1vhW3cNoPBjVkSbesGFD4dBR4WfIi/Z/3mdQdQyakTnCmBo1ahTByacid955pzDUwJgfqKLaZ171HCCjhFPQF3JUtzkLQFyH7xKIW/G9ggNERmTJIrW1zpw5Q08++aTolOCW3HLLLSIboly5crZLHj9+XDy3y5cvtx2rOgAZVsjoUOV4Ud2HxzMCjEDBRYAdAAX3bvlkjECuIbB161YRqcRLv4zAQMGLqT6KAoZ0cASoRsnzExESzoiX388//1wGJqkxMhEpqYV0g9C6EJkaqpkYsmn5Tssictv41yCBEYR+3DAojfpxq+JrNR7pxTBcEPHUs9erONpkuDbc1NloLWAG/guVtmh33XUXgahOX6f+yy+/CD4B2d8WTReQ7AFHf/BDuIkdcEIkHIalm8+WXY95lTO4FdFGC0JkQlWqVElsL5ttZFc6ZnYWOFvBEeKr4w7PI9rYwqmk0lHC7cwvOM+RCYOMO/x3FkaAEWAEnCLADgCnyPE8RoARyEIAUVKkPKJeVFZg6CAi3rVrV0FuhppKkNepSn6I9OnPBKwWL15Mb7zxhkjrdipOes/L7gWjBGz9eFmXbVU3aNAgEfFCba+MqDoZQLaFZ8yXaKaMXlZjYAghaomME7zcuymo8x88eDChvMEMQ5laeBhLMLwDofbdSUkP7hnGO3rJ79mzRxheTlrmod0kDM78IuDGQMtQpI37YrDiOcLvavv27bNaULqBAX4H4ACbO3eu8nJWTi0Q+yGabSUogcFvi4rxjfWQzYRWhljfKaZ4hpCJU6VKFeVzYwL2nTp1qvjb5lQHrNOqVSuhBzJlAt2p5QgonsQIMAK5igA7AHIVbt6MESi4CGzcuFH0nVeN1PmKCF52QXiW3wRM1QsWLBAG5a5du6TV13rNgzitcuXK0vNUB2o1yohMWjkqnEbHoA8inzDwdu7caaqePx0dqpho4+EI+OGHH4STBOUMTl/sYRj169dP/IPhHhoaaqmSXco4ooIgxLzhhhsCwkhA1oKMgef0HszmAQeUDDRr1sztpf26Hu4XTh4YrfPnz5d2vmkG4j333GPpQPJVeTgvv/rqK3GnMs5LlGdBJxjRZk4tOD6QJYLzGomvfB/oMoAsEjgBZDMs8JuDDBxkD9SpU8dnR4p2r8ANzl+V3wuUAoFkFw4dVQeIr/fN8xkBRqDgIsAOgIJ7t3wyRiBXEcDLIdLbEcXKTQl0AkA7LBClOnjwIK1fv178A+nW77//njUNRmKNGjUIZRNo7YYa2tx8EYSjAi+taFn222+/iZdXOCGgD6K1yOCIjo62O6bp5ygH+O6778Q/bX2cGbXvePn3dX3HiklORPYKItUol0ApDGp/wffgnSEAYxS1wzgX7hBtGvG/0QpNVWAkIsoPEjnsA7zwbNx+++0i8h9IEUJ/kMjZ4RXoBIB2+uNzOJl27NghjFc8W2DL1xvdeJ4QlcZZu3TpItLqnTxLMrp4j8EzD4cv6tu3b9+e9XsFw7lJkyaivh86NWjQwNaphbWx3qJFi0Rp1IYNG0R6O9ZArfv1118vnVVkdRbsARzxO4bvqf43Ft9J/KY1b95c7Au9ZTOZVPFDJgUcn/itx/3qfytwbvw2wHHSunVrcbeo8w+k77PqeXk8I8AIBCYC7AAIzHthrRiBfIkA0rrB4m8V0XXzYAXhRd9NPHgtRiDQEED08+uvv6Zhw4blmmp52QIx1w7JGzECjAAjwAgwAg4RYAeAQ+B4GiPACOREILdf9gOB7IyfA0aAEbBGANHs559/3lH9uCq23B9dFTEezwgwAowAI1DYEGAHQGG7cT4vI+BnBNxijLZTs3z58oIwCymnLIwAIxDYCKiSPjo9DcpS3nzzzWydBJyuxfMYAUaAEWAEGIGCiAA7AArirfKZGIE8RuD06dOCsdgfPZC1o919992CFT4yMjKPT8vbMwKMgAwCqO9GCzO3Oyjo9wbR2k033SSjDo9hBBgBRoARYAQKJQLsACiU186HZgT8j4DbPZD1GoOwCW2VQKTGwggwAvkDAa2zxNNPP+0XJwBI49BOFGR0LIwAI8AIMAKMACNgjAA7APjJYAQYAb8hAEZ01P6C4d1Nefnll0WLJmZHdhNVXosR8D8CcAIgEwAZQjKt5GQ1YqegLFI8jhFgBBgBRqCwI8AOgML+BPD5GQE/IwBOgOnTp9O0adOU+h+bqTVixAjCP3+1afIzHLw8I8AIENGhQ4foxRdfFG3ZfBUY/1gL9f/sFPQVTZ7PCDACjAAjUNARYAdAQb9hPh8jEAAIIOqHftFIz12xYoUjjcDu/cgjj9DQoUO57t8RgjyJEQgsBNLS0mjx4sX0xhtvOM4GqFmzJiEj6H//+x8b/4F1vawNI8AIMAKMQIAiwA6AAL0YVosRKIgIZGZm0pYtW+iTTz4Rkb/z589LHRMv9+jt3bp1a37Jl0KMBzEC+QcBZAmBMHTOnDm0adMmKcXhEBwwYAANGzaMKlWqJDWHBzECjAAjwAgwAowAETsA+ClgBBiBPEEgPj6etm3bRuvXrxf/GRsbm0UMhpTe+vXrU7t27URkD1G+4ODgPNGTN2UEGIHcQQAOwmPHjtGvv/5KP//8Mx08eJB27tyZ5Shs2LAh1atXT/wmtG/fnsqUKZM7ivEujAAjwAgwAoxAAUKAHQAF6DL5KIwAI8AIMAKMACPACDACjAAjwAgwAoyAGQLsAOBngxFgBBgBRoARYAQYAUaAEWAEGAFGgBEoBAiwA6AQXDIfkRFgBBgBRoARYAQYAUaAEWAEGAFGgBFgBwA/A4wAI8AIMAKMACPACDACjAAjwAgwAoxAIUCAHQCF4JL5iIwAI8AIMAKMACPACDACjAAjwAgwAowAOwD4GWAEGAFGgBFgBBgBRoARYAQYAUaAEWAECgEC7AAoBJfMR2QEGAFGgBFgBBgBRoARYAQYAUaAEWAE2AHAzwAjwAgwAowAI8AIMAKMACPACDACjAAjUAgQYAdAIbhkPiIjwAgwAowAI8AIMAKMACPACDACjAAjwA4AfgYYAUaAEWAEGAFGgBFgBBgBRoARYAQYgUKAADsACsEl8xEZAUaAEWAEGAFGgBFgBBgBRoARYAQYAXYA8DPACDACjAAjwAgwAowAI8AIMAKMACPACBQCBNgBUAgumY/ICDACjAAjwAgwAowAI8AIMAKMACPACLADgJ8BRoARYAQYAUaAEWAEGAFGgBFgBBgBRqAQIMAOgEJwyXxERoARYAQYAUaAEWAEGAFGgBFgBBgBRoAdAPwMMAKMACPACDACjAAjwAgwAowAI8AIMAKFAAF2ABSCS+YjMgKMACPACDACjAAjwAgwAowAI8AIMALsAOBngBFgBBgBRoARYAQYAUaAEWAEGAFGgBEoBAiwA6AQXDIfkRFgBBgBRoARYAQYAUaAEWAEGAFGgBFgBwA/A4wAI8AIMAKMACPACDACjAAjwAgwAoxAIUCAHQCF4JL5iIwAI8AIMAKMACPACDACjAAjwAgwAowAOwD4GWAEGAFGgBFgBBgBRoARYAQYAUaAEWAECgEC7AAoBJfMR2QEGAFGgBFgBBgBRoARYAQYAUaAEWAE2AHAzwAjwAgwAowAI8AIMAKMACPACDACjAAjUAgQYAdAIbhkPiIjwAgwAowAI8AIMAKMACPACDACjAAjwA4AfgYYAUaAEWAEGAFGgBFgBBgBRoARYAQYgUKAADsACsEl8xEZAUbg/9uxYwIAAAAEYf1bE4RFcHpJ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NedjjNmQEwUAAAAASUVORK5CYII="/>
          <p:cNvSpPr>
            <a:spLocks noChangeAspect="1" noChangeArrowheads="1"/>
          </p:cNvSpPr>
          <p:nvPr/>
        </p:nvSpPr>
        <p:spPr bwMode="auto">
          <a:xfrm>
            <a:off x="4419599" y="241934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3874A6-7DB5-4DFC-849C-EF69DC26D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133307"/>
              </p:ext>
            </p:extLst>
          </p:nvPr>
        </p:nvGraphicFramePr>
        <p:xfrm>
          <a:off x="266700" y="1200150"/>
          <a:ext cx="86106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68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people want to learn about</a:t>
            </a:r>
          </a:p>
        </p:txBody>
      </p:sp>
      <p:sp>
        <p:nvSpPr>
          <p:cNvPr id="6" name="AutoShape 2" descr="data:image/png;base64,iVBORw0KGgoAAAANSUhEUgAABAAAAAMACAYAAAC6uhUNAAAgAElEQVR4XuzdB5RV1fX48U0Z6tB770URlCIogkjvoCiKMUZ/0URjjIKKDQEBURQL+jfFGKNYYgFBpDcBQUAUUGlK7733oc1/7YP3eefNbe/NMMxwv2etrBWZ287n3mFx9tlnn2zJycnJQkMAAQQQQAABBBBAAAEEEEAAgUtaIBsBgEv6/dI5BBBAAAEEEEAAAQQQQAABBIwAAQA+BA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AwAsdPnZa3v14kU1askTwJOaVv++bStFqli6KzcsdueXnqXNl28LDULVdKnup4gxRLzHdRnoWbIoAAAgggcKkIEAC4VN4k/UAAAQQQQCANAmfOnpNXps+V6SvXRq5SokB+eblnJylXuGAarhz7qSu275L+X0yXwyeTIid3qltL+rRpJtmyxX699DgjOVnkhy3b5b/fLJaCeXLLw22aSskCielxaa6BAAIIIIBAhgkQAMgwam6EAAIIIHApCuw8fFTGLV0p89ZulF2Hj8q55GRJyJFDyhYuIDc3uEJa164muRNyZvquT16+Wl6dPs88Z2LuXHI06ZQkJydLv84tpWWtqnE9v2YUzFm9Qcb/uEo27D0gp8+elezZskn5IoXkd02ulFa1q5n/trdDJ07Kk59PkTW790nunOfdks6ckQpFC8lrt3aWwvnyxvUsaTlJB/8fL/pR3pu/2LxfbY0ql5dBXVtniXeblr5zLgIIIIDApSVAAODSep/0BgEEEEAggwQOn0iSV2fMk/lrN0UGhU63rl+xrAzs2toMqjNr23/shDw2apJs3n/QpPzf36Kx9B092QQ07mraQO68pn5Mj66DZM0k+Necb+WIbRY/+iJtL68uj7ZtLjlzZI/8yApE5MiWTQZ2ay2Hjp+Ul6fNNbPtb9zeRYon5o/pWdLj4KWbt0v/cdPl5OkzkcsVypvHZEdUKV4kPW7BNRBAAAEEEMgQAQIAGcLMTRBAAAEELiUBnc3WAeHOQ0ci3cqWLZsUzpvHDGY1OKCz1lbrWq+2PNT6uouWvu5nP23FGhk+ba5Yg+4ry5eRp8ZMFU3FjzUAoEsJXpvxjUxbucZkEFhNB8y5cuZIYaNmf2nRRHo0qGMO06yDx0dPltW79krNUsXlpVs6ig6+B42fedECAJrFYFnorL++y+cnzZKcOXLIsB4d5LIyJfx4+TkCCCCAAAKZRoAAQKZ5FTwIAggggEBWENhx6IhJUdfidNo0Tf22q+vJLQ2vkHy5EsyfJZ0+Y2a/x//0s/nvUgUTZcRtXUTX1Ge2poGKAeNmyOJN20xq/qu3djJ9enLMVFm1Y3dMAQAd7785a4F8+eOqyOC/Rsli0rf99VK1RNGIjc7oz/plvfnveuVLy9Cb2knehARZtm2nGWzrTLsVeBi7dIX8fdZCuaxMSRnWo73kz+BMigXrN8ugL2eaZ9WMhMJ588qTY6aY/yYAkNm+Zp4HAQQQQMBPgACAnxA/RwABBBBA4FcBnQ3Wmf8ft+wwf6LF4J7t1sYMYqObZgloWr2uaddBa2YdLNqf8/qaVaR/51ay79gxeejjCbL7yFGzfKF5jcqBvoGvV2+QFybPMWv9tTml+Oufz1+3SQZ+OdMECeyp/Ro0Gb14ueTOmUOG3tReNBPhhcmz5auf10nnerWlT5vrAj1Heh2kAQ3r/lZwRGs+aAAoT0KCqUlQrkjGFkhMr75xHQQQQACBcAoQAAjne6fXCCCAAAJxCFjr03XgmjN7dnm0XXMzyHVqOnh++JMJsufIsUwdAJiyfLVZY6/try2vkZvq1xHdgk8HuTmyZ5cXb+5g0vH9mr14nx57eZmS8nyP9o61D37YskP6jZ0qSWfORgIA+XLliqTaly5UQN7o1UXOnkuW3p9OMEGUF3q0l7rlUgda/J4rLT/Xd6f311oI11ataDIAtKChZiTUKVvKPJOV9ZGW+3AuAggggAACGSVAACCjpLkPAggggECWFrCvT9eO1K9QVp67sa1rFXhrEK1ZA5m5YNywyXNkxqq1kVn3qyqUESsoUL1kMRl+S0cpkCe377uz6ghocER3QXi2W2tpUqWC43ma/j904izzM6u6/7Gk09Lns4my/9hxaVipnAzu3sYsJXhrziJfa9+Hi/OARRu2yoBx0+XMuXNyT7NG0qN+HXnmi+mydMt2ua9FY+nZsG6cV+Y0BBBAAAEELo4AAYCL485dEUAAAQSymIB9MKjF6/p3bimaMu/W7Mdn1i3jjiWdiqz11/oEr/fqIkXz55PnJs6SeWs2Bk67t9cRUA+/2XHdUu+ded8buk51a0mfNs3ku42/Dba1nsKtjeqZJRRac8ErmHAhP6P35i+RDxcuFX3fg7q1NhkLL06eI5qh8NItHUz2Ag0BBBBAAIGsJEAAICu9LZ4VAQQQQOCiCVjr0/UBghT102r4E5b9bHYK0JniYon5Ltqzu93YvkzBKrJ38MRJM/A+cOyEDO7eVhpXKe/73NsOHI7M3uvBfjsH7Dt6XP4z7ztz3XubXW1s7EEBXVqhWxKO+n6Zax0B34dK4wE666/F/7QIoGZA9G5znfx33vey+8gx6du+ubSqXS2Nd+B0BBBAAAEEMl6AAEDGm3NHBBBAAIEsJnDi9GnpN3aa/LR1p3lyK0Vdq+Vn5WZfpmAVABy9ZJlJu7e24UsMUHXfXtRPayMEDRzY7exLEXRwPWPVOilZIL8Mu7mDlClUIMOZj5xMkr6jJ8va3ftMDQct+KgFAO+6tr7c0aR+pt3SMcOhuCECCCCAQJYSIACQpV4XD4sAAgggcDEEdF36Q59MMLP52tpcVl2e7NgizY+yfs9+eevrRSawoJXziyfmk/+7rpGZ9c6eLVuK62u6/sgFS2TGyrVy+GSS2aqv3eXV5d7mVztujadbEY77cZWMWbJc9h49Lr2urmeOtbe5azbKoPHnt7jTtPvfX1NfHh89WVbv2ptijbsWwXtv/mL5evVG0XR/rYj/UOum0qBiWXOuffZeZ8uDFg60niV6CYH+eZ6EnCaQcPD4CXn3m8WmEF/nurXkr62uNQUY7c3uWDhfHnm5ZycpVzhldX7Ndhg8/iv5Zdde+VPzq+XWRnXNdo2jlyyXT7/7SXLlzCnP39ROtNZD/y+mm356NV0W8LdW10q3Ky8zh5mlCl/OkHV79kv3qy43P6MhgAACCCCQ2QQIAGS2N8LzIIAAAghkOoG9R3/bFk8fzi/FPUgHtBDey1Pnphpo6sAyepZZB5eagaBp8dFNtyDUgbJ9pl4HuwPGzTCz11bLlTOH6LZ2tUuXkCE3nj/+g4VLZeT8JeYQ7ZMO7K017q/e2snUA9BaBsMmzzZBB3srnC+vGehXK1E0xXXs2/oFcdBj7LUI9L/V4M5r6pvT9Rm1sKA2a3cAfS5t+seasfDfeYsjWw/quXkTcsrps+fkwZbXmDoG2v4z9zv55LufzP/v17mlXF25vAl+LN28PfKYWuhPU/8tE6/n1/v0bddc2tWpYZ7jtRnzZNKyX8wpFAgM+uY5DgEEEEAgowUIAGS0OPdD4AILaIrquKUr5es1G8xaVf2Hc9H8eeWGWlXlrmsbOM4UBnmkc8nJsmzbLhm7ZLnoFl46S6YzlDpg+F2TK8162OgZyyDX5RgEsoKAzog/8fkU0bRwbW4BAP29GDHjG1mxfVeKbul2ejfVv1x61L/CpI7rLLFeT2e3telgXAes1qyzppsP79lRqpUoZmapB46fKd9v3GqO1Qr7OsC1D8jtA04d/D8+eopsPXDIHK8DVb2ePrv+HltV93UAbxW50+P6tLlOpq1ca57dut72g4fl8c+nRDIfdDeDs+fOmd9/bda2gVb6vv5ZPAGA6ACLZkBcVaGssdTMCKtZdQo0JV/b/779Ud6dvzgSINCsiIQc2SPPZ70n+xIO7YMuK/hi6UqZumJ1ivf0WLvmojsf6LaIugWgbj+oTa9bMO9vOyHo/TteUVO6X3m55MyRXbYdPGzqJug5Gpx47dbOUq5IygyErPCd84wIIIAAApe+AAGAS/8d08OQCOgMmqYS6/Zd+o98p6b/4B/SvY3oP6JjaZpeO3zq17LGNpsYfX79imVlYNfWjnt+x3IvjkUgMwrYi+Xp82mq/N1NG6R6VHvl/+gfWpXx8yYkpJgtblmrqjzQ8hp59suZKQIHOht9e+MrZf66zTJ4/EwzM60z4JqmPmf1hhSz1JoFMPSmdpInZ4K8On2uTF5+fmCrlf37d2llUuatAIa9foFW+5/9y3pzrO5UsHjTNqlQpJBJodfAoX3WXAflj7ZtLqt375UnP58iur2hNcC2BxKs3QRiqZBv99WMgj5tm8nzk2abtHod0J86cz4IYH92exBFgxxd6+4LCjEAACAASURBVNWW+65vLP+Y861M/Olnc7z+ndS8RmWxX18H+Dc3qCOvTk8ZXNAgze8aX2mWQugA3748QgOoz3Ru6fpp2jMpYtk6MTN+6zwTAggggMClLUAA4NJ+v/QuJAJbDhySgeNmOKYHRxNotW39x73+I9+vaRzhq5/XyavT5/muh9VrNa1WSQboYCNHyvW5fvfh5whkdoHoGWqrYF7UMn0z0Hx6zDTZuO9Aqi5dW7WiDOzWWo6eTDIV87fsP2QGmsN6dJDLypQQ+yy6nqxZAbkTcsr+YyciM9zWgNtedE+P1awAXfuuM9bWYFnX0A/p3lY0OGc/XlPidbZfmz0AoP+tgQKtwK+Dfc1OsJ7TPqutVfG1Or42q9iffQCcL1eCmWG/PIZA46ode+TJMVPMUgANlFQtUVTG/7jKPIfWGXhxytfmfjo4v79Fk1Qp99bfPafPnY0Ua7TXIrAXO9RdDXQ7v5Xbd8sjbZvJwvWbTUDFapZP0ACA1od45LNJkYwLfRfsEpDZf6N5PgQQQCC8AgQAwvvu6fklIqAzZDobpymoQVvQgboO/odPnZsiBdfrHjoLp/+g1tRYGgKXkkB0kTpd+mKtkffqp2bkaDq5NmtgaV9OYE/H19R7LT4Xvdbeun6ObNlkyI3tzLZ8moI/YNz0yK4ETs/QrEZlM2utg3r7DL2Vtu8UALD/3WB/Th2Ua+bBqh275ZXp80yq+5UVypgAgw74ozMfYl0Dbw8AlC6YKKfOnpU8CQny0i0dTVbThwuXmi7q2n3NmND79/50gikMqIGOF3q0l7rlSqeY6bfXC7AP5jVbQvvWoGI5E7AcNmVOJAtC72EVeAwaALAHP6z3oAUIL9buBZfS7x19QQABBBBIfwECAOlvyhURyDCBIIMAp4ex/4PZ7WH9BiNu58WydViGQWXyG+l+8Tqr+uUPq0RnKnWwqWuOG1YqK39s1kgqFyuSyXuQ9R4vulaG9kC3nNNK+e0ur2Fm3qPbqMXnt8fTFjTYFV1kTwvbrdy+Rx7/fJKcPH1GLi9bSob1aG8G0dqmrVhjBti6zl6bziZrbQ39JvLlziUv/potoD/ToJ9W7NdBsHkmySZa6M+qI6Dr2TtcUdMsHbD2s7dv0ae1Bfp9Mc3U9NAWnR2kg/LHP58sJ06dTlV3QAsJDujayqz310wh3SHgyx9XRWokVCxaOLKMIMjXYQ8AWMdrEOGWBnVlyMSv5OvVG1JkS+jvSd9Rk8xMvi4Z0KwmnfHXvvQbO9X8ubUsQpdc6JaCWsjQava/A+1ZEForQYMJtUqXSJE1Yb+WvT9aQPCZL6bJqbPnzM4Cmk1gbRUZNNAaxIdjEEAAAQQQSC8BAgDpJcl1EMhgAf1H/WvTv0lVxCroY1iptE7HRxcRC3pNPS53zhwy9Kb2clWFMrGcFtpjl2zeLq9Nn2fWOjs1DQQ81r65mfWkpV1A161rrYzJy35xrZXhVs/CXuhNn0QHi1pNX2fH3Zo9rV/XozeuXN6ks89ds0G0UocGHV7v1dWs1ddmBRmsgXrd8qUiKe0adOjfuaXo8gNt6/bsk76jJpuMAc0u0PXvT42ZGqkjYK1/t6eoawE8HSxrcdAXJs+WDXt/W6pwY/3L5cGWv21dp7UHdFs7q6aIBiJqlCoutzeuZ5b76H9r8EqDHLoNoC4T0KUSVtOZdF1q4BRMifaat3azDJ34VSTbSD30OQvnzSNPjplqMg/sxQX/9+0P8t9vFpvLaNBRj9Ugij1IY63b1wBF388nyQ+bzwc6tNWvUFaeu7GteTa9dv9xM0Q3XezT9jrTN232DIhSBRNlxG1dIu9Jf66Bl/s+HCtHT56SysWLyBu9usqmfQcjSxk0eKP30LoFNAQQQAABBDKLAAGAzPImeI5MKaCDBV0bqmtRtRq2Vfn6QjxsrJX6dUbshclzAqfnRz+zVZDMmnm0fp7WwIJeJz22SLsQxpnpmk7bl7k9n327tczUh6z2LE5b47n1QQvKPdT6OlOx397GLFkh/5zzbYqq87ddXU96NKiTogCmDow1i2bEzG/MWn/9PdO19eN+WPnrDLEO/7OZTIKHWzeVznVry87Dvy3nsS8xeG3GN5GidlpHQNP6tWDdK9PnyvSVa02Kv9YW0KCbbhVozUD3bnOdue5H3y6VkQvOb6Wns/xNq1Y01f7PZwpo1sD5Ins1ShYzaesaJNC/7wZ+OUM27N1vjtF2R5OrzO+2DvytXUH+NXthpDho+zo1zWDavlWhXvP+G66RuuVKpdolRAMT89ZuMn+/btir2xv+VrzUqpegdQge+niCSe23igsePH5SnhozRQ6dOL8jQ9XiReSlnp1MpoJ9OZQGAJ7udINosGDkgiUmU8FqVnaE1zdsr4FwflvCq0zxR+3/9gOH5eFPx8uB4yeNTt8OzaXd5SmzLfi7MKv9DcHzIoAAAuEQIAAQjvdML+MQ0Nkf/QewrjXNyBZk7agW+tJ/6LpV5dd/oF5ZvoxJEdZ/ODs1t62qNKW1/7jpJj3ZqWmarabHLtu607UwoPWPdx2Y0FIL6EDEPigLYmRfzx3keI5JKRBrrQy3ZTI6sNd090+/XxYJAlh30oGzpuDr4PjAsRMpMgx0AKm/l5rarzPDtUsXN9tqatOf6blaAE+3vNP//kuLJiaooG3Ztp1mZt/6ndTigNqsgKRW7x/UtbWZzbYHC/Q+WmRQ/77QwX900+ySe5s1km/WbZYftmw3P7YKD1rPrxk9mk5vNf153lwJZrBtD4haWRP696X+/bEzKqNF+14kf95IEEAH8fbt/aKfzapTEF18UbMuTpw+Y861AhF6rvqpj7X8Qf9Mf679t7ZutL8nzRioUtx/aY19FwTrPlrkVIMXFmnry6rJtVUrmd0XdCtHDRpZhRitnRz4fUQAAQQQQCCzCBAAyCxvgufIVAJadVv3dLbPZGXkA/r9ozF6FtL+bPYK1Lo7gPZj39HjqR7fqVJ39H7j0SfZgxO6zZjuDuA0sIjeqzsj7bLCvWItrqh9su8LnxX6mJmeMd5aGZ3q1pI+bZqlygLQgd+MVWvlH7MXphpc+vW7TKEC8lSnG0TXyLsV8bO227N20/AKGEUHDH/ZuccEC+yFBHWgr4EHze6xmg5+n+ncSioVK2zW1ztlE2nmiWYn6Np+DQw6NR1kd7vqMvlTs6sjqf6HTyTJqzPmyfy1m1yXWdivpQGP8oULyp6jx8wg3v6taxaWfVmDdV6FooXNs89bszHFY+la/VqlSsjoJcsjfzfp9bVwogYt9Xpu2U9O/fP6drTv19esLL1bNzO1FDTjw96C1Frx+174OQIIIIAAAuktQAAgvUW53iUhEL3FVkZ3yisAEL3lVPSz6bpbXTOus+/24l9OfbDWCFs/s7b3sg8UrJ+ZfcQ7toisRd924LDZIkyfJ7rZ1+pmtF1mv1+8xRW1X/bq7Zm9n5nl+XTG3kqVj/WZ7BX6nc7VweSCdZtNlfo1u/dGZsR1lrxGyeJSo1QxM3jWQa0OQjUzRlPPC+bNbS6nM/46wzzrl/Xm3OKJ+aRX4yul25WXpUqX16wCTfd/f8ES2X3kmOTKkUNuqFVF7ru+SeR61jNqXYk3Zs43GUC6Pr5FzSoycv5iM5PvNGDXAMOC9Zvkn7O/NbUoNGCgA9u7mzYUXfuugcGZP6+T0YuXm63u9Fm0j42rVJDfNbnStUilFlrU9P5vN2yRHQePRGbnNUhZLH9eqVm6hFxdubw0qVLeLGl44vMpZumBLjPoUf+KSOBFs7GenzTb3FuDAxoguatpQ9Pdt79eJFNWrDH/X+tk6BaBGtx8e953pqimPue9za+W62tUlqGTZpndCh5oeY3ceNXlgT8HfU+6hGDGyrUmsKI+uqThz9c3NtsVatbB4PFfmX7amy6J0JoCZEIFpuZABBBAAIEMECAAkAHI3CLrCXz2/TL599fnq31ndLNX6Xa6t73IVfTP7XuKWz9z2qLK+pk9AKD/yH/mi+my9NdU4OhrR8+auc3M6XkEAJy/Gh3kPT1mqqn0H0+ztieL59ywnqOD5lemzU0x+x3Uwr6PfNBzrOM0+2bguBmRLCIdcOrAUwfgGdV0YK/FBnVXAR3EanuodVPpWu+yVFkNGfVMl+p9dKnVcxNmyaqdeyRvQk7RuhC3NLgiUAHES9WEfiGAAAIIZE4BAgCZ873wVBdZ4GJmANjX80Yz+K39d1onPnbpCvn7rIWOovZMA6+1/zp72bddc2lXp0bkOtH7ottvkJaB00V+9Rf09l7BGH3vT3ZsYVKaX58533FpRSypyxe0I1nk4joDrdvk6axydNP07L7trzd7xz89dqqs3b3PsVfRWTJBuu5UP8Tavz7I+elxjA7+Jy772fzuW2vtnZb9pMe9uAYCCCCAAAIIZB0BAgBZ513xpBkooDO1g8bPdF33eqEeRdev9uvU0lTqdmq6R/jwaXMdB4dWJXBNM7a3uWs2mr44NSsAoCn/uhd29Hpa6xx7RXL7dez7ZxMA8P4q1u3Zb1KctbJ4dCtdqIC8dHMHKavroI8ck96fTojs7W4/lgBA8N88HQC/MfMbGf/Tz44n/eHa+nLnNQ3MTHjQLJkgd7eWeBxJOhUp+pfRATH74F9/t63ig/qdvdGri9muj4YAAggggAAC4RQgABDO906vAwjoOledFV+4foscTTq/3VR002JXizdt800v1mJaDSqWlRzZndN/9R/k7S6vYQqDuWUI+6Xouw3SvQIA1uymfT9xp366FUNzCwCwBCClot9g9L4WjaVnw7rmJK+lFQQAAvzi/nqIV8Al+nclyO9IkDtr0dCnx04zwRtdx7961x5ZtWOP+NUSCHLtWI6xikzqObpGf+aqdWb9vO5HP7h7G7OGPV2bfuD6P3b9SFdWLoYAAggggMCFECAAcCFUuWZoBHQtt27Hp4M2r5Ye//DWgcSTY6ZE1vJG369zvdrSp811qR7j40U/yjvzvnd8PCsA4DUD6laT4MTp0yn2HLffgABASm6vAIvuba5bkmk1d21ergQAgv3VomPR12bMk0nLfnE8odfV9UxhOKt5LfkJugTAXi1ei9T9vkl9eWz0JJPR0ap2NXmq4w0Zsu7eCnzocqG7rq1vBv1Pjplq/t7Q4np3XlM/GKLbUefOyYmVK+Xg55/LgTFj5MRPP6U4MkeRIpK3bl0p0LKl+V/+hg0le2Ji2u55iZx97sQJ2f3667LzpZck7xVXSKW335Y8tWrF3rvkZDk8bZps7dtXzuzZIxVGjJAit96q+0nGfi3OQAABBBAInQABgNC9cjqcngJeM4f2+6RH8bbo/ajt13dL/9dj3Ab3ur/30JvaS/WSxcw6aV237NTcMgu8Zqr1msNv6Sia+hz25jf7H51doccPmfiV2ZotuhEACPY1ec3+O22n6BXICxIA0Hf277mLZNT3y+TyMiXl+R7tZeX23WabP03B18r/Ha6oGezh03CUfSlP02qVZECXVjL+p1WmDoD1+35VhTJx3yFp/XrZ+uijcvCLLwJfI1tCgiQ2aybF7r5bCnfvLjkKFQp87sU4MDkpSfZ//LFsHzBAkk+fTrfBdfKZM7JjyBDZMXhwpFvF//hHqfiPf0i23LH9PXlk5kxZ17OnnD1wwFwrT82aUn3SJMldrVqGkB1fvFi2Pv64nFy5Uqp8+KEUaN06Q+7LTRBAAAEE0keAAED6OHKVkAp4zZzbSby29QtCd+RkkvQdPdm1UJlu1TXiti6is8nR7bUZ38hEh3XQ1rpkHcj3GzvVbBHm1NxmL3Utu24DuGX/oVSnaS2DoTe1k7wJCUG6d0kfo1uxPTbq/ExwdHMalHkFVrS+w8BurdlWzOeL8QqWORm6BfKCDpqtd3zg2AnzfvQe1u+dLu957dbOUq7I+QyPC9mWbdspT42ZarYIHN6zo2jwbsC4GWaZUpqWIeiM84wZsvEPf5DTO3fG3YXsefJI0TvukJK9e0veOnUu+Iz1uWPH5MBnn8nuv/9ddNCqmQnlhw+Xgu3aOd7baZCet149qT5unOSqXDnufuuJxxYulDWdOklCiRJS8qGHZMfzz0uuChWk+oQJkrN48cDXPrN/v2y4/XY5MmuWlH32WTn6zTdyaNIkqTl7thRo0SLwdeI98MSKFbK+Rw85uXq1uUTBtm2l6mefSY7CheO9JOchgAACCGSwAAGADAbndpeWwLDJc2TGqrWendIK+oO6tRadkYu3/bBlh+cg3W1g6DWbbBUE0y0PdX9vt+Y2e6nbXj38yQTHgW16ZDzEa5XZzvPattFpUOYV7HFb5pHZ+nwxn2f/sePyyGeTzJp3p/bXltfITfXrpPjRlOWr5eVpc1MdXihvHrM8o0rxIp5dss633ufJM2cjuw847cxxoXysgKS15Gj9ngORZUPRyx5ieYYjc+bIuptuisw4x3Ku27EFWrWSMv37S4Hrr78gtQN0oLrpj3+UY4tSbueaULas1Jg8WXRgH90OT50q63v2lHMnT5rB9aktW2TPv/6V5sG1ZhVsefhh2fPWW1Lx73836fpru3Qxt481AHBg1CjZcMcdUqhrV6kycqTseO452fnii2l+xiDv9Nzx47LpT3+SQ+PHS9nBg2Xf+++LBiTUM89llwW5BMcggAACCGQCAQIAmeAl8AhZU0DTbQd9OVMWrN/s2YH0qAD+rznfeg7SnQY1+lC67lfX/65y2HdeZ+mf6thC+o+b4ZpZ4DUA8kqbTmvGQ9b8IlI/tV/hRqcB/Ya9B0zGgK7hjm4ZlUqelf3191F/L/X3M7q5fc9uWTJBl7JYA+/LypSUF3q0lzFLlsv7C5aaTA0rIyAjTK2inBoQ1G0Hn580W7S+gdOyh6DPY80465rzC9E0EFBu2DDJ36hRumUEWLPUSRs2SMm//U0KdesmBz75xAzmtVV+/30pduedKbpz9tAh2Xj33WZ5g5Wav++jj2TTPfekeXCdtG6drO3USc4lJZnBco6CBU0AIFelSlL5gw8kR4ECgWg1kLD5gQdk73//K5XeeUeK/eEPsvWRR2T/p59KjSlTJF/9NNZ38HmKw1OmyNpu3UzwQZcu6L01A4EAQKDXx0EIIIBAphEgAJBpXgUPktUEvAbX9r6kdestr5RwvU/+3LlkWI8OclmZEqkIvWbpdfDZoU5Nz8KCXmvOZ/2yXoZOnJXqnm5FA7Pa+02P5/Uq3KiZIf07t5Tra1ZJcStd+z9k4qxUWz2yh7v/G9GMlxcmzxatgu/UnL5nr98vfTf9O7fyra1mBQD0nSbmziVaEDA5OVkaVS4vg7q2ltwJ6Vx134XCCgDotn/694Jmk2jrWq+2PNT6Ot9+OF12/yefmJTzC90K33ijlH/lFcldtWqabnXu6FHZcNddJkVeB6lFb7vNBBY0i2H1DTeYa+ssfIkHHkhxH/35mrZtzZ/VmD7dpNPvffttU/Og+pQpcnzRItk+eLDkLFZMqnzwgeS/5prAz6kDdg0kaA0EHfCfWLZM1nboIKWeeELKPP104MDHyVWrZE3HjqLFBHXArwEEzVjQVnXUKMlZtGjgZ4r1QF0eoQP+3f/v/5ngQ5GePWXjnXfKqW3bpMbEiZKzZMlYL8nxCCCAAAIXSYAAwEWC57ZZX2Dv0WPy0McTRAfZXi2t6+H9qv97re31Wjqgs8l7jh6TkfOXuD6+V8q5W1ZCRq55zuxfkdda9Fhno9O0hjuzQ6XT83nVW9BbxJpx4ZZZE/24usb+mS+my+mzv9XR0K0/n7+pndQsFXx9d1oZpq1YI8OnzU0RPNLdJYbd3EHKFAo2y2x/BmswfXDMmLQ+WqDztUaALgso2aePZM+bN9A50QdpxoIuVyh+992m8KAV9bAHAHQAq7P8VtPB7bYnnpBdr74q+a+91qz5190MzAz33LlS4bXXZMPdd8upTZvMKeVfeklK9e0b6PmST52SzQ8+aIIJZZ55RsoMHGjutffdd6XGpEkxBRIOjB5tBvyJ110n1b780gQldEZe0/FLP/FE4EBCoAePOuj0tm0ma0GzGTRAou9HgxGFOneWim++Kdly5YrnspyDAAIIIHARBAgAXAR0bnlpCPgNzK1e3lCrqjzTuWXcnR67dIWp4u3WvGYp3bYA1NnBwd3byv++/cEUCHNrmkbcslbqGTm2qvN/nX6ZG06z0V7r11n/72/ulj2hZ7plXLjVaAi6/l+vrZkHWgvk318vMks3apcuIY+2ay6VimVsYbQzZ8+J1vT45Lsf5fTZc9K4Snl5qFVTKZaYzx/P4Qhrxtka+MZ1kThOSmze3Ay68zVsGMfZYtbwZ9cBafbskfO9AgC6ld7a7t3l2IIFUuqxx8wA//jSpbK2a1cp2quXCUpsfeIJ2ffuu6LPppkFQbfvO7N7t6zp3FmOf/+9maXX4odm4Nyhg1R4/fXgOwAkJ5vK+7teflmK/+lP5hk3//WvcuLHH6XauHEXfAcAK0Mi75VXSvXx42XvO+/IrhdflGpjx7ILQFxfKSchgAACF0+AAMDFs+fOWVzAa+9we9fSsve2X0qz3sdtltKrRoGubX6iQwt55otpsuuwcwaD1wBo24HDZgcAHbBGt1saXiH3t2iSxd9u2h/fL0DkNKB3W78etBp92p86617B73fF6Xv2qtHAjgsi1ozzxfgqNBug7HPPSckHHww+SPZ4UCsNXw+pOWNGikGrDvbXdOggOljX+gD5GjQwBQTPHjwoVceMOb9jQZxN6xGs1bT9pCSTWbDvvffM8gQdtOepXTvwVXVHg4333CMHPv3UbE2oxQy1ZkHFf/7T1AK40G3366/Llt69pchtt0nJBx6Q9bffbpYBlH/5ZcmWM2OWuFzoPnJ9BBBAICwCBADC8qbpZ7oLuM2uR98oyD7ibg/ntdWenuM1MNRt53p/OsFxgK+Dz+t0n/Bf9yl3ur9XATS3mVbW//8m6Ze5EV3QTwejA8fPlO83bk31OrxqMaT7h51FL+j3u+L0PX+7YYs8++XMFKn72n39jp/o2MIx+yWL8sT12NagL66T0+kkXTevM+464E1L296/v6mYr2vVowvm2QMdWpTw2Pz5ki1vXqk2alSaZ7ePzJwpq9u0kTw1a5rieXv++U+TMm9fnhCkX/ZMAl1+cGjcOLN8QOsZZE9MDHKJuI+xL2PI36SJaMFEzYCo9O9/s/Y/blVORAABBC6eAAGAi2fPnbO4gFvlcHu3vAr0Ben+6l175YnPp0SKeUWfU6JAfnm9VxcpWSD1PwAXbdjqOMC3UqF1vfQ78753fQyvpQVufS9VMFFG3NZF9LnC3Px2iHAq6Ld083bpP266nDx9JgWdvq++7ZpLuzo1wkzq23e/rTKjv2dNlx884StTJT+66br9l27paAr6hblte/JJs8Vc0KYz2jprfnrnzqCnBDrOVMsfOfL8loHZsgU6xxx07pycOXhQdPu6rY89ZmbPteJ+0TvvlJzFf6vNoOv8dVbeajrjX+k//xEd7Or9dPCthQV1SYSmv+etWzdy7Oldu2TnsGGyb+RIc7wZFBcrJtnznV92Yc880P8uM2CAFLnlFtk+YIDozgq63aAuO7D6lbR+vWzv18/sRpCzRAkzw64z7Sd//tksHbCWY2iRwor/+pdokcbdb7xh6gKokb0QoNOzJZQqFVmvf2bvXrOMwFTynzLFZDroM23V+gbnzknljz6S3SNGmKwFt5YtIUGqT5okBdu0MYeo48a77pJcFSuaOgUXsjBh8A+BIxFAAAEE7AIEAPgeEIhDwG+AZ11SB+Zv3N5FiifGNyB225/cur5XgUGvQbrubf6PWQs9tzB028rPa6a1Ve1q8lTHG2L6N3oc/Jn+FL/Z6OidIZj9T/sr9cu4iP6emf33Nw8aACj6+9+b9ezWYE8H3Md/+MEMHHV2/eyBA/438zlClwSUHzFCit9zT+CU813Dh5t180GbZhnoloQ6QLcXITw0cWJk2z77lncaONiglfB/LQ5o3adg27ZS9bPPJEfhwmI31FT9Irfeagbd1jlFf/c7qfT22yZgoNkC63r2TOGV57LLpPrEiXJq8+bILgaaTaBZEVqR/+C4cea2GiQJ8mxWAUF9V1bmg7nH+PFy9OuvZdN990ny6dPmmjqA13X+GiBwa/os1nIG+5aRpR55RMq9+GLgdxX0HXEcAggggEDaBQgApN2QK4RQQLfX6jt6sqzdvc+z92lN3fbLMmhzWXV5smOLVM/gN0j/S4sm8sioibJl/yHH59dZ50HdWkvTapVS/dwvsyB6W7sQfh7iNxsdHbiZvnKtvDJtbqq96xNy5JBnu7WWJlUqhJExcJ/9AnLR37Nu0/f0mKmycsfuVPfI6K37AnfyIhy48/nnZVu/fp53dkqpt5+gW9bpLgKaSaDb36W1lXzoISk3dGigtPc9b70lW/72t8iAVu+dULq0FGzXTnJVriwJJUua4nm733xTdJCvM/jVJ0xIkR2g51jLB/I1ahTZ8k5n5Nd17y4nV682g2+twq8DaJ2Rtwb1Whnf2jpPB97lX3tNtvbpk2JAbRUdPLV1q7me1iPQY0v27i17/vEPM6Nec/Zs0R0ZtAq/ZjBU+fhjc42dL7wQ4XR7Nu1v6SefNPZauM/aijBHYmKkqKCu6y/Vu7es79UrEpjQ+2i1/zyXXy5Jv/xifqY7AFR44w0patsWUgMXVraDGuoODBpAqPbFF+ZeNAQQQACBzCdAACDzvROeKAsIeBXBsz9+0H3EnbqcdOaMDBg3w7NKv1sBQLdicrq2eWC31lK6YAF5bNQkU7HcqbkVANRCa6/NmCeTlv2S6rTyRQrJq7d2Et0GMOzNbzbaHrjZfvCwPP75FNl56EgqtrTs3x6md+CXcVEgT2558eYOZks+/YY/WLhE3l+wNBWRbt2nx1UrceH2U89K72XfBx/IxgAF5qKL6jn1Ubfa0xnu7QMHyrFv3Y5seQAAIABJREFUv00Tgw4sY1l/bl/jr0X+it15Z+T+mq2w6U9/kv3/+59jAMBefE9n8Cu+9ZaZ1ba2DdTBvwYNcletGrmOBgM0k8B+7dKPP262Ftz50ktSftgwE3TQQbn2Q6v6W0sFNAtBZ+P1eutvvVU0MKAZABoI2HTPPeYZSz/1lGz8v/+TEn/+s2gavw7sdRBf+Z13TMHEVM9Wvbpsvu8+2ff++1Lyb3+T8q++KhqY2XjnnSaDQGfrtZ+Hpkwx1z/w2Weiqf0FWrY0NQZ0QG8tP4jeQtGC1LoAWpRQly5oM1YZUJ8gTR8SJyOAAAIhFSAAENIXT7fTJqAzh09+PkV0qzev9vtr6svdTRvEdTOtsP/QJxMcB4Z6QbeCe0EG6T/v3CMDv5yZYr9w+0O67TnvtU1dp7q1pE+bZqFP/1fHYZPnmG3h3JqVjq4z0VqI8aetqddM1yhZzOzfrsEYmreAX60M+5KLr35eJ8Onzk1V+E+zBB5p20w6XlET7l8FdKC+pm1bOXskdXDKjlTy4YcDV4PXQMDhqVNNRfmkte6/I34vwax5/+ADyV2lit+hkRl8a1bbrO3/tfkFAHSArTPvaqGZB6WfflqSNmyQtZ07m5oAulNBmaefFt1K0Nruzxok269dsH17Ob1jh5k9L3zjjeaaOqOuwZPEFi0imQLW8gHNHtC6ArqWvlCnTrL33XdNAEDT9TU4oIPyyu++K9ueesoM7K1MgqSNG72f7deAg71fxf/4Rzk8fbqUf+UVU9Rv9Q03RHw0YJK/USPvAEByslnuocsHtI6A7nygz1d20CDjxS4Bvp8oByCAAAIZKkAAIEO5udmlIjDrl/UydOJvRaPc+tWvc8u4K4n7bSPnNkuvxf10dl93AYhuva6uJ/c2v1o+WLhURs5f4vo6GlYqJ4O7t5HcUds7TVuxRoZPm5sqcJAnIae80KO91C1X+lJ5xXH341jSKXlyzFRZ5ZBebl1Ud4bQbeZemT5XNP0/uhXMk1uG3NhWdAkJzV/A7/fRWoqzYe9+6f/FdDl8MinVRdteXl0ebdtccub4be94/ztf2kfooHZt9+5ybMECz47qzHasFfN1xll3GdgxZIicO+mcieSnq4PNKv/7n+StV8/1UA1eWDPd+a66yszWJ5QrFzneXuFelwNoQTtd1261E8uXyy/XX2/W5VcdNcrUBzgye7asbtlSsuXIYdLzE5s1M6n71laC+mdapE8HwjqLf3LlSnM5fV5dL6+BgNWtWpnBvd4vV/ny5hkPjBkjhbt1Myn+Vlq99RzbBw+WHQMHmv/U2fkqH31kdihY162bWQ5gZTYc/uorWdO6tfuz/boF4olVq8xAXwscatZB/saNpfJ775naDVYAwHpeyZ49ElSwMhbs4Pvff182/eUv5hpVPvxQdg4fbt6tfhc1Jk0yuxXQEEAAAQQyjwABgMzzLniSLCTw3vwl8uHC1CnE9i44VXqPpYtz12yUQeNnup7iNks/avEyeWvOolTn6aByeM+OUq1EMXlu4iyZ/ct612s77VHvtWd6/Qpl5bkb20ruBPaD3n3kqDz8yQTHAIyC684Qz9/Uzizt+GDhD6mCKRp0eax987gDR7F8Y5fKsX6/jzfUqip3NW0gz4ydJhogi271K5YVDcqEvep/tIvO1lvp5H7fis7Ia+G7WLfr06r3Wx99NJI67nef6J/rYN3MUttm9e3H2Gfr7QX37MfYtzu0r13X/u/Qgfdzz4muHbEG9lolf9fLL0uOggWl9sKFZlZe1+trcT9dEqDX0KCJrv+XHDlMer02qzCezthb6fwakMiWPbusuuYaSVqzxlxLswIijsnJcmzhQrO2Xqv6a9P1/tXHjTPb8Vmp+ebZrr9eNt5zj+x7911TgLD2/Pkpni1Sr+HKK2XH88+bnQjMmhgRE3Qo2qtXZMcDzc7QDAMNbujODhrI0CwBzRbQAoS61EDboWnTZP2NN8o5XfevAYyuXU1mhPVcZZ55RsoOGRLra+V4BBBAAIELKEAA4ALiculLU0D/vTRk4lfy9eoNnh302qIviIzfLL3TDgCaUv746MmiKdHRrVmNyvJM55Zy6sxZeWrMVFmx/fw/Jp2a0w4Ay7btNOexTZ332/NbHqKZGw0qlpXZqzekGvxr0b++7ZuL7qZACyYQ5PexabWKsn7vAcflNPp7NLh7Wwb/LtxH58+XtR06+C4D0NPjXfetA+39H35o0tnj2UJQB91VPvhAEps3T9ULrTuw+tct6qwU/uiDTvz0kxmwnt6+3cz+lx061Gzlp2vh9/znP5I9d24ziC9x//2Sr2FD2frEE3J2/35zmXLPPy95atUyz64FAXWQrYX39Jq6c4EW0Tu+ZImZtdeiepoZYBUV1OfWwfHhyZNl/8cfRx5LawIUveMOkbNnResw7P/oI0k+d878tzatAaB90Zl/zSQw6fZDhph76KBesxrMcU88Ye6vf6a7DujPyw8fLqd37za1CLLnymXqFDhlRqQwSk4+HzB45hlzjVJ9+0qhjh3NUogtDz9ssiM0uJH3iitk8wMPmOBAclKSyeyoMGKE6BIRGgIIIIBA5hEgAJB53gVPkkUEgqR4a1eqlywmw2/pKFqALJ7mN0uvs5o6oLc3v+J/mna+9+gxeejjCaIz1W5NZ0Ob16gc+XGQugJZrfif9mnHocOyZvc+OXHqtOTInk3yJCSIDgjTsu7eLx3dzVxn/nUNug7+Y9nqPJ5v61I6J+jvo1Ofr6pQRgZ0aS0F88b3O3opObr1RavPb7jrLlPJP0jTbfp00Jc9MTHI4SmO0RnwTfffL0e++irmc3XQrennmhZvb1ZxPfsAPNXFk5PNjL7ueGBtgWcdo/vbazBg/6efRk6zD/KtP9T6AvZaCZoOr8X2NDNACwzaB9lOxRW1NsCpbdvMTgLRTVPpdenB3rffNj/SrIFCWoNg9WpZ26mTqSVgNQ1GqP3xxYsjf6bZGTlLlEiRZZGvwfnaNBqc0IBDxTffFK074Nb0HrpLgS5rsDd1Ldmnj5Tp18/suKDZDZFnsW0RGPML5QQEEEAAgQsmQADggtFy4UtVwC/F2+q3Dra14r4W64u1aXFBv1l6TWm+85r6kUvrVmgaNJi3ZmOq22n185du6WhmOf1qC2iK+rAeHeSyMiUi1wlSVyD6pjrAXrljl3ywYKlo0UHNTtBWPDGfPNS6qeMWg9HX0HX0Wqtg2bZdorsiaKG2CkUKma0PtU/xtk37DsqwybPN4D+6Ba0E/+36LfLmrAWyw6F6f7zP5Xee2mlw5rIyJSOHnktOliWbtsmn3y2TNbv3RpxLFUw0ASL7sU7XP3P2nGjg6MsfVkXO10yE6iWLyh+vayRXVSibpoCEXl/fvxZFXLJ5u1kacfrsWcmeLZtoVooGPYKk3uv388/ZC+Wrn9enKuDn5xbvz/UZO1xRUx5q1dSzNoB+65v3H5TJy3+R7zdtk71HjkXeg16jeGJ+qVO2pHS58jKpW66U6Xu8ze196y4cT3e6wff3wv6+NVtFf6/Uv2WtqqY+iP7+R7cDo0bJhjvuSDU4duuDzhBrAbjsefPG3E2tTq91AXRAHj0Y97uYUxDgyJw5sqFXLzNg9gpMaBaC7hag99XBs2YCFL//flNpXyvx68z20blzzRr9ci+9ZGa9tz7+uBybP1+K33efmZ3Xyv46IC7xwANSdvBgs45/e79+suftt6XC669Lsd//XvSXSdfd68z5gc8/N0UMdUZfAwBnjx41a+d1oK+ZEPqzIr16mWfQwf76W26RIrffLhVeecUM8vWZ97z5pmh9AG3F7rrLbPl3eutW82zW82pxP30Xmx98UA6NH2+eV4/b/8EHxrrSu+9KkZtv9uM1WQQ7hg41ThoY0uUBOvAv0KqV6dex776TzX/5i/HTPyv/0ksmY4KGAAIIIJC5BAgAZK73wdNkAQG/AbTVhVsaXiH3t/it2nQsXfPbAUCv9Vi75mZwYjWvFH17dfP56zZ57gCgM/mv3dpZyhUpGLn2f+Z+J59891OqLhRLzCcv9+xkBuX2pgOijxf9KO/NXyw6YIluTssXoo9xq9auxznVKAjq+8vOPSa44lQITq+RO2cOGXpTe9HZYbe2bs9+eeLzKaLbz2V0s28hqIO512Z8I9NWrnHc0SE6SGR/Vn0vWoBQ3+0Bl36kZUmCzsyPXLBEpixf7blbxn0tGkvPhnU9GfUTemPmNzL+p58zmttk8FhbCEbfXA21Vse73yyWrQcOBXq2kgUS5d7mjaRlrdgzPdLyvtXwm3UbTX0Qt6CV23KI6C3egnQ0LUEAXZd+aMIE2fTnP8e8JMBrOUCQ5471GE113zlsmBkYa8BCZ/1L9e5tBsQ0BBBAAAEEMqMAAYDM+FZ4pkwt4Fecz3r4v7a8Rm6qXyeuvmzYe8BU8j90wrk6ts6ED+rWOjKLrrP/L0+d67j1XMWihc0gvWj+87NxfnvU27dM0+N3Hj5q6grofvXRzW2fer8giVWVXQslOrX9x06Y/uusqlOLNwDglSVh3UdnUl+9Vb3yub47P8O4XnrAk66rXslkAegs8pglK+Sfc7513c7RLQBw+ESSvDR1jixcv8X3rvbsEd+DRUzAZ/Ti5SZzQ2eX/ZrWQ9Cih0dOJolmZmjQoXbpEmbW3BpDaaClz2cTZcv+YINsv3vG8nO3HS709+H5SbNNdkOsTX9/dca9d5vrxO13wOma8b5vzSgaMeMb0eUpyQ4BOete+lx92zWXdnVqpLq9rqXXQnR+WwLaTyz50ENmrXo8ywH0OppuvumPf5Rji1IXNfUy19n7qmPGmKr7F7LpLLguG9j9xhuR22gBv+hlCBfyGbg2AggggAACsQoQAIhVjONDL+BXnE+BNO1fC4s1rlI+Li+/QnLRafrr9uyTvqMmO85qR8+w+lVMjx6cB9lVwN5Jr3oB1nHX16wi/Tu3cp0k0wKLQybOch2sOBUpDALt5WSdb22V6HW9f8351gxyL0azMgB0wNx39GRZ67CMQZ8rOkhkPeuWA4dk4LgZrsGV6D65bTfp1Pd9R4/L0Emz5KetO9NMY6/Mv+3AYRMA0MyYjG5OGQCLNmw1S0jcskiCPmOLmlXk0XbNAwUB4n3f+k50NxH9OyVIcwuuabr51sceMynqsbRi//d/JvVeK+bH07Qwn6bfHxw3LqbTL3QQQAf/W3r3NmvedcCva+m1DkD0NoIxPTQHI4AAAgggkAECBAAyAJlbXFoCfsX5tLexDJqcdPyyDOzXj2X2X+/l9/wNK5WTwd3biBali2f2Xwdpj3w2yTMl2m8Ar2ntE13Svd0GtkG+MrelDNa5Qdf/D5s8xzHbIsgzpOUY+wztD1t2SL+xUyXpzPnK4NHNaSmHpn4/+fkUx63w3J7LqSaE07GatdJ/3HTHSvvx9Nn+nnVXC11yoYPgjG7RGRA6i67ZNkGyG4I8a/s6NaVP2+t8a4X4vW+nv3NiHfzr8zoVF7X6oYNx3Q5Oq8/H0gp37262jot1i0DrHmcPHzZr6XWNfSxNK+7r9nYJZdyX88RyPetYsz3gkCFmi8AyAwaIFtRbd+ONov2s/MEHJhBAQwABBBBAILMKEADIrG+G58qUAkGK8+mDR6fRx9oZvxRzXUf8xu1dTJq0W7q9DqD+0qKJ9GjwWxqsDloGjJth9qB3a/YBgFu2g9dAWWdHB4ybLhqYcGp+a+z9ZjrjDa54FTK0nrNT3VrSp00z3+W7Wt/gnXnfx/pa03x828ury6Ntm5uCdH7BjOhMDi1eqe/eLWPA7eGCeGuxxv7jZqR7TQRrN4ogNTHSjOtwgYJ5csuQG9uKWmrTrTP7fzE9zTP/9lvpkoenOrYQzYrxan7vW4s9DuvRPlLET4sm6u9hrNkYXgEAfT6zFKBnT1MEL5amVfEr/fe/caflR6+1D3rvgu3aSeX33kvXIMCxhQtlTadOZs/7Cm++KTtfeMH8z22bwaDPynEIIIAAAghkhAABgIxQ5h6XjECQLfS0s0GK3Hmh+C0zsAIMBfPkkcETvhIt7BfdapQsJsNu7pBiS7sgAQwrxVxTxXUdvs4iRreejerKn5s3dhwoe83e63W0Ov2I27pIiQL5HQn86gdUKFrIFCnUIEQszW0pg3UNXbahuzbo7g1+LaOLAOo68duurie3NLhCcifklBOnT0u/sdM8B3f2IpRaPO6lqV+LFlaMtfkFs+LJKgjyDPYMgIwuAqj31pn/R9s2k6oliprH1QDK46OnBC72F6SP1jFOv6v284O8b3vqvgbfXpv+jUxdsTqWxzDHehWO1J/r7PdO3RN+4MCYr60F+iqPHCkFrr8+riJ5eu/dI0bItqefjmmHgGJ/+INU/Pvf465FYO+oBiJ0ScKhKVOkxuTJklC+vKzv2VOOf/edVJ8yRRKbNo3ZhRMQQAABBBDISAECABmpzb2yvIDf4NTqoN8smh+EX4q5Nburlf+f/XJmqm3R3Ip5BZlJ1QHA75vUd626rgN3LSpYrnDqNb1B9mT32x7RL/vB73wnWy2mqKnvTtv+Wcc7pcx7vScNBk1bsVa2HPitUOHuI8fkxy07PF/vlRXKSEmX4If9xBzZs5tBaN1ypaVSscIpto7zWxMfPXj+6NulMnLBUs8CcG4P7RXMimWWWZ+peomi0qvxlaKF/zTApO9Eg1JOLXrpgRYX/H7jNvlm3SY59WtxwbPnks3Wgl67MWigSO+XI7t/VXb9BuqVKy11ypVKsTVhLAEI7ae+Xy1kqOvuddtDv+ZVfE/P9Xvfeky/zi1NYUFtXjto+D2L/Tpux+r6981//WuKPd/9rmv9PHuePFJ+xAgpfs89ki1nzqCnRY7TIMDef//brL+PZZtATdUv079/XPe0P2TShg2ytnNnyVuvnlR+5x05NGmS2SKxQMuWZrlBzqLnA0Y0BBBAAAEEMqsAAYDM+mZ4rkwp4LeFnvXQfrNofp3zW6evAYD+XVrKkAmzTFpydNNB5pDubVMVFwuSwaDP3qhSeXlyzBTRAb296UDl/5o2lN81udKxC367F+hJXuv/gyxR+P019eXupg38CFP8fNqKNTJ82lzPAbB9WUVMF7cd7Fe7QWfyNSvj8jIl472FOc9vmYU9mKHfx9Njp6V6l0EfwL7toP2cWAbFGjTS2fSGlcpHskZ0e8CXp811fYwg7yNIRotfwckgDkGKR+p1qhQvIk91vMFkDQR5Nvu97bU3op/J733bl2no7gSPfz4lrloMQes96POd3rFDNtx+uxyZMycIYapjSj74oJQdOjS+4oDnzsned981e84HDQJkS0iQSm+9JcXuvjuu7AOrAydXrZI1HTtKQunSUvLhh2XHs8+KBgWqfPSRFOnZMy4LTkIAAQQQQCAjBQgAZKQ298ryAkHXfltrl+PtcJAAwNWVyznO6uq2ZTr41yrq0S1IAECr4K/ds1++37g11fl+qcpaIG3oxFmu3fZb/+830xlPAcCgAzFd7z28Z0epVqJYvK/N7AmvFdfdWiwDLK+H8NvJwVoPrl5amM8vK8HrXm7bWS7dvN1c++Rp763+qpcsZopK6oDe3vyWivhtFanXCvJu05qNE2RXC30WzdQY1K2NFMyb23QzSDaM3cOr1oLf+1bj4bd0lLy5Ely3Aw3yURdPzCdDbmwnVYoVMXUm/Jpu07e+Rw85uTr2pQZ67QKtWkml//xHclfxrn/g+BxxBAFyFCki1UaNStM2fVoIcW337nL8+99qgKTnEgM/c36OAAIIIIBAWgUIAKRVkPNDJeCXmq8YaZ3lDbLet2j+vKLpz5raHt28qooHqaZevkghM3sYXcQvSLEyv0GdzgS/3qtLqsGg1Qe/WeFY0/T1ugvWb5ZBX850LUpo9/OqbRDkQ/er3ZAeAQAdkA6Z+JXoVoluzVoPPnn5anl1+jzHzIfE3LnM6ZrG79bctrMMMvDWa+oyEc14KFMoZVX0IN+4W+aB/VmDBLTSGgAIUjzSqShmUCOrPyZY07llqmKAQd63leXww5ZgQRm/b1l/17teWVvuua6RqTnh1eItCmhdU+sC6My8Fuvzrb4Z9SDxLAdIj+0Bj86bZ+oAJK1ZI8Xvu88sLchZLP7Aod/74OcIIIAAAgikpwABgPTU5FqXtECQ9HQFiGeQaoeLdeBgP7dYYj6zPr9CkUKO7yJoDQOnk5tWqyQDurRynRkMMqiLrlRuv08QX6/znZ456fQZeeaL6bJ0y/ZA32Z01fdAJ9kOyogAQJCZ5cfaNZfGVSqYIo6b9/9Wo8B6VB1c92lznazbu99zHb7brLRmerw4eY5nUMXLUgvqPfzJBM/18X5bRWpfMiIAEGT5iGbN3Nv86hSfS5Dfh+jvy2np0K5DR+SpsdMc36N1vlr1qF9HBo6f6Zi5o0tOdG2/1ktwCwg5fetd69WWh1pf5z0uT06Wfe+9J5vuuy9wOn70vTQ9v+xzz0mphx+WbLnPZ1AEbfEUBrxQ2wMGfWaOQwABBBBA4GIKEAC4mPrcO0sJaKGxPp9NlC37D3k+d7xV6q2LxhsAcNr2L/pB4w0AeG37Z90jSIFBr9nYIOusg8wK2/scy+y/dZ4WvRvcvW2KInBBP9SMCAD4DZ6tZRZrdu+Vt+YsSvXo9v75fQ9O6/A1qPLkmKmiBSjdml+tCL897d0yD6Lvd6EDADr7/sLk2Z67J3gtHfHLiInuT+mCiVK3fGnZtO+gHDh+Qg4eP5mqwGeqwXO2bDKoW2sxy2McMl3s79vPPfragYOZcaTjO307hTp3NtX6NSsglqZBgB1DhsiOwYMDn1bivvukwuuvxxxwCHwDDkQAAQQQQCCTChAAyKQvhsfKfAJ+69PtA8ihN7WTvAkJcXUi3gCAW+E/+0P4DficHthvMGedE+TaXrO6fvuc633c1qM7PXess//2a7S9vLo82rZ5oHXQ9vMyIgDg56yDNi0QqdvARc/+R6fk+xW1dBoATlu5RoZP/Vp0cOzWKhYtbDJRdKmKU/OrpRF04HmhAwBHTiZJ39GTZe3ufa599cpKiScAFetfGgXy5Da1B/636MdUs//RWRh+NSqi7+1Xs8N+vLU94I7nnos7E0Cvp8X1Kv7zn1K4WzeR7P51CKxn0J0JtvXrJ7vfeCMQYXoVBQx0Mw5CAAEEEEAgEwkQAMhEL4NHydwCuqWX17Zl1tOndc1xPAGAoKnrfoNHpzcQdEbcbzDpVcBP16E/PnqyaI0CtxbLYESvESRN3e1eOgP9aLvmooGAWFpGBAD8BnGagdKhTk35z7zvU6z9d+qT35aL+s7uaHKV/L7JVXLs1CkZvXi5fPb9Mjl77pwny30tGkvPhnUdjwmypj3oUo8LHQAIEvTz+n0P8l3H8n05HatZGvc2b2RS++0FGZ0Cd37vO/r6sdasiGcm3qlPOjgv8cADUnbw4Jh2CYh1e8L0KAqY1vfH+QgggAACCGS0AAGAjBbnfllWwK/CvdWxtG4BqMX3NJVXZw+DNP2H/l3X1pc7mtT3raEVZEBjv2fQwIKe4ze40JnKF2/uYPa2j25BBut+BQTt19x/7ITr+vcgpnqM9v2FHu2lVukSQU+RjAgA+BVK1F0MdM/76GBKo8rlZVDX1imKuvk9b+CO2w70m70PMqsedOu+Cx0ACBIw8/t9D/Jtx+NsnaPr+/V3Y05UUUinHTtifd/xLGdKr0wA7V/+xo2lwptvSv5GjQIXCIx1e0LqAaTl6+NcBBBAAIGsKEAAICu+NZ75oggE/cezFttqWatqmp7RbxtA+8WDztDrOUEGTNa1Ywks6Dl+Pm77ugdN1dd+Blla4bc/vQYgdJeDwyeTfN9RLLZ6Mb/BeTzbGEY/pJ+zBi60oGLSmbORU922hvS7li+QwwHXVq0oA7u1Fs04cGob9h4wwRmnHSys439/TX25u2kD39sHCSYE/W6cbuaXbaHn+AUAzpw9J69MnyvTV6717U88B5QqmCgnTp1O8T2r/RMdW6T6eyjW9+3XN7fnjacwn9u1sufJY6rsl+zTR7LndV5SEn1urNsTFrv7blN7IHu+fPG8As5BAAEEEEAgSwkQAMhSr4uHvZgCQQblsaapu/UnaPGwWGepgxYy1OcKUlPA/vx+WyS67ev+7YYt8uyXM32LnQUtAPj5kuXyrzmLHLe+s3ZJWLNrrwyfOtf3nkHrH6iDBh40Pf7tuakL79md0hoginUQp/d228EhyAA31t85v+r9fktF9H4Du7aW5jUq+9565fbdMvDLGaZgnlsLupwg3gBAkGfVZT2vTJubapbet4NxHlC/Qll57sa2qbbw86u9YL+dXx0Hv0eLZ4s+r2smNm9uagPkrVPH79bm57FsT3gh6wGcO3ZMDn7xhZxcvdo8V76rrpLEFi0kZ9GigfrBQQgggAACCKS3AAGA9BblepekQNAtvdy2TYsVJcggL0jV/+j76kDk8dFT5Oeduz0fKUjV/+gL+AVInGaGdfbfbeuy6OsHKQD449ad8sToya7b01kzmjpY/+jbpTJywVLHQIH93kEsYrle0Nlttxfk5xx9nu7p/my31tKkSoVUlwyyx30s326Q6v3vzV8iHy5c6nrZfLkSZNjNHURT273aiu27zBaPmgXg1WJZOhJ9nSABkqCz5JoJ8MZX82XSsl9iIY35WLfZf73Qog1bZcC46Z7bN+pxXt9MTA907pzsGzlSNj/wgJw7eTKmU50OjikbIMbtCXXngeoTJkjeK65I83NaF0hOSpItDz8se956K8U1tR/F77tPSj/1lCSUKpVu9+NCCCCAAAIIBBEgABBEiWNCLxBkiztFKl2ogLzRq4voOui0tCADj1a1q8nj7a+PqVK9FiW7d+TnsvfocdfHi7cA3hOfT5HFm7a5XtepWJqmRevMqNY98GpBBpZ7jhyTe98fI8eSTjleKnpGUwdkgyd8JToj7dc0++C/J3nkAAAgAElEQVSx9s1d09q/+nldoIwCvY9firzfszwzbrosXBesPoRey202WH/mt1zC71mif+5XNE6XJgwYN8PzOwkyYNdlBP3HTTdLOfxaWrJygvweBg0A6HMGzezJnTOnFMybW6oULyI7Dx1NtZuDV591ictLt3R03MYySFFCHfxrsK1z3dq+NUX87M3Pk5Pl0IQJsunPf5bTO923jgx0rV8P0myA8q+84lsbINaihAXbtZMqH3+cbrPzZ/bulbVdusixb7917J4GHSqPHCkFrr8+cI2DWJw4FgEEEEAAAScBAgB8FwgEEAiyblkv45bmHuAWKQ4JUnwsSOqx/aJB1yK7rdX36sP6vQfkwY/Gyamzv607jz4+OgCw49ARs6uCzkL7Na8Cgnru6TPn5MGPx8m6PfsdL6WDmqc6thAtLmdverwGLnRphFfzKmynRd5enjrXrLs/33R/vGyulytfpJC8eqtukRd7kGjf0ePypw/GyuETwWZTNUukb7vm0q5ODdfn0UGhzgr/tDXtgzO/wXuQjAO/wnOxfDdWp712JfB670s375CnxkzxDFAFLVjoV6/Ard+xZnz49VUzJ/p/Md2xBoYGcB5t20ya16iSPoN/G64Ogjf+4Q+RVHi/33m/n2vavtYGKPXII5I9f37Xw2PdGaDsoEFS+umnJVvOnH6P4PtzvwCAXoCdCHwZOQABBBBAIJ0FCACkMyiXuzQFftiyQ/qNnZqisJpTT9O6BaB1zSBr9W9peIXc36JJIHAd/Ovso+7hnuy1gbuIxDpjqgOyp8dMky0HDno+i32gFOug0ysooX0bNH6GLFi/xfX+7evUlD5tr0s1g68U/567SEZ9v8zz2XUg3b9zy1QBBB00P/vljEAFBa0baDaDFsnTTIBYmg7+B42fKbodZdCmBeJG3NbFVIn3aro05O2vF8mUFWtc6yKoQWLuXJ4p937Bowk//SwjZnzj+SxeQbR4DPRmXlkQbg9zflnHD6JLFs4HdZxb0ICO7uqhu3u4ZbtoRs9THW9INfCOJQCg7/nlnp2kXOGCnsab9h2Uf8xeaII+p8+elaL585pB/+2N60nxRO9vJei353Rc0oYNsunee+XIV1+l5TIpzs1dvbpUeOMNKdS+vYhL4clYdgYwA/KxY0V3B0hrSz51SjY/+KDsffttz0tpXYNq48ZJ7mrV0npLzkcAAQQQQMBXgACALxEHIOBf3d0yimVQ7uUaZCtAr1Rf+7V1nb2uPZ62cq3v4N86r9fV9eTe5lf7vvotBw7JwHEzAqUo6/KI529qJ4m5c8ur0+fKQo8Be/SNKxcvIq/07CRaY8HeziUnm2tNWb7G9Vl1MPTabbosw7mC+Lo9+6TvqMm+g/joVG9dTz1s8mzf85weLNZMkVic7ffrVLeW9GnTLPBsrmYxLN+2S5Zs3i667EWbvq/6FctIvfJlzOB99i/rXa29lgBo1X/N+Fize5/nd+Vmc/hEkin4t2xb7JkKXuvinR5Gv6v/ffuDvL9gqej/92pBsiw0wKJLFn7cssPxUl7XiCUA4BZE8P1FzsADzh4+LFt695Z9776brnctfOONZllA7qrOO7AcW7hQ1nTqJGcPHPC9b4FWraSqLgUo6V2HwvdCuvPKf/8rm+65x/fQss89J2WefpqlAL5SHIAAAgggkFYBAgBpFeT8UAj4FS6zEIIUqgsKNnbpCvn7rIWuhwdZq68zpi9Pmyvfbdxqu453iroeqIP1l27uIGU9ZhJ1kDh86teia+/T2nJkz24GWm7ZCU6p5Trzr7P3Y5ascL19rhw5zHroK8q5F9oKsi5db2AvIDh5+S/m3fyW9p/yEbJny+Y5cNQB353XXCVaEFCPdWs69ly0cYupL+C3TCH6GvFmGni9S7+dHvTc3m2uky71aqe4TNBMCz3JKQDgN/Ovnn6ZLRoIeu6mdlKhSCHPz1VrSGi2zJzVG3yvaV1Ir62FC8sUKpDq2vpda9HDDxb+4Ho9ryyCoAEAtyyVtP5uXojztTje7jfflO3PPJMuxQGtZ4wUCXz44dTLAmIsCpheSwGOzpsnq1u1kuTTp/8/e9cBHlWV/X8zmfQeIIRASICEFnoLvSNNRV1xxV0VC+takCIi6qqr/kVQRAQrKoq6omJDpIn0Gop0UAghoSYhpPdJZv7fuWHCzGRm3n1v3kwmcO/37befmXPPPfd33xvmnHvO7ziEMqBHD8SvWAHv6GhXQC50CgQEAgIBgYBAoAYBEQAQD4NAgAMBnh/havR4NzeFh3eA2gDOHDUQSS2aW9zy0o3j7ydS8NmO/ZIs6fa2Tyzs1LKO0sjNR0ZBEb7cdQDrj5+65uRKxxQcoky92umGN+2K7ds5wnb6iP4Y3aE105NZUIS31+/AvnTzwIblEhpo8OjgJNzRTbpt2IdbkvH9/qMObaQAwB1dE/HBlmSsO2a/lIIcb0qjzihwTFBHe+oV1wxPDutbC2NymM/n5TOc6cZd6hbaluG8qekcj3+NCE8bOQoevTpuBCOwo0GBms937se3+45wOdTUdYEyRSjDhXDYn34eb63f7jDQlBgdieOXLkvqJy4JKpsZ0T6+VuCFgjmb/zqDpTv/QFZhkRxYmCztl1L4Wza61t6NgglSzwvNdZRxw/Nskg7ecg/ZG3PVBKMRhVu3Iu3++1GRLk3EKccMn5gYRL/yCiImTIDG17dmKpECnp8xA1nvvCOpjkoBElavRmDv3pKyjgTKTpzAqdGjJfdInAYJ69erUnrglMFiskBAICAQEAhc9wiIAMB1f8Rig7wIkLORX1aGSisiu1J9Jejm86+Myw5VkePXPbYpY++2HkT41qlpFBKbNrbJzm1LMZUBUOBh+6k0h+uSIxkZHAjqd06D7CQHWcpplLqlJl1EnkeOTWyDMFAK918Z2ez/1Rxk/+ODe4PI9IigzN4ge7s1j2Y8DH9mXLZbq26aP6Zja0wbPoAFRuhsqQZ72Z6DSMnKYXNJX3igP6uXLi7Xg0oBHA1ybIl8j4IrjgY5l3ENwvHxtr1cMNH+GwT6o01UI1ALPDq71Ms5IJ4EZ4Yr0sHltJFrG9UIDYICWNp7rgTJovU+CQcKClHpw8W8QoeOPclNG9GfEdudz83ngoxY9umZpv/pqwzc74yUcnqmKABA7wzV2VMQj541R4OybChLJcoq0Gaaw9MSlGRdcd5S+1Xjc3L+zz7+OPJXrVJDnYWOwKQkFggIGT68hh9ADh8AlRXEff45vEIdZ404MrwyKwunxo5Fyb59kvuLWbAAkVOmSMoJAYGAQEAgIBAQCDiDgAgAOIOemFvvEaDbya2nzuC7fUeY0yXlNDu7YXIQ7uvTFfckdXGY+m1aR4o4TKk9gT4+aNOkIf5Iv6hUhWrz6KZ63vjReH9zMraePKOK3mHtWuGZUYMYxhRIWbx1D346cFzyhtjZxfu2ao6ZowahorIKM5av5uJGcHZNe/Nn3DQAo65mTKi1BvECTP9uNbejbW9dqZIPXnvjIxvglXHDQeSDVApCt+1SpQC8ut0hx1PGs/boSVbGIzVccd5Sa6r1uaG0FJlvvYVLr7wimSqvZM3QsWNZICCga1dWY1+4ZQtO3347Fx8AEQxGPvGE4tp8nk4Apj1FTp6MZvPnq9KBQAlOYo5AQCAgEBAI3BgIiADAjXHOYpc2EKDbOWJV5701VAtEulX/763DkNQiRlIlEfi9tHID9lnU8EtOcyhARG1PjxyAJqEhXC3w5KzGk1Vgrc9UW8970yllT1KLZnj51hHQeWmZaPKZc/jvLxskb2Kl9Ep9TjfRr4wbUZPhsf54Ct76bZvDFnJSOu19TqwBjqjppNomKl2X5n2ybS++2XvYGRWY0KszC47sSFGe+t08Igyv3X5TTd09ZUw89+M6WV0SeDdBWRrRoSG4kMeXYcCrl7JFnhoxoOZZtTWPJ+vCEfkiry11Lmc0omjbNqQ99BDKU1JcYg7d6Ee/+ir827dH1nvv4dyTT0qu4xMbi4Q1a+DXrp2krC0BORkAEffcg9iPP4Y2QH6LUEXGiUkCAYGAQEAgcEMiIAIAN+Sxi01Tje/M79e63fk3IW/NKO/oRBz17ZZ7klRf/dItQ9GxaRRLi/9f8gEs3XVAlVvTzjFR8PP2QXLqWW6zyImjtmXE0M/batGR8gEJcXh+zBALh4qHuI7bYDuCppt/apNnGpRd8tb6baBAgJojNiKclao4IgWkm/E37xwNCgSoPSgtn7IbiJhPyTAFSk5lZjNm/DJ9pWw15jf/5pPVfFdMeilg92D/7ujXKg7P/rgWF/IKZNtra0LX5tF46ZZhkiVBF3ILMO27VTVdGWzpcuV5q7JZGUr0mZm4MHMmrnzxhYxZ/KJUax92662InD4dWQsXIvfbbyUnN3rkEcS8844Fn4DkpKsCvBwAJE4lC/G//gpdw4a86oWcQEAgIBAQCAgEZCMgAgCyIRMTrgcE1LptVoqFnACAWo46OQkv3jzUgtmfbk1fXLGe9QNXOuh29JZObfHIwF5Izc7FrB/XgsjPpAY5Vs+OHoSBrVswUbJl5vdrcDIzW2qq2efV7IPUHnDqsH7onxBnQYZIzuV/fv6NBRdcMcz37uutq7UE7emNtVuw8zR/UMSenbTWkDYtGc6v/LrRIV+CWu0o7dmiNLvBnC2fSjOIyHHdsZOyjqZ3yxjMHDnIJtcGKdqeksa6JvA8g1ILU8Bs1qiB6BHXjIlS1hAFLTLyHRM8Sum1FTCyN4c4J579cZ3D8x7bqS2mDe8ntWz9+dxgQM433+D8U09Bn6H8u0lqw17BwagqlD5LChq0+uknUCmB3EHcBik338w1TQQAuGASQgIBgYBAQCDgJAIiAOAkgGJ6/USAh9XfVTvz89bh9TtGslt43iGnL7m1TkrLv7VLO0zq3xO2nFRi33/l1w2KnGS6YX5qRH/0i692vHmDFaZb1Tu7dbRw2IkD4PU1W7jT9Wlvozu2YU4xEcfZGq7KAKCWb1OG9UX32GYWe7C2gco4Pt6+F78cPKGYY4JwfmxwbwxvF8/WclTvruT54n0OTXI8re2sdVp3B6DP5QSg6KypdODe3l0dpsyT3uOXsvD66s24pNBRN3VooM4TRGRoPi7mFWD26s2MiFLuoOf+H0mdcXfPzpJ7MNdd1+ctd59qyZenprI0fVcQBMq1MXjoULRctgy6yGqyVZ5BXQcuPPMMMufP5xEXGQBcKAkhgYBAQCAgEHAWAREAcBZBMb9eIuAqp1AKDHJiJvbtzhwZB+3fbaoxtUR7Z8NOLseG1uoZ1wyTBvZkrPSOBjmpy/cfwbI9h+32tjefT8727V0TcVePjqD6Y/Mh1faNGNgfH9Ibozu0qYUB7ZFazVHbOEeEjOSgUZs4Cj6Yt12ztUc1OQDIgaOWc7d1bY++rWK5iBxNNhHJJLWzowwHXqI6wpmI/O7v080CZ0eO88jE1pg2oh+IYM6Vg86KWk2+v3m3w1aTjpxpso9KCV5bvclhFkpCZAM8PXKg5Fmb75ee6e//OIpv9x6W7Nxgmke2xjeKwL8G9kKXmGi77yg942uPncSn2/dxtdkkvVT6QN0upJ5XW2fm6Lx5eARc+Ry4WrexvBxX/vc/1r6vKtd2m1BX22DSL5cQsOSPP5Byyy3QX+QjWw3/+98R9+mn0AYGumtLYh2BgEBAICAQuAEREAGAG/DQxZbdRwxnwppqw6kt2r19uqJ9k8aynX9rB3t/+gWsOfoXjlzIrGnLR05GmL8fEho3QO+WzTGodQuWGi9nUIu/LSfPgJjHqY0Z9UanQY5vo+BAdIhuzPRSu0MTyZ4t/eQcHr+UiS92HWCOHbVCC/HzxZC2rTChVyc0DLL/A9c098tdB9j+TDbQXqjXef/4OAxt18pu2zRre5TU4ptaDlKbwPhGDRAZEgRyQsluR/vmwTqjoAi7Tqdj26k0nMvJR15pWU1AgIIjDYMD0DUmGv3jY5kTam89cpwXb9uDrSfTGL7EozCuS3vc2a2DzUwPHtuUyFCKOj0zKw+dqHlmTK0N6Tn5W7cOaNEwwuEzT8GenafTWQCKuAHov+m8OzZtjNu7dWD/T2eiZND5Hzx3EdtT0nHg3EVkF5bUPFOmdyYmIhTEH9GnVSz3c0W2kG56FykQcuJSFq4Ul9Zkr9A7Ty3+5D6v9vZo67ypJOT+vt3tZr8owctT51A2AJUE5P38c52ZKIcQ0FBUhPRJk1gpA+9oOGkSmr/7LjQ+lkFV3vlCTiAgEBAICAQEAjwIiAAAD0pC5rpEgPqTL96218LhCPLzQUJkQ+ZotmoUwZwQ6hVOg9KwyUETo/4hQI4aOcs/HzgumYbPm9pf/1AQFgsE6jcClA2Q8/XXuPDccy7lBnCEUuSUKWg2b57DVn1VBQU4N3Uqrnz2mSzAYxYsAOkXQyAgEBAICAQEAq5EQAQAXImu0C0QEAh4FAJ0+77iwHFGFJdZUFQTDDDdNo/p2BY94poqvm32qM0KYwQC1ykC1Cng0n//i8sffuj2HXqFh7MAQMiIEfBu0sQiEEC3/gXr1+P8zJmyWxkS0WDC+vUIHjTI7XsSCwoEBAICAYHAjYWACADcWOctdisQEAgIBAQCAoH6j4DBgPx16xhJYHmKuq025YDjHRUF72bNUH76tFMcBQE9eiB+xQp4R0fLWV7ICgQEAgIBgYBAQDYCIgAgGzIxQSCgEgJGIyoLM6HP/BOVhRmozLsIo74UVcVXAKMBRkMljJXldhbTQOPtB41GC43OB15BjaDx9ocurBl0IVHQRcRBF9wYTpENqLRNocZ9CBhK86C/koaKrD9RmXceVYVZMFZWwEDPkaGaz8F8aLy8ofHygdYvGNqABvBu2BK+0R2hC4+BRush5S5GIyoyjqM0PRn6rFMwVBTDqC8DQC0g62YQbvSu+ScMgX9cb7e9Z/SdUJl7DhX0nZGTzr4rTN8X9s4YGi203n6AVgev4Ej2XeHToCV8mnSAV1D97zdvKC5G1jvv4NKrr8JQRs9F/RxRzz6Lpq+95rZnqX6iJKwWCAgEBAICATUQEAEANVAUOgQCHAhUFmSg/PwBVGQcY86+oaKoum+eq4ZGA61PILyCIuET2Rq+zXvAO7y5+IHpKrzrQC8FiMrO7UfZmV3Q56SzAJIqQ6tjgST/lv3g32oANDpfVdTKVVJx6RgK9n5Z7eR65NDAu0EcQvs9Aq/ABqpbSA4/C36c3g79lTMwlOWr+p1hCmT4Ne8Jv5Z92fdFfR3EtH9p9mxkL14Mo15fr7ZBZQUJq1cjsHfvemW3MFYgIBAQCAgE6icCIgBQP89NWF0PELBwzq6ccXCb78bNaHXwDo+BX2yvOnXs3Ljj624pcgrL0naj9NQW6HPPsmwRVw5yEil4FNz5b9D6h7pyKQvdtMeCvV95xnsjsWufxm0RNnAyy8ZxehiNKL94BCV/rYc++zSMVW5yZjUa6EKiEdB2OPzientOBogcQI1GFO/bhwuzZqFw40Y5M+tUttEjjyDmnXeg8a2bQFudbl4sLhAQCAgEBAJuR0AEANwOuVjwukbg6o/34hNrWCq2rbRrT9k/lRCE9Pwn/GKTPMUkYYcDBAyl+aDnqjR1p3o3/TIQpyyAgNbDENjxFpc7h1WFmcjd9LYH3/xbAqf1CUDY4KnwbtBCBqKWohTYKT29DSUn1qGqOKdOSxy0fqEIaD0EAe1GuvysFQPmaOJVfoALzzyD0iNHXLKEWkqp5j9+5UoEdOumlkqhRyAgEBAICAQEAg4REAEA8YAIBFRAgDlnf65D2ZndMJQXqqDRPSq0/mEIHzwVurCm7llQrCIbAUN5EYoO/4SytGQPuA3XwLtRK4T1+7dLswGKj61G0WHq9+7CEhnZJ2F/AvFvhA18HD6RbeRrNRpRenoraM9VJeT4e86gsoaQnvfCp0mi5xglwxJqG5i/Zg3OP/10nRIFOjI5+uWXEfXccw7bCsrYshAVCAgEBAICAYGAJAIiACAJkRAQCNhHgG7qig59j/LzB92XqqvmgWh1COlxDysHEMOzEKAb4eIjK1FyalOd3Pg7QoPI5CgIQGSBrhj5u5agLG2XK1S7RKfWNxjhQ6czYkA5g74/8nd9DP3l054b7NDqENB6KIK73Flv+UMoEJD744+4+OKLHhUICB46FC2XLYMuMlLOYyNkBQICAYGAQEAg4BQCIgDgFHxi8o2KALuVPbAcZWf31k/H3+zggjrfgcD2o2/Uo/TIfRPhW8GeL1GZd84j7SOjiCSQ0t5dQX5X3wIAlPofPnSGLA6A0pQtKDr0E+tq4PlDw7pDhPb7V50RQqqBEQUCCn77DZdeew3FyclqqFSsw691a7T88Uf4J9bP7ArFGxcTBQICAYGAQKDOERABgDo/AmFAvULAaERJymZ2M1ufUv3tYiwyADzr8TMaUXRkBUr+/K1eBJYo5T1sEJHfqUteVpC8FKWp2z3rbOxYQySJwT3vhX+LPnz2Go0oPPg9Sk5u9GiOkNqb0cCncRuEDXxC9fPmA05FKYOBcQNQ68C8X35xe9cA5vwvXw7/Tp1U3JRQJRAQCAgEBAICAT4ERACADychJRBg/bfzkz9n/19fapOljo3IvsKHEAeAvNRlKb3ic/kIUFZJwe4lKL94tB49XxoEJAxGcI975G/YwYzyC4eQv+sTGPUe3tddo4F/i74I6XU/X3q80YiCPUtRemanqu38VAXfoTIN/Fr0RmjSA3z7dYFhxspKVBUUAIbq7hfEnO8VHKx4JX1GBnK+/BLZn3yCspMnFevhnUhp/7GffALfFsoJI3nXEnICAYGAQEAgIBCwhYAIAIjnQiAghQC1ljqxDsXHfvUAEjYpY+V97hfTHaH9/y1vkpBWHQEWXNq5GJUFGarrdrVCqn8PHfAofBolqLoUseEXHV3pse8c7Zs6IgTED+Z2hmk/xUd/dXnrRlUPwlqZRougjuMQmDjGpcuYKzcUFyP3hx9w5fPPUbR9e60be++oKISOGYOIe+9FUN++0PgoaMdIWQHHjyPn669xZckS6DMzVd2f1s8PTV54AZHTpkHr76+qbqFMICAQEAgIBAQCchAQAQA5aAnZGw4BYvfP3/0pKjL+rEe3snzHRLXb4UOmwSu4Md8EIeUSBCoyT4Bq3g2leerr12ih9faDxjvArFbfiKqiyzBUlleTCxqdZ9p3VSCJ6uPL0/eiIvNPUIaE1DDoS1GZd162g00tMSkLRqPxkloCXqFNWD28T1R7WS3yytJ2o2DvV+oHNLQ6aHW+jH/AK6gR3Ylf3UP1ORsry2GgTApj9Y25GsNd3UOoZp8c8gvPPQe6qecZFAxoPGMGGj78MLxCQ3mm1JYxGHDliy+Q/vDDMFZVKdNxdZZPTAwiJ09GgwcegK5hQ6d0ickCAYGAQEAgIBBQAwERAFADRaHjukSg4vIpFOz61IW9yDUgx8MrqCFzPnQhTdgtavXfGtmss6Uf8+xHfZUe+uzTqCrOZg5PVWEWqsoKuWuKtX4hCO37MHwat7suz66+bIo5/zs/gaGsQB2TNVroQhrDN6YHyCnXhUY7vJ2mTgP6yykoPb0d5RcOKnZOtb5BCBs8Bd4RcersQ6GWkpMbUPjHd7KdXWqDGT7saWh9AhWu7HgakTrmbX0PhrJ85/RrNPAKiIBv087sf7qIWG6bq4qyUX7+ACMu1VMZk6HSKVv84wchpOc/ndLhaLL+4kWcfewx5K1YoWgNCgQ0nT0bEffcw8oE5I7KnBykjh+Pwo0buaZqvL3h17Ytu90P6N4dgT17ImjwYPjGxgJaLZcOISQQEAgIBAQCAgF3ICACAO5AWaxR7xAoTd2Jwj+WqV6DTGRpxBjuF9cbvs26cP945wWQfuTrs1NQnnEc+qxTqKJbZfMf+hoNvMNjEdLrPpe1cOO19UaXI8c7b/sHqjj/lI5OrRwD2t2k+JmilnQFyZ+z23b5HBcaBCaORlCn2+v0WIsO/YDi42tl2+ATlci4MFwyjEbkblmIikvE7aBs0PeGb0w3BCWOVSVjhwKJxcfXgDoR8GRW2LLaK7AhwofNcEkXiIpz55B2770o3LJFGWBms8LHj0fMggXwjo6WrStj9mxceP55yXkhI0ag5XffwSssTFJWCAgEBAICAYGAQKCuERABgLo+AbG+xyFQfGItio/8oh4Lu1YHn4atEND2JpY6DI0pRdcNWzcaUVmYCX3mn6C0Xe8Gcez/xahbBJjzv+Mjp9P+WR164lj4JwySlY5ub/fkGBbs/gxl5/6QHQTwbhSPiGEz3ft8W21EaftA1ue++wSXPBQsmLj3S1C2heyhIeb99ixg5xUYIXu61ARy/gv3/Q9l5/bLLwXRaBHc7S4EtB4mtYyszyuzspA6YQL3zTuP8sBevRD3xRfwa9OGR7xGhloFnhoxAlWFhQ7nEQlhwvr1CExKkqVfCAsEBAICAYGAQKAuEBABgLpAXazpmQiw9lzLUfLXBtkpxLY2RLd2frG9GGGW1l9hLapnIiWscgKBquIryNu8wDnCP60OfrE9Edz1LlD6vZqD7MvdNJ+VlcgZjFNi6FNX69DlzFRPNuf3uaykQdZwkSNLNhgrK5C7cR6oBEDuoPaCgYk3I7D9aNcGVZz43vNt1hVhAx6TuzW78sTwT635Lr3yimo6TYr8ExPZLb1f+/bcuisvX0bKuHEo3rVLcg5lGUROmSIpJwQEAgIBgYBAQCBQ1wiIAEBdn4BY3zMQcOJHcK0NuNA58wywhBWKEVAhHZxaN4b0/AfI+XLVKDr8E4qPrZGVBUDcFaF9J8E3um56mxOPQu6GN2UHVlxpd/n5g9XtDCvL5R2VRovADjcjqMMt8uYplKZARd7WRVfLP/iVqM2dQCn/p2+/HVW5ufxGyJAMHjQILZYtg3eTJlyzKCBxfvp0ZC1aJCnfcNIkNH/3XdkdCIjLhbrMUMB8IzAAACAASURBVODKUFFUnYmh1UEXHAm/Fn0Q0Ga4rOyeqsJMVt5RfulYdXkRkT9qNND6BMEnugOCOt5mO5uE/g3c/zVKU3dIZr8RcWz4oMkW5SimdSsyjlvw0VAgnLhI/OMHstI3jVYniaUQEAgIBAQCAgHXIiACAK7FV2ivJwio055Lw+rqiRiL6vxdMYjwr/ziEVTmpNfU7moDI+DToGU1p4BI73cF7KrpdPY504U2QdiAJ+AVHKmaTbYU6XPSkLf5HXn14VodQnrcw7gI6mJUFlxC7sa3QJ075AzKzqHMBSLhVHsoK0nQwK9Fb4QmPeDam3+rzSoJVqiZ9WEoKUH6pEmM9d+Vo8mLL7J2fBodnyN65csvkXbffZImBfTogYRVq6CL5Hs3GefGni9QkXncYfkFEcKG9H5Ass0mlXMQhwf9++Co4wP9GxHW7xFQyY75qMw9i9xNb3O98+ZBMwpuFe77GqXpeySJJXUhUQjt+y/BPyP5NAkBgYBAQCDgWgREAMC1+Art9QCB4qMrUXRsteSPF4db0eoQkDAYQV3+5pIbjvILh9ntDKVn2x2C4M+jnzbqKpG/7QMYyh3XE9vbBDHsh/b/t0tI16zXVHqbHtT5juqU9ToYFVl/MaZ91tpQxlD7Ftu0NLV1zNkwD3QzKmfUVXvOqpJcVq4gp/SDyk+olaguvLmcLdqULdq5EymjRknW2zu7kFd4OFr99BMoG4Bn8PIAkOOfsHYtArpKZ+bY5ADRUFcYf2aSdXtO6toS1v/RWk67yf7K3HPI2/FhrbOj23e6cTdWVVjc6uvCYhA+dLpF+RA58vm7PoU+62S1DeZzrtqmoRaTWi8W5KPSNhr5yZ+h7Mxui2yhmnVhrLUXCrSxtUWwmufxEzICAYGAQMAlCIgAgEtgFUrrCwJq9OZmKdlJ97ks9VmujdQmLGzQkyDHRgzPQIB+XOduXiC/Pv2q+XRzFjZ4qlucfxNiSurp6zIAUJaWjII9SyXTl62fCFd1ACi/eBj5Oz+W3UnE1e317L4RRiNy1s+B/koq90ujVgCAUu0vPPMMMufP517bGcGwO+5Ai6VLoQ2S5s8oP3MGKWPHouzECckl43/9FaFjxzqUYy0ht71/jQBUo63m8+gyvoYrxlZHDltOOy1Ui1PERBzZY0JNij4RUBbuX4bSlG3MUSd+iZCkiYyjxt4wz16xd87El1N4wNR2UwPvRq0QmjTRojSAEU3+8S3KKEOAlSO4hjxS8nCEgEBAICAQEAjUICACAOJhuGERUKMNG918UTqlq1KylZKI1ZkTccM+TY43XnT4Z1aX6yg1156GunD+yZb6FgAgfIsO/Sj7CXRVB4CSE+tQePAHeTwK5Jj1uh9+ce5nk2ffNRvegD4nnRtDtQIAcpxsbuMcCBJrP8sCGCbdwaAqLw+pd92FgvXrJZeWIgKsxbXggOuBgoZ5WxaBMlvYIMe5y50IaDuixg6b+tqPrr6dt+o2Y10iIxWsM3//qeY/YtgMy1t7ChjR83KVdJPq/MOHPW2TlNT62fKL64PQPg9K4ikEBAICAYGAQMA1CIgAgGtwFVo9HIFaP64U2OsT2Rqh/R9VnYXd3BSlt4jeEbEIHzYTGp2Pgp2JKWoiUJl3gd3+U0q43EGptOymrnkPuVOdk1dwG0wLSjkVzhnleLaiensX3kYWJC9Faep2WVtWy6GWtehVYSUlC2rZm79qFVJuvlmW2b4tWkDXqBEqzp6FPiND1lwSjpw8Gc3mz5fkApDDTdB4xgw0e+MNu9wNpSlb2U18dUtIaa4Ha14Gn6j2CB88tUa/pT6wwFFo74dsrm9d4uHoXTVUFFcTauZdYLiyFp/Dn7HA2Pp5kXLqzQMKUrKyD1NMEAgIBAQCAgFZCIgAgCy4hPD1ggCRFpWc2izrds587z6RbRA2aDLIQXPlUHKLSPbYvLFxpaFCt10EFDmmpI1uB+k2r9NtbkdXiTNY1wEAclgqrtYv8wLmyg4AlOZdfv4ArylMri7f26qiy4xE0SHPiNVuVAkAGI248PzzyHj9dS6sAnv1Qsy77yKwR49qR9doRHlKCs7PnIm8n3/m0kFCfu3aIX7VKlAgweEwGpnuzHnzJHVH3HMPYj/+GNqAgFqy1tlcPFwP1lwc5qSL1vqoFC18yFTowprZtJOVHlAgsqJEMg3f+lnwi01CaN+HLfRaZxQ4aglp/X0S1PFWBLqpw4XkoQkBgYBAQCBwAyIgAgA34KHf6FsuO7uPsSXLbs11FTh3Of+0XP7OT1CWniz7yLwbtETEiFluZRGXbeQNMIEc0vxt71X/6JY5iPQvfNgMlweZbJklhxG8Zn4ddgFQSlroyg4ASkoo6jIAoOTM1bC3qrAQaffei7wVKyTfEJ/YWFCdvX+HDrVlDQbkLFuGs5Mnc7cR5KnZp4UuzJqFjLlzJe0LGTECLb/7Dl5hYbVkrbO5eMu0zANb5gEXa31St+rm8kTAR5kE9nhiLIIFlNljw2G3fue0vsEIHfCozW4F5qUKFKgIG/i4yzrlSB6SEBAICAQEAgIBiACAeAhuKASIkCh343xU5p1TtG931mMrqck1bcpVdc2KQLuBJ+Vv/xBl5/bLRoDdTPd5GL5NO8ueq8YEJYR6xGBOP+wpQObuobQFoKs6AND+lQQAXBmQkDoTImljgdEqvZRozedqlBrpL1xg6f8lBw9Krtt4+nQ0nTvXftq+0Ygrn3+O9EcegVEvvY+mr72GqOeek1yXNwAQmJTEAhS6hg1r6Sw69AOKj69lf+ch4TMpsEfGJ1uf0Yji46tRkXUKgW1HwKdJot19m7//zFY7vBTW329an0AEdhqHgPjBtYLPVPZQVZAJbUAYSE4MgYBAQCAgEKg7BEQAoO6wFyvXAQJFB39A8Yl1ilL/pVoxqb0dpU6Nox9satso9NlHQJ99Gnl0+18mv+2fb0w3hPX7d51lcCgh1FOzJ7zc50ppC0BXdQBQGgBwZUmCFKYlJzeg8A8To7uUdPXntlLD+WZekyJ2/VOjR6MiXZp8sPXvv0sS91FHgfMzZiDrnXckTWk4aRKav/suND6OuVIy33qL6ZQajgIAFjf5/qEIH/oUqCWe1LAXAFCqT2o9+tz8/XcU2LPHb0KdaPwTBoMC0a4uk+PZj5ARCAgEBAICAUsERABAPBE3DALOOGTUSzm4+wT4xw90G15KCQDr8hbRbeDUg4UK9n6F0pQtsi3V+gUjbMDj8G7YSvZctSYo4S1wpTMtta/S09tQsO9rgJGr8Q9XZsooyQAgywPbj0JQ57/xb0IlSdlBH5UIFIuTk3FqxAhQKYCjQen/CWvWsNp9qVF6+DALKugvXnQo6ihl33wibwaAPV4B63R5yiRjjPl+IVJbQe6mBajIOMbkTCUAlMLPSPoKqskP5eiTXJBKz3YtQVnaLiYqFdijcoH8HR/Z5I6g4AERmFJXAvp3SQyBgEBAICAQ8AwERADAM85BWOFqBIxG5O34EOXn/lC0kiN2ZUUKOSYpJQBkjM3DZtbZ7THH1q57ESJSy90wD1XF2bL3KlXLK1uhggnmTgfXdJWcQa61bAgVH12JoiO/yJvuYpuVBFGYM+egnZq8DcqTlvt9I0U6x7t64ZYtODl4sKS4nACAsbwcZx97DNlLljjU6+jG3nwibwAgoEsXVgLg3bSpxbrWJHi2WPVtGmrVjcPkjFOWVw59vxRmsmnc+iRRrhYwD17xlMlQaV3R4Z9ApQO2uHUoCyAw8WYEthsp/l3iPAMhJhAQCAgEXImACAC4El2h22MQKL9wCPm7PoFRXybbJq/gSIQPmc5uQtw5lLCIk311dYPoTmw8fa2SP9ej8OD3gNEgy1StTwBCB1AdfWtZ89QWlsuorwYZnDN7UEKW6ep0e/MabVl7q6PuD3IJK9UKVPFmABCGPCUAJqxzv/8eqePHO4Tet1UrxK9eDb/WDt43GV0A7AUUKvPOM+4ZQ3l1lgOvw27Nxm/iXKgqyuLSR854/q5PobfRHcOb2tj2eahWir51sIK+iyhbgWdQIIAyScrO7KrZa808eq473Iwgwf7PA6WQEQgIBAQCLkVABABcCq9Q7hEIGI3I3bIQFZeOyjanLlL/yUjrPsy8hsshl+LVKeRkIkDP22ZK2z0ucyJg3edbtgKVJlCv8pKTG/m00U1617sQ0GYYn7zaUla3pLzqibU8fOh0u23TePXYk1NalkD66MY0pOc/4RfX21kz+OfLyJLiaWHHu7AcDoDo//s/NCHSPmr/JzFKDhzAqVGjUJmVZVeSJ6vAUFKC9EmTkPP111JLwl4AoJYjT1law5+R1Fd+/mB14LqynMmagi5VJbnI3UgZANV7s9f1xVEZmb0WjtbBCnuBHvo3ylhRCq+g2oSH1JqxNG03io+ssCgNqGtyU0nAhYBAQCAgELhBEBABgBvkoG/kbVZknkDe9g9hVNCKjW4/wgZNgUbnmCRKbXytf4Tx6hf1/7xIuU6Ond2mBTCU5ctbpA7b6FkbytqAbSUCQ6k9aODXojdCkx7gcsrkAcInbe0M8c1Sv27ael2lJJ4mPRSgCOk9Eb7RnXi35LScoTQfeds/APGl2Btq2yWnC0BA165otWIFfGJiJPdKjv+psWNRsm+fUwGAyuxs1qWAMhWkRsQ99yD244+hDQiwELW+VefNmDHnETEP7tbWF4nwoTPgFRBea136LqrMv1DLdHu1/dS1pGDXEhirKticoM53ILD9aIv5TIY6RujL4d+yL0KSJtqEhgIXBbs/QxkrvTMyGf+W/RGSdL8UlOJzgYBAQCAgEHAhAiIA4EJwhWrPQEBxKzadb3UrtmZd3L4RJW3YyEh7N0Fu38ANvKDS9H8psi13Q1p2dh8K937FslFsDo2GEXxRi7C6ZPpW0r+e9iMntVkR9pSZsOEN6C+nKJpOk+jGlBywgIQhinXInUjt2oqPrERpymYYzIOmWh18GrdFSM974RUYIVetXfmqvDyk3nUXCtav59LZ9PXXEfXMM5IBJyIVTLv3XuStWGFXL08GAE8mgWmByMmT0Wz+fJttCs3LanhaZloz7FtzQ5jzdND7x/NvlXlWir3afvNuEPY6ypiXp0mVM1hnP9QlWSjXAyaEBAICAYHADYCACADcAId8I29R8W0sOQhR7RE+eKrkD01X4CsrBdvMAFeymrtin9ejTtkEeldB8G3WFWEDHvMoSOhGuOSv30HBABYIqNKDnBdyHgLajYRvkw51bq+S/vVktDtuIpUGgyxA1WjhF9sLwd3+zljg3TnoppkY7OHlA11wY5d8F7K2fdOnI2vRIq6teUdHI37lSgR06+ZQnid1nycAQESC6Q89xGVbzIIFiJwyxaasNSeEIw4FujnP27II1N6SDRtlNtbPFk/rUPNOD+aOO73f5ecPILjreFAAoPj42uplvf0RNpA4SdpY7MmcJFCqFaR1toKUPBfQQkggIBAQCAgEnEJABACcgk9M9nQEiJm4+NiamvRDXnvrupZeLgkb25cHpZDz4ny9yVnfdnHvz8WM9Nx21ENB2e3rql0bBHf5GwtiuHJYOz/OrEWp94GJY+GfMAjETXI9jStffom0++7j3lLwoEFosWwZvJs0sTuHJwAQ0KMHElatgi4y0qYeQ1ERztx/P/J+/JHLNkckhdZtaOnWnrWWbdnPQrettHlywMMGTbbItKnVaYSDZK8geSlKU7ez9SgAEZJ0Hwr3fY3S1B0gAtLwIdNQfOI3lKVXlzvY48kw//dJKlBuWYKnQWDiaAR1up0LTyEkEBAICAQEAq5BQAQAXIOr0OoBCBAjMeuVnO+4F7QtU70btGA1le6u/SdblDqRriY184Aj9XgTrOtneQ2mH99hg6eCnjsx5CGgpN2exssHIX0ehF9Md3mLKZAu+WsDCg98J7sjhL2lvAIiENB+FPxbDbhuAgFyiABNuET8859o/t578AoJse28c5D3SbUBLNq5EymjRoHKCaSGX7t2iF+1Cr4t7L/DRQd/QPGJddcC0lRWEdkGAQmD2b81ZecPoPzsfgsGfV1IFPtusNWFptazpdHAp3F7BHe904Lckso6Ki4eQdGhn0DcFDQC2t4E/ZVU6C8T34MRupAmjBQzb8dHNWUr9rgKLLIZNFpWohLU+XaLAAWtWZa6k7XnNHGJqNU6UuosxOcCAYGAQEAg4BgBEQAQT8h1i4A1gzL3Ruk2tsudCGg7gnuKmoKOmJsdrcPTr1lNO4Wu2ggobf0mzk7502SejsyrxZ3BMmNlBfK2LkJF5p+85nHJUTmAX4s+CGw7EkT+WZ+H3Jv2miDA3Xcj5t13oWtQu0UrTwZA+N//jrhPP4U2MLAWfMbycpybMgWXP/qIC1p7BIDmk23d7jv8Tg+JQmjff0EXbof00GhE4cHloECAdctRymKjQBc59wZqf2vdklSjvfo3DbS+tH8NYKyylNXqoNX5shIEXUQs60xBgQhrfoLqPWgYZ4WG9FInG+pcYKi8tj2ODAUuoIWQQEAgIBAQCDiNgAgAOA2hUOCpCCi5GaS91PUtRfHRlezWRO7wxBpyuXuo7/LXU/1/fTgLpSn2dKtKvc21frZvj9XeO6Vr521egMqCDLVVgxw9Iuej8gDvhq1U1+8uhTnffIMzEybIXi6wVy/ELlkC/8REi7mVOTk4feutKNqxw67OBvfdh+YffQStn18tmYJ165A6fjzX7T9NpmyERo9xcHgYjSg6soJxa5ja+1kvTmfq17wngrqO5+J9KE3ZgqLDKywyB3iAZBluXj4wlhfxiFt0BKi4fIox/FPGmtSggFtQp3Hwjx8kJSo+FwgIBAQCAgE3ICACAG4AWSzhfgSUOgZkaV2zFCtzIjUI6nQbAhPHuB9ssSJDgMjSWMmJAicvqOOtCOxwi0BSJgIe2wHAxj6oGwC12GOkei4ZGsbOT04WkYHWZWcGJdvTX7yIlHHjHLbts6fXOyoKTWfPBt3Ca3x9mRhPe0HqJtB0zpxaavWXLrFgROGWLVxbIWLChDVr4N+Jv2UjOf+lZ3aylP8Kart49bbcHjeAlCFM3+ltIFJMKnurCS5odfDyD4N3w5Yov3gERn0pU+UV1AhB3Seg5OhK6K+kSfDkaOAV3Ih1GjAvU2Jp/mm7UZqylX3vGSnT4Gq7P9oHBdp8Y7rXy+dRCm/xuUBAICAQqM8IiABAfT49YbtdBJxK/+92FwJaD6sTdJUGLij1MrTvJHV7hhuN7AdjyamNIEfLUF58LY1Uq4N3eAxrCWY3PdUBglWFmSg5tQkVl46BbkeNVXomzX40hkazvtO+TbuoyzpuNKIiOwVlqTtYn/Oq0nyLH6xEoujlFwxdRBwC4gexLhDQaLifA9ZxYuN8+bdwXt6slZ5fXBL3WkKwGgGlHQAcMbC7ElsiV6Pe7tWOkutGvcwKMBqR9e67OPfkk4qBCRowAM3eeguBPXqg9PhxpIwejYpz5+zqi128GA0nTbL4nMoRzj7+OK588QW3HQ0ffBDN33+/JvjAPfGqIDnR7LmgtHnKQvMPYx1oqDRIjVFVmIW8be+iMr+6/l8XFsPq/d3dVUKNvQgdAgGBgEBAIOA8AiIA4DyGQoMHIqC0jR7V0oYPfYoRItXFUFr/r3YPefrBmL/zY+hz0h3eDMl1pCqyToI6M5ADDqPRAcQa+MV0Q0jvB5y+yawqzkHRkZ9BQSHT7RfP2RKmwd3vgW9Tvls9pQSAPD3Beey9EWWUdQCARSqzu3GjlmuFe7+qbqvo8qGBV1BDlhnkF9fb40kD9RkZSP3731G0datTyITddhuoNODCc8851GPN2l9VUIBzU6fiymefca+v8fZG/C+/IGTUKO45tQSNRuRuWYiKS0drPqJMDqq5d3bor5xB/o6PWKDVNEQrPmdRFfMFAgIBgUD9RkAEAOr3+QnrbSFgNCJn/RzGcCx3sN7Iw2bKuvmVu4Yj+eJjq1F0+GfZbQu9I2IRPmymKl0L5NQrm/eSdrQv6iefv/szVGQel3D8zbQQaVR7ahl1myKIqQsEsa+Xpe+1JKOSo02jZWzrIT3+IflMlJxYh8KDP8g+O3cS0snZen2QVcLzYd3iU19agvULX0Cjlu3Qc/zDbNtlhflYPfcptOozDJ3HTkB22klsfP9VlBXlY+BDMxHXvb9T8LD66V2fWjhlTinkmFxfSAPzV63C6dtvh1FfnRXkquETE4N4Stsn7gCDAfnr1rHsg/KUFFlLBg8dipbLl0MXESFrnrWwddaaV2BDhA+bUYv9n0pJCvYvQ0j3CaDvX0fDouzEjPTPHS0wnQJDTBYICAQEAgIBlyIgAgAuhVcorwsEqM1R7sa3QE6n3BHYfhSCOv9N7jTV5JXV/wOq3ejYuIlytDmeDIDy8wdQsPd/Na2g5IBlrw2VlA6lpFi29Wrg16I3QpMecBgEUNoBQOkepTC4ET5X1gEgiPU714U3ZxAV52bj19eeROsBo9F13L3sb5dTT2DtvFnod/9UxPUYgE0f/B8i49vj4rE/4BcchkH/muU0vNVBsU9RkUHdARxlwzi9lIUCCoD4NuuCoM53Ms4ATxty2feV2u8bH4/ol15C6bFjyPvxR5SdPClbFd3+t/jf/xA+frzsudYTqFtE7sZ5oBv76qFBYLuRCOpy7d8jU3C2qjRPsuSLeADytr0PKrdi5JCGKuhz0hhTv+rlYk7vXigQCAgEBAICAXciIAIA7kRbrOUWBMrSklGwZ2lNXTnvou7sDW7LJmJTpsCFeaomn+0aqHWjI5c7IajzHeyW3t4oPrEWxUd+kX0WJn1yf6yyNlt7loLSrB2XGPAhW2OHVofg7hPgHz/Q7kQlt9GkTM3sDXm7qt/SSvkyvIIjET50BrwCwhkA5s5+y6Qh7G+pyZuw+aPZGDb5ZUS364rfFjyPdkNuwendG9GgeSt0u32iOuAZjShJ2YziIytlc0c4bYBWB9+o9gjudhcoCOVJQy4JX13ZHnLTTWixbJnTt/8m+4lMj8rXiFyPBnGiBHW4Bf5thkGfnYrCvV8ysj2pGn76HszbsggVWX8xIr6QpInI370EVNolAo519bSIdQUCAgGBgOcgIAIAnnMWwhKVEFB6E1vX9f9KCc3UDFwQERXdnvMMh8751VZXVKNdq/80j3KTjFaHkB73sDR8qUEp/1TrWpH5l0tuVKV+OCu5jWYBACo7Gf6M1PbE51YIKO0A4N2gJSJGzKrJ5jAFAAY8OIPd9tPYsfRtpCZvxqgZc1hpwN7lnyBt3zboy0sx8MEZaNapl6rnQQ5b8bFfUXJyk93WcKouaK5Mq4MfZQR0Ge9RGQElBw6wUoCKdOIh8bzhFRyMVj/9hOBh6hHGUhZA3tZFqMikrBDbg4IC5ND7Ne9hV6bo4A8oPrGOkfyFDniUcZ8QpwuRT4p2sZ73LAmLBAICAYGAuxEQAQB3Iy7WczkCStPo6/omtq6JC4mUjLWxy7vAdUaOiAeLjq5E8dFfnXP+mRV82Q3mN15cxisR0mgR3OVOBLQdYXO2CAAoAVX5HKUBM+tyGesAQGlBHlbNmYbSvJyaAEBlRTm2fDyHBQFohDdrgZLcy9B66XDTtNkIiYzG9s/m48Kx/WjRaxA6jhyPDe+/gu53PIDinCwcWbMco2e+gdwL6dj26ZvQenmxeQ3jWlsAQEGs4mOrUJq6QxZhpXIUr80kxzIw8WaWdi6n+4Uaa9vTUbhhA06PH4+q3FxXLqNId+SUKWg2bx40Op2i+fYmsTT/LYtQmV/7e1jrE8gykRx1DKH5uRvmoao4m7WEJCLBmn9bZARUVd2UUCYQEAgIBAQCHoWACAB41HEIY5xFQK4Ta76eanX0CjbB6j83vHGVdV+eArUCF5Qumrf1PW7HwyeyNcKHPV3LWGfT/s0VWhO22UKGnP/8HYtZy0JX11L7RCUifMjUWmZQb3cWPCnIkHd4gLiRk41Y9QTFHQA63orADrfUrGodADh7cBf2/bAEVRXlGPzIsywDoDQ/B2venInWA0YxLoBNH85G5zF/x5l929B20BicP7IXl8/8hYR+N+HPLasw5NEXsGHRi6xU4OS2tSjMuoT+D07DjqULa+ZRSYEp48AaApYRcHwN669uKC9UiJCSaRr4RLVFaO+HQBlRdT6MRlz58kucfeQRGMpc2zpRzl6D+vVDy+++g3d0tJxp3LJ0/iUnN6L83H5UFWWDOoXQjX9Am+GS51J6ehsK9n0NjZeO1fp7hzdHDgUECjNhj1iQ2zAhKBAQCAgEBALXBQIiAHBdHKPYhAkBZwgAg6wcA3eiSuRMeZvfAd0Ayh1qpXTK7UBgizDRup+13L1Yy/O0yFMv20DaWntZD0rr0WlFHiJFacv4JKglYuH+r0HtGOW0ROTRrvUJgG/zHgjqdLtb+osr4lywcQNakHmB3fh3v+NBEAfAhnf/iyZtu+Dk9rXoNu4+tOw1GAdW/g9nD+zEyOmvI+Ovw9i+9G00adsZhZcz0OeeJ7Dpo1fR959PIvdiOgsGDHjwaax9aya63zaR8QacO5zMIPTy9kFM5yQ2b+hjL7DMAUeDasHpnSr583dUFlxUldfC0brEkxDW79/QhcfwHL1rZairy7ff4uxjj3lEJoBXeDhaLV+uauq/mgCaAmP0PoYNnoryC4dYMIlKsdRqLaimvUKXQEAgIBAQCLgfAREAcD/mYkUXIiD3FrvGlDpOjZTrfJtDqFbnAjmlE7bq/1nq6ab5jGhKreGozIDWILK/guTP3VY3bfpR7d2ghcUW60MAwKIlmFoHZEOPLrQpwgZNrtW+TO0lKeOCAhlyhq2AEqX3r1/wH5SXFCKkcVOU5GZj+OSXsWPpAtYhoFHLtkjbtxVDH38JjeMTkXHyCNa/8wISh9+GFr0GY+/yj3Hx+AH0/sdknNq2Gn4h4WjYPB7HN65gpQKV5eUY8u/nkHv+DDZ/8aFY6AAAIABJREFUPAedx96DiGYtcGLTSgx55Dl4+wdwbYE4D6hFKNWHG6tc2yKPDNL6hyGs3yOSreZ4jDdWVrJa/vIzZ1D+F3F0AH7t24OY+L2bNJFOozcaUbh1K9Luv79OOQGI9T/2o4/QYOJEjymTsMbfPDOG+GGMBj0LHNF5hg+eCl1YU54jEzICAYGAQEAgcB0jIAIA1/Hh3ohbq68dAOQ43+bnylLke93vsCaU5zmoKsllLah4nXdrx9xVNfiOyhsoWyJ343xU5p3j2eI1GY0GRARHtc4+0R1Ze6yiQz+h5NQmSc4CeyUJnh4AUIyVPGRrpP1iuiO0/78VzpaeprTkwl5AiW7otyyeA//QCAx99D/Mcc86fQK/L3wBOl9/9J84DdHtuzHDDJWVzOk/sfEX9t+t+o2AvrgY54/sQZvBY3F61waENYlFYINGuHB0L4Y/+SoiW7Vj8/Z8txjHN/wMv6BQ9Js4DbFd+0pv1kqC3jVK8y49vd3lWQHOBgEq0tJw+cMPcXnxYru393SjHn7nnYh88kn4JyY6dKwpgJD+8MMo3LhRNm7OTiDnv+ns2YicOlU6YOHsYk7ML790lJVEWWT4aHVgGW4OOrY4saTNqRRYO7FxBY7/voLxYBBfRpN2XdDnn5MlM1/UtkXoEwgIBAQCAgFLBEQAQDwR1xUCSuuCiS3ZvDe4O0FxpmzB3o20XPvLLx6uYYnmmWtd/++qNHxH5Q0mpms5df+srVbn2xHQ2pK5m5eDwRUBAHtcCjznwCtTmrqTtRAztRfjnadUjlqPET+E1i9EqQqH8yrzzrPgj9z6eLr9ZHb5BLrELncrpbruomOrUH7uD5dlwdBZUio5BU94h7G8HNlLluD89OmyavdDx45F9CuvIKBrV7uBAENpKbLefhuXXn1Vlm5e223JkfMfs2ABGv7rXx7t/Jtsp04uRdRasqyAcQYEdbiZpf+7a1C2y4b3XkZ+xvlaS/qHhNkkwHSXbWIdgYBAQCAgEABEAEA8BdcVAvWxBWDJyQ0o/OM7ydtnWwcllSLPe7glJ9ah8OAP3CR65mUHrkwtt1feQJ0KcjcvAN288w5y/olB279lP5tTeGrKXREAcEcbwILkpShN3c4LldNy1c/lDHgFNXRaly0FZef2o2DXEhirKmTpd0ewRZZBKgmbSOPI8SOeBzlBMR4TiHWeiAF5ugMYiopw4fnnkbVwIY/qWjLkbDd58UU0fuopaP397eooT03F+aeeQt7PPytah3eSd1QUYhcvRujNN3Ptn1evJ8sZDQakH9iJExtWID/zPHz8A9Fp7N1olTQUGq3WoemFly9h7bxZKMiy302mWYceGDb5Zeh8fD0ZBmGbQEAgIBC4bhEQAYDr9mhvzI3xOHE2HengxogYNoPVSbp7KE3/JzvV6gCQv/MTlKVXE5VJDYuyA6MRuVsWouLSUalpsj93VN5QuO9rlJzaLMPR0cC/ZV/WP9ve4Kkpt5cp4kwJgDtupZ15xmQfHJHdufh9khuwMu3Bv2V/hCTdr2RL9WOO0ci6YRQdWVFdGmM0qmI3vYvBPe+Ff4s+DvVRrT/dzF965RWn1w0bN4453rrISPu6DAbGDUBruqIsIOy229Dsrbfg27Kl0/upLwpK8q5g25J5jMzSfGg0GnS97X50veUfdgMhFSVFWL/wRUaU6WjofP0YoWZU6471BRZhp0BAICAQuK4QEAGA6+o4xWbqWwCApTJvWgBDWb6iw7PXlk6OMt70d5NOSikNH/oUdCFNWJsy6jHtitRye+UN5n2uefcp5ZDyOvDEjs5utgPCLZbmnW/LXns6effGI8cT3ODRwyujVmDK3npKMxqCOt/h1jpoXrxcIUekgYUHloOIUdUIBHhHxCF82AxQJo29ceWLL1iNvlGvDklhyE03Ie7zzxlRoMNhMKB4/35kzJ6N/FWrnF7fv2NHNJ07F6EjRwISN97mdpEDTISQ1EoyM+UYKoqLUFZ07bvdS+cNv+AwNIiNZ/wPzbv2hV+wB7RbvLqJoitZ+H3Ri7iSnmITbkrfHzVjLiJiWtn8/MCKL/HHz0stPqPOF/T8VVVaPhO973kciSNud8WjL3QKBAQCAgGBgAQCIgAgHpHrCoGc3+eCUtLlDikHUa4+XvmSP9ej8OD3itL/aQ01bjSrii4jd+NbIMeaZ5icO0q/5iHho3Tw4G5/Z6rzibG/ooRnGbu3yLJLJjRaBHe5EwFtR9hdl5cDwW7AhVqVrZ8D/ZVUrr2ZC6nF4+BoYaWBMdmbuTrB1an2SjIa7JVvKN2jrXnkdBf/9Tv0xNRfWV2eQGUQ1B6RerhrtDo1l+PSRZ0SiP+hsiCDS96eENnOsgBa2iYuLD99GqfHjUPpsWNOrWM9OXLKFDSbN4+79r4yJ4eVBVx84QXoL17ktkXr5wfiIGg0eTKC+vXjXs+ULn941TJkp58C/TfvoHR6aieZdPejiIip2ywDIu3bsOglnD+6z6H53SgLYNy9tWTyM85h9dwZoAwC0wiJbIpRM+agMDuDdc6oLC+r+azDyDuRdLfriEJ5z0DICQQEAgKBGxEBEQC4EU/9Ot5zfQoAsJv3jfOgv3JG8YmocaMpt3WiX2wSQvs+jJK/NqDwgGPuAro1JDZ4CgLIvSW3Vxsv1/nzCmzIbi4dkZgVH12JoiPVrO52h0QgQfEtuxtaUDrTZlLJw+kX1wehfR5UMlVyjqGiGIQ18UDIGS4NtBiNKNj/NWPmh6HSpln0/IX0eQg+jRLkmK2KLGXoUNlMaeoOxcFGMsRudwejERlz5+LCs8+qYq+5EuIEiP/lF4SMGiVLd+733yN1/HjJOboGDRD72Wfstl/j4yMpbxIgR/908kbs/2EJ6ObcmUGBgHZDb0XP8ZPqrC7+0K9fY/+Pn8EoUTbSvEsfDHviJcbqXzOMRtbh4sja5TV/opKB/hOno/XA0SgvLsSaN5+2yCxo2Wswhjz6H2dgE3MFAgIBgYBAQCECIgCgEDgxzTMRqE8BgPLzB5G/6xPF7N1q3WhSS7GCfV/bdVysT5raSfknDKl2wvLt37BZs4erEQCQm63AnBYOZ5TnhlwXGl3NIO8bZPPh59Fh760JaD2UERS6aighTXTGFjUCU/bWV/IMkC5XlloUJH8O6rQgRb5X173Yi0+sRfGRX2CsUpaiby9Tim7aU8aNQ8k+x7fHSp+phg8+iObvvw+NLz9pHLUMTBk7FmUnTkgu23L5ctaKkHcUXcnElo/nSta68+ozyUW374phj78EnwDb3zFy9fHK27q9j2rTCYMmzcLWT+bi0p+HalQ1TkjEyGmvw9s/oOZvRPi3es4MFOdervlbaFQzjHlmPgLCIqAvLcG6t59F5qlr2SFdb/0nut1un5OF13YhJxAQCAgEBALyERABAPmYiRkejEB9CgA44zDSEWi8/RE28HH4RLZx6kS4br+vrmAi5qO+8o5u/6lOOKTnP+EX17vGNrntDm1lAJSl7wE5W9wODOftulRNOQ8JmtIWlASQq2vmaQ1nnT/eh8wReSOvDkdycjNWTLpchXH5hUPVgTz9tfRmR/a7OtgjhbEzLTvtfefkfPMNzkxwXQDLr107xK9aBd8WLaS2V/O5obgYaQ89hNxvv5Wc03jGDDR74w0uln9Kkd/68RyUFjjuQEK3+v4h4Yw1v7yoAJRizzPi+43AgIlPQatzU7mI0YgdXy7En5tW1pjnGxSC0U+/iQbNW+GPnz7HgV++chgAoJv/Pd9+ZLG9TmPuRs/xD7O/2QoA9LjzIXQe67pnhgdrISMQEAgIBG5UBEQA4EY9+et03/UlAOAs+R8dnz1GerlHKycQQWnUoQOfQNGB5Q5KFzQISBiM4B73WJhCpQ551LqPlwOAtZJ7Cl5BjWr0yG3zaE5Y6AgXh06cRouANsMQ3GW8QwdBaWs6dpaE6wAK5rSWe3yy5OkMig7/BP2VNBj1pbLm8gqrFZiyt15ZWjIK9izlDwJdVaQGYaYtm/K2LGTM+7zDHW0fHdpiNCI/+TOUndktmbFQS4+NgJqhpATpkyYh5+uveSGQLecTG4uENWtAgQA5g0gBqSWh1KCOA3Fffgmv4GD7okYj/tyyCrv/914tQjuaZKrnTxxxB5q06WxxQ06fGyorkXvhDA6t/gZp+7bZ5Qqg1PmkCY+C9LhjXDl7mqXnU5DCNOK692fp+ZTmb03sZ50BQMSHa96ciey0kzXzrVn+S/Jy8OvsJ1F4uZqHgvSOePIVNOvUyx1bFGsIBAQCAgGBgBUCIgAgHonrCgGlAQC1nGleMMkJKz62Rv4PcLMF1EppllO7Tg51YOJYFB38wW7pAnUHCB86vVZLRdm399DAN6YrQrrfA423HyouHasmEZThuMppsVd+4TAK//gGVUXZV89FA6/ACAQm3gz/Vv0lj1ZuhoOlQg0CE0cjqJPnsWKzYNXG+TCUF0piwH7cm3WJ4JogU0hOxoq5ajUIM61NVXLmdR4AABh/Qi4F40od32LbOhrr8g45qfakzzsqCqFjxqD0xAlWMsDTMcC3VSvEr14Nv9byAmTUESDl5pslnzCeDIPTuzdi26dv1nL+yWFv1Xc4evztIQSGN5RciwSupJ/ChvdernGIrSeZp89zKXRCaO/yT3B49Tc1Gsg5pxp/qvWnYR0AsOYAyDh5BOvmP2tB8EddDiiDwDewOqByOfUE1s6bhYrSYvbfVBYwdtbbCGnc1AnLxVSBgEBAICAQUIqACAAoRU7M80gE5Nxmm2+AHMzQvpPgG93J5ftS0sbOllGqdC6QyV5Pa3r5h4KYxW0NxhTefQL84wfW+lhp73YLRdTWXMN/RErY6IkwjerMvQIiHLY8q2WFTCyt50txDPDvWl1J3g4JplWJ+4FxJfiFqGvIVW1K33FX8BIoyUbwhAAAQZm37X2Unz8g+4yscSzavh0nhw7lcuSDBw1Ci2XLatr6VaSl4cJzzyFn2TKHdoTdcQdaLF0KbZC82viSAwdwatQoVGY5Jumjm/+E9esRmJRk0w5q6Ucs9ua35CRIDm7/B55CXLd+XOUD5srt6SQZCioMeOhpJPS7Sfb5yJlAZQyr5kxD/qVzNdOsgw9bFs9Byq7faz63Zu9P/uZDHF33vcWybQePRb/7p9X8zbpEwCaRoBzDhaxAQCAgEBAIOIWACAA4BZ+Y7GkIKHUOwFkrrsZ+1bj9JzvUCADIJebzComCsaIUhrJrva3NMSGHO2zQFGh0tdm0namRV4o7DwGgUt225hXuX4aSkxuVqaQuA13vYuUGnjTkOrlKgi5y9qsky0ctwkxrO+WWpNB8UxcNOXt2hazSgJx1ACB7yRKkP/SQpIn22PyNlZXIXrwY56ZOtRlEoHmtfvqJteiTO+RkJ7T+/XcED6v97hVevsRur4noznwERjTC8Mkvo2GcvKwEcx22audNn7dKGorBjzwrO7AgB6OzB3dhw7svw1B1rXOF+bp0Y7/urVnIOl1NpEiBiSGPvYAWPaoDvLZq+61liPtg/YL/4OKJ6mCTu4IbcnAQsgIBgYBA4EZDQAQAbrQTv87364yT6Q5yrqrCTORuehuUBeDs8G7QEhEjZjn1A1FuAAAazVWic7qKtxwsi6LPw/Bt2tnm1uSXADiLEF8HAOdXuaah+rZ8MYx6PsIv67XtlU+oaaNcXXLfKVcGXWQ/r1c366oWgEoCjtRFI7DDLXKPQXV5pe+jdQDg4gsv4NL//Z+kfQFduiD+11/h3dRG2rfRiMKtW5F2//2oSE+30NXkxRfR5IUXoFFAileZnc1KAIqTkyXti/30U1C3AfNBjvGOz9/Gye3rLP5OJHkjpryKxvGJNX+ntoApO9dj34+foSQ3G146byQMGIVed02Ct981xnxzRQWZF9gNPNXIW4/IVu0w8qk58PEPlLRdqcCOpW/jz82rLKb3vudxJI6oLkWyTt0PDG+EMbPmISSy+gxzz5/B6jdmoKzwWkDYLzgUY2bOQ3izasJG6xIBd5Y3KMVFzBMICAQEAtc7AiIAcL2f8A22P7m3lebwuIol3HwN6sVdcmqzU7X/Jn1qpBJX5p5lAQli9Xd2+ES1R/jgqXYDEkrZ252xy5XOqC27WH360ZWARC9t+3uyTaDoDAbOzpXqkGCtX0mqvT77NEr+2oCq4mz4RHdEYPvRoHIS6yGXj8A038sGoaSzuDAHaMObdsthbOvXILjL3xDQbqQayzulQ60AwIVZs5Axd66kLZReTwEAXUP7dfL6zExcfu89ZH/8MbxCQhD17LOImDBBVvs/c0NkBQAWL0bDSZMs9nHucDI2LPqvRd0/OfaUnt+q91AL2WPrf0Tysg9gNHv3pW67rW/YzRUGNYjEzc8v5OYVkDwAK4Hy4kJG/nclPaXmE2rtN2r6HETGt2d/s+YHaDNwDPpPnFbzHX9y21psWzLPQrN54IICKJs++D+k7d9eI9PttvvRddy9cs0V8gIBgYBAQCCgIgIiAKAimEJV3SMgl2ne3GJXM7FXZJ5A3vYPYeRkwZdCU40SALUCANT2j93+N+ti12xDRTFzmIiAzF3DnQGAsrTdKNj7lV1yRN4922qhyDvXFXJyasXlptpT4Klg92cov3TELGiiQWC7kQjq8rda21HaaUEOGaQcDOWWI8jFR44tcmVLT29Dwb6viZ6ee6qtFo9qBgC4DeEUNBQVIW3iROT+8IPkjKhnnkHTOXNq5Gylt9OHrfuPRL+J0xiTvWnoy0rx24LnkfHX4VrrOHJ47a1BSlwdALC+3ac1gxtF4ebnFjKSPip5WD1nBopzL7M9WTP709+s+QHob/F9hmPQv2axOZT2T9wJleXVLTLDopuz7AD/0AjJ8xACAgGBgEBAIOA6BEQAwHXYCs11gIChrKDaySyobjckb7iOid1YWY7cDfOgz0mTZ5IDabUCAOTEGCsrnLLLu0ELhA+dYbP231yxWvwHvMa6KwCglvNv2hcR6IX1fxSU5VGnQyaxIXeqvdGIkpTNKD6y0mZ3Aa/AhggfNgN0c28+Sk5uQOEf3wFGgyxYXMVLUJ8DAEr4C2y1eOQNAOgiI5Gwdi0CunaVdXbOCMvJALAOANiqjw8Ia4Axz8xDaFSMhVlFV7Lw62tTapxl8w8HPDgDrQeMsrmNugwAHFv/E3Z//Z6FXU0Tu2P4k69A5+2DPd8tBnEUmAY59gMemlET+LCXvWAqIaDa/w2LXsL5o/uYCsqG6D9xOloPHO3MkYq5AgGBgEBAIKACAiIAoAKIQoVnIZC7aQEqMo4pMkoNp7rWws703XawC61vMGu3pwtrpmivNKn46C8oOvqrEynr1P9ah+Ce98K/ZV9JO1gHhE3zUVXomJVbUhGngBplElJLlZ3dh8K9X4EyHNQcRLgYPnAyqN1jXQ25Nfc8rSmrinNQsOcLVGQet/vc2evKoZRk0VWBoPoaAKCAX+7GeaCMKTnDVikFbwCA1mn+3nto9NhjcpZ0SlZpAMCauM5kRKcxd6Pn+Idr2ZSVchxr589ipHjmw8vHFyOnvoYm7WxnRjkqAXApB4DRiM0fvY7TyZaEpSb2fuube6r5HzVjDoIbNanZni3+AsqKGPHkK2jWqRdObl2D7Z/PrymJaNahB4ZNfhk6H1+nzlRMFggIBAQCAgHnERABAOcxFBo8DIHiY6tRdPhnhXX29tOPlW6TasKLmZMt79ZSaj1nWxfSrXX+ni+AKr3UUg4/l9u+riw9uTpVXl+dFurKweOQOrN+aepOFP6xzGV7IYcrtN8joAyLuhhya+4d8mjQrf/JjSg68rMkXvZS5eWUI5jjpYSXgAdv+SSAnsEBUH7+IPJ3fSK7XIUF1IbNtOD5oHr99H/9iwcuBA0ciJbffgvvqCgueWeF5HQBaPKf/yD61VfZkrZ621sT4Jnblpq8CZs+fK2WuVL97h2RABLT/tDHXnCK5NUefo5u75t36W3R9cAe58GlEwexbsHzqKq4Rnhq2m9lRRnWznsG1GaQhn9IGEbNmIuImFbOHqmYLxAQCAgEBAIqICACACqAKFR4FgKUZp+3+R3FxHZ0sx464FH4NEpwemNqp4ZbGqS8ZEFNu5R0TyC2/ILkL+y2E3Qa+KsKXFZzbTSC2PGLj/0Ko5MBFKm9UqAnqONtIJxZFwY3DrnEjT5RiQgfMrWWhXTrn7/rY+gvn+YKzNk8N5nlCCYjbNWtqwWhkjR6KbJMtWyzp0d5OZLt75v8VasY0z7viFm4EJFPPOGWZ7nkwAGcGjUKlVnSGUfmXQCsye9ob9YEeOb7Tf7mQxxd930tCBrExmP002/CNzDYJjxn9m3FpvdftSAONAmas/HzYssrZyvwQCn6vf7+CP7auhp5F88yVRqtFt1vn4jOYyfUOi9bJQShTWJYBsD2z9+u4UOgrIABDz6F+L4jeM0TcgIBgYBAQCDgYgREAMDFAAv1dYAAOQob3oD+8jV2Y7lW6EKiEDZ4aq0aZDl6qF656NBPkrdsRPpWXYNfu7We1Hq8tffmenjtklqbPneGOJEI4IgToCx9L4z6UonlNND6BQNaLQwl1bdKvMMvpjtC+/+bV1xSjhyogj1LQan/ytn+JZexFNBo4NO4PUJ63QevQPcRaMlliq8VDDLV+h9eIatEQusbhPAh06ALb16DQ1VJLktbl1s+YqtuXSb6dsWVEumxkpkWfdQyg1+PE+VI9t51OU42GeoTG8u6Afh36MBvt0LJ3O+/R+r48Vyz4774Ag3uvddmb3tyYoc98RKad6l9ZsR0v+Hdl0GcAdaD5GmeOWGgScZQWYmN77+C9AM7a81zlG3AtRkJIVu39xQA0Gi0MBiq2GxHzj99bquFYFSbTvAPCceZvVtqLIjvNwIDJj4FrYI2jmrsVegQCAgEBAICgdoIiACAeCquSwRK/lyPwoPfO5V2T+njYf3+DV24JeGTFGDk2Bb+8S3IeZJK+yfn3z9+EEpPbYaxSj4RH6u/7z4B/vEDpcyC0VCJooM/VLchlMH87UixrZRgSUOsBYxGVGSnoOLSMeivpFnYpg2MgE+Dlqy7gNY/DHJb0rEfsj4BCOv/b/g0bifbNOsJVDNdsHsJN8mkRutFv6TVyxLQ6uDXrAuCOt0G4qtw1SA+A3omS1O2oqqkdo9y2+taprezWv/kz1GR+afs4JYt1n6lHSu0/qEIH/oUdCHX6pfVwk1pthGRPIb2fViVZ5J3L+x7ae9XKDv3h+zzoDXsZS5UXr6MlHHjULyrtgNsz7bgQYPQYtkyeDdR/0xMaxorK3F++nRkLVrEBVHrzZtBdmWnnWTp69QmzzSCGjTGzc8tQGBEo1q6bLXTMwl1GHknku62HXw8vXsjtn36pkWLQdM882yDgqyL2PXVIpDTXlWpR3jTONw0bTbrEmA+jAYDjv72Aw6tWobyogJQS7+BD81EXPf+LMhAa5nviQsUG0KUzj98yqs4tPLrWkEPrdYLRqOhJqOBAgKUEeATEITcC2lsTvqBHSCOhYDwhuh775OI7SrNHVOUnYHjG1awdoJFVzJBe6XShODIaCSOuJ21ZPT2C5Dc0qU/D2Hvd4uRnX6KBW9ju/XDoH89W4uXwGTruSN7UFFSxGzt848nENetn1syVyQ3IgQEAgIBgYCTCIgAgJMAiumeiQD92GXdAPIvOmWg1icQgZ3GISB+sOQ//ORgl57aguJjq2wym9syhH5UB3e9C7mb34ahNF+RrTzOBHNc936Fytxzin7823P4yBENTByjyG4lk5SywDub0cGcpwPfsWwFOcETXVgMdKFNqucpyPCwi5FGA11wFHyb94B/y35OZaqY1qB6/9LU7Si/eBRVRVmysxs0Xj4I6fMgKOOiNGULiujWv/yaE8V93hoteycC2gyzmCI3G8E0mc4+fNjToPdE7aGUTI/scGdpR/mFwyjc/zWIhFPJcFRKI9fRNq0fNm4cYhcvBnUHcMUoP30aKWPGoOzkSUn1PjExiF+zBv6JibDV297RTX7u+TNY/cYMlBXW/v621wEgM+UYa49Hjrr1MK+XJ51r35qFK+SwXh10U09ketaOM/EQbPl4LigjwTSoBSEFIey1KJQExo5Ar7sfRdrezcg6fcKuChNxoF9wKHYv+wCntq2tVeoglelAXAV7vv2InQk5/fYGBWYGPvQ0ott3sytjTWxIgo0TEjFy2ussWEKDAhN7l3+MExt/qbUetS4c/fQbLAAjhkBAICAQqO8IiABAfT9BYb9dBIqPrrzKcO88+R7xAvjF9oRfbC/Guk839zSqirKhz05h6eAVWSc5UtmvmVtzMx3Z1umSBfqB7hvTHQFthsOb0qY1GhCDe/mlY6A0Zf2VVNkOndSjRWnaYYOnwDvCfT+IGCndpgWKuAPIEQzp/aAsQj1y/CmgU5q6Q9bZEnam7Ay/uCTkbVkEqqd31aA0d7rh9m7Ygp0HETNqvAPgFdTQckmjEZWFmTCWF6Hi8ilU5qSjMv8CKouyZQU2bO2DngcqtaDMgbJz+5U9bxoN/Fv0RUiv+2sF3IhzoejQj7IhdHUnCGdbW3oFRMA/YTDjeDB9r8jepI0JFJAkro+SE79dzViRX2JkUuvTpAPCBz1pNwhasHYtUm69FUa9PELRkJtuQuwnn4AccLXH5fffx9nHH+dSG9CjBxJWrWLBCFup7T3ufKi6Dt7GOH94D9YvfNHC8SYxcipHTZ+DyPj2NbPIiT214zckL/sA5NxaD3LukyY8isQRd7CPbHEEkEM9ZuY8hDe7RgxqrwyBAhBNO/TAr689CWpVqMaorumfgf0/LrGr0zcoBCOmvIrghlHY8N7LoC4Jtoa9YAbJ5mecw++LXqrhI5Cy3bRm4/jEWqKEz6YP/o9lEJgPc6JFuuknWy8eP2B3qWGPv4S4HgOkTBGfCwQEAgIBj0dABAA8/oiEgUoRYFkAG+ejMo9uvT1taFjbvJAKvWMKAAAgAElEQVSkicwwJWRidb0jVdL/5W7CaETuZmrzaPsHpaS6qyn0gYlj7bZPpBp/KkcoObUJ+uzTCtP3NfBr0RuhSQ8wp4luXvM2L+AuHZDchwcKUACAyh0MZbVvNXnMlboRV9wCMDaJpdu7alQVZiJ309uKb9dr7NJoWctH36j28G3aGbqIWFAGEveg4E7+RRDBJv2Psn3oWXZ2aP1CETbwcYeBM/3Fi6wMoGRfdc93OYNu3WM/+wyBPXvKmeZQtuLcOZwmew7Yd+bMFTS47z40/+gjVMFY67bcvLWdrUVtkeGRHN1u3/z8OyxVn26Wzx3ajQO/fAXKGLA3LOrl7bTqs0UsWJxzGb/OnsrS403DZHfjhA5Y9/azyDylrDWuta2UeUBZBeSc2yopMHUNiOnUiwVGMv46bHe/9gIAhZcvWXQi4H0wQqOaYdSMN2qVR9jCh3SaiBZ5nH+SFwEA3pMQcgIBgYCnIyACAJ5+QsI+pxAoPbMLhXu/VOjEObW0w8nWKemUPZC/7T0YKiz7SLvOAuc1B7YfhaDOf3NekUwNrPUenamTPAaUNUE35+R0aTReMOhLmBPHCAmNym9LaTs+kW0QNmiyxY0ukdflbl2EqoIMmTu+3sU10IU2hX/LPjA4aA1ZzRGRqj4YWh20Ol+WLeET3QkB8YNAvAFyBnFrFJ9Yp26ZBxlAxGze/tCgmgSTnHHzYSjLh6GskL0Lajj7tfZspxyjlpzRiEuzZ+Pif/4jB7YaWa2fH5rNn4+GDz4Ija9zfeKpJOHiiy8i4/XXuW2JWbAAkVOmoCQvB7/OfhKFl6+9o9Y37lRHvu/7T1BakMva2lF9+pWz1N3CctCNdFTrTsg5d7qmbt2eQeQIJ/S7Cf3un1ZDlke2rJ47HfkZ5y2mtR08lsmZD1tZCOZ2nzuUzFLbWdaBESgrzKvFPaDz8QXZbG80aB6PhP4jWelBdtpfzEG3zmIg57/3Px5ne9m+9G2k7Fjv8Ax8/AMxasYcNGp5jZ+FyBG3fvIGTidvtDmX7NTqvFltvq3Raczd6DneMuBnC5+atVu0xY4vF+LPTSsd2url44uRU19Dk3ZduJ8rISgQEAgIBDwVAREA8NSTEXapg4ATrNfqGFBbC6X5hvT8J/ziel/70NmbbVcZa0cv3daG9p0E3+hObl4ZrGNC3pZ3WMmFJw5bzr/JTrqVzdvxoWwme0/cpyo2abTVaozOl+moYg8p0epYOn5wlzsleT9Maypvraea1eor0mjh32oAQnr8gwsHOTX39owNGjAAzd56C4E9enCtWUuP0Ygrn3+O9Ece4S5H8AoORsL69QhMSoKt9njBjaJw83MLQT3uqa/9qjnTkH9JvawycmhNtfrEvG8atpj66TNbvAK22hBSS76xs94GcQqYD31pic2MgJa9BmPIo3wBnLR921i6vPmgIEbX2+5H11v+gZRdv2PbkrdqlUVYnxdlR9z8/EIEhl8rVTp3OBkbFv23VoCCHPZ+E6eB0vZ3fvkO/ty8yuZjRFkAY56Zz87LNP746XOWfWE+TPhknDyMLR+9bpOM0VzeVumF+i+d0CgQEAgIBNyDgAgAuAdnsUodIkC18KwUoOBSHVpxdWmNFoHtRzMWd+uh1s22OzZJDPQRw2YwZv66GOUXDiF/1ycwOrgxdr9d1KqvDcIGPuGwlpuyDPK3fwhikL9xh0b923I1weS9+TZbk9qO5m3/QHEJhJrmO63LAReDXd1GIzLmzsWFZ591evmw225D9H//C/+OHVnrT65hMODK0qU4+9hjMJSVcU0hoeChQ9Fy+XLoIiJwOfVErZttc6I4W59zL2RDsEFsAiOvi4hpWetTYvPf9/2nFn/3DQzGqBlz0TCudc3f7XUhaJrYHcOffKUWw31xbrZNTgBnAwCmG3VqA7jmzZmg7gWmQXwIlWWltUgArUn47NXqm8oKiO2fBtXzp+7ZbBN665INe/wIFEjo/Y8nsObNGRY8A/ZsNQ8EOXPmYq5AQCAgEPAEBEQAwBNOQdjgcgTYj/MdH/0/e9cBHVXVhL9N75WEhF5C7yAdpHcUQUVFQRQRkSrSBAUFaQoIolhRkF9AsSFFEOlFOgLSQwmdhPSebHb/Mzfssvv27e57m00IOHOOR8jOvXfu995yMu0bQYx3/0QDr7INEdDsJVkHsbhntk1x84ioheB2o+8flABSD63IH2noTHZ9R2+k0cCr3COCvE4JkRtljFMOLBPkkQVtN3DU5PuxjhoryPV/EERuFKE9u6n3PmXfUsemH9jbvKg+d6ACwmAacQFc7NsXaXv2OMVaqggIHzlSOOnkoMuKXo/s6GhcGz8eSb/9pvrc0jNmIGLSJLGOxuVtWTTVzFGlUXadR8+Au5e3UyoAKMsfWb0eGj4xECWJIFAj843Q67F18XRBAmgqcll9a5UCcq0CtJczAgByvAeGDHn031twfMMqYTZVBdTp9owY1UejFWm8nqlENe+INq9ONP5IrgKDPqRRhlSdQM49iVxG33RfQdrY/VlkpSWLkX80ApFaKqQ61G5w5Ldlxh8TB0PTZ4aICQ3SCQem74Hql4wXMAKMACNQzBDgAEAxeyBsTuEhcL8zdLZKw42/QBd5FlEDN78S+Szwih1pjahgKMrxf3JvBTnRhc2ur+RtJIfft1ZP+NboorpsuUDj8pQYV9x0qOS/OJX728CHJn8Etx9jlSzS2tKc26eR/Pc39znY6NiDpzv7N3wGNLnCUUlevx4XevdWXIKv9BzvunVFIMCvWTO4hoZCn52N9IMHkbxuHTIOH1a6jZmee6lSqELj/+rmtzLJlbZLM+Oms+RtjaYzHOTlFwjvwGCQA1muXjNEVK9nkZWXGk+99ZvmTbRwQi2y+no9di/9CGd3brC4v4HgTvqBMwIAR9csN3Oc6Qwq528zeAK2fzEb6Ylx4lgKdHQaOR05WRmyVQdSG+WmHtA+7V6bjEpN2xmvYm3ygpqXoPnzw3Fqy29GjgWa1tDljZki+PPHh+MQHxNttp2aCgk1drAuI8AIMAL3AwEOANwP1PnM+4ZAbvwlJO/5ouCM3apuoKw03LBl2r9rkf7vusJ3lO5mrb0qtkDyni8Vj7lz8fBBYOth8Ai/V4aqCg4nKt/vcnpHRgtKr0/TKlKP/oismIMFHsXnRGidu5XGDS6ePg9UeTxNNQhu9wbcaKymSslLT0Dy318hN47I4QpGKKnyaMfUNfRvVE0ENBkAV18rmXaFOztCwqdwa6erlRwzBqXnzIHGLT+zrCQAYGrEsfWrBCGgVApaLm7NSZdm9VNir2PD7LFGh9tghy3CusIMAJRv1Bon//xZmEGEgl3GzEJYxWq4c/mcqAAwnRogZ6NcYEGOKJAIAKnNgPZ1RGhPCqYYKizcPL3E2MJSNRqI0YbrZoyywJR4Ghr06u/IcbyGEWAEGIFihwAHAIrdI2GDChsBXWayIGIrkl/OiUirUkv4P9JPzIVXJHo9Uv9ZjYyzWwotCEAM+CJrXbObYL9P3PIhtEnXFZnnHloRwe3HQuPmoUi/sJXIgaagTs7ts0XmbFHW36dqB/jWeUz5c7UDBAWnqK0hNzHmoWoLcPULg0+Nrkg/9vMDNeWiwDwXej0yorcj/cTaYtwSoBHTD/wbPgvP0s4j9My9eROXnnsOqTt2FPbX3+H9KfsftXYtfBo2NO6hNgCwZ9lHsmR0BS0Xt8Y1IM2Yn9i4Ggd++MICA1uEddaIDKknvv3r7yiqYpJz1MmJdvekNolEYU+drk+jSd9XxX5yrRWmYxINF5Dr7ZcjCiR9an2gUYTSSQRKXggXNze4urojNztTqFMrQutBY0WLgTXseQSgEmRZhxFgBB4UBDgA8KA8KbbTuQjQL+fntiLtxG+FRiRH5bR+dXvBO6qNettFEOAnYSMKOO5OerirbygCGveHR2Qt40dpx39F+sk/7DvQRI5W/yn4VO+k/k6FuILGoNEoNsEJ4GS8TM2mwIlnmfrwq/dUgTOl1uCg6QbpJ9YgJy660AJAdh+FM9j5NS7wKt9ElJTn3DqFlP1Li904Tus4aOBTpa0I3BVU6N3MOL0JGee2gcb2FQvRaOAWUEr8++RZur4ip0+t3ZknT+Jinz7IOudYllbteWr1I99+G5FTpxqz/7ReTQAgNysTfy6YLDvn3lr/vVIb5ZxQ6qfvMOI9MYaPJCs1GRvnTUR8zHmLba1NAEiLv42Dq5fg1rljyEiMN1snJeSzZevR377DkTXfWVXxCQpF9wlzERhRVujI9ezLBUnUBABoXwosUH+/aWWBUowNetIKA7l3gEcAqkWV9RkBRqC4I8ABgOL+hNi+QkWAssdpR1cj68pBpzkn5CR6lWsMvwZPg8qICyLZ148j9fAKp7QsUNaaenv96va2sItK6RO3zbc7ns4tqKzoiy7ovQqCia21hZVFp1nsRPLnV6eX6hnxjt6VKlUyzv6FrJgDyMugrFphl5Lnz5qnd8S7QjNBmpmXGuuQ+TSvPqDx8/As0yDfWYk58EAFAKi1I6jtaFCwzGlCZHU3TiD99B/IvXPxvgR3qH3Ho3Q9+NXqAapwsCk6nSDzi/30U6Tt2AFddrZg5SeG/uA+feBRrpzdwEHqli249MILyL11y2kwOmMjnwYNUHnNGniUzXdQDSLn/FnLjFsrpae9rPXfK7VdLmMudVRPbv4F+1d+ZsGsT2dIuQKIq+D8nj+FPmXMiYhQyl8gl5GXtZd65OeOx41TR61ep9qj3dFq4Bv574cVQkMpASBtJogPD5pXjchNPjAcLDfSkAIlXv5BoCw/TSSg9ddPWueIkBIMKp2+oPRZsh4jwAgwAsURAQ4AFMenwjYVOQJEKEfZdiJlo/5dR5wtyvh7VWwG3+pdnOokUgYx/eR6ZJ6nX8JTVWOj1C5ipE89+D/octJlz3DxCkBQq6FwD4tSbUNRL8i9c0FgRtl0erYOiYsb3EMrwLvyo/Aq39hppf6O2EIBmsyLe5Bz4zi0yTecFqyCxgWu/uHwjKwF70qtjIR3ObdOi5F2+tz8ElnFotHAM7KOmHRhGiSiEZyJW+eBghrFWzTimQe2HOJc519yaXons64eFoERbUIMdNn0nXN+gIeCkW6BpeBRsoYI7LgFlVEEf15KCm5MnozYTz6xqh/Yo4fIoPs2amRzVF9xCwJo3N1R8fvvEfz00xZ3kwsAWMuMx0afwsb5E0FOqKk4I1ssZ4dpACD51lVsmDMWGUnmWXyDHaYVCJT137NsAa6dOGjz2ZPj3O71d0ABD6ui1+PEpp9wcPVXFgEEwxpqBaDe/4iqdcSPrBEaWvTU6/XY8OE4UdpvKrbsir9yQRD2ZaelGJf4hZZEz0kL4BsSJn4mh6VBmUr+OwyfinL1mxvXy7V1WGtDUPRlYiVGgBFgBIohAhwAKIYPhU26vwjQqED65ZycIOqLpx554Qjp7/2CTr9YU1aYMoXuoZVU/XLt8O30euTciUb2lUOipDovK8XpdlHwgyoOcm6fues4a+Di6QuPUnXgV+eJQit7dxgTewv1euQmXhGY5cZfhDbllnCe9bk0J1z+ebqFVBBl/h4louxmOO0dX1if0ztKzyg34TK0STeQlxYn3gUKFskGPFzc4OLmKd5Zyvy6l6gEz1J14BZc1iKwkXV5P1IPr7QaCLJ2JxcPX/jV62215YVaADIv7i0UR7dAOGs0INvJOfap1kngIjuarUCH2F5Mz0ybdE0ErCggkJeVnF99ocuDPi/HesBH4wIXdy8xXNHFNwQungFwDykL99DKIpDh4h2k2mpdWhquDBuG+O+sl3ibbkqOdNkFC0A99dYkff9+XB4woFi0A0ROmYLId94xK/032C3n1FvLjJ/btRG7vplrcWWfoBD0mPgRAkqWVo29YYGc00qOcKuBY8QUga2Lp1mw1JseJioQOj6By0f2YPe38yxK5D19/JGblQGdLs/MRgMTvoePZeUajcw7/OtSnPjjB9mqA8NG0oCJtUoJ0wAAVSMc/f1/OPr7cln+kzK1HxHtD24enkZ7yZ6dX3+AC/u3mt2hctP2aDvkLeN32FYAoESFqug27gMY7qvL02LLJ+/hyj9/m+3JAQCHX2VeyAgwAsUUAQ4AFNMHw2YxAowAI1CkCDjMO6GBe1hlBDYfbDNARMEJIjnMvPS3TZ4GQ3CNKhMMjjm1r3iEVcknnqSqBb8w0M9YnIyAXi+y/ldHjlS1sXtEBMp/+SUCe/a0GjzJvnQJMa+8gtSt5g6bqoMKqBzQtSsqLlsGt/Bw2Z0Sr13Chg/Giv56g1jL6O9f9Tn+3fSTxT7hlWugy5uzQRl7R0WuBUBuL3dvH7h7+SAjkca45gtltdu++haunTyE87s2Wjjr5EQ3fGIgzu5cbxyBZ7p3mTqN0fyF4QgIzw9gkHN++/wJ7Fv5uSzfgNQuaWbfGqkeOeqPvjIe2txs0Zpwfvcmq4EFCn5Ub/cYmjwzRAQBqKpgz9KPRLsAje0ziCmbv+FntgIAtbs8habPvmZcL9dSQB+q4Udw9JnzOkaAEWAEihIBDgAUJdp8FiPACDACxRAB4sJI2fcNsm/8qzpD7xZUGsEdxglnXYlQi0l2zEFRwWIQ9+Bywql3DSh5X1stlNj/MOtknT6N8926IScmRvU1XYODUW7xYoQ884zVIIAuPR03p0/H7fnzoc/NVX1GQRb4t2mDiitXwj0y0uo2RCYnNwO+bvdn0fjpV4zrtDnZ+OvjKbK95WrY9K0ZIheIkNMNq1QD2uxMJF6/bPyYnGUXN3fk5eZYLCHnvuWLo0Fl8gdXf43jG1ZZxYIcbcqME6u/lC/A2iK5kX3WAgC0B40K1GZlIk+r7F1wdXOHh4+vCNCYOv4GewxBBer/N8i14wew+eMpoOy+qcgFdqxVK3AAoCDfPF7LCDACxREBDgAUx6fCNjECjAAjUEQIUKk5Ef5pE684dKJHRC0Etxvt0FpeVHwQ0Gu1uD5hgnDOHRUKAlTZsAG+zZpZ30KvR/qhQ7g6fDjSDxxw9ChV6wI6d0b5r7+2IP2z2ESvx/YvZlmUlQdGlEH3CfNB5f0kGUkJWDdzJFLjLMkNGzz+Ahr2HqjKPqmykjn35Aw3fe51HFu3wmJmvXQ/IsKjTHdUi06CAJCE5t1vnDtetgrAnvF0tpzTLjd9wBZWcudQ7z7ZmHbntj0zzD6nioWuY2fDP8w8wHPn8jlsnDvBog3CPywCPSd9bHymtBkHAFRBzsqMACPwACPAAYAH+OGx6YwAI8AIFASBnNunkfz3NyBOAUfFt2ZX+NV70tHlvI64PW6dQs6dC3D1CYZXxebGKojLh3eLfmRXdw80eXowqOT7xqkjoOxlyah7YzydAWL2hQuI7t69wH36QX36iDJ7Fz/bE1B0mZlIWLlSkA0W5pSA8OHDUWrGDLgGBCiC6dKhndi2eLpZhpmy6o36vIR6PfPHQlrLKtNnzpoXf27nH9i9dL7VsviqrbqgSqsu+HPh2xZEhIaLkt1l6jYR3AE0mk8qt6NPYvPCd8xI9OyBRA52qRoNcHbnBgvVmh16ofkLI8x+Tpl3Gu9H77I9odGA7V6bjNQ7t1TZRc58p5HTEVymosUR1qo6pOz/HACw93T4c0aAEXiYEOAAwMP0NPkujAAjwAgoRIAI+VKPrLxLiKhwkUSN+vUDmrwoSDBZ1CNAUxGS9nyO3LgLxtYLj5LVEfToCMF3QBnJm2f+EePMPLx9EFq+ipipXqlpe4SUraT+QBsrEn/6CRdlmPHVHkIs+1U2bwaV3CsR7Z07iPv8c1F5kJdI4y6dI8RLUGbePIQ8+6zNKQXS0yhjvWHOGIvMOJXEkyNNDvVfi6bi1tnjFobaGlmn9lZEcrdr6TxE79lssbRi4zZo/fKbuHpsP7Z9PkN2a++AILQeNA5l6zSxSWpJ7QZbPn3PbiUAZeWrtu4q+vBvnjmGLYummgUnrGXgyTjKwv/50SRkpsgHGqmioE63viLAYiD6S7oRg+1fzrbJO2AvwGEARtruIMf+T7rU2rF5wdu4cdp8xKFcYEPt82R9RoARYASKEwIcAChOT4NtYQQYAUagsBGgEuxTfyD95LoCjxOkEZPB7ccoHi/nrKsRoWBWzEFkxeyHNuEKdDlpd9nDidHfG27B5eBTows8I2s760in70PM/0k7FiEn9qzZ3hoXN/g37g/vSi1A/dM5mRmCsZ2cLsq+ZqclI0+rFRndxKsXRSl2ZmoS3N29xPzzgJKlcOdKtCijpiqB5JtX4B0YKv7fuO+rZiXPhoOp/P/amDGIXbTIKfcsPWMGIiZNUrVXXnIykn75Bbc/+giZJ06oWmuqTG0IEWPHImzYMLgGBjq0z9E1y3Hkt2Wq18qVwKvexGQBOaT//L4cZ3ZsQE56KvzDS6FBr/6gXnfqy9/7v49xdod5Jp6cYqoMaPrcUMVEhLTX9X8PiXNunzuBrLR8EkRyzOnMcvWboUa7x+BXIkL8nFoUtn72Pm6cPCyqU4hbgM4jbgFrQuMID/+yFJcP7RSONr2fpE+Z+Fqdn4RvcAmLpWQXESKe3rIGd2LOi3NJvANDxJm1Oz+JEMr6azQ2YaZ1u7+dj8tHdos7UbChfs/nYcoVYNiAAg80XYCCFhQooIBPi/4jZSsoCvJseS0jwAgwAvcTAQ4A3E/0+WxGgBFgBIoSAb0eKYe+R+aFXUTvXeCT1RIAFvhAvR4Z0duRfmItdNmptrfTaOBV7hFRoVAcJwbYGovoXakVApq+KEjmqNzcKyAYGUl3xCRSfZ4WKbE34R8eiZyMVARFloNfcBgSb8Qg+fY1gUlmUgLy8rQIK18VedocuHp4oWbHJ4SzZOgBNwUvLzUVl/v3R9KaNQV+RLRBxIQJKD17tmN76XRIP3gQlwcORNaZM4r2cPHyQkCXLigxeDD827eHi7e3onXWlDKTE8Q0gKQb6ngxpCPoCmSEjcUZSfFiBOG1EwfNtKg15NGXx6JSk7Z2neLCso33ZQQYAUaAESj+CHAAoPg/I7aQEWAEGIECI0BZ85QD3yHr8j7ZWduOHOBZpgGCWr/uyFLVa+TK5e1vohGZ9ICmBSNls3+OOg3iXkja/Tn0ORlirKFfvT7IjTuP7OvHxEaOEitSZvX4hh8QEB6J9IQ4Y8+6PeuoDD+6Z0+k799vT1XR5+WXLEGJl19WpGtNKW7xYlwZNszuHiH9+qH8V1/BxcfHrq4aBbX98dbKytWcqUQ3NvoUtn42XTxfqfgGh6Hn5IWgufUsjAAjwAgwAoyANQQ4AMDvBiPACDACDzkCVG6esu9bZF09onrMn3VoNPCr+wR8a3UvdPRoUkHizkXIS5Gwrms0cPUJgXt4Vbh6ByInLhrahBiz1gYXDx8Eth4Gj/CqhW6n0gOSd3+OrKuHhbp7aEUEtx+L9JNrkX5qo/iZowEAKnU+tWUNAkqWFqXZ5Ru0UGRS1rlzggCQiAALKt61aqHymjXwrFy5QFspHUnoU78+otatg3vp/Ln1zpSL+7eJTDsFVuwJYd3+9SmyZeX21ir6XK/H2Z1/YN+KT63aQyR6nUfPgLtXwSogFNnDSowAI8AIMAIPLAIcAHhgHx0bzggwAoyAfQTI+U/e8yWyb1Bftd7+AoUaGncvBLYYDM9SdRWucEwtLz0eSdsXQCtx/t0CIkSvvNSxz775L5L3fpWfXb8rxWlSgTbpGhK3LYAui/qs7wVRUg+vRMa5rcJirwrNEdi8YBl0NWgrdbbt7UkEgOW/+AKhAwcWuARdl5GBmMGDkbBihc1j1ZIO2ruD9POEqxexc8mHNsnoQstHoeOIaYWWeSdCwKO/L8ex9StF7781qd62B1q++IbaK7I+I8AIMAKMwH8MAQ4A/MceOF+XEWAE/jsIqHX+idVfr8tTxA/g6huK4PZvwtUvrPAA1euRvG8Jsi6blqZr4FGyGoIeHS7f26/XI2HzbOTGXzTaVZStCvbASDv+K9JP/iGCMRp3bwQ9StUJ1ZC0azGyrxH7uAb+9Z8UJIZFJWoqAMjhplF/XtWqQRsXh9Rt20Svvnfduij55pugknyNm5tTTL/zzTeIGTTI7l6OkA7a3dREgZzu2+dP4N8/fxVTGajSgsj2fEPCUbNjL9Ro38vIXq9mXyW65PzvWfYRzu/508i67+HtKyo8MlPMpybQCL1KTdsp2ZZ1GAFGgBFgBP7DCHAA4D/88PnqjAAj8PAioLbs371EZdAIuvSTxCpuv1LA0TJ1NYhnxRwAkeXp83KNy9xDKiC4w1ibxH73nOn8Ze5hUQjpOEHN0YWiq9fmIHHrXOTGXxL7G0gUkZeLhC1zkZd62ywoUChGyGyqhgMgfNQolJk712lOvq07Zhw9ivNdu0IbG2sTiuBnnkGFJUvg4utbVJAVyTlyowB9Q8Lw6CvjxTjI2+dPGu3w8g9E9/FzEUys+CyMACPACDACjIANBDgAwK8HI8AIMAIPGwKUOd//LbIu7VPgzGvgWaoOAlu+ipQDy8VoPSVS2GX1UmeZbNJ4+CCo1WvwKFnDuonFuAIgN+EykrYvhC47f5yZoTIh8+JepB5cDiJqNHACaNw8lDwGp+iomQLgDII/pUZrExJw4fHHkbZnj80lhckDoNRWZ+vJOf9BpcqJHn9tdpaYUpCVmj+uj6RklVro8sYsuHvLkyFScCn16GrkxJ6DPjdTkE+6BUbCv/7T8Iis5WzzFe1H7TDU9pJz67RoiTEG+lzc4OobAt/qneFd+VHRTpK08xNkXz8u+fdMA8/SdUU1EAsjwAgwAoyAcgQ4AKAcK9ZkBBgBRqD4I6Bq1J8GXmUbIqDZS6L0PHHLB8hNiLF7x6Lo/8++9g+S//4aVMlgEK+yjRDY6jWb9ukyk4zZ9HxFDXxrdYNf3d5271XYChnntiD1yI/GFgu/Oo/Dp3pnJG6ZCwoOaFzc4N/oOXhHPRgsyycAACAASURBVFrYppjtr9dqcW3MGMQuWmT3XGL3L7d4MTSennZ1C6qglAfA1d8fVTZvhm/TpgU9snis1+txdO33OPrbMmPZf0B4aXQdOxv+YZE4t2ujICc0ldpdnkLTZ+W/GxnntyHt2C+goJqrfzhcvQKgTb4pRmnSiEyakkEjM4tKtIlXxUSS3MQYMZGEWo+opcjFKxB6fZ4g+9RlpwtzvCo2Q2DTl5B24jfkxl2ANvm6CKC5BUTCxTsIPlXbiUAaCyPACDACjIByBDgAoBwr1mQEGAFGoNgjkPbvWqT/u05BH78GXhWaiF/+yfEU5HRb5wunwJ6QE0HM9a4+wfZUHf7clCmfNiFHJbD5K/AsU9/mnrqsFCRu+dBIGkhOQnDb0aLc/n5Lyv5lyLy4W5hBTg9hr029bXxe1IIR9OgIFGX234BJ/PLluDxggF2IXIODUWXDBvg2a2ZX1xkK1ydOxK05c+xuVWn1agQ/9ZRdvQdB4dKhndjxxSzkafNbXzz9AtBp1HSUjKoFXZ4W2z57H5cP579HJDSCsNPIaShTt4nF9WjsZ8rB/8HFOxBBLV+DW3BZoUOBtcTtC5AbF+3w1AlHsaTvZ07cecF9QZNEqP3ITPR6pJ1Yg/RTf8CFyEbvTvEwfLeJGFQELcpb3tdRm3gdI8AIMAL/JQQ4APBfetp8V0aAEXioETD8sm+aNZe/sMaYWaPyWpLMC7uQcmgFoNPaxaiw+/8ts/j3+uVdPOz3eefcPIn0U8RlAPjW7H7fSpylQCb8NUc4XMJp8/SDT7WOwsmh50VTDYLajhaZ0PshmceP43y3bsi9ccPu8QGdO6PiypVwCwmxq1tQBaUBgLILFoD4CR50SYuPxca545F865q4iqubO1oPGofKzdqLv6fEXseG2WORnhhnvGpgZFn0mPgRvAOCzK5PmXIR1MtKRlCroaL8nwKE/vX6wKd6JxgqUojIM6TDWJFRLwohskuqIqIsftKeL6DPzUJQ62Fw9SthPJ5aFhK3zhPZfoOzr025KX5GnBn0XaF2GRZGgBFgBBgB9QhwAEA9ZryCEWAEGIFihwARyyXt/PTueDlb5pln/g2apmPobF/u3ui6wgIhJ/asuIvoVb4rXuWbIrDFK4V1ZKHvKw1qUAUA9WGT8+/iFSAcNCIrvF+iS0vDpRdfRNIvvygyIXLKFES+806hkwEqDQBETJiA0rNnK7K9OCsdXP01jm9YZTSxfIMWaP/6FLjcnaxA0wB2LfnQ2BpAitbG/xkcfOql96v/pKiMoSCAX70+8K3ZzRj0o6BTUQYADJczkHy6+IRYnG9oAaLvSVDbUSDyT8O/Cy4ePoU/gaQ4vyRsGyPACDACBUSAAwAFBJCXMwKMACNwvxEgJzJpxyLxC7I9obLboDZUZn6vh1sQ7ins/6fMteEXcntnOfq5XDUC9cv71n7M0S1l12kTryDt+G/IiYsWwQbKSAa3HyOfCdXrkXp4BTIv/S16qU3Jx4i8L/3EWmRGb4cuJxPuoRUQ1Pp1cWbitgWib1mNiBaLdmNENUBeegLSjv6InNunocvJEIRo1CvtXbkVfGv1EO0bzpKEVatw6bnnFG9X2EEAXVYWrgwZgvjvvrNr08MQAMhISsCGOWOM2X83Ty90GTMLEVXriPtrc7KxecHbuHGaxkXmi1THFCjx7iXGiO+rq0+ICACYls9Ta0Bm9I4ibwEw2Jh27Gekn9podr4uJx2Z57Yi4+wW6HIz4F2pJQKavCiW0DjQlAPL4BZYCsEdxt+XVhm7LyIrMAKMACPwACDAAYAH4CGxiYwAI8AI2EIg9dAKZJzfbpfx31qZuaG0Vpd5j1Xc2nnuIeUL/ZdvKosn0jKjuLgh4JF+8K7c2ikvAjnshBk582YtDxoXuAeXhV6vg3twefg3etYYKJGSEhoqEsihIr4CIvEzisYF/g37ikBCyt/fQJ+Xo8pu6tcObv8mcu9cQuqRlaJEWk6od5oqB0jfGULl/9G9eiHj0CFF22nc3RE5eTIiJk4sFFJAbVycsCf977/t2vMwBACo93/b4unG7H5o+Sh0G/chPH39xf2v/PM3tnzynuABMEipGg3QafT7cPMwJ2U09MvDxRXBHcZBl5Eo2gGgzxPl8/S5GLGZmyWIJynYlHLoe+Sl3REVKfTue5aqi8Rt86HPSRd75KXGImnXp/Ct0RWe5R4RQUfRXkDl+wERYr/sGycEvwWRbnpVaIrEbR+Jf5eIyI+I/7TJN+Df+Hl4V2whgmM5t06CgntuoRWRvOfLu1U/mvwpADW7GacA0H3T/12LtBO/37eAhd2XkBUYAUaAEXhAEOAAwAPyoNhMRoARYATkEMi6cij/F3kTtnw5PVtl5mr6/32qthcOQ2FK8t/fIOvyPafPQJjnDNIvwokcDXJUyDGxJtSjTKRphhFp5i0SGvjXfxLeVdparbygMmv3EpUsWhns4qbRCOeIKjXIIbP3XD3LNhR2Grgc7O5vRyFu8WJcGTZM1Tbhw4ej1IwZcA0IULXOnnLa3r2I7toVNKbQnjwMAYD9qz7Hv5t+Ml7VdLQfjfzbOG8i4mPOGz8n8r82gyegUtN2FvAYSD1p1B+N0qNxe1TxQkIBo7yMBPFnetd8qnZE4o788ZREuidY9gNLidGgSbs+E3rUIpD27zpRMUAjQF08/JD6z8/5ZJbNXkLWlYOg3n5X/5LQpcfDLagsfGt1F5M8PMKqioCDCJLdDY55VWiWX5GQGisy/GRn6rFfhY26rFS4BZREYItXjaSFZIPh3wXvSq0Q0DS/KoCFEWAEGAFGQD0CHABQjxmvYAQYAUagWCBgIPnSJl21aQ/9ku7fuD+8KzaX1ZM63NY2K4rxf6a/6BvscGYAgIIlmRf3mjn/GndveIRFQZt03egYuXj6i3YAt6AyouTftEWC9INaDxUVBFmX9lkEEoz2lmuMrGtHxL7k2GRfP2aE1j20kgU5Ia3zLFVHVA5Qttb0uVIJt0epOqLNg8akGYT6oQ0s6apfSr0euTdvIv3QIWQcOAByuLV37iDrzBnoc/MZ6JWKf/v2KP/11/Cs6BxiNhpNeH3CBNyeP1+RCaVnzEDEpEmKdIurErH7XzxAlTz54h8Wga5jPxDkfru+mYdLB3eYmW4aIJDeid43yr57RNaBq18o0k+uFyP3hGhchMNNGXaqZEk/uUG0wtD4SRcPb1GWT60lVDGUm3ITLq4eCGjxClIPrURe+h14VWgO99DyYqSlYYQfvZMufiXEdJCk7QsEyaVHZG1RyUPcFnmpcdB4eIOqjOi7Q98FKuknCW73BtyCy4k/U3VO0vaFyLl9BtKxnwYSTQOHQXF9jmwXI8AIMALFHQEOABT3J8T2MQKMACNgBYG0f35G+ulNdkv/qRQ3sNkg2SyxCCLQ2Lxk++zvNEqPSoGVMPEX5KEVVgUAOR2UkbxXUq+BR8lqCGw5RIw/FKzjd9sgyPkRd6WZ6XfZxw2fUY++b80eVsvzyXnyLNtIkK1RKTOJtK2BnKjA5i/LwmQgb4NeJz43bd2QC/qorcog5zp1yxbcnDEDabt2FeRRma11j4hAuc8+Q9DjjwMuLgXaN+v0aTGVICcmRtE+Fb77DqH9+yvSLa5K0gCAePZ3S/up/99UaDpAhxHvomzdprLXMQ0A0HtmqGDxLNPAyE9hWEjft+yrh0Qmnpx1Ku0XvBUaDTQaN2jc3OFVsUV+m5EuD5S9J6GpI6AhIiKuoBdtABpokJeZhIDGzyPn1hlkXt4LjZsXfKt1RPatU8iNuyCCDDpdrtAVYzolI0UN33+P8KriO0jCIwCL61vLdjECjMCDiAAHAB7Ep8Y2MwKMwH8eAcoq0xxvYpe3JdTbSxk2Ks2Vk+wbx5G89yurfeama9Q6mo4+JEOvr+n6Amf99HqBV86tU8ZtiVk8uMNY0edvIBjT5+Vnvk1HHUoxIidJo3ERjOq01r/hs4JRPTf+otmVKaspSAU9fFUFAAy90fmbWU5dMJCnGQ4zdZTsYZ5x+DCuvvGGUx1/6ZmhAwag9AcfwL2k/Dtnz0aaSEBtCErI/2gvV39/VNm8Gb5N5Z1he+cVl8+PrlmOI78tU2RO1VZd0HLgG6A2ADkxBK1cfUIR0mkiEimrfrffXkqmmbJ/GTIv7oFf3SdEFQAFBPW6PFH2T2P66N8ayuiTiPYA/3BoU2/DvUQUgtuMFFUuxHVBQR+vMg3hW6eX4AagCgQi1xT/BrV/E9SuRD38otIlsg6yrx+1IPQjssvkvV+LNgDfWt0ElwCJ4T5UjRP06DDRIsPCCDACjAAj4BgCHABwDDdexQgwAozAfUVAEfEf9ds26Aufah2s2qp0/F9Rlf+ToXKcBHKZSzUPgPqPqbSYHBjhVrt5IrD5K/AsU1/8XepUmwY7pPZQ4IAcEnJGfKq0hW/tnvlVFCal+bSngcyPpgsorQAwZDoNe8nhLt2LAhIhHSfYhkOnQ8LKlbgyYgTyEhPVQOeQrouXlxgTGDZsGFwDlZMUUnXCzenTcXPaNMXn+tSvj6h16+BeurTiNcVRMeHqBWycOwGZKbaDehHV6qLTyGnw8Ml3yuVEtK1snStK9gOaDETq0R+hy0gQWX6qCDIVaolJPbgccHWHq3cQtKm34Fu9ixgdmLRrsejtp7YBIv/LitkvJglQi0xg66HwCKsigpAJW+YiLy0WboH0DDSigoCCZFTSL/fdNbzDFFjIX6OHNjU2f4ypHqIyJ+jR4SIwmfrPatFCYOAwoMAacRSYknQWx+fJNjECjAAjUFwR4ABAcX0ybBcjwAgwAlYQoF/AE+kX7vQ7NjEiIi6Rgb6bvZMqqyn/Lwr2f4N9clMJaPRdcLvRoiffEZGW1UvvY5Z1l0wdkDrc5PxQy4Crb4n8CgIX13wHKPW2mWnUA00ZUiqltggAlG+KwBavWFxFend6dqY90rRAbQCAnOrYBQtwfdIk1b39jmBtuobaAsLfeANUFUB/tiW5t2/j5rvvIu7zz1UdW2LwYJT75BNoPDxUrSuOyhf3b8Oub+aKkX9S0Wg0KNegJR4dNNam829YR6P0yPEXBJE6HVy8A0QmngJSZmIYcXlxj5hA4F2+Cfwf6Xe3MmYfaFyge2hFMXGCWmioP59GUNJ/BsmJOy9Y/vO/AxrBqeEeXhUZZ/+CX50nLIKQclU+FJQjx967Sjt4U5uBRoOM05sE2aCUsNNeZVNxfLZsEyPACDACxQUBDgAUlyfBdjACjAAjoBABqTMru4yy//Wfgk/1TlZ3lY62s368xqwcV6GZjqvJlOvTZra4DOwdll/mvNuoZtqDby/rnnb8V0GUZi4mmOj1SNjyAXLjoo0q0qkLFlUEoZVEabaUvd/Qu22sVHD3QkiHcUaSNDpA6jzZrI7Q6xG/dClihgwpcuffFC8aGRjQuTNCBw6Eb5MmcCtRAi4+PoLhP+fSJST+/DPufPklcm/dIzi090wNn1dcuRIhzz6rVL3Y6yVcvYgDP36J2+dOiEAA8QCEV66Jej37oVSN+sonPuj1SDuxRkwAoNYWn6hHC32Ch1JwyS76TvlUaScy+SyMACPACDACRYcABwCKDms+iRFgBBgBpyBg3iMuv6UhO02ZMmtC8+uzrh62a1NBs+92D5BRsCTsy2cvJ+Zyvzq9lDtBd5nFqWIi984F40mmnALSQIhZ1l2vx511k5GXFmdmpRQTcv6JSyEvMxFugWXg/8hzojzaIFIeAdP2ANON89ITEP/H1HucDK5uIvNKM9kNYo8jwHS/9H37cL579yIp+3fkORd0jVeNGohav95p0wcKag+vZwQYAUaAEWAEijsCHAAo7k+I7WMEGAFGwAQBckSJrZ7aAGyJLZZ5WifmhG9bkN9za0dMCfHs6Trtc70eyfu/tRyzp9EIAjD/Bk+bZcUtztXrkXMnGhlnNouSZSIjMxUjPlRtsONj5Nz81/gxsfwLZnLvIKQcyCdIk4paTgJjn7SxTUADr4rNENj0JWMwg7L+qQf+h6xr5kEZ08oHIklL2v059DkZwiRbwZm85GRcHjgQSb/95rTHUtw2KjlmDErPmQONmzwZXnGzl+1hBBgBRoARYATuNwIcALjfT4DPZwQYAUZABQKUsSfGbX1ejvVVkh52OUVFJIIi6e4G/8b94V2phQornaOq12aLkWQ5sWdlNtTAxdNXjB4jXgDqy9fnZkCbdENk62kUGXRaq4YQE7lHqTrQZSQiN/6yeY+xxgWeETVFkCWfjO/u/HTDbtRe0bAvfKpaJ1eUO5h6qTOjTWa5azRw84+ARySdlYDcuPNGkkKz9RoN3EMrid5tev6mwQxbgZ6EVatw6bnnnPMwiuEu7qVKIWrtWvg0bFgMrWOTGAFGgBFgBBiB4okABwCK53NhqxgBRoARkEVAjjxLqihHHGeqo3SEIK0h8i/Khmvc7g/BGgUBKAtPI8SglzjiKt8R48hymXUUSNBlJltUCuSravKz9Hqd+BvhG9R2FGgagBrJjb+EpJ2fKqi60MDFzRM6bZbN7d0CIhDUdrQYsyYVbUICLj79NFK3blVj4gOlGz5qFMrMncvZfytPLSsrC3v37sXKlSuxa9cuJCUloXnz5ujVqxf69u0LHx8fpz5vrVaLI0eOYNWqVdi5cyeuXbuGhg0birMK4zynGs+bMQKMACPwH0KAAwD/oYfNV2UEGIEHHwGakU2juGyJsYTdJ9hSjUrr9y0Rc+/tigIiQbt7OEkh+/pxpP3zk3xG3uYZGrj6BAsCQcroZ8UctMjoGxxpCq7QSDSzjD9VA5Spj9zYc8bsfEGCIvTsqBKAxpvJiosbaAShV+n6SNr7pRixJidkc2CLV+EWXFb289QdO3C+U6f7SvznpEcvu41X1aqovGYNvKpXL8xjHsi9icn/0KFDeOedd/DPP//I3uGxxx7DzJkzERYW5pQ7krM/ZcoUbNggJcvM375r16748MMPnXaeU4zmTRgBRoAR+I8iwAGA/+iD52szAozAg4lAwl9zzNjm5W7h6l8SIR3GwsU7yOJjyqSn7F8KyqzbExrJFdxhnNUxgvbWF8bnxF1AbP45N08iT2TsyZG+Wxmg0UDj7g1XrwAxW9yjZHV4lm8MFw/ffFOIFf3kOmSe2ybG+MHFTegENO4PV98QgUnq4ZXIijkg5pe7BZQCkQV6lqqDlMMrkHlhN1zcPMSINK/y5rPU1dyVyv1TD6/IL/nPIW4CvbCbRqf51X3CyG1AemnHfkL2jX/zKxM0GtHz7125lRjBRu0ZsqLX4/rkybg1a5Yas4Sua3AwPCtXRl58PLIvXVK9vigW0ESB8l98ISYKSKcoFMX5xfkMcv7XrFmDiRMnioy/LRk4cKBw2gtaCXD8+HFxHmX/i+K84ow/28YIMAKMwIOAAAcAHoSnxDYyAowAI3AXASUBAOqHD24/RvTGmwplwJO2L7ibRbcDqcYFfrV7wrf2Y4z9A4YAjda73L8/ktasUWw5Of4VlixBUK9egItL/jqdDjk3biB9zx7EffEF0nbvLhYVBaEDBqDcp5/Cxc9P8f3+C4rk/P/6668YP3480tLS7F7Zz88PX3/9Ndq2bWtX15rC+fPnMWrUKLvOP62n87799lu0bt3a4fN4ISPACDACjEDBEeAAQMEx5B0YAUaAESgSBCyZ5K0cK1O6b5tQz3IfW1UERXJZPsRhBHKvX0d0z57IsFL+LbdxiZdfRrnFi6Hx9LR6bu6tW4j/7jvEfvQR6M/3Q/zbtEHFlSvhHhl5P44v1meeOnUKQ4YMATnlSmXAgAGYNm0avLy8lC4x6sXHx2PcuHFWy/7lNnzllVdE1YGHx/3hFFF9SV7ACDACjMBDiAAHAB7Ch8pXYgQYgYcUAb0eCZtnIzf+ot0LUhWAKFUv2wg5ceeRengVtElX7a4TChRAaNAXPtXUsdwr25y1ChuBrNOncb5bN+TExCg+KnzECJSZP18RoZ4uPV0EAm5Om1akgQDvWrVQ6ccf4VWzpuJ7GRTT09ORnJyMK1euIIEIEi9eRE5ODk6cOIHMzPwRkeTQ0t+dIXXq1EFoaChKliyJmjVrokGDBqhdu3aBy+2t2Ubl/uSMr127VpX5jRs3xmeffYYyZcyrhextQtUGVD1APANqxNHz1JzBuowAI8AIMAK2EeAAAL8hjAAjwAg8QAgoaQEo6HXcw6IQ3HY0NG7Ws8EFPeNhWq/PyYE2Ph5Z584ZS+SpT52I6txCQ6Ep4mynIwEAj/LlEbVuHbxr11b8aCgQELtwIW5Onw5dlu2JBYo3taLo26QJKnz3HbyqVbO7FbHfnzt3DgcPHsT+/ftFeTqR1N1vISebyvP79OkDNzcr/A0OGvnzzz9j2LBhFqup7H7o0KHIy8vDl19+adEaQJ//8MMPaNSokaqTbVUbUBUCBT6++eYbC9wdPU+VcazMCDACjAAjYBMBDgDwC8IIMAKMwAOEQMr+ZYIEr7BE4+GDoFavwaNkjcI64sHfV69HDmWSV64U/2UeP27zTj6NGiHk+ecR3KcPPMqVK3TiOu2dO6IFIH2/gkkPJpb7tWyJCsuXw7NiRVXPKPPkSVwZOhRpu3apWqdUmXr+qTqBginWJDU1FVu2bBEEeDTyTkkPvNLznalHDvDcuXPxxBNPOG3bmzdvYvjw4dizZ4/FntOnTweV3efm5opSf8raS+X3339HkyZNFNtDlROzZs0SlQNSMRALent744svvsC7775robNs2TJ06dJF8XmsyAgwAowAI+BcBDgA4Fw8eTdGgBFgBAoVgcwLu5ByaAWg0zr/HI0LfGv3hB8T/8ljq9MhdedOkfFO3brVIfz9WrdGxLhxCOjc2Wa/vUOb312ky8hAzODBSFixQvU2jvbY6zIzBS635851GlGgR9myKP3BBwjp2/ceMaHkRlevXhWZ7dWrV9tlvVcNRiEtICf5vffeg6cNvgWlR9sqxScne968eShRooTY7scff8TIkSMLHAA4duwYBg0aZJHdr1KliggwVLtbpbFjxw4888wzFud9+umnePLJJ5VekfUYAUaAEWAEnIwABwCcDChvxwgwAoxAYSJATP6JW+YiL/2O04/xCK+GoDYjuPRfBlnKcl8dOdJhx1+6pWdUFMp+/DECKRNqYN134hONW7wYV2RKwpUcUXrWLERMmKC+UkGnExURV0aMQF5iopKjZHW869RByTfeQHDfvnDxvTvCUaJJGf5FixZhyZIlxTbbbw2AghDvSfe0lf2fP38++vXrZ1yyb98+2coDNRUAWq0WH374IRYuXGhxvTFjxuDNN9+Eq6ur+IzGA/bv3x+3b9820+UAgMNfDV7ICDACjIBTEOAAgFNg5E0YAUaAESg6BNL++RnppzeJ+fHOErfA0sL5d/W1XmbtrLMepH30Wi3uLFmCa6NHF0qfe2CPHiIQ4FmpklNhyb5wAdHduwteArXi88gjiFqzBu6lSqldCuj1SPnrL1weMEAVQWDgY48huHdv+LVtC8/y5W0GRaKjo/H2229j+/bt6u0rBitmzpyJl19+2SmWrFixAuR4S6Vhw4b4/PPPUY5aTu7KgQMH8Pjjj1voqgkAnD17VrQUSCcNUGsD2WLaSkDPifgATp48yQEApzxt3oQRYAQYAecgwAEA5+DIuzACjAAjUGQI6LLTkLh1vnJWfzuWsfMvD1BeSgpuTJ6M2E8+KdRn6xocjLLz5iGkf39FLPyKjNHrcWvOHFx/6y1F6qZKRAhY5Y8/4FXDcR6I1C1bcOHppxVXAoT064fyX30FFx8fm/aqmTuv+uJFsODpp58WffE0IaCgQsz/5Pxv2LDBYityvCdPnmw2bk+uJL9SpUqibJ8mFdgTajew1tffvXt3UMVBUFCQcRsOANhDlD9nBBgBRuD+IMABgPuDO5/KCDACjECBEMiNi0bSni+gy0wq0D7uJSojqNVQuHgHFmifh20xsfpfHT4cCatWFcnVaGpA5OTJiJg40WncANqEBFx67jmk/PmnqjsQGWDl33+HW0iIqnVSZTVBAFd/f0Rt3Ai/Fi2snhkXFydG3W3cuNGuXcS436JFC1AmvGrVqqhQoQKImI7mz/uatBWQQzt16lSr+z3//PN4//33xVolQuMGiSSPhIgJTacPhIeHgxxuFye1fFBGn0r85QgP5Yj25CYFqBnLR+MTadLAtm3bLKCgoAYFHTQajfEzbgFQ8sawDiPACDACRY8ABwCKHnM+kRFgBBgBpyCgTbyK5L1fQptyS/1+Lm7wrtgc/o/0g8bFuSPJ1BtTvFbo0tJE/zzNui9qiZwyBZHvvOO0SoCcq1dxuX9/pO7YofgqEW+9hdIzZqjnAJCcQO0Tt2bOxA0bDrbpkpJjxqD0nDmyd1cyd57K0Pv27Sv6zomQzt6ovezsbOH8L1261Co2Y8eOFX3tpo6tYiALUZHG+hHBH2XdpVKrVi2RqY+KijJ+RPiRPk0gMJWePXuKPQICAuxaS9MVXnrpJYuAA438IwwbNGhgtoe1loPffvsNzZo1s3seKzACjAAjwAgUDgIcACgcXHlXRoARYASKBAFqB0g7uhpZVw5Cn5dr/0yNBpT192/QF+6hysa9JVy9iD3fLUDcxTNw8/RCve7Pok7XvnCRmWWeFn8b+1YsxrXjB6DT5aFCw1Zo9dIYePj42betGGiQ00ps9jenTbsv1lAlQPkvvkDowIEFdsANF6BqhmtjxigKaFDff9TatfBp2NAp989LTsblgQOR9NtvdvezxT1w5coVvPbaazhy5IjsPtR7TiPv6tatq9hZj4+Px9ChQ7Fz506rtpEj3atXL7u2F7XCrVu38Prrr2Pv3r0WR1ObAY3po4CIQahK4K233hLTEkxFaYDDVsChXbt2IGK/EEnFyKZNm/Diiy+anaem5aCoMeXzGAFGgBH4ryDAAYD/ypPmezICjMBDjYAuMxkZB1Ex8wAAIABJREFU0TuQc+M4tKmx0Odm3SUJ1EDj7gVXn2B4lm0E70otlRP96fU4s2M99n3/KfK094ILlA1t+txQ1OrUxwzTW2eP469P3kV2WorZzys3bY9HXxkvGzAoVg9Fr0f80qWIGTLEaaPsHLmfs51wYYNOh+RNm3B9wgRknjgha5ZoQ5g6VUwA0MgEdxy5C60RrQC9eyMvNdXmFnR+lc2bQaMIpSLnTBp0qMyfWOkp669GqEd98ODBOH36tOwyymwvX75cBBWKm1gbsUd20ohBKsc3FWv9+HKtAnJ3JSb/ESNGyAZLaLTghAkTjOz/hvXfffcdxo8fb7admpaD4oY528MIMAKMwMOCAAcAHpYnyfdgBBgBRsDJCFzYtxW7lnxo5vwbjihRoSq6jfvAmNlPib2BjXPHIzXOsh2Bqga6jJmFiKp1nGZh0o0YUWlAQQcXd3c0eLw/and+EpoC9FdTmbxwVAswws5ZFwwbMgRlFy50Gh+AwS6qcEjbswdxixYhef1642QDj7JlUer990FkfM50/ulccvypDSFpzRq78FDrQcSkSWZ61srXDUpy/ed2DwJgy4mm9cXVWbWVjSe75Urs169fj0GDBpnBIjcpwBputvgG5KokiAdhxowZohXBVOSqE5Q8K9ZhBBgBRoARcB4CHABwHpa8EyPACPzHEdDrdIi9cBrRezfjxqkjSE+IMzrPXn6BKFm1Dmp37o2SVeoUyFEtCphT425i49yJSIm9Lnucu7cPuo6ZjfComtBptdi6eBpijlqWIxsWP/LUINTr8ZxTTL98eLcITORkphv3c3F1Q5vBE1CpaTuHztDGxuLic88hdetWh9Y7e5EzmPjt2UTBAJp0QEET18BAZS0HOp0IIKT9/bfI1Ps2bmxzZJ/BBuICuD55sj2TUGLwYJT75BNoPDyMullZWZgyZQoooywVKnP/4Ycf0KhRI7t7SxXsEQAWV2fVFhkfVSvQvSpWvNfeQ874tGnTBNu/qdA4P8KViBHtiTWsrJX0p6SkiAkF69atM9taacuBPXv4c0aAEWAEGAHHEeAAgOPY8UpGgBFgBPIR0Otx+cgeHPjhC5DjbE/CKlVH2yGTEBDuwJx1e5s743O9HnuWf4wz29aK3ajkv9XAMfALi8Dmhe9Am03tBUCHYVNR4ZHWuHp8P7YsetcY7Ihq2QmNnngRG+dNRPKta0K3UpO2aDf07QJbdzv6pLBB2mZAG5eu1QgdR06Dm4enunMKMDJP3UHqtKv+9Rf8O3RQt6gQtQWp35w5uPnee8YWCb/WrVFm3jz4PvKIzQDCnW++QYwkAy1nakCnTqj0449wNRknZysAIEd4pwSCB5kA8NSpUyDn/eLFixZXlSP1O3v2rNCnEYqmsmTJEvTo0cMuXNb4A2hhx44d8cknn5iN/6OfW2uvUNpyYNcoVmAEGAFGgBFwGAEOADgMHS9kBBgBRgDIzcrAnqULcPHANlCpslIJCC+NrmNnwz8sUumSItNLuHoBG+dOQGZK/ojBklVqocsbs5CTlYF1M0YiLT5W/JwCAOXqNzfL/vsEhaL7hLkILFkGWxdPx6VD+QRrzggA5GSkYdNHkxAbfUoWC7/QcPSc/DF8g0uowirjyBFEP/YYcm/cULWusJXLL1mCEi+/XNjHKN4/fd8+nO/e3aJFgnr3S7z6KiInTQLxF1iIXi+y/7dmzbJ7lm/Tpohatw5uJe49Q1sBAEdJ5ZQQAH788cdiqkBxE7lxfgYbpf349G8SZe+pTcJUunTpIqYClDDB2do9rfEHkD5xDUyePNmiikCOs8HRYE1xw5/tYQQYAUbgQUeAAwAP+hNk+xkBRuC+IUAO6ZZP38ONU0cdsiGqeUe0HjQWVL5ebEQm+9960DhUadkZ6Yl3LAIAXgFB2DT/LWNVQIVGrUSmn+607bP3cfHAdqcFAE5u/gX7V34mAi2ubu4gu0QAZtkCcYaHt68IqoRVqqEYTn12Nq6OGoU4Sa+y4g1MFN1CQ0FtIM7iEChOFQCU/ScCwdsyY+cMELh4eYkRhmHDhuW3FNyV7AsXcKFXL2SePGkXVrUBANrQkayyrSy6wcjff/8dNF2gOAn1/8+ZMwcUnJATadDCGnkfjf7r16+foqvZ4kr44IMPMGDAALN9rNlYXFsqFIHASowAI8AIPEQIcADgIXqYfBVGgBEoOgSo733X0nmI3rPZ7FDqp67SohPqPfY8Aii7r9GIHnniBdi/6nOzvnVPvwB0G/chQstVLjrD7ZxEPf8bZo9FemKc0PQNDkP3iXNBFQuJ1y5hwwdjkZWaLBz8TiOn4ebZ4zi+YZXQpVaBdq+/g4qPPCr+7swAQGZygjg76cYVsXf5Bi3Q/vUpuHP5HDbOn4jczAyHAgBKGerlYKPMd8jzzyN81Ch4165tJM/T5+Qg/dAh3PnqKyR8/71DEwWczQGQnZ4KV3cP9e0Rdy+efekSonv0QJYVxnxTfNwjIkRFgF+LFshLS8PtDz5A+oEDit5xuQAALSTHdubMmbJ7qOllN2xgjwBQrpde0QUKWclab73hWGnQQq5aQE323x72coSD1oIOcsGCQoaLt2cEGAFGgBGQQYADAPxaMAKMACPgAALndv6B3Uvnm5X9k0PfdvBElKkrnzU8sXG14AkwlWb9hqFWp94OWFA4S05u/hX7Vnxq3JxG+LUd8pYIZNw8/Q82LZiMvJxsePkHot1rb2Pv/z5G8s2rQt8vtCR6TloA35AwaHOy8dfHU3D95GHxWfW2PdDyxTccNvr8nj8F8R9l/ynQYKhKoHYAQwBAbQuALiMDMYMHI2HFCtV2+TZpgrKffGK7912vR8bRo7j+1ltI+fNPVWdQ6X+5xYsLPAWASCn3Ll8oWjJyMjOQmZKAFi+MFOSNaoQmJJxr21bNEod0g595BhWWLIGLr6/ZelsOe5kyZUD97PXq1VN8pj0CQGu97YoPKCRFW+X40hL7pKQkQcS3YcMGozVEmkg9+127dlVkYWZmJt5++218//33FvrWgiS7du3CSy+9BOIOMIijrRqKjGQlRoARYAQYAVUIcABAFVyszAgwAowAIM1GEyYGoryqj3azCpHIVs+dAMrGGqR2l6fQ9NnXigWs5LRvXvA2bpzOb2kwdbTp76bBgdDyUajXsx92fDVHBARIiA+gw/CpojqAGPo3zZsopiKQFCTQIQ0m+ASFoMfEjxBQsjQu7t+GbZ/PEGeQTVRR4enrrwhPR7P/xH5fYfly0Og8JUJtBhRkuD5pEnJvWY5JlO7hGhyMyr/+Klj2CyqHf/lWPAsvvwAERpRFiYrVQD9r1GegqOpQKkpJ/JTuZ00vfMQIlJk/32IUoa059LTXO++8g2HDhik6XgkBoLXedkUHFKLSvn378MQTT8ie0K5dOyxevBjBwcHic7nRfy+88IKYCODj46PISltcCXJBEmsjCp955hnMmjVL8bmKjGMlRoARYAQYAYcQ4ACAQ7DxIkaAEfgvI2CajTbgYCDKo/F41kTaQ096ziDHc9aziL9yAX98OM7IsG/qaOvytNjyyXu48s/f4jjK6PsElcCR35YZj2/4xIto0Ku/+HvK7etYP/sNZCQlGNsFrFVG2LPftPWAdE3Z/vcs+whntq8XW5hWK9jbk5zyK6+/DnJs1YhX1aqo9Msv8K5VS80yoUskg3Rm0po1NtdGTpkieuk1bgXnhqB37uqx/bh0cIdolwiKLIuKTdqKdomqrZVlgcnY+OXLcVnS660aAAULbBEfUrk5jZEzzSzTliVLlhREd82aNVNwAkCZ8eHDh+Ovv/6yqv/ee+8JgrviJjQKcfz48bJmPf/883j//ffh7e0t7jhu3DisXZs/yYOEKgQ+//xzVKlSRfG1bHElDBw4EISTp+e9qRvXrl3D0KFDcfDgQbMzPv30Uzz55JOKz2VFRoARYAQYgcJDgAMAhYct78wIMAIPIQJSR9hwRSUZ7riLp7Fx7kQzHoAGj7+Ahr0HFgukpOX/pkENaf8/Ef3RmEBDib+BE8Dg5Ju2C5gGEhy56LldG7Hrm7nGpQbMaEoBBRmoBYHOp+oDqkJQIpnHj+N8t26qmP+p57/i998j+OmnlRwhq2OvGqDEoEEou2ABXPz8HD7DbKFej2snDwvyRHL+qXXizLZ1gg9ATetJ2u7dONe+vUN8BkovQhMEqvzxB7zr1pVdkpGRIbLIX331lfFzKv+fOnWqGGfn4uKi6ChbZfSGDRwhFlR0eAGU7BEAUnDkzTffFJU7GzduFEEOQ7CESv+pB793797ic6Viq/Vi0qRJoKkDpiJXddCwYUMReChXrpzSY1mPEWAEGAFGoBAR4ABAIYLLWzMCjMDDhwBltNfNHInUuHul3NQP3338XASXqWjzwjFH92LLoqlmvAGtXx6rKhNbWIjKBTZM2xNM+QtKVKiKVi+9KdoFDGSBUif/6JrlxuoA04y9avv1emz/YhYu7N8qlpLz0mHEe4IE0LQSg2zqNu4DePgocJz1etycORM33n5blTlhQ4ag7MKFBe7Lp0PzkpOR8L//If7775F57Bi869UDlb8H9+njlP0NF7t2/AAO/PglWr44GukJcSKQ4leiJDqPnqFqBCVVL0T36oWMQ4dUYaZGOahPH1Rctsxm8CMnJwfbtm0TM+3DwsLQoUMHRaPsTO04cOAAHn/8caumFdd+dXLm33rrLaxevVrWdkPVglzvP2Xrp0yZoroE31bFAVVd9OrVy2gLBWjIvh9++MHMPuIhoMCEq6urmteBdRkBRoARYAQKCQEOABQSsLwtI8AIPJwIyGXxlfaeXz60S4wNNIh3YIhwWoNLV7jvYJFzuG7maKTF37ZwtCnosWHOGCTfuiYc8KbPDUVImUpGQkBaEF65Brq8OVuUlkt79k1bA9RelPgSqC0hPiZaLDUEWwi7jfMmIj7mvCL+BdNzHXFmKTsdtXYtfBo2VHuF+6pPLRu3zh5Hk76vCiJHh8XBoInS86i6gngPAnv0ULrEYb0ff/zRInNtulmLFi1EL31ERITDZxTGQlv9+HSewSGXMv8T4d+HH34oAiZqxF7FgXTiwNGjR0GBBuJrMAi1ZyxduhQNGjRQczTrMgKMACPACBQiAhwAKERweWtGgBF4+BCQOvF0Q1PyO1s3jrt0FpvmvyV67MmRbkA98489XzDHzEkQm5bsmzraVNVwcvMvooScGPiDSpUT1Q4XD+wwmxZAo//av/6OuIsplwAFBLqOnY2wSjUcslRKnBgYWRY9JszD6W3rcHTNd2JPw0hAF4U984k//YSLKsv4I99+G5FTpzqlL98hIBxcRO/apo8mIeHaJUGOWLFxGzTq/SLcvZSRwJkem3P1Ki5QFcDRfJJIZ0rQE0+gwtKlcA0MdOa2FnvROzxv3jzMnXuvpUSq5Mx59TqdDlevXsWmTZuwZ88enDx5EtQnX6NGDdHLT8650pJ8e60L5JBT9QJl2+k8g3Tr1k3wI5ATTsz9Xl5eijC2VXEgnThAlRlELvj111+b7a1kRCM9k5s3bwpOhr179+LEiRO4cOGC2KdRo0Z49NFHRaVB1apVFbd5yF2QbKQgxZYtW7B//37xLOiO3bt3F5MOCDtHJCsrC7/++isIf+I+oD1bt24t2lWioqKsbnnjxg18+eWX2Lx5s7hv06ZNRZUG3ZmFEWAEGIHCRIADAIWJLu/NCDACDx0C0j55uqCaEXdEyhZ7/iSCy1RAUGS5YuH80x2OrV+JQz8tMT4vQ1UDZeA3zh0vWh6oz771y28iqkUnmJLv0SJTLoODq7/G8Q2rxF6lajRAp9HvOzx/Xto2EVGtLio364B933+CPG2uYLKnAIN/WKSid80R8j97vemKDr5PSsSfEHfxjJjYoNfl4eyO9bhz+bwI1ihql5DYLSYnPPUU8pKSnHYjZ049sGeUrbF2hrXU1z5hwoQClayT40/OIGXlTcfwmdpHrP1EjhcSEmLPbPG5rdYFQ9vCkSNHBFGiNalcuTIGDx6MZ5991m4gIDExEa+//rpouZCKtEqCyAKJNJFaMwxCvAPffvutcIatCQU1Pv74Y1BVhj2h6oKJEyciKCjInqrZ59SasG7dOnz22Wc4fTp/KolU6HmPHj1acTDGsJ72psAHVTlIRY4jwaBDAQ/iaKCgkKkMGDBA7Kc0SKMKCFZmBBgBRuAuAhwA4FeBEWAEGAEVCJj2thuWFaTEXcXRhaeq12Pr4um4dGin8QzK6Ld5dSJ2L/sI0Xs2i58bMu06XR7++niKkQCQPmv32mRUatpOsP6btgsQ6VyVlp0dtl2KN1UU5OXmCOffPywCnUZOt8u9YHp49qVLiO7RA1lWHAE5Q53Z++8wEA4uJJLGG6eO4pEnX4aGSPL0ehz9fTn8SkQ49lz0etxetAjXxowB8vIctMp8mTOnHtgzyF4ZPa0nsjxyxBwVOoNK7uWcQtM9qTyezqEKAMp6BwQEgEbrEa+B3Jg+yuq/+OKLsmZRRn7y5MlYsGCBCBTYE6pyePfddxEaGmpV1VbFgenIQa1WK+67cOFCs71sjf6jbPz333+POXPmiIkFSuWxxx7DzJkzFbUzUGXB8ePHxYhIe5i0bNlS4H7nzh1QMIMqJTp37gwiMLRFLiklWzS9BwU2+vbtK3s1CgwReaVUpKMcleLCeowAI8AIqEGAAwBq0GJdRoAR+M8jIBcAKAwiP51WKxzyfzf9BGLgJ4fX0y8AUc07omHvF0WvvTWRriWHnRzAut2flV1Cc+I3zZuI2Av3smOPPDUIvsElsOubeSCCQO+AIHQdOwchZStD2pdvOgHAtF0gMKIMuk+YDyIINEhWajJObPwRF/dvR3pCrPixf3gpMT6QxvjpdTpRXUAEf/QLvBohB7fFCyNQvd1jVpepLf+n3vSo339HQFflI/PU2FzYuvRsifiPnm25es1AFRQ0AeDGqSNo0d+cwV2pLVmnTuFs+/bQmvR6K10r1QsdMADlPv3UeVMP7Bhir4yeltO4QaUjBaXHkcNJ5eT2HE5bZlojzZP29pvuQRn56tWr4xsVYy3tcQMcPnwY5MRLxy7SuaaZamvZf2oHaNu2rcVVKWtOwQJpwEDpOzR9+nRQa4Gt1gkKSvzyyy+ipF5NgMHUBnsVDNbaHmgPCu4sX75cBBKkkpKSAnrGVJUgFQ4AKH0LWI8RYAQKggAHAAqCHq9lBBiB/xwC2z57HxcPbDe7d4dhU1HhEetlrmpBSom9ga2LpxmJ76TriTSw8xsz4RcabrF1bPQpbP9yFlLjbpp9Rr371dr0EEzwlZq0QVjF6sb2g5Tb18U4Pcrek9Av1jQB4NzuTYKvwLT0nz5Pi4/FuhmjjBMADH3+nn6BxnYBA1lgrU598u3Q63Hp8C7s/mae2RhEg5GkX7V1N9To8Dg2zp0AChQ4IraqMfRarchcxy5apHhr//btUWn1argpLNNWvHERKRIJ4Jnt60TbBFVO3I4+Kdox8nJy0OqlMQ5ZkbpjB87JOHZqNwsfORKlZ8woMuef7LM3AYB682nMoK3ebWv33Ldvn+i/N/Svq8XDoG+tDHz+/PmiOsGZMmrUKIwbNw5uMvwZdJ8nnnhC9jgqx6epA8TsL5f9p8z3jBkz4O/vb7aeHHMaCfj+++87fI3GjRuLcn4aASkndAb11hNecsELNQdTi8aTTz4pu4S4HIYOHSpaPaRii0iSAiYUwLh48aLFup49ewq7qRqEhRFgBBiBwkKAAwCFhSzvywgwAg8lAtIAgLu3D7qOmY3wqJpOuS857hvnTkRK7HWb+1E2v/HTr5jpXNy/TWR7iYXflkjHFkoJAMkZ12hcQJUDJFEtO6H1wDdhINmTTkLwDQ5D9wlzcXTt/4ztAgayQGLrJ7mwbyt2LflQVDJYEzdPLzTr9zoO/viVqDJQK65u7ugw4l2UrdtU3jFISMCFxx9HmqTv1tY55KBGTJqk1pRio5+ZnIC9yz9Gk2eGgJ5TVloK8rTZ0OflIaCkvANlz3i1VRTS/TzKlkXpDz5ACJVHU1tCEYqtLDqZQYRz5FzaKo2XM5d638mZph78goo1DgK1AQBykMkBt9b3TnZSpprK0eUqHmxhRQSGlMU+duwYBg0aJIgNDWJtT6roIbI8WltQx5xGDbZp08YCameeQZtbO4c+s9WSQXwI1JLh4eFhYaMtXJkDoKDfHl7PCDACShDgAIASlFiHEWAEGAFCQKZXnpjVqTSe5tAXVHIzM7D543dw88wxu1tRKTfNcnf38ha6lNndvPAdkbG3J1SS32PiRwgoWVqoElEcBQ7khM7pNHKaGWGcNGBAjmWZuo1xbucfomyfHPE2Q94C8QiQmE4/sGcbtTdQBcSl/dttBgtM9/HyC0RI2UqC6K5UjfpWiRWJvf58167Qxua3HtgTV39/RG3cCL8WLeypFt/P9Xqc370JB39agtysDNFGQtl/IgDsOekjGAI0ai5w56uvEPPqq2qWiOkJfq1bI3zUKAR07gwX7/z3tqiF+rKph9yaPP/88yI77a3Cvri4OJFFp35wa0Ll5JQVp957qjIg55GcRDmhzLr0M2Kap3L2777Ln3xhS3r37i3I8sqVK4dFixbZvC/tY61X314AgAgC5WyirPhbb71l4fxSxpuI76wFSQijTp06if+oTH7VqlX4559/ZK9qLTP/999/Y8SIEWYBCekGRIRIjjax/wcHB4vnLcfXYKuM396IRGv9/7baBshOInCkKhKlkyHsvQv8OSPACDACcghwAIDfC0aAEWAEFCJADvqmj97C7fMnjSuoDL/n5I9Fv3xBhRzo3UvnG3vfyZFu+txQVG/bE0k3r4jS+IykeHFMySq10OWNWaAKBMrybvhgLJJuXDGaQL9AlqnbRGTU0+PjsGnBZOTdrQwwMPxT8ILkyK9LcfT3/1mYb41hX24Uouli04oB4iOgdgZi8zcIkfdR20RouSic2bEee79baLyzaQk/TUxYN2OkaDkwSEHaLdRmrn3q10fUunVwL50fKHkQJScjDds+n4FGfV5ySpCKgmDXxo/HbRtj9ORwqrp1K/zbtbuvEJLzRWXplPG2JmonANCeNO6NqgasCRH0kQ6VrtP30p7zuGzZMnTp0sVsO6UBACrNJ6ecSATtnWM4wDBBoGZN8yomWxUHxHBPY/nIoTfN5lepUkXgK92LbKHxi7SnnJBTTq0EzZs3Nzq/1pjyab1cAIDGLQ4bNswm/wIFYIgUMDw8v33q1q1bYtIBjR+Uiq1WA1t9/LYCB7baBuj8ghJQ3tcvGB/OCDACDwwCHAB4YB4VG8oIMAL3GwG5AICYSz/xI0GSVxCR27tO16fRpO+rIqMt/dw0AGA6do9sICej/uP9xWg+IsaTji4sV785OgyfKnr7SeR4DXxDwtBxxHuyTqOtAAAR/3Ud+4GRn0DaLkBl/p1GTRfjAUmkn9sKAJiSDTqC9Y133sFNFb3HgqDuiy/gonBuuiM2FcUaCr4c+XUZqrbuioqN25iRMqo9X5eejsuDBiHxhx8UL/UoXx5V/vgDXjVqKF5TGIq2nDbDeWodsO3bt4t+bmsl7U2aNBFOrymngC07rDnjSgIAxGT/ySefIDIyfyRmdna2YJq3N42AdOUy1rYCAFTevn//fvz1119mj4oCA+SEEzeAqdgiX6TMP9lNpISmYuvO0gCAtUkEpvvR+EOqTDCdsECkjf3798dtGUJLChZQ4Ibskwrdh/aTa6+w1f+/fv160TJhTeSCP4XxXeA9GQFG4L+NAAcA/tvPn2/PCDACKhCQst/TUlNHXMVWFqpSR5hKtbuN+xCh5SoL3fgrF/DHh+OMJf7V2/ZAyxffEFwBG2aPNRLykW6Z2o+gw4j3BNmbXNsCEfw1ffY1sW9uVib+XDAZt84eN9pEZ5OTXjKqloWdlNE/v/dP7P7WMpMnN5ZPOjWBHP9Oo9/Ptw3AiY2rceCH/Iys1MGXVgAYyAbDKql3JHUZGYgZPBgJK1YofkwPev+/4aI0CYDaPI5v+EFUixD21P/f7rVJCCpVXjEepEjtE+d79EDGoUOK13lWroyoDRvgVbXgbTKKD5VRtJXtNairccCIXZ5K/9euXStrFmX+ifCOsuKmcunSJVHiT86nVKw5j0oCAOSw9+vXz2xLpbwBcpUPc+fOBf0nJ5TlljrN0gCE6boVK1YIzgA5sdb3buvO0t58OS4C07NeeOEFTJs2zWK84po1a6y2YtiqBtmxY4donZATa20k9sr/bVUOFOS957WMACPACEgR4AAAvxOMACPACChEQK4kXZpNV7iVhRoR+FGptkHCK9dAlzdni3F/0qkApiP5aFwekesZRuZRhr3LmFmIqFpHbCUXtGj32mRUappfji1XeUCVA1Uf7Y6/Fk2xOolAegHZigEZzgTau2HvgbJTAcwCFwCkeLt6eKLL6BmIpD5/laK9cwfRPXsiff9+xSsrfPcdQvv3V6xfXBV3fD1HvEe1Oz8JFzd3YSaRPHr5BRiJHZXannnyJKK7dUPO1atKl8C3aVPRSuFWouBtMooPlVG0xb5O6modsF27duGll16ymv2nrDYxyEv7uW2x61tzHu0FAGhePQUbqO/fVOyRHhp0u3XrhqeeegoxMTGi/55GAFKGn5xWJUJZcgoWyE0NoOoIyryvXr3aYitbo/asVQ1IS/PttRdYC8TQv5nUlmAtyGGtj58uQW0OVF0hJ9b6+M+ePSuqRYgwUk7sTTdQ8hxYhxFgBBgBJQhwAEAJSqzDCDACjICMQ0qgRDXviDavTiwwPtJMOTnDRIj376afEXNkj5EQj3gBWg8ah8rN2oszd3w5G9F/3yvDlVYkJF67JPgBDGP1pFl0uaBG2yGTcOvcCZzZJp/ZlF7WOyAY3SfOQ1CkufMhF1wgTgPiSzi2fhUSrkQbAxdyfAOpcbewfvZopCfcMR7pKAcLJSUgAAAgAElEQVRA1rlziO7eHdkXLih+VlW3b4e/DNO44g2KieKx9SuRm5ku2kJoDOTprWvERIDq7XrC3ctHlZXJ69eLQIoaCX7mGVRYsgQuvr5qljld11bWlg6jme3k2FWsWNHu2fayuUQwR9n3oCDL1iAi8iMmfDkxsOtLP7MXALAWOLDndNq9qEIFU+4B6RJHxuVlZGSIjL1c+wJVEhBRnqHN4MqVK3jttdeskgu+++67IssvDcTYCkzQHX7//XdQC4dU7HFJWCMotFUFQWd07NhRtELIvTMKHwOrMQKMACOgCAEOACiCiZUYAUaAEQCkzjRh8shTg1Cvx3MOw0OkfpTBz05PQ9ylMzb3IdK+Vi+9iQoNW8ryAtBi0/J++jv1f29ZNNXoaEtJCykA8Pv0YchIzCcXJCEn/eSfvyAt/raie1kjQpQLAMhtGFapOijoEBBeyvgxkddtnD9JcARQG4NBHA0AqJ0AQOcVZQBAGx+PWzNnImnNGkE6WGLgQAT16QPXwEBFz8CWkl6nw7+bfsKZ7evg6u4hCAGp5cOvRARqdeqtav/YhQtxdfRoVWvCR4xAmfnzxSSA+ym2srZkV7t27bB48WLBDG9PbPW001q5cnz6uT3nkWzs1auXxfH2AgDWss5KSArt3dXe59Yy7IZ1VE1A5fJyPAlygYvY2FhMnz5dtmKAKh3ISSauBIPYqnKg9ouvv/4a1apVs7iGrcCErWCQI4GDO3fuiKAFTX+wJjwC0N6bxp8zAoyAsxDgAICzkOR9GAFG4KFDgPrrKVN97cRBZCbFG51o04tGVq+Hcg1agJxYyoAbmPWVgBEfc16U/SffuibWUbm+nPgEl0Ctjr1Ro/1jZhnbzORE/Dr1VdD/DWJKokc/27/qc+H8GcS0tYB+du3EAfy54G2Qk0hCffgtB4zCP+u+B2XgqeLAyz8IudmZYowcZft9gkLFVAJtdpZYQ5MIuo6ZjfAocxZx4hdYN2s0Eq5YZt2JnLBE+Spo2OcllK7ZUJAVGoSCIls+fQ+x508BGnNEjC0ESgA20UndsQPn2rZVtaqoAgC6tDRcGTYM8ZIRb+4RESg9cyZC+vWDxjOfM0GpUPAlT5sDGpFIpc5ZqUliSsTJv36Dp6+fCATU7f6skaxRyb76nBxcGT4cNAZQjZRdsECM/7ufYs/xJtvUOGC2ZsBbK8enMxISEgRJ3rZt2yzgoHJ46m1v1KiRxWf2CP2IfI961uWESs5HjRplNUNe0OdirdXBsK+tPnvTwAU5ydQmsGTJEtkxfoQPkTTSmENDNt/ec6WSe5qK4OHhYXHNAwcOCM4EucCErWx8YmKimBwg9wwpGEJBHFPSRzrYHvkf6Vir/ijo8+H1jAAjwAhIEeAAAL8TjAAjwAhIEdDrcWLTTzj88zeKZ9EbtiCHmfrhS1apjcgaDRBWsRr8SpQ0kt6Rk3/7/L84ufkX3DxzzOh4U/abxt3p8rRGayg7W7NjbwSERVrMtqfs/NbPZiDuwikz600DABlJCdgwZ4wIMBjEtEXg/+xdB3RUVdc96QkQIPQiTZrSpPf2gUgHK1bsICiIBQsCYkEExYIoIiiIgv6KCiJNQVCQpggoIEgJTXpJI4SEJPOvffHFl8kr9755k0ySc9ZifWVuOXffN5N32j6p5xMFsSAIBjVBiUDXYS/Q1kWfiigxiP36PPdONuZ4I16Blrc+ROhaoBfMX/7GM5Rx6VLW/w1HB8ZWb9Ze9KLPJh4PHdn+q8iISEmMFx+FhIZSRvp/mHiTCGIMSO6Obt9MVzRqYZrSHsgOgDOzZtEhC2bw0vfdRzCiQ4oXl/quwjGzYe5UiipRSoxPTU6kuKOHCM9D3U496Jre2YnipBYFAeC5c7S/Xz86v26d7BQxDvX/JXr3Vprj9mC7qC32k+3Bblc7buVIsOIhsCtBsCL0M0s713DcsGEDDR8+3NCw9gVrq9R/bV2rCD3I+Vq1akVLly4lcCqYdVNAWvyECRMEx0Cwzll49uxZGjp0KK1Zs8bwGFa4WJVi4FwvvvgiRRg43qxIHDt27ChaQpYuXTpLH5BFomwBZ7QSK84BX+6I5zICjAAj4I0AOwD4mWAEGAFGwAuBI39uoh+nvqBs/DsFEtGshj0HUOymn7Kl3YPsr9XtD1ON5h0FWRui9OeOxNIfSz8ntOLTovb6fRHhv+6xVwiEees+fisbPwDGlapSk3o+NYnSUi7Qqmkv5SD50zgCwBq/+6clIjOhx8hJOdoBrpvzlvhcE9TwX/f4eCpRoYrIFMBnWxZ8TOlpqTlgKVervsgyKHVFDeHYwJgjf2ykrYvmijILvYDw7+SeHVmOEThYUKJwVefLdej/7PiNNsx9l5JOH6fWdzximtJuZ2Qb3V1uGK6Xjh2jff3727LqI4J+xeTJ0mn0cC5tWTiHzp85KTCOqVxNEEOi5KPNncMcPapOCADDq1ShWsuWUVT9nB0lHCnhcJJMBwDZFoApKSk0ZswYmjdvnqE2MBxRc24kVpkDdjXgMCyxtpFY7YnxcFog4g0nhxkJnSq0yHSYMmVKji4H3uvIEhGa7d+4cWNREtC8efMcdfxW7fisSB3tMgesMiqwJ1r5gV/BW/r06SPKP4rrnHWy5/fubKB6HzyeEWAEGAFZBNgBIIsUj2MEGIFCg4B32rzRwdEqr2yNq+jE338YGrkqYNVq14063PMEbf5mlmiL57YgrV+fWWC1vuYAOLV/N2387D3xwo2WgtWatM02DSSB3785KqsMwHRNlO8HB2Wr45c9X6V6TajD/SPpx3dfpDMH99hO8y5/0E9w4gCoNmMGlRk0yHZfxwM8Hjr17rt0xCR1W79uSHQ01Vq+nIq1zX4PdnujbWPsr6vp1L6/qHydhsLpEgPHiwOJ++orir0le5aH3TJFmjen2kuWUGi5cnZD/fq5laGobWxWf++tmFUKOMaaRZ1hhL/99ts0adIkw7NaZQ5kZmYK4x86GolM+rhVzbu25hVXXCHq6xs0aEBRUVGCJd9IkI6P1P8ePXrY3pusAey9EHQZNGgQDRw4MEf7Pm0snBr9+vUz1MEsHR+DrUoxrO4Qn23evFmUDqBbgrd432FsbCwNGzZMqvzCjHTQFmAewAgwAoyAIgLsAFAEjIczAoxAwUcAkWtEo80ERjGI1K7pcwfBwNq/aTVt/fYTEYVWEaxTq9111Hbgo6JEAMR3K955XqTey0p02Yp0IeEcZRhE2rFGiQpXUL2u1wsuACMnQFAQ6v7DsrIdNAdA6vkkoQvmGBEd4txrPnyN9m9aZakqztWo9220c8UCQsmBjACX2h16UOvbh4qU/n3rV9DaWW9YOjG82x967+PEAQDjv+q771KQQf2wzDnsxqAjwf7+/QmRdRmp/MorVOG552SGZhuzZ80yWvfJFJEVUrvttSKDAk4hJfF46Ojo0XTi1VeVpvkbQ1llrAxFbQ1ZA8zOAWC2jl0quFkJAhwHCxYsENF7sOMbiVkXAP1Ysy4IZpFy1VR3s7sAHoMHD5a9KurQoQPdfvvt1K1bN4qOjract3jxYtFaz0isSB23bt1KSPM/edKY6HThwoXUunXrHMsCf3A4LFu2zPYerDoZeE+2clZIA8cDGQFGgBGQRIAdAJJA8TBGgBEoPAjAkF8++VkCCaC3wDi9ukt/anXbkGw91JGOf3LvduE40Nf2m6EGwxgRa7D2exPgrZ01WRAPWsllw/p2atj9ZsFXsHXhnBwkhchS6DbiZSpbvS6t/fgN2rduRbYlkU5ft1Mv2rd+paijh2gOgNDwyKz2gd6dBbRFwFmwcurzOcoItM/hnOg8eJQgBzz21xZa89Hrog2dlWBO27tH0BX1m2XxHsDZAAcG2tfBGPIWnKPZTfcLLJDubiROo9e1wMpf6b/uBG59Czzp6fTPyJEEVn1ZqfDMM1R54kTZ4f+N83go8fRx+mvlQqpQt5HgX1CVjKQkOjhwoOhSoCKBQAAIfe2i0CoGmJ0DwMx43LhxoygNMDM6jaL4eN5BNofPEME3Eyu2e8yxalsIQxlZC6VKXeaM0AQRbtSuw8j2FjgN0KKvSZMmlo/D6dOnRQQczgczQX0/jP6ePXtS+/btqWzZsjlS/b3nIiNi1apV9Mwzz9DRozl/pzHeqB4f/39GRoY4LzgFzMTIiYNODMh6mDx5suk8rSMCsHz99dcN2xgaTbbjf1D5zvFYRoARYATsEGAHgB1C/DkjwAgUSgRAsvf7Nx/T4W0bRGQeRmapqrWo+U33U6WrG5samgDrYlICHfjtZ0IdfeKpY2I+BEY7DNyarbtQ3U69KTLapMWbx0Mn9/0lygFO7tlOF88nZM0vWaka1enQg2q26SqMdQicD4jEb/32U0o6dUxEd69o1JJa3/EwFStdXoxBXf6vX86kvWuXi/8NQxBkfBmXUoWzw9sBUCSmLC1+5VFBTHhly870v6FjDJ8DzNuyYA7F/voTpSScE84MZB00uO5moSPOrAlq/WM3raZdqxZR/LFDWaUTYKpHevpVnXpR5QbNszlEsiZ7PHRs1zba/PUsOnd4n8hYAIlg1cZtqEn/uwgcBFbihAQwKCyMai1aRMUl0pxVvySJ338v0ulhWMtKxTFjqNLLL8sOzzYO7SBBrlih7jXUadAzFBYZpbTOxV27aG/PnpR26JD0POBXe8UKiu7USXqOvwaCYM3K4Gvbtq1oAVihQgVbFewcAEZcAklJSTR69Gj68ssvTdf3Lh3wNv7xv7172esXgzEMor9Qg3aLP/30k4iUG5HsvfDCC8Ix4b22XckC6uQRDQ8JCTE8ExwWzz77LK1cuVI47sx0RxkBjGUY/naCdQ4fPixKE6ywxDooZUALwHr1sncnAREjzmvGhWDkDJIx/q10hy5wdGzZssVwmEoLSjuM+HNGgBFgBOwQYAeAHUL8OSPACDACBRiB07G7sjkAkCbe/bFXqHT12vT9G8/Sqf27hLMAxIKqRmMgwZa8aRPt7dZNyeCG/mjBV23mTAouUsS144D4L3bAgFxj04cD6ucZr9Lpg3uo/X1PUtVGrSwdWEYHdZJBEXn11VRryRKKqOGMc8AtwO0I37CPHQGfXheryDjGeRu02H/69OmWDgjMgzE9atQoYcBjzjfffEMwzlE6ICOoy584cSLdeOONWUz5dhkEdpkDYOa/7777DB0HqNEHp0G7du2yGffp6en0yy+/COK+nZLlLb169RLEijVq1DB0FGBNGM9z584VbPpm3QK8ccKaQ4YMyXKKHD9+XGC8fPllR6iZfPbZZ9SlSxfxMToNqETzjdZESQPuFJkoRsIOAJknnMcwAoyAWwiwA8AtJHkdRoARYATyIQJghdci/Zr6XR8ZR5XrN6Pv3xpFJ/fuJH3rwHx4RKGykwg25iGKXXPBAtfa2GWeP0+HH3mEzn7yiRKUINNzWo6AUhaUpjTpN5D+WPwZNbjuJiUiQFGu8MQTdGrqVCWd/eE8UVLg38F2rP0YZkXA570nUshB5IesAjMBc/1tt91GRYsWFYa8Uc9477kw4FErX61aNUIZgdmcEiVKUELC5awgI+nbty/dcMMNwnGANb777jvTsXZRfDuyPES1QcLXuXNnQpR8z549hE4Hu3btcnJVohSgTZs2dNVVV4n6//379wvDf/369Y5bGAKP/v3708GDB+nzzz8Xa9oJsgDuv/9+QraH9xy7TAyjtfG8wOlgdqfsALC7Ef6cEWAE3ESAHQBuoslrMQKMACOQzxAwcwCghGDlO8/T0Z2/U+lqtajnU6+LloD5VdLPnKF9ffoQMgFUJbJOHbrym298bmUHQ/r4yy/T8ZdeUlWBKo0fTxVBAGjCceC9YEpiPO395XtRJoH72zhvGiXHnaKo4jF07fAXqWgp+3Rrbc3006dFq8LkDRuU9A6U+n+7lH0cCinhSNEPlyR8tGrnZwdSmTJlhLEsG8XWr9e9e3eqU6cOTVV0xhjphKwHtKwrZ9OhAdFwcAH4KsAWUXA3xYkxrt8fXAZmnAxmeqruCS6Cl156SXRxYAeAm7fPazECjIBTBNgB4BQ5nscIMAKMQAFAIDU5iZa9/lQ2Ij9kAFRv3oFWvz9e1PYXK12O+ox+h4rGlMm3J868eJEOP/SQcuRdOzDq2Kt/+imhr70TgfF/6u236ehzz5Hn0iWlJUBCWHvZMopq1Eh6Hhw3O1d8Q+VrNxCklGcP7aMrW3QUkf9qzdoLR4CsnF+/nvb16KFUPoG2haj/L9qqlew2fhuHFO6hQ4fSmjVrTPeQaaOnnwyjEfX2VmsabYa0+VdffVUQ66Hvu4ogyg4eg7CwMFEugM4GTgV6wImAaLudIG0eRH7r1q2zG2r6ObIbnnrqKRHJh/PETUG7QpACpqamKi2LUg1E+eH4MeMDMFuwRYsW9Ntv1kSt2lyUQiAbBNkW8+cbt3nlDAClq+PBjAAj4CMC7ADwEUCezggwAoxAfkbgUsqFrFR/7Rxa2z/NARBdtgL1ee4dKlIyO0t4fjv3iQkTRCs7p1K0ZUuqOm0aFWnWTGmJzJQUEfk/OXmysvGPjZym0l9MiqfTsX/T2cP76NS+v6hq07Z0dMdmanHLg7akifoDOsGtaJs2omQhVILYTQlMB4P37dsnIvxW9eiIzmKMiiBNH635VCL5zz//vNgHxqNVRwBvPZDGjihyxYoVxUdg1cd8WX4A/Xow/kFUCKPTilRQP8eKRNAOM+wHfFHnj7sYMWKEKRme3Vren6PUYuzYsbRkyRKaNWuW9HToBNLHZs2a2XYE0C8KR8bjjz9OYO2HU8Que0DLskDZxrhx40y7Asi0cZQ+HA9kBBgBRsAGAXYA8CPCCDACjEAhR0Az9DUY0J6wYc8BWSUABYEDAGdDJwAQAapG4PWPR3BkJFUcO5bKgv28hEkXB22Cx0PJmzfTP08+SefXrnX8lNX4/HMqddttjuenJMbR0klPUlBQsCgh6PjAU1Smeh2p9TLi4wVhYeKK7C0k7SaXGz6crnjzTQoyYKS3m+v25zCSYayBjd5IYNTNnj1b1J+rCIjpQO43fvx4qWlwFkCPyMhIUpmLTAMYzdDzv0fLQ99++61g2VdxAqC2HRkIiGDLGv/YE/p+8sknIgNBxeHRrVs30aqvQYMGWbqjOwAcISDzcyrgHoAhPnDgQCpSpAih3SAyDOzI/bCftwNEdi7mwYjv3bu3wAM4vv/++6ZH8M6y+OCDD8R8I1EtQXGKG89jBBgBRgAIsAOAnwNGgBFgBAo5AmgfuGXhnCwU0Pav3b2PZ3UBACHgtY++lK2lX36EDOz7qGW/sHmzz+qHxMRQ2cGDqfT991PElVdmM3TTz52jpFWr6NQ77/hk+ENJ8A/UWrqUImrWdKwzugBs/GwaXd2lP0UWL0HRZexb3WmbOUn/x9xaixe7Rpzo+OD/TkTN9oIFCwhp/kbG66BBgwQzPAxJVUEtP5wHaEtnZhjDWAWbP9j59RwDFy5coClTpoh/RlKzZk2RYYDov1FrP5xr+/btgqF+hY2DBs6De++9V5RClC5dWvWYYjzS7GG0w/C1I9KD7mg7eOuttxriCi6AH374gWbOnEmbFHg5YFQ/8MADIqU+JiZ7GcuxY8dE5wHctZm0bNlSjEEEX+8AiY2NFSn6yHQwEiNHBhwvcP6gM4G34PzYR59l8ccffwjd4QDRC3gI4Bxo3bq1o3vhSYwAI8AIqCLADgBVxHg8I8AIMAIFDIF//vyVVrzzPGVmpIuTgTSuaf+76eeZkygtJZkadL+ZWt02JN+fGnX4R595hk6++abrZwmrUIFCSpaki7t3u7p2mfvvF2UHQRERjte9mJRAS18bSfHHDlF4VFHRkz2iaDGq0qgVNe43kKKKlzRe2+Oh4xMm0LExY5T2DpT2f3qlYbyiNR0itlrtNqLgSL2+7rrrpMn/jIAAnjDqvvrqK5Fl8Pvvv4thqK/H2jD8YeQZCfTasGGD6FePlnsw9KEXWPxRoy7jlMAaO3bsoGXLlokae5Q6wBkBxwPW6tq1q9AD5QMqUX+zS09KSqIff/xROAPA0K8ZtEinb9KkiUj1b9q0qch0sBPoDuMbeuMfHAtwamjSsGFDEbEHljCQ69WrZ+gM0cZr7QLBr7Bx40axHnBAdsf1118vsDDTCw6ZL7/8UvzDuWDEY0+08MN5goODcxxHc2TMmzdPPFfYCxkCcH5U8eILwXMCnWbMmCHuGoL7AZ+DdytFO9z4c0aAEWAEfEGAHQC+oMdzGQFGgBEoAAgknztNiyc8RufPnsxxmuCQUOo6bBxVbWxPFpYfoHAa0c6rs1X76COCE8BXSTx5lE7H7qbdPy2m6HKVKDQsnKJKlKILCeeo3d0jDJd3yv5fZtAgqvruuxQkyajv69l4PiPACDACjAAjwAjII8AOAHmseCQjwAgwAgUTAY+Hfvn4Lfp7Tc6aXNSK93zqNdFOriBI5vnzdOCeeyj+m28C/jih5cpR7eXLqUiTJj7pCqLHVdNfobDIKEpNSqBr+t5BZarVpjMH91CpKjUpMtqYyyBx+XLa16+fMmeCr5wFPh2WJzMCjAAjwAgwAoyAJQLsAOAHhBFgBBgBRoASThyhpZNG0oX4s1loIF0cPeMrXt24QCEUN38+HbjzTmXDNrdBKNauHdVctIhCS/nefWH7si/p77XLqPOgZy8TAAYFWR7Hk5pKhx9+mM4oMKtjwUBM/8/te+P9GAFGgBFgBBiBQEaAHQCBfDusGyPACDACuYgAasTXzn6T4o4eoJIVq4l2cRWvuiYXNcidrTISEujgvfdS/MKFubOhw13cYtLPSL9EP8+YSGjnuPeX76lygxbU4f4nCeUdZpLy55+0t2dPAnGiinD6vwpaPJYRYAQYAUaAEch9BNgBkPuY846MACPACDACeYwAWgLuv+EGyoiLy2NNzLevNmMGwaB2Q/7Z/hsd3rZBEDoWL1fJekmH5H9BYWFUa9EiKt6jhxsq8xqMACPACDACjAAj4AcE2AHgB1B5SUaAEWAEGIHARgAdAY6//DIdf+mlgFW0zsqVFN21a67r57RdYpHmzanWt99SWCUbB0Oun4g3ZATyBwLoirBnzx769ttvs3V0QDeEa6+9VnSUqFWrlivdHPIHIqwlI8AI+AMBdgD4A1VekxFgBBgBRiDgEUg/d44O3H47Jf7wQ8Dp6hYBoJODoe7/0AMPKE+tNH48VXzuOVt+AeWFeQIjUMAR0NpUvvHGG7Rp0ybT0xYrVoxGjRpFAwcO9Kl1ZQGHk4/HCDACNgiwA4AfEUaAEWAEGIFCi8DFv/+mg3ffTcm//porGITExBBS5dNPnbLcL7xaNaq9bJkg1ctNgVMk9pZbKGnVKqVt89JhoaQoD2YEAgyB+Ph4euedd2jatGnSmo0ZM4aGDBlCoaHmPB7Si/FARoARKHQIsAOg0F05H5gRKLgIpKWl0YkTJ0QKJf79/fffdPLkSTp79ixt3749x8Fr1qxJVapUoZIlS9LVV19NtWvXpgYNGlCFChU4uhIAj8mlswcoafNndCnuMAUFh1BktZYU3ex2CgqNcFW7i3/9RbEDBlDKzp2uruu9GIz/KlOm0Kl33qELmzdb7lW0VSuqtXgxhZYp41edvBc/93//J7IiVKXkjTdSjTlzKLhY4LWLTE5OpgMHDojfhIMHD4rfAvx/sbGx9M8//+Q4arNmzSg6OpqqV69ONWrUIKRf161bl2JiYig4OFgVGh7PCJgigOfv2WefpZUrVyqhhEyAd999l3ow34YSbjyYEWAELiPADgB+EhgBRiDfIpCeni5e4lesWCFeoDZs2ODKWfBy1aJFC+rVqxd1796dypYtyzWXriArv8il0/so/pf3KfNi4n+TgoKpWIM+VLRBX/mFJEemHjhAhx58UDnyLbk8wfi/8vPPKaxyZdrXqxelHTkScA4Ap9F/HKTG559Tqdtuk4XDr+MuXLhA27Zto6VLl9Lq1atp//79rux3xRVXUNu2bUUddsuWLalIkSKurMuLFE4E8Lfrueeeo59++skRAPjbhJKBMrnsJHSkLE9iBBiBgEKAHQABdR2sDCPACNghAKN/79699H//93+0ZMkSwwie3Rqqn3fr1o3uu+8+at++fa5mBqSd2kPJ278lRMI9GZcoKCyKitTpQsUa9s9WZ+3JTKfkv5bRxdh1lHHhHJGHKDiqhDCWo2p1yn5cj4dSDm6kC7t/oPTEE0SZ6SKiHlmlGRVrcgsFR+R9BDcj+SzF//T2Zf28JKxUNYrp+jQFhYarXqPt+IzERDr2/PN0eto08ly6ZDtedkBU/fpUbfZsKtqiBaH7wJ7OnW2n5kUGgNPof7GOHenKL76gsAoVbM/lrwEw+jdu3EiffvoprV27ls6fP++vrcS6yBq65ZZb6O6772ZSNr8iXTAXP336ND311FO0fPlynw740UcfUe/evX1agyczAoxA4UOAHQCF7875xIxAvkQgKSlJRPpnzJghont5IY0bN6aRI0dSx44d/eoI8KSnUuLmeXTx4CYiT2b2owYFU3STAVSk7mV2+PS4I5SwfoahsQzDvniLuyiyemsxNjMlgeLXTadLpxER9eSAMLz8VVSy43C/GNcq94W0/wt7ERXzEAz+ovV7U8LG2eS5lEIh0eWpVNeRFBxVUmVJ+bEeDyVv3kz/PPkknV+7Vn6ewUjU+pcZPJgqjh1LYeXLixGyBHu57QC4dOIExd56K51fs0b5zFXfe4/KPvyw8jxfJ3g8HuEA/PLLL2nmzJmEWuq8kAEDBtDw4cPZEZAX4OfDPeGseumll+jjjz/2Wftbb72VXn31Vc5G8RlJXoARKFwIsAOgcN03n5YRyHcIwPD/7LPPxAu+Ub1uXhwIGQHjxo0TL/xuC4z/+DXvUtrJvw2NdOwXXq4OxXR9iqwi5ZpeYaVrUEyXkWKt+J+nUtoprM5PzWAAACAASURBVGsscBiUaPMgRVzR2O1jSa+XHn+U4n56mzJT4ikoOJSiWwykiIr16NyPkykj6aT/HQD/aupJTaWEZctERkCKAX+E3YGiu3ShyhMnUtHmzbNla5yaMoWOPPaY3XSKqFmTai1dSpF16tiO9XmAx0On3n2Xjjz6qPJS0A96Qt/cEhj+hw8fprfeeosWL17s92i/zLlQNvTAAw8IRwD+OwsjYIQAMtimT59O48ePdwWg+vXr0wcffOCXv0WuKMiLMAKMQEAiwA6AgLwWVooRYARA6IeXe9Q4ulXD6yaqSAFGFAf1wK4xMXs8lLBpNl08sFEY7CFFSlF0s9sopGgZ4RQQ6f1EFFqyMsV0fowSNnxEaSd3EwUFU2S1FhTd+BaCAyFuzVTK+Dd9PjgimmK6PEEp+9ZcjqoHEYWXr0fFm98u1ktY/2G2Ovui9XpQsWtuchMqpbXO/7mAkncuE+cPLVFJODpQ/hC3Cg6AU5fP3vUpCg4vqrSu48GZmcIBcHbOHIpfuJDAFWAmUY0aUcyNN1KpgQMpokYNw3Z4R599lk5MmmSrTm6y6l/cvZv29+9PF/fssdXLe0But/4Doef7778voqf+TvNXBoNIcAPAuGvUqJGT6TyngCMAnho4idx0Zn/xxRfUqZNXqVcBx5GPxwgwAr4hwA4A3/Dj2YwAI+AyAojugaX79ddfFyn/gS4jRowg/HODECwldj0l/fYpoaY/tHgFKtn5MQopWlpAcG7lJAIxHgRp8ZFXtqPzW74kjyeTijboQ8V0xHjJO76j89sXibFBYZHis+Rdyynz4nmKrNGaSrS6L8s4jV87jVL/2ZoFc2T1NlSizf15ArsnPY3ifnyNLp07JPbXdEHWQvya90QJQHiF+hTzP/sIur8OkHnhAmUkJAhjGTwBoSVLUnj16hRSvDgFhdvzEsg6AKA/ugCU8HN9ryc9nf4ZOZKQmaAqudmqMNAdgnrsQBb44osvChLRoKAgVVh5fAFFQKbuH9kjo0aNooEDB9LWrVtFyRk4b6zktddeE1wULIwAI8AIyCLADgBZpHgcI8AI+B0B1EYiPRL9kAMxumcGwL333kvPP/+8z06AhA2z6OLBDRQcWZxKth9KYWUvlxggHV5LgRcOgNI1yJORTunxRyiyeisq0fqBbNFmEAKe/+MbMTc4vAiFxlSjtJO7KKxUdYrpOjJbGz1tT+1seekA0Bv6FBxKxZvfQVE1O9CF3SsoadtXRB4PFWt0PRWt38vvz6K/NlBxAFR+5RWq8Nxz/lJFrJv4/fcUe8stlJGUpLxP+SeeoMqTJlGQn3uRHzp0SBjUYPXPLwJDDobZDTfcwE6A/HJpftQTju0PP/yQxo4da7nL0KFDhQMgPDycMjIyRAbcm2++aTnn6aefpieeeMKP2vPSjAAjUNAQYAdAQbtRPg8jkE8R2Ldvn3jJzw9RfyOI3XACXDy0ic7/sZCKXXM9RVZrlbWNtwMAqfFIhw8KLyqi4aElr8im0vk/vqbkvy6zSweFhF3+LCjYsL5fn1mAYXlZApC8cymd/3OhSP+H4wIZEHBagBMg7cRfFBxZwvC8+emRV3EAFO/Wja788ksKKekfwsNLx45R7IABdH7dOmUIwypVotrLlhHKHvwlmZmZwugHyVkglgHZnZudAHYIFZ7P//rrL3rooYcso/lG9fzff/893XPPPZZAYd3Ro0f7lZi28NwUn5QRKBwIsAOgcNwzn5IRCFgEEBlBr25ERvLjS74e2DFjxtCQIUPc4wT4d/H0uMMUt/otykxFa7MgwdKPWn+0+APLv7d4R/XxeXiFeoI3gHQpyRkX4rJq68Uauqh7Xjwwcath6O8UW6MEArX+6QlHKf6X6eRJuyBaFZZoPyQvVHNtTxUHQEh0NNVavpyKtW3r2v7aQiA5PDJiBJ3+4ANHa1ccM4Yqjhvnt+j/xYsXRa3/e++9l6+ygbzBRDnA1KlTqU2bNo5w5kn5HwGUr8CJhefZSl544QXhJNCXjfz666/Ur18/y3lI/wcfTWRkZP4Hi0/ACDACuYIAOwByBWbehBFgBIwQACMyWnghfd7XlH+8aDdt2pSaNGlC9erVo0qVKlGZMmVybHv06FE6ceIE7dy5U/QN/+2333zeW9vEXy/7qcf+pIT1M8lz6WLWeRAhL9HhEdERwFu8o/pmhn22lPt/ywVE1L10jVx/YDMvJlLcj69ntTPUOh0k/DKdLh75nYIjo6lkh0corEzusc37AwQVBwD2L/vQQ1RlyhQKiohwTx2Ph85+/DEdeughwWOgKv6u/Uc7PxDpzZ07V1W1HOMbNmxIzZo1E6R8V155JVWtWpWioqKyjcPv0IEDBwQx244dO2jt2rWCh8Qt6dGjh+A0KVu2rFtL8jr5CIE//vhDdIiwIv6rXbu2KBGoW7dutpMhM27QoEG0a9cu0xOzAyAfPQysKiMQIAiwAyBALoLVYAQKGwJ46f7kk09owoQJjg3wq6++mm6++Wbq3bs3wfh2wsaPSOOWLVvo008/pQULFvh8DSD+wst+6dKXyfvckJT9aylx82dEmelZy4EfoFTXp3MwzXsb0piALgKo/dcIBbVFLuz5kZK2fEnkyRT/lxZ1BwdBbkv2LIfLBIBRNdtTwtr3KPPSRSpar6eo/8/vcmLCBDo6erT0MYLCwqjmggWukgEm/fgj7Ufdf1yctB76gZVffZUqPPOMYZcDRwvqJoHlH5HQ+fPnO14KbTpvuukmwYyObh1OiPjOnDkjMpM++ugj2rZtm2NdtIlwciK6GxIS4vNavED+QUA2+v/ggw8KRzhq//UCBwCeGziszQREgU8++aSj5zz/IMmaMgKMgJsIsAPATTR5LUaAEZBCAMb/jBkzBLmRk8g/jOzBgwdT8+bNHRn9Rkq62X1g8uTJdOedd7r2QqZn9Re6BwVTdOObqchV3XIcJT3+H4pb9SZlpv5H6maWOp+4aQ6lxP6StUZeMuxfPPQrJW76WLT8gxRrdANdijtEqUe2UHi5ulSy0/Bs5IVSD1oADjozaxYdeuABJc2i6tenmt9+SxE1fc9+OL92LR0YOJDSDl3utKAqRZo0EbqEV6miOtV2PFjSn3vuOfruu+9sx3oPgKF/1113iXppOAOdGP1Gm7rVfQARXvRrR3YSS+FB4O+//yYY91ZM/uCKmD17NnXo0CEHMDIOACYBLDzPE5+UEXALAXYAuIUkr8MIMAJSCPiS9t+4cWNhILRv356Cg4Ol9lMd5EbtcceOHUXdb/ny5VW3NxzvXdMfHFGMSnYeIQjyvAXp8okbZpEnI+3yR2Z1/R4PnVsxkS6djc1awpIA0OOh1KPbRHvB9MQTRJ4MKlq/NxVr2D+HDhd2fU/ndy4hT/pFKlLnWsHaf37rfLp4+DfR4jCkWFkq3uwOCq9YP2uuvnMBdEb0/+LBjeS5lCrS/yMqNaSiDfpRSNFSOfbDmsk7l1DKvjWUefGy4wNzomp1FDoGBYdmm5N2fCclbp5HGefPEAWHUHiZK6lY45tF6UNG8jlK+v0zSju5m9CWMCS6rCBPdKssIunnn2lP587Kz0V0p05U4/PPKaxiReW52gRfjX9kI9SYN49ibrnFsQ5mE31J+x8wYAA99dRTVMUPTglNX6RvI0LrSycCMLUjUstZAK4/PgG5IFj8wWGBLDcrsfp78fvvv9Ott95q6SjnNoABef2sFCMQ0AiwAyCgr4eVYwQKFgKIsiPNHhELlcg/IiR4eQbTfpEiRfwOihvlCchuuOOOO1zR1bumP6xUNYrp+rQgA/QWGN9J274WTPrCEI4qQTFdnqTQ4tkNx4zzpylu1RuUkXxWjEO3gOIt7xFtBb0F5IOJG2dT6vHtohVflgSHUnBoBAVFFM0yknN0LIipSkFBwXTp3MFsy4LRv2THR7IMa302AnQJjoimjAvnss+JKkkl2z2U1R4RH0L/+J+nCrLAnBJE4eXrUsmOw7KyB9Ljj4quAtBTL9CnaL3ulLxzWbbsCYyJurI9FW9lzcQte9EpO3fSvp49Ke3IEdkpWeOiu3Shah9+SBE11DgaPOnpdO7TT+nIk086TvuHEqVuu42qzZxJwcWKKetuNQHtP0Fi9vHHHyutC9Z0GOWInPrLIahXyNfyBLM6b6VD8+B8gwCcRmjrB54ZK7FyDIGn5vrrrUufkFnSv39OR2y+AYoVZQQYgVxHgB0AuQ45b8gIFF4ENmzYQMOHD7ckQ/JGBy/5YFBu0aKFa2m9MjcAJ8D06dMFGZkTQdQGevvqsDCq6bcySL3T+sNKX0mluj2bo17bm1gQBndMlydytBREtwEY2CAMNBPhPGh1L0VWaykM63M/TqaMpJO2sOm7GBh1LkCpA9aGDpqElqwi9EQWhIxuWKNYgz5UtEFfsYS3g8RWSbrMR1Cizf0yQ23HpJ87R/v79XPUeg+Lh1WoQJUnTKBSd9whRQyYGhtL/zz5JMUvRHtF54K2f7W++46KNG3qfBGDmU6/Z7fccovoHFKuXDlX9bFbDGUKyDZYvvxym01VcdMxqLq32+PRpnHPnj0iKwK/7Vu3bhWOXZRjgIwVmVpgsHezJMPtM/hzvSVLlgjyPzv54osvBF+FkYAk99FHHzVdAs5xzAfRJQsjwAgwArIIsANAFikexwgwAj4hcPz4cRo2bBitU+g5fu2119LEiRPFC2ReiC8v+2AcB6uzrzW/OWr6bVr1eWcLmDkLvA3h0JKVRdu94PCi2aBGXX5K7Pr/MgoiS1Cxhv3Ik5FKSVu/EgSCQWFRIpqPWn0jBwDIB5FdAEE3A42fQO+cQAeAtFN7svYGEWGJtg9S6j/b6MKeVVn/P9L5o1sMpKgr29KFv3+kpK0aiWEQRVZpStEt7qLUo39Q0u+fZzkOQktUuny2iGKkLzWIqHyN6Cpw/s+FWUSI2CjiisYUFlNNlDsgk8KyNELxwUQ0/p8nnqBTU6cqzsw+HDX45YYPp5jbb6fwSpWIdCUxnrQ0St68mc7OmkXn5s2jzIv/dY9wuqm/iP9++uknUSOtkhEE0jP8luRV2zMnjkwNdzgu4BiE4Zaf5ciRI4LsFAaqleCcMILh+M3vZ1a5L2S1jBo1ShjnVgLHNtoDGv2NQwnBpEmT6J133jFdwmq+ir48lhFgBAoXAuwAKFz3zadlBPIEAScpvn379hW1k3ndOsuJgaKBjPpPsJH7It41/Wj/Z9aqL+NCHMWtQvT91OUtQRbYdAAVqdM1hwreEfeIK5pQyQ4PZxsHg1yw8KddEP8/uglgTGhMFdLPD4kuRzFdRlJIkZgcDgAY8iXbD72ctu/FOxASXZ5KdR1JwVElKZvjQkdyeP6Pryn5r+zRVjg1ijW+6XLbwIRjWbrpOx3Er51Gqf9svQyDzkFx6ewBwmfIHoCDAZkP8SgJ+PeM2tigkHCKX/OecBqAgNC7g4Ivdxr31VcU62IdPWrzI6+6ioKjoij99GlKPXDAF/VyzC1+3XWCfyC0VE7+BV82AjHaiBEjRBcOGdFKgUAA6qTjh8weMmOQtQDjd8qUKTLDs41BRhNStmvVqqU8N1AmIC0dXAb79++XVgnlWyjX8DUjSnrDPB74119/CcdWbOx/HCtGKlm18EtMTBSlb4sXLzY9TUFxKOXxdfH2jEChQ4AdAIXuyvnAjEDuIuCk7j9QjH8gBXIyvIQ5If9C6uYzzzzjE+mXd6RebzR736Qwbg2MWUTmvcU7UwBRfS1NXhub+NtcStn382UjGpH3ZrcLYj2Q48X9+BpdOneZSV60JLz2GfHfvTMAsn2WlnzZaI+/XK+vzwDQ66N3ciADIGHDh9nKAIye4PCKDSim84isj/SRfn2Jgvdc7/aDZpkQbn5rYKDv692bLlr09nZzP1/W8lfqv6pTMFCMfw1LpLvDqD150r7UxRt/q5RvX+4qN+aqOm30OrndHSU3zut0D7S4BdeNnVgR+Mk4EUCKa1UiYLc/f84IMAKFEwF2ABTOe+dTMwK5hgBeGIcMGWLZx1ivTI8ePUR0TSbyD+cCiJYWLVpEiNRrNahIp2zatCmhXeB1113nc9RJ9mXOG9Q+ffqIVofFixd3jHeOVn3l6oh0diO5eHATJf46J6uVHqLWIAAE675evHkFjAgAM72MdX0afXricUEgmJmSIJbVlxlYOQBEOcPqtynz4uV5+qyD7BkF/2UGIGsg7ud3KO34DksMI6q2oJLtBmeNMXMA4FzoFBAaXV7wIng7TcIt8HV8iV4TUQZw9Jln6OSbb7q1pF/WQWZBtQ8+oNL33puDQ8KXDfG9/frrr0Uav6yMGTNG/I7IRP4RoUdWAX4XNm3aRNu3bxfbNGzYkFq1aiVI1fD74AtxIEoWkOI9f/582SNkjXvxxRdFb/f8JrJp7Wbnwu8xfg/BEVCQRfbZgFPrs88+o5YtWxrCYfd3x25+QcaYz8YIMAK+IcAOAN/w49mMACNggQBa6oHde9asWVI44aUcabVgy7YTvGSh1d5HH31kWT+s4lAw2/PPP/+kgQMHKkf72rZtS9OmTaMKFSrYHcf0cxjMaSd2Zn1uRUiXvOO7f+vWLw836xbgbaQbRchhrJ9bMUm08oPojXVvR0Oxa26kovV6inHIGECLPa1bgD4DQOi3Y/HlensvLoNzP0wQxjjE23HhSbsgiAXT43XM+UFBlw/5b1cCb1zAAaBxB2gZBXAinN+5VOyvlUak7F9LiZs/I8pMF8tFVmslSgP0AkdHeuIxCi93lWuGcPLGjbS3Vy+fWPkdP1SSE2H4V33vPQp2ufMG0qJh/Mum/qukj6NvOgzsFStWWJ5SxaFgthBS+ceNGyeJ5n/D3MgMUt7UhQlOfwe1rQtC+YMMjDKRe6xjVb8v40Rwu92szNl4DCPACBQMBNgBUDDukU/BCAQkAmDKxou+DMEXovYw6Nu0aWN7FtX04RdeeEFE3II0o9F2h+wDTpw4QQ8//DCtXw8yPHnx9YXXOwqPnfXGtrcm3nX94RXqU8z/HsuhcI7OAgZcAd6GvN7A1u+jdx5kJJ6ksz+MJ8+l/0jnNB3QFSBu9VtZbQf1GQXnd3xHcA5oxnxQaIRoKwgyPsilM/spHlwEF5MulyK0GEhhpapS3Ko3swgFwyvUo5jOjwkDHfX951a+RkjvhyCtP7r5nZTwywci+yAr46FaS4pfN51Sj/xXg+7tNBFtBn96mzJS4qlE20EUUamR/ANgMdKTmkpHRoyg0x984Mp6bi8S3amTqPsPq5i9faSv+6SlpQkSPBCfyYiKA08lPb18+fKi7SDY6p3Kzz//LHq0q4pV3bfqWrk53o6RXkYXZGWYRbxl5ueHMXaRe+0Md955p+gyExUVleNYMiUmKC977LHHHP9dyw9Yso6MACPgHwTYAeAfXHlVRqDQI3DmzBlBFPX9999LYaESkVNxLGBzX1PxZciYjA559dVX08yZMx0TfslE6vX7ynYAwBzvzAIQ+cHohmGesn8Nnd/+HXkupWQtDyO6ZIdhlHZyFyVt+eK/mnwY5E1vpZAipShx02zKTD2fDQo4DtCGL37dB1kGOQWHUHSTARRZpRklbZtPFw/99i8LP6L6HjEf7f5Kth8iyhkSNs76z5j/l9EfJH0gPNSyBuA0KNaoP0XV6iw6AKTErstas2j9nhRaojKhowHW0xwAnsz0bN0CxMZBwSKboVjD/pR2ei8l/fYppSeeyEYkKPVASwy6sGUL7evbly4du0xkGCgSWacOXfnNNxRVv77rKoFADs44mdp5FaegqmMBB/M1Fd9pRNzK8HMdcBcXRPo+atadiludUZzunxvzkPUGskM4AezErH4f7P9vvPGGKJcwEzccWHb68eeMACNQcBFgB0DBvVs+GSOQZwigxnfevHmEdl0yAtI/1P3L1IaqvGBpe//vf/8TqfgxMTEy6uQY42RPbRFfIl7etfZWHQCwXw5iP11qvveh0NoPxi2MYEOBHf5vln3Oz4MoKCwym4PADFiw7KOMAIa3lcCADy1eiS6dM2ew1xMRYq3sbQCNV4cjIabLE5R26m9K3DCLPBlpjp6B8PJXUcmOwykoNNzRfGOMPXRi0iQ6OmqUe2v6uBKM/+qffEJFW7XycaWc05OSkmj06NG2reO0mS+//LJgUpfJ3EHqPxwLO3f+Vy5jdwCQtIHg06k42RN7+fp75FRfX+f56gAoDC3rwEkzdOhQ+u2332zhnjNnDnXv3j3HuMOHDwu+C6sSGWSeIJOmsHRVsAWTBzACjIASAuwAUIKLBzMCjIAMAsePHxep/+vWrbMdjigfjHPZtFCVFyxtc19fuPPKAeCdAWDVAQBn1TsAYKBbpqx7PJSwaTZdPLAxK+quvyxEySMqX0Opx7bnYOBHNL1ogz6UCAfCv+3z/psbRIjwazX1tg8AkWjFF938DgorXUOk2yPinkOCQy9H5hv0/a8O3+YMocUrUIm2g0XbQmQmoGQgG48ANgkKosiqLSkzJY7Q9tBIQopXoJiOwwlZEm5LRkICHbz3XopfuNDtpZXXC4mJoZrz51N015xtI5UXM5ig0lIThHFwCpYuXVpqa2Qa3XPPPVJjtUHsAFCCSzhufGGcLwxGq2xZiFk2BJznH374IY0dO9b0ckD+N3v2bOrQoYPaBfJoRoARYAT+RYAdAPwoMAKMgKsIqEb/0Qf8qaeekmL3hqK///67qLuV4RXIaweArxwA0D/x108up7MjNb1uVyrW+GbT+0retZySty8iT2aGqJ8v0foB64i1xyPS/ZN3fU8ZyWdEDX5QWBSFl61FxRpdT6ExVSll/y+UvHMxZSSfo6CQUAqvWJ+KN7+LgqNKEMgAk7bOJ3AKUEgYUUaa6DgAY1tfPoDofliZK6no1T3owt7VlHpsh3AQIKMhvPI1VKzh9RRS9HKPeRDuJW6eS2kn/768RlAwhZaoSMUa3UgRlQ3q73OcgSg4Mpoiq7cWDoPgiGJZeKXHHRF4XgI3gMcj9sSYqJodyePJoOSdSyhl3xrBNQAJjihKEVWaUrFGN2Rbx9UvDIgTd+6k2BtvpIt7jB0Qbu9ntF5YhQpUY+5cvxn/KtF/GDgwgjp37ix99HfeeYcmTJggPR4D88oBkF85AJyWPGiXAsLW3r17K91RfhqMv31vv/02TZo0yVZtEPiBB8PbwSUT/c+vz48tKDyAEWAEcg0BdgDkGtS8ESNQOBBAbe/w4cNpzZo1tgd2YiB/++23yi20fH1hkmFkNjqsk/PZghaAAxA5TwBJ36WLVKROF7p4cGMWF4AVaWEAHiXPVEretIkO3n13njgBwqtVoxqffkrF/BhRXLt2Ld13331SjjvV72tqaqpg4wepn4q89957dNNNN6lMyTZWlu3dewPV8zlW0OWJvrQBHDBgAL3yyisUHR3tslaBs5zK3wkjHgi0r0TWCzrhmAky5uBIueaaawLn4KwJI8AI5DsE2AGQ766MFWYEAhsB9DWWrat1ws7vpA7V10hfXFyc6AKwevVqJfDNojxKi+SDwVrLPWQFFG9+p4iya2SA7ACQv8C8cAIUbdmSqs2a5RfCP+3kKoajE3Izp99PX/g5cLZff/2V+vXrJ3/B/44ENwoIUmW4DZQX9/MEZAGgxn3//v3SO1177bU0ceJEgvFakOXAgQPCOQ2M7MTob9KGDRuE8xxlbmYC5n+MCQ0NtduCP2cEGAFGwBQBdgDww8EIMAKuIRAfHy+M/6VLl9qu2bRpU5o+fTpVrVrVdqw2ICUlhdAtAASDKuJrpE/lxU6v1y233CKImpDSXFBF36oQLf+ianXIItvTtwgsqOd3+1ypBw7QoQcfpKRVq9xeOsd6pe++m654800Klayzd6qQTEszbW2Q/oFFPTxcnmwRZHyDBg2iXbt2SavoRnaOk2wkKAgmfWQB5FeBgYvfYThArAS/e/fee6/gg5EheM2veGh6o8PF9ddfL3UM779Jp0+fFqVw6HBjJnCkwAFerpz7XCRSSvMgRoARKDAIsAOgwFwlH4QRyHsEVNJ80QLpkUceoZCQEGnFz549K6JPMuUF+kV9jfQ54R3A/iDMQsRG5YzSYATIwNRjf1LC+pnkSU+j6KYDBKFfVru9sCgq2fERCi9XN0C0zR9qZCQm0rHnn6fT06aR55J19wQnJ0K9f+VXX6VSd91FQX6OJMq0NNPOgOj/Bx98QK1bt1Y6lorhpS3sKzEo1nHCO4B5X3zxBXXq1EnpjIE2GMSowB0GK34ft2/fLlSEoQ+2fxDU9ezZU0T982OmgxO80foPkX0Z0f9Nkk39nzp1KrVp00ZmeR7DCDACjIAlAuwA4AeEEWAEXEFA5UW/du3aguSrbl01w9BJza0bkT6n7Ne+Zh64cjF+XuT8H19T8l/LBaFfyc6P0aVTeyhp29eiswBKAmK6PEmhxSv6WYsCuLzHQ8mbN9M/Tz5J59eudeWAQWFhVGbwYKo4diyFlS/vypp2i6hwgjhliVcxvDR9fa3Dd5qN5MbvkR3m/HnuI5CWliY4DuDAshP9MwDiwAULFgjHgRWxrUpLTLv9+XNGgBFgBNgBwM8AI8AIuIKASns+J2m+UFK2xZL+QL5G+lRe7PT7mrV5cgXsAFokbvXblHZiJ6HlXkzXpyhl3890fvsioWFYqWoU0/Vp604EAXSWQFTFk55Oid9/T0dHjaKUf6OsqnrC8C/Zrx9VfOGFy7X+QUGqSzger9KezwlLPByPYF1HNF5FfOUFUfm90+tVGMqCVO6hoIxF+RtKHVauXGl7JD03jEzdP8ooUBZTpEgR27V5ACPACDACMgiwA0AGJR7DCDACtgiovOjPmTOHunfvbrum9wAnkT68PL344osUERGhvB8myLRlMlq4T58+ol6zePHijvbND5PQ/i/ux9cpPfEEhZerIxwACRtm0cWDG4T6kdVaUYm2D+aHowS+jpmZwgFwds4c3vABVwAAIABJREFUOvf553TpxAlLnWH0F2nenMrcfz+V6NOHkPaf26LiPEPaONqiqRLFqTCv68+PSG3//v0dQ7JkyRJ64IEHlOfjtwhEcSwFCwHwUOBed+7caXswrQPAtm3bbEn/+vbtK9pbli1b1nZdHsAIMAKMgCwC7ACQRYrHMQKMgCkCKi/6iH6glhH1viqisod+XXANoBbfqah0NdDv4aTDgVMd82peevw/FLfqTcpMTaLI6m2oROv76NyKiXTpbCxRULDgBChSp2teqVdw983MpEunT9PF3bspLTaWUg8eFGcNKVFCRPgjatWi8CpVKEiBSM8fYKlEyUEeCmZ8Vb4MlT20M4KcDnX4zZo1c3Rsla4G+g2cdDhwpCBPynUEVDpC4O8R/g6CH8aqm0KPHj1EW0A2/nP9OnlDRqDAI8AOgAJ/xXxARsD/CKi8hDt90U9MTBQdBhYvXqx0IF8ifWfOnBFGCbIbVMQpx4HKHoEwNj3uMMWtfku0/IMDoFjDvhS36g3KSD5LwRHFqGTnERRWqnogqMo65AECsllBMMhnz54tiONUBYz0AwcOJHANyEqjRo1ErXaNGjVkp2QbB/I7RHtV9sQCTjkOHCnJk3IVga+//lqQ2soIOAASEhIs2/3B+EcHmYoVmT9FBlMewwgwAmoIsANADS8ezQgwAgYIqNTmO2XAVnEyaCr6EukDORNe6lDXqSpOOQ5U98nr8XoHAAz9iCua0Pnt3xJ5MimsdA2K6TKS6//z+pLyaH+V2vy2bdvStGnTqIKDMgVZJ4MeBrRTe/fddx21pkP0H/XYc+fOVUbWCceB8iY8IU8QQLkX2ju6IUj7f+mll9j4dwNMXoMRYAQMEWAHAD8YjAAj4BMCMJTffvttQcRlJ7686DtpxedLpG/v3r00YsQI2rJli92xsn3uS5pvZmYmHTt2TPTXxj/0NUdNqcYOjRZbiB4hwwCt0oAn0kPdbLOFrIdly5bRDz/8QL/99huB3AqOFNRoo3b1uuuuy+rRnpkST+d+nEwZSV7RV6T/NxlAReoap/8fPXqU0Flh6dKlWe3D0N4KPbQRJY2MjFTCXD9Ya08GZu3NmzeLFFvUlSPl9o477qCmTZtScHCw4/XNJgIn7Id/O3bsoAMHDmSl9wI/3NvVV19NMD5btWpF0dHRruigb8eGVmz4nkDwrIAAE73FQUipIvhOHz9+XDwDq1evFs8gHHBai7cbbriBEKG0IiU7d+6ciIhivp340i7TSSs+p7wgsoztRuft1auX4AQBhqqC8qfdu3eL7yP+4ZnW2u5hrZo1a4pshsaNG4vfBPynPwnjjhw5QiiNWr9+fdbvk8qzYXV+YIxnDb9B69aty3r2MKdhw4Yi2wPf41DF9pX4nuC3/KeffhLrat8TrNmuXTvx21arVi3D31LohKyPGTNmEFrdWrH1q96tr+Px2wK+GZBaVqpUydfleD4jwAgUEgTYAVBILpqPyQj4CwEVEi6kzY4ePTrLgFTR6dtvv1Umz3Ia6Tt9+rQwnNDjWlWGDh1Ko0aNUjpjXFycaAX16aefCqNfRbp160aDBw8W/aFVX4r1++AlF8ba2LFjLetS77//fhEB1Yx0Pemftl54ubpUstNwCgrNSbyIF2mUVZjVvsLpAuxVzwLnyS+//CIIs0CuZSZYH//cMJBgVMAIQvr6ihUrpK8NxtI999wj7q106dLS87zvC84G3JfVeVWMXWAI5wXI+PA8Wknnzp0F1mbOBZWWnU5JQVNTU2ncuHH08ccfK2HolBdEhrHdSBEYacg4gNNEVvB9BLEciE/nz58vHHGygucL3QaQiVS1alXXHITQCb/Dzz77rKU+3r8Rsnrjbwn4YZApYWZkq2Z1IWMDWWdoO2tVb4918VygPaT3bw/+DiATLJAMf29MnZbWyd4Nj2MEGIGChQA7AArWffJpGIFcRwCRThj2qMW1k/fee49uuukmu2GGn+dWpA8veePHj1c2KqA0orzTp08XEXoZwcspjP633npL6QXfaG04AmAMIYrlRBDVQ8QWmQdWggwH6IzsCkhmSgIlbPqY0k78Jf53RKWGVLzVvYIDwFtiY2PFi7RVVoUTNnhESGfOnClwlHlJ97WnNvZDdBxGnZXxbXcPeF5Q54szq2ZxyBqjsv3ukXkyceJEkZkhK1Zryzrs9D3RZffVxqm0XtOv7YQXBBF4GFmqGUHY96677hIp3bJOJ3wXQf6mchdG2MGoRaeC4cOHiyweXwVOHfzWIztK5TdCZl/8FgIjGWfOokWLqGXLlpbLwpmFDCN8v6wMf/0i+G3Ds4HsKk2ccs/InNnNMbLfczf35LUYAUYg/yLADoD8e3esOSMQEAggoovUbTvxNhztxus/R6QVUWdEw1RENdJ36tQpgnGIiJsTmTx5skgltTPmEEmTid6q6oBUd7QZQ7qxnQ7ea6uQWDlx5KAm/I033hBp0FaiGuFLT08XThc4bWQFZQCYg+ioqjgxlK32wJ2hdhjp+rJ3pkJOaZd1I5v5YXQGs3IXrIm7xvfBTnxpl6nSek3TQ/X5wlmQdo+sHpkWb97nhTMQRmW9evXsoCA4lubNmyfKqVQi/nYL22Vr2M3H57LfX20tGSNdv6/s74/M3xFgB2eWjDPB++ze/C0qmSwyOPprjNNsN3/pw+syAoxAYCPADoDAvh/WjhEIeARglKP+0E5Qg43UYicpz0iRf/jhh6XqifV6yKYW4yUfGQxIp7aLgJudE6nWcFLYRflgsAIzpE/LRKvtcPX+HAYODErUacsalFhDhcRK1bGC9Q8fPkxDhgyRiqDKGg++1GSrOjGwF6LuKE+QjSjK3p2KkYg1ZY0ljMWzgOigkeBZRJQZz63TZxGZOQMGDMi2vEpZ0MiRI0VJiMqzqm2m0npNm6OSYQKD/JtvviG09HRikKt8F8+ePSv2cep8tHvW4PSaMmWKdHaS93oqJKwoC0HKvYzTA/uo8EXY8chAT5QorFy50g4Sw8+9/045ecYcbezjJM4A8BFAns4IFDIE2AFQyC6cj8sIuIkAXpBfeeUVEeGyE5VaZO+1nET6ZCJF2Acv3nBMIFrk1AjCyzXSwe3I1pDJgHEykVE7PK0+Rw0wImD9+/eXMqxUa6nh8EE6tIqoGK2yDgCZkgIzHVUMT9naZxU8vMfCiMZ3yY4cUDUbZuHChdlSmrV9YfyD1AyOH6fPPdYyehZUjEUn6fjaGVSeKW2OTMYB7hske0jDV+F28L5T2Vp4X41W2ecOafO4bydlQirdFlScLNAdRjaI/WSeQ2RYIdsnKioqx7HxdwK/S06duFjQuyQlvzgAkPmFbB8WRoARYARkEGAHgAxKPIYRYAQMEVCpwfXlBcXJS5jVS6jGNI3oJ2rHnUT3NEDwwoiU3ebNm1s+JU5S1X157FT4CFSNSlUHAOp7kUINMi4ZkXEAqKYke+8rGzHzJctA5qzaGESLQSbYoUMHy2kqzjCz74CbWShGz4Jsxw5ZJ50ZICpZK9oaViURwAU1/rgHOxJEu7sFCR8i+nYZT74QjtrpYPS5Kh8B1lBp6YjxKunoKl1ksLbZ3xE4A5GZBJZ/XyQ/OgBkHdC+4MJzGQFGoGAhwA6AgnWffBpGIFcRUCEAlE3HNzqAG5E+vNyjtdmPP/5IS5YsEe2cfBXUb4O1Ggz8VpJbRqS3Dv6KKqs6AFBegfZdJ096tQs0AU3GAaBSUmC0jawDQJZsz9dnCfPt6vUxRiUSaxQtdftZNCoBkCUAVI0U6zFWdVppc70NSKyDzhsgdcRz50Z5B9j+kT2AFp1WokJ858bzpa0hy1WijVdJ0ccclWwvVZI9o4wWN50o3s+kisPNzTuSXcsJh4js2jyOEWAECi4C7AAouHfLJ2ME/I6AbKTPriYUL8KIxiPdFiRreHHGnKuuukr0uIZBMXfuXKXz9OzZk26++WbRSguEe1pPe6VFLAZDLxCd6RmjzYbnphHprYNMrbuqMaXiAIDBiTRvRENlRcYB4MQppN9fxgHgS4mB7Fn14+zqm1UjsUbRUrefRWR1dOrUKdtxZTt2IEoOlnYzhnqw4aMl3NatWyklJYXKlStHDRo0oDp16og5b7/9thSnhF45lH7gtwXtDjdt2pTVD97JfRnN6du3r+D3sDP+czsjSK+raucFVSI8FY4QlbWNHEZuO1FAxjlt2jSKiYkRkOG3Ed0JZs2a5dYj4to66PwCTpKGDRtKlXq5tjEvxAgwAvkeAXYA5Psr5AMwAnmHgGw00irS52b0JreQQC0t6lC1VnhW++b1+bp37y4cFWXKlDFV058OAET90YZszZo10tdjZFTqJ6twT5htaufEcPLi37hxYxo8eDB16dKFwMMAPX/55RdR2y/DIG+XEq8SiYWB/Nlnn2Vrl+a2Q8PIsadyN1YZD247KqQfPh8GIvINAjrcvZ3k9flgpKPtZ0hIiJ2qSqSTWEwl20vFkefttINzEWSDIG91S4yyZlAiBp4YnMuXcjFfdcRz1aRJE2rfvj1dd911wjkeHBzs67I8nxFgBAohAuwAKISXzkdmBNxCQLYDgFlNqJPosFu6O13n9ttvF/XsiEbaiS8vqIhEIUKKDAOQ9MFgdVq2gChq796988QB8PPPP9Ott95qB1W2z+2yFpx2hdBvYpS6rv98+fLlNGzYMCliMszDXcEQMXouZPunYx0z0j585ku01O1IKfQxylhQ6QBgFimGkQUyN/Rxzw8Cw+yZZ54RLUDDw8NtVcb5ELn97rvvbMfqB8Cpc9NNNwlyz7p169Iff/whyPOciGwrTNWsE7tsL72uqmt7Z7T4w4ny6KOPirs0coxkZmYSShbwu64JvlfIbpK9yxEjRohuKKpStGhRqWdLdV0ezwgwAoUTAXYAFM5751MzAq4gIEvCZZZurVr/6YrSDhfBSz5e9G688UbpFzEn9aOo6Rw3bpww2LXojpN19Mf07m3tDYFK33bMtYuea+sjGoz0WUTpVMTOAeArHkbRcb1+Z86cEa3pkOEiI3Y13yo4WJ1dtrYeOuu/c7hfRFrh0HBTjFL4VZwzZmdV5Yxw80yqayEb6OWXXxbZQLKtDFWi3po+nTt3FllHegZ/J+voz2fnGMRYFaJXjLcrY9Hvr7q23jnmr8wqVbJaledd5bdT9Tnk8YwAI8AIqCDADgAVtHgsI8AIZCGg0jrOzGBUfXnKK/hBpoeIXZUqVaRVcJLdYEYq6KvBK0O2JuvMUXmJ/fvvvwnOh71790rjhoH+dgDY4aFiWNWuXVtwHNj1PJfNljE7u6qTRm/IuJ36r12mUStFFWJQM64HJ10/lB4wFwbDIfj4448LcssiRYpIr+gku8HMwaTynBopKEM6id+eQYMGCaJEGbFq0+c9X2Vt/XcWmQP4zsG56LaolC9gb9W/Ya+99ppwzrEwAowAI5CXCLADIC/R570ZgXyMAEi5xowZQ/PmzbM9hVlURfXlyXYjlwegphtpyqi5VK21VK19R1QaL4c33HBDjkiirw4AwGKVWo7PVRwAMgR6Thwg2vX52wFglRGhaqAh+ov17KK/sg4AMwNEJbUeOGo8Csg+ANEeapjdFqMyClmjzorvINAdAE4cghr2KOO57777pEtLkKo/ZcoUgqPJW3x1AHTs2FE8F1atClVLeFQIAFXW1meboPThgQceoH/++cfVR1qlfEHb+OzZszR06FBpjhO73zZXD8SLMQKMACNgggA7APjRYAQYAUcIqBjvZi89qkaNI0UdTGrVqpUgrsMLskxNr9EWsgSJ2ly8RIJbwGg/laiq2XHtIk8gCkTrMhmRcQCoOkD0+9rV5/vqELFKfVYx0GTrqGWj93ACwXBv1qxZjms4ceIEPfzww7R+/XrbK0I6OiKkNWrUoI0bN4r2glYtGOHowvMHkkEw6/vSrlHWeLdiolfhOrAFw6UBuJs+ffoI4jyk4ds5fIy2VSFIxHzs+e677xIyAIxEpSTEaL6MwQsHARy4sqISQZd1imFvzbEgQ1iK7AzcE0jygN+WLVuk1FcpX9AWVP0tYgeA1FXwIEaAEfAzAuwA8DPAvDwjUFARUHEAWL0UgqkchF95LXhpRJQJKaxoM6Ya8dfrr/qij2joxx9/LBiejUS1VtZoDT35VFJSkoiewajcs2ePIBMDoRZermVExgGgYkh772nHMaDy7HmvbWW0q5KS4bkFV4Adk7psVoFVaYKKUQxDFRkdMFJHjx4tWmyaib5tnQquZga8rAPA6qwgVoMzDM6QvJarr75apPn369fPspOGjJ74zsHRgpakMtKrVy9xj2ZdBWTbsFrthd9f7Xfn6NGjIqV9//79tHv3bvG7gBaMsgKsZs6cmY2nwGyu6ndN+xti97uCMio4sdq1a0cg7Zs0aRLBoSgjKuUL2nrsAJBBlscwAoxAoCHADoBAuxHWhxHIJwiovPhY9XUHmROiO7Isym7C06ZNG+rQoQOBcR8GjdNov7dOKtFazAVLPtK0zWqJVV+W3cTIaC07B4AK6Z3R+nYOABX+Ce/10aYPTN8wjtFnHoR/4CrYvn07bdu2jZBtIRPdtSMS1O8r21HAiFRPW0clXVqr7Ua2AMoTkGljJN615SoOALP0cdm0dO9+6976IXMBzhUYo7kpMLbxm4B/aOdYqVIln5yBet1V7hDzYPxbsfyr/s6o4ojMFZnvgrauWbcXo31Vsr+0chFkXlg5hrzLqFR/N1XKF9gBoPo08XhGgBEIJATYARBIt8G6MAL5CAG3HAA4stYv/fPPPxet7tzstYx06ujoaMJLJFpnIbpfrVo1QegXGRnpF8RVI3N26flQUrWkwC8H+3dRO+PNKfmfprOdAwDj8jpzRDZd+Pjx44J9f926dbZXYmXwIYoPx4WMIGUbUWsrYwmRUpRCXHPNNVlLqtQzm0Xw3XIAQCk4JBYsWCCcg8hQcUtg5MPhFxYWJsgbq1atKn4XqlevLto4hoaGurVVtnUQiZ4wYYLU2jLp+aqZRlIb+zBIhlRQW97JswbnnBV/ArKcQNaq3Z9MuYD+uCrlC+wA8OFB4amMACOQ5wiwAyDPr4AVYATyJwKyDgCrumazkycnJxNeEFetWkXPPvusEkBa+nPx4sWV5rk5WNYIwp5WZGh6nXypqXfzbFjLygHgC/mfpqeMIXH48GHRT1u2vtdtDGTShfEMo3Xk/Pnzbbe34xNQIWmEIYNsEitjafLkyaLcRR/hlf1Oa8+tUdkK9kYfdTtRiRZjLa0HO9Lose/cuXPttsj2uWp7N6XFJQarGqOyv2N2KfESqrk2RMaR6cRwxrOCtZHaD94AI0HKP+r9K1asmPWxSumUjMPFaF+V7wzmMweAa48bL8QIMAI+IMAOAB/A46mMQGFGQLZXtxXZlx1+Koa0ivFot6+vn6sYa3Yt6fS6OMHD17MYzbdyAKhEvM10sysxwDzZunp/nB9r2mUpwFB9/vnnaenSpVIqIP0YxGVGfAKqJQ9fffUVoezgww8/NNwbLPavvPKKyIzRi2z9vjYHJQvIMkCaPO4De6IrAhwfdiJzx0ZrqBrS2hpOort2Z1D5XKW8AuvKOMEwzikeKrrLjtU6T8iMV8mSwrNy/fXXC/4EI4JKM7JEFc4FmY4IRudiB4DMbfMYRoARCDQE2AEQaDfC+jAC+QQBWWPBFweAiiGtwZbfIn126fT6xwHkfXakbrnx+OhZ5r33cyM1X8Y4zGtniFmnAqRlL168mNBVQbZ+3Sh6qcdVpeUmvm+PPfaYiJju3bs3x+OA1P9p06ZRy5Ytc3ymWqPuy7Mmc8dG66sa0lhDNsvGl/PYzVU1FO0cTPr9QBAJh4HRfdvp5dbnKgSA2BMcDzDqZUQjicXfAyMxe5ZkndRY89577xXdDiIiImRUyhqjeq+cAaAELw9mBBgBPyHADgA/AcvLMgIFHQF/OwBUjB491ipRKH/cUWJiouhqACNQRlQNIbzko9Y1r1LfcSYzp45bUXm79GeQ9yFajmcwr8T7RT49PV3UqcO4Xr16tbRaMMinTp1KIKQ0ExWjF6UEqGf/v//7P8PlvOuk9YNyk2dC9bnX9ITBNWjQINq1a5c0xrJ8DdILOhioYoxieRVDEWU34EqA08CM8NGBykpTVCPoKg682267TXQrMfrNM+Ky0BRXaZPo1HGsSsSoUiahdAE8mBFgBBgBBQTYAaAAFg9lBBiB/xDwtwNAhSRK08ppHaeb96pirGFfJ4YQSPZAdpVXBrCZA8CtemSrrAgY2jCY0d4rLwUp5d26daNjx47RsmXLBCmhilEK3b1Zy83Oo/JdwJogt0R3A2+pXbs2ffDBB4L4zkhkv9Nu4O7kuce+KpFjTU+r7gpunEVmDVVsVRwA2B8cCQsXLhQdVdwkUZU5m5PfMRVSS2RwGKX+Y1+UBaAMxaiDiwrpolPH8blz50T2BX77ZEQls0NmPR7DCDACjIATBNgB4AQ1nsMIMALC+ERvbDtxWgKg0vdc0yEQIn254QDAeU+dOiVaB6JzQm6LEbGjr63/9GewcgDguXv44YcJ9b15KdARRISyaf7eugLDl156iVCPb8c6r5pmbIYLMlPQWs+IZwBzwLIOYwbRan+LUwcASOBgRKkIuieAmNDs3CprOR0r+3upra/qAMA8ZAJs3ryZxo4dK1pa+iKqLQBVDVsn5V3e57GK/qtkkKmWL2h6wDEHng9kM8iKKk6y6/I4RoARYARUEGAHgApaPJYRYASyEJB9oXUalXdSjyzDzO7vK8wtBwDO4cRJYnZ+vPCDOR4vzjKyaNGibHXkf/zxBz3wwAOuGOZmHAOIbCLzAW3h8rPUrFlTkOXBiSDTZ90NB4Bd9B94XrhwwbJ1oJuYO4nKq/Z11/Q142tw8zx2a8n+XvriANDmOnGS2Olv97kqxm44AB588EFhgBtF/1VS81V4WDQc8F2BAw8dKVTEqeNLZQ8eywgwAoyAHQLsALBDiD9nBBgBQwRUWJy9jUUZSJ28xI4cOVJEOGWMKhkdnIxRdQD44rRwUrOt9UCPioqiBg0aiHpx/AsODhbkcbLRX6Qbt27dWkAEwwykd2YkXRiDiDeIttCqy06MskbgoJg3bx7hjmWkTJkygiE9r2qizXRExB9OjCpVqsgcQ4yBAwDY4T+dipWxpF8TTP7Dhg3zO25OjC7cJdK9Zdoq6s+kf1ad4ufrPFUHgKpBremHTBx0eECph4rAKYVnEr8PDRs2FP85c+ZM2r17t9Qyqin0+L14/fXXpdY2GoSyAKM2lNpYFc4FVQJA/K7gdwytNFXFjt9EdT0ezwgwAoyAEwTYAeAENZ7DCDACwhhBuvDOnTtt0VB1ADh9iXX60mx7AIUBqg4AJ4YQ1IFBjL7YMrXwMtFWVb31KcpIhR8yZIglMSHOOXDgQLr//vtt0TRKyQX5IfaQed7gbMDLea9evejQoUO0fft22rFjh8iYAIGgd9p+s2bNhIMC50AavD+kcePGoj67ffv2wtmiIiAVRHYFoo5OBGebPXs2dejQwXa608im7cJeA5w89ypt3bTtnKZ3q57HbryqA8Bpqjhq0kGQKUNEaUVIp/L7jrOr/MaDxwPPMxyYTuXWW28VJVDIWjISFecovpcoE5ER6D59+nQaP368zPAcYwKhTM2R4jyJEWAEChQC7AAoUNfJh2EEcg8BlRdE1XpWVSZ97dSBEOlT7cvt1EBRedGXYbh26gCAIwLRxhdeeMHy4cPn1157rSOnkapRiogeUoPNjAMjRVXvTfab1qpVKxo+fLgw/EHOpyqxsbHCoNu6davq1KzxcIQgOwNRXRk5ffq0yFJANoC/xAk3iEpUV9NblZ3eX+dV+b2EDk4zg+BouOOOO2wzOOxaI6roq1rmhfIuOAB8yc756KOPqHfv3qbXhd+kcePGSV2n7N8nN7ot2OEupTAPYgQYAUbARwTYAeAjgDydESisCKjUWMoYoHocnZCROTEo/HF3eElEeqtKeqjdy6yRnrKM+4j+gqHeqO+7fl1VA1iLmh0/flykjK9bt84UTtSff/jhh4KEzUnWCBw7SP2XMRjQBm/KlCmEPVXEyb2ZrQ9DG1kXMOK08goVXbSxMHifffZZn1s+wviHUagi4FtAmjPSrGVwx9o4N9oZoiuCnTgxhFTaumn7B0rNtUonB+iO5xiR5qpVq9pBmfW5TCmONhgZGDB8S5UqZbi+vxwAKClAqZEvJIVw6qATCJ4hI1HNIJPJXsDvw9KlS4VTwVcCUlmHg/TF80BGgBFgBBQRYAeAImA8nBFgBC4joBIxVmXhVuEX0L/Qogd7TExMnl+RSosrKGuXzup9oKSkJBo9ejRhHzuxe9HX5qs6ALQUZTgXwC5vJVr9ObIWwOC/fv16O7VFVkH//v0JEXA4GIx6gHsvIttWz2xzld7k3muAkbx79+4iKgnjzUm0X1sTacYwSiZMmOCzseHEkNT0gNEDYwe6rFy5kjZs2JADOpwbac1oiYgSA/Rrl+kOgoVU68ZV2rppijpNpbd9QBUHqLDSa0urOm5Q4gIHG8pl7ARdEWCIm/GlqDgAsJeMEQ29RowYIfVdttLfTnfVDDI73fE9gIMTePlq/Dv5vddjAedGcnIygcPFl98Yu+eDP2cEGIGCjQA7AAr2/fLpGAG/IaBiMKoSHzmJ9KkSOfkNGCJBpId6d7Pe1d57I5KFqBDSxO1ENQ0VqfcwCuyIEVUj4HDqoJ4fL+NWtbz6+nMVpxHwgDENpu1Zs2bZwSI+d5L6r19Y9d6QZXDfffcRIpLVq1e3becncwhEikGOpmcXV23Jpt9HlvxPRjfoAecTIs2QokWL5mBgVzEcVTKDUlNTRfRVlXVdcyTJnM/fY1TS0qELSmbgBChXrpytaiplMnYEethM5R4xfs6cOcIBZiZuGf8yuqtkp0FfKweA28Y/9pM5gzeO3i0ekdGFZ6PJYiDBAAAfu0lEQVRWrVq2zwYPYAQYAUbAGwF2APAzwQgwAo4QUGnJZdbWzWxjJy2iVIicHB1YYRLSpxEVR8qorMimriMKi5pymUiUlnpft25dKTVUcEdqdYsWLYQuVqKvPwcuiOYjmmwnMA7xouzv1H+9Hqr3ppENXn/99XbHsf0ckb3FixeL8hFvkkJfHAB2hpmtYooDVIwvFaedivNIUxn3gywDkDwGgoDHAWeWdQxCZxmnlioxnUzGkWrJglVU3q1SFuAhw2eh6rwwy0RRTftHO0J8j2XkrrvuEs5NGZ4SOHfg+MLvs74cB39j0PUGpVUsjAAjwAioIMAOABW0eCwjwAhkQ0ClVZ9suq+TVFkoFUiRPlliPO/HCRE/tPCqVq1ajictMzOTVq1aJaKg3gai2WOJdFuQuYWGhko9uSop8F27dhWs9EZp4frN9PWuKlkjKF1ISEiQShf2NfVf09fJvSEFHvXIqH13IjDegCHKV8yY2506AHxJ/3dyFsxRadWnwogOo27QoEG0a9cuadVUHY/SCzscqOpg0raBEwylM0bGIr6D4ArA8yPD1YDvCvg4OnfubHkK1TR6RKTxXde3t3Tym2UHrUxGk2omj9HvpCqu+D3E75sVF4r32eDcAceHGTknfhuwHrodGHEmBArBpd2d8eeMACMQeAiwAyDw7oQ1YgTyDQJgc0Y0SUbs6ja1NVQjT5jnhFBMRmdfxvz999+E9GuZelz9PngZhKGD9HecCy+BqH+fO3curVixQlolRP/hFKlXr570HJX7lFnUm6xLlZxLZg+MQSkCWP/dqIl1cm+4s8cff1yUfchE9KAzUulxn4jQb9q0SfaoSuPyggBPJTNIlqASh964cSOpZlqolh4pgetwsAxnhtHSaCMJ5vx27dqJ+m88Pyi9wXoqTpEBAwYIJ2N0dLTlCZx8V8EDgY4VyDg6ePCgaD0pw1MiC6Xs86LachHror7/xhtvpLCwMALB6owZM6SJCuFoQ0tWOGjtuqF4nxVdYEDQCQdi5cqVxcdoVQodvvrqK8u7DRTiW9n743GMACMQOAiwAyBw7oI1YQTyHQIqUTmZ1E0AACIrGM4gf5MVpKK///77hGhsoAheoBG5gV55ITCIUfuvkh6qGjmzO5cRiZkTIjerfWAQga2+YsWKdupIfa7CpO69IJ4/vMwjkwPs7cWLF6fg4GAxDNHBU6dO0Y4dOwRLPox/RIT9KVZ93v25rwoJpkxEF7qqZBtpZ8PzD7JMpGYHisC4g5EMIzW3Bc8nMgXsOoJoejnB3J9nkiU0dfI3xKne+gwgJ85Dp/tiHjsAfEGP5zIChRsBdgAU7vvn0zMCPiGgkiYqS3zkJAodiJE+AKvCyu3TRXhN7tGjhyCSK1u2rNKyKvXbdgubtepyQvBotpev6fdm6+alkWaHq+zneZkVo+JIknEMqmQV6PFRIRmUxdXXcSjnmDdvnuC2yG0ZM2YMDRkyRLokSOUec+Mssg4dVQ4Ap7rj9wdONjgmQLKKbC387qINaW4IlwDkBsq8ByNQMBFgB0DBvFc+FSOQKwjgZRapj5MmTZLaT4a0SJUpGxurthmUUtaFQTBccB6QPeWW4KX0o48+omuuuUZ5S5UafbvFzXpdu2lUvPzyyyJbxK7DgZ2uRp8vXLhQmoDQyfqqc1DegPuRFdloqex6KuPQ7hFRbjNOA/1a+i4RZnuoOBr1a8jyjqiczY2xKHMCN4cKSaiv+/bt21cYp2b15kbrO+UskNUV2THgCZAVs98U7/lOCCNlddDG4XcWDiY4sPS/P7np9JV1iKiejcczAoxAwUeAHQAF/475hIyAXxFArSJaockQUNmx0js1QPMq1VkGWNTqIg3ZzVpYs33NXkpl9NTGOK1R1u9hZWw44Xgw0l+GHV3l3N5jVZnVfdnLbi7qvzXCPLux2ud56RRTLaOwY6V3EtG98sorBdmdCgeGLLZujMtNQxGEfxMmTCBgoiJw8ALDsWPHqkyTGguuDGSpHDhwQGq8yn064S+QUuLfQTVr1hTOFNTtezsf/YmZXkcZx5nKmXgsI8AIFC4E2AFQuO6bT8sIuI4AWlqhFdyaNWuk1rZipj98+LBIUQXpnYoEaqRPOwNa9oHtWab9ncq59WMR2Zs4cSL179/fp4i4r3WsdnXGTtO59Wd1WuKgii0cUuAXmDx5supUV8bjJR+OjqFDh4rOD+AXkHG0YfPcbv/nfWAVx6AdM/2SJUsEAZ6KqHQYUFnXrbEwFJEh8fTTT0u19HS6r6/94v1RDoPfKkTPN2/eTJ9++qnU0VTLvJw8MzKKAM/x48cTOkyYCToIIOsLrfv8JW4Sn/pLR16XEWAEAhcBdgAE7t2wZoxAvkBANdpn9bLvJPoMFuWZM2dSrVq1AhovkBo+99xz9NNPP7mup3ctqi8b+FrHKpOWr2Icep/FV4NGFRtEE2GkgNBR1vhW3cNoPBjVkSbesGFD4dBR4WfIi/Z/3mdQdQyakTnCmBo1ahTByacid955pzDUwJgfqKLaZ171HCCjhFPQF3JUtzkLQFyH7xKIW/G9ggNERmTJIrW1zpw5Q08++aTolOCW3HLLLSIboly5crZLHj9+XDy3y5cvtx2rOgAZVsjoUOV4Ud2HxzMCjEDBRYAdAAX3bvlkjECuIbB161YRqcRLv4zAQMGLqT6KAoZ0cASoRsnzExESzoiX388//1wGJqkxMhEpqYV0g9C6EJkaqpkYsmn5Tssictv41yCBEYR+3DAojfpxq+JrNR7pxTBcEPHUs9erONpkuDbc1NloLWAG/guVtmh33XUXgahOX6f+yy+/CD4B2d8WTReQ7AFHf/BDuIkdcEIkHIalm8+WXY95lTO4FdFGC0JkQlWqVElsL5ttZFc6ZnYWOFvBEeKr4w7PI9rYwqmk0lHC7cwvOM+RCYOMO/x3FkaAEWAEnCLADgCnyPE8RoARyEIAUVKkPKJeVFZg6CAi3rVrV0FuhppKkNepSn6I9OnPBKwWL15Mb7zxhkjrdipOes/L7gWjBGz9eFmXbVU3aNAgEfFCba+MqDoZQLaFZ8yXaKaMXlZjYAghaomME7zcuymo8x88eDChvMEMQ5laeBhLMLwDofbdSUkP7hnGO3rJ79mzRxheTlrmod0kDM78IuDGQMtQpI37YrDiOcLvavv27bNaULqBAX4H4ACbO3eu8nJWTi0Q+yGabSUogcFvi4rxjfWQzYRWhljfKaZ4hpCJU6VKFeVzYwL2nTp1qvjb5lQHrNOqVSuhBzJlAt2p5QgonsQIMAK5igA7AHIVbt6MESi4CGzcuFH0nVeN1PmKCF52QXiW3wRM1QsWLBAG5a5du6TV13rNgzitcuXK0vNUB2o1yohMWjkqnEbHoA8inzDwdu7caaqePx0dqpho4+EI+OGHH4STBOUMTl/sYRj169dP/IPhHhoaaqmSXco4ooIgxLzhhhsCwkhA1oKMgef0HszmAQeUDDRr1sztpf26Hu4XTh4YrfPnz5d2vmkG4j333GPpQPJVeTgvv/rqK3GnMs5LlGdBJxjRZk4tOD6QJYLzGomvfB/oMoAsEjgBZDMs8JuDDBxkD9SpU8dnR4p2r8ANzl+V3wuUAoFkFw4dVQeIr/fN8xkBRqDgIsAOgIJ7t3wyRiBXEcDLIdLbEcXKTQl0AkA7LBClOnjwIK1fv178A+nW77//njUNRmKNGjUIZRNo7YYa2tx8EYSjAi+taFn222+/iZdXOCGgD6K1yOCIjo62O6bp5ygH+O6778Q/bX2cGbXvePn3dX3HiklORPYKItUol0ApDGp/wffgnSEAYxS1wzgX7hBtGvG/0QpNVWAkIsoPEjnsA7zwbNx+++0i8h9IEUJ/kMjZ4RXoBIB2+uNzOJl27NghjFc8W2DL1xvdeJ4QlcZZu3TpItLqnTxLMrp4j8EzD4cv6tu3b9+e9XsFw7lJkyaivh86NWjQwNaphbWx3qJFi0Rp1IYNG0R6O9ZArfv1118vnVVkdRbsARzxO4bvqf43Ft9J/KY1b95c7Au9ZTOZVPFDJgUcn/itx/3qfytwbvw2wHHSunVrcbeo8w+k77PqeXk8I8AIBCYC7AAIzHthrRiBfIkA0rrB4m8V0XXzYAXhRd9NPHgtRiDQEED08+uvv6Zhw4blmmp52QIx1w7JGzECjAAjwAgwAg4RYAeAQ+B4GiPACOREILdf9gOB7IyfA0aAEbBGANHs559/3lH9uCq23B9dFTEezwgwAowAI1DYEGAHQGG7cT4vI+BnBNxijLZTs3z58oIwCymnLIwAIxDYCKiSPjo9DcpS3nzzzWydBJyuxfMYAUaAEWAEGIGCiAA7AArirfKZGIE8RuD06dOCsdgfPZC1o919992CFT4yMjKPT8vbMwKMgAwCqO9GCzO3Oyjo9wbR2k033SSjDo9hBBgBRoARYAQKJQLsACiU186HZgT8j4DbPZD1GoOwCW2VQKTGwggwAvkDAa2zxNNPP+0XJwBI49BOFGR0LIwAI8AIMAKMACNgjAA7APjJYAQYAb8hAEZ01P6C4d1Nefnll0WLJmZHdhNVXosR8D8CcAIgEwAZQjKt5GQ1YqegLFI8jhFgBBgBRqCwI8AOgML+BPD5GQE/IwBOgOnTp9O0adOU+h+bqTVixAjCP3+1afIzHLw8I8AIENGhQ4foxRdfFG3ZfBUY/1gL9f/sFPQVTZ7PCDACjAAjUNARYAdAQb9hPh8jEAAIIOqHftFIz12xYoUjjcDu/cgjj9DQoUO57t8RgjyJEQgsBNLS0mjx4sX0xhtvOM4GqFmzJiEj6H//+x8b/4F1vawNI8AIMAKMQIAiwA6AAL0YVosRKIgIZGZm0pYtW+iTTz4Rkb/z589LHRMv9+jt3bp1a37Jl0KMBzEC+QcBZAmBMHTOnDm0adMmKcXhEBwwYAANGzaMKlWqJDWHBzECjAAjwAgwAowAETsA+ClgBBiBPEEgPj6etm3bRuvXrxf/GRsbm0UMhpTe+vXrU7t27URkD1G+4ODgPNGTN2UEGIHcQQAOwmPHjtGvv/5KP//8Mx08eJB27tyZ5Shs2LAh1atXT/wmtG/fnsqUKZM7ivEujAAjwAgwAoxAAUKAHQAF6DL5KIwAI8AIMAKMACPACDACjAAjwAgwAoyAGQLsAOBngxFgBBgBRoARYAQYAUaAEWAEGAFGgBEoBAiwA6AQXDIfkRFgBBgBRoARYAQYAUaAEWAEGAFGgBFgBwA/A4wAI8AIMAKMACPACDACjAAjwAgwAoxAIUCAHQCF4JL5iIwAI8AIMAKMACPACDACjAAjwAgwAowAOwD4GWAEGAFGgBFgBBgBRoARYAQYAUaAEWAECgEC7AAoBJfMR2QEGAFGgBFgBBgBRoARYAQYAUaAEWAE2AHAzwAjwAgwAowAI8AIMAKMACPACDACjAAjUAgQYAdAIbhkPiIjwAgwAowAI8AIMAKMACPACDACjAAjwA4AfgYYAUaAEWAEGAFGgBFgBBgBRoARYAQYgUKAADsACsEl8xEZAUaAEWAEGAFGgBFgBBgBRoARYAQYAXYA8DPACDACjAAjwAgwAowAI8AIMAKMACPACBQCBNgBUAgumY/ICDACjAAjwAgwAowAI8AIMAKMACPACLADgJ8BRoARYAQYAUaAEWAEGAFGgBFgBBgBRqAQIMAOgEJwyXxERoARYAQYAUaAEWAEGAFGgBFgBBgBRoAdAPwMMAKMACPACDACjAAjwAgwAowAI8AIMAKFAAF2ABSCS+YjMgKMACPACDACjAAjwAgwAowAI8AIMALsAOBngBFgBBgBRoARYAQYAUaAEWAEGAFGgBEoBAiwA6AQXDIfkRFgBBgBRoARYAQYAUaAEWAEGAFGgBFgBwA/A4wAI8AIMAKMACPACDACjAAjwAgwAoxAIUCAHQCF4JL5iIwAI8AIMAKMACPACDACjAAjwAgwAowAOwD4GWAEGAFGgBFgBBgBRoARYAQYAUaAEWAECgEC7AAoBJfMR2QEGAFGgBFgBBgBRoARYAQYAUaAEWAE2AHAzwAjwAgwAowAI8AIMAKMACPACDACjAAjUAgQYAdAIbhkPiIjwAgwAowAI8AIMAKMACPACDACjAAjwA4AfgYYAUaAEWAEGAFGgBFgBBgBRoARYAQYgUKAADsACsEl8xEZAUbg/9uxYwIAAAAEYf1bE4RFcHpJ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NedjjNmQEwUAAAAASUVORK5CYII="/>
          <p:cNvSpPr>
            <a:spLocks noChangeAspect="1" noChangeArrowheads="1"/>
          </p:cNvSpPr>
          <p:nvPr/>
        </p:nvSpPr>
        <p:spPr bwMode="auto">
          <a:xfrm>
            <a:off x="4419599" y="241934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AD033B6-1063-45CB-9F4E-67EE813F9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975104"/>
              </p:ext>
            </p:extLst>
          </p:nvPr>
        </p:nvGraphicFramePr>
        <p:xfrm>
          <a:off x="253629" y="1200149"/>
          <a:ext cx="8676462" cy="353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560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sp>
        <p:nvSpPr>
          <p:cNvPr id="6" name="AutoShape 2" descr="data:image/png;base64,iVBORw0KGgoAAAANSUhEUgAABAAAAAMACAYAAAC6uhUNAAAgAElEQVR4XuzdB5RV1fX48U0Z6tB770URlCIogkjvoCiKMUZ/0URjjIKKDQEBURQL+jfFGKNYYgFBpDcBQUAUUGlK7733oc1/7YP3eefNbe/NMMxwv2etrBWZ287n3mFx9tlnn2zJycnJQkMAAQQQQAABBBBAAAEEEEAAgUtaIBsBgEv6/dI5BBBAAAEEEEAAAQQQQAABBIwAAQA+BA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BAAAEEEEAAAQRCIEAAIAQvmS4igAACCCCAAAIIIIAAAgggQACAbwABBBBAAAEEEEAAAQQQQACBEAgQAAjBS6aLCCCAAAIIIIAAAggggAACCBAA4BtAAAEEEEAAAQQQQAABBBBAIAQCBABC8JLpIgIIIIAAAggggAACCCCAAAIEAPgGEEAAAQQQQAABBBBAAAEEEAiBAAGAELxkuogAAggggAACCCCAAAIIIIAAAQC+AQQQQAABBBAwAsdPnZa3v14kU1askTwJOaVv++bStFqli6KzcsdueXnqXNl28LDULVdKnup4gxRLzHdRnoWbIoAAAgggcKkIEAC4VN4k/UAAAQQQQCANAmfOnpNXps+V6SvXRq5SokB+eblnJylXuGAarhz7qSu275L+X0yXwyeTIid3qltL+rRpJtmyxX699DgjOVnkhy3b5b/fLJaCeXLLw22aSskCielxaa6BAAIIIIBAhgkQAMgwam6EAAIIIHApCuw8fFTGLV0p89ZulF2Hj8q55GRJyJFDyhYuIDc3uEJa164muRNyZvquT16+Wl6dPs88Z2LuXHI06ZQkJydLv84tpWWtqnE9v2YUzFm9Qcb/uEo27D0gp8+elezZskn5IoXkd02ulFa1q5n/trdDJ07Kk59PkTW790nunOfdks6ckQpFC8lrt3aWwvnyxvUsaTlJB/8fL/pR3pu/2LxfbY0ql5dBXVtniXeblr5zLgIIIIDApSVAAODSep/0BgEEEEAggwQOn0iSV2fMk/lrN0UGhU63rl+xrAzs2toMqjNr23/shDw2apJs3n/QpPzf36Kx9B092QQ07mraQO68pn5Mj66DZM0k+Necb+WIbRY/+iJtL68uj7ZtLjlzZI/8yApE5MiWTQZ2ay2Hjp+Ul6fNNbPtb9zeRYon5o/pWdLj4KWbt0v/cdPl5OkzkcsVypvHZEdUKV4kPW7BNRBAAAEEEMgQAQIAGcLMTRBAAAEELiUBnc3WAeHOQ0ci3cqWLZsUzpvHDGY1OKCz1lbrWq+2PNT6uouWvu5nP23FGhk+ba5Yg+4ry5eRp8ZMFU3FjzUAoEsJXpvxjUxbucZkEFhNB8y5cuZIYaNmf2nRRHo0qGMO06yDx0dPltW79krNUsXlpVs6ig6+B42fedECAJrFYFnorL++y+cnzZKcOXLIsB4d5LIyJfx4+TkCCCCAAAKZRoAAQKZ5FTwIAggggEBWENhx6IhJUdfidNo0Tf22q+vJLQ2vkHy5EsyfJZ0+Y2a/x//0s/nvUgUTZcRtXUTX1Ge2poGKAeNmyOJN20xq/qu3djJ9enLMVFm1Y3dMAQAd7785a4F8+eOqyOC/Rsli0rf99VK1RNGIjc7oz/plvfnveuVLy9Cb2knehARZtm2nGWzrTLsVeBi7dIX8fdZCuaxMSRnWo73kz+BMigXrN8ugL2eaZ9WMhMJ588qTY6aY/yYAkNm+Zp4HAQQQQMBPgACAnxA/RwABBBBA4FcBnQ3Wmf8ft+wwf6LF4J7t1sYMYqObZgloWr2uaddBa2YdLNqf8/qaVaR/51ay79gxeejjCbL7yFGzfKF5jcqBvoGvV2+QFybPMWv9tTml+Oufz1+3SQZ+OdMECeyp/Ro0Gb14ueTOmUOG3tReNBPhhcmz5auf10nnerWlT5vrAj1Heh2kAQ3r/lZwRGs+aAAoT0KCqUlQrkjGFkhMr75xHQQQQACBcAoQAAjne6fXCCCAAAJxCFjr03XgmjN7dnm0XXMzyHVqOnh++JMJsufIsUwdAJiyfLVZY6/try2vkZvq1xHdgk8HuTmyZ5cXb+5g0vH9mr14nx57eZmS8nyP9o61D37YskP6jZ0qSWfORgIA+XLliqTaly5UQN7o1UXOnkuW3p9OMEGUF3q0l7rlUgda/J4rLT/Xd6f311oI11ataDIAtKChZiTUKVvKPJOV9ZGW+3AuAggggAACGSVAACCjpLkPAggggECWFrCvT9eO1K9QVp67sa1rFXhrEK1ZA5m5YNywyXNkxqq1kVn3qyqUESsoUL1kMRl+S0cpkCe377uz6ghocER3QXi2W2tpUqWC43ma/j904izzM6u6/7Gk09Lns4my/9hxaVipnAzu3sYsJXhrziJfa9+Hi/OARRu2yoBx0+XMuXNyT7NG0qN+HXnmi+mydMt2ua9FY+nZsG6cV+Y0BBBAAAEELo4AAYCL485dEUAAAQSymIB9MKjF6/p3bimaMu/W7Mdn1i3jjiWdiqz11/oEr/fqIkXz55PnJs6SeWs2Bk67t9cRUA+/2XHdUu+ded8buk51a0mfNs3ku42/Dba1nsKtjeqZJRRac8ErmHAhP6P35i+RDxcuFX3fg7q1NhkLL06eI5qh8NItHUz2Ag0BBBBAAIGsJEAAICu9LZ4VAQQQQOCiCVjr0/UBghT102r4E5b9bHYK0JniYon5Ltqzu93YvkzBKrJ38MRJM/A+cOyEDO7eVhpXKe/73NsOHI7M3uvBfjsH7Dt6XP4z7ztz3XubXW1s7EEBXVqhWxKO+n6Zax0B34dK4wE666/F/7QIoGZA9G5znfx33vey+8gx6du+ubSqXS2Nd+B0BBBAAAEEMl6AAEDGm3NHBBBAAIEsJnDi9GnpN3aa/LR1p3lyK0Vdq+Vn5WZfpmAVABy9ZJlJu7e24UsMUHXfXtRPayMEDRzY7exLEXRwPWPVOilZIL8Mu7mDlClUIMOZj5xMkr6jJ8va3ftMDQct+KgFAO+6tr7c0aR+pt3SMcOhuCECCCCAQJYSIACQpV4XD4sAAgggcDEEdF36Q59MMLP52tpcVl2e7NgizY+yfs9+eevrRSawoJXziyfmk/+7rpGZ9c6eLVuK62u6/sgFS2TGyrVy+GSS2aqv3eXV5d7mVztujadbEY77cZWMWbJc9h49Lr2urmeOtbe5azbKoPHnt7jTtPvfX1NfHh89WVbv2ptijbsWwXtv/mL5evVG0XR/rYj/UOum0qBiWXOuffZeZ8uDFg60niV6CYH+eZ6EnCaQcPD4CXn3m8WmEF/nurXkr62uNQUY7c3uWDhfHnm5ZycpVzhldX7Ndhg8/iv5Zdde+VPzq+XWRnXNdo2jlyyXT7/7SXLlzCnP39ROtNZD/y+mm356NV0W8LdW10q3Ky8zh5mlCl/OkHV79kv3qy43P6MhgAACCCCQ2QQIAGS2N8LzIIAAAghkOoG9R3/bFk8fzi/FPUgHtBDey1Pnphpo6sAyepZZB5eagaBp8dFNtyDUgbJ9pl4HuwPGzTCz11bLlTOH6LZ2tUuXkCE3nj/+g4VLZeT8JeYQ7ZMO7K017q/e2snUA9BaBsMmzzZBB3srnC+vGehXK1E0xXXs2/oFcdBj7LUI9L/V4M5r6pvT9Rm1sKA2a3cAfS5t+seasfDfeYsjWw/quXkTcsrps+fkwZbXmDoG2v4z9zv55LufzP/v17mlXF25vAl+LN28PfKYWuhPU/8tE6/n1/v0bddc2tWpYZ7jtRnzZNKyX8wpFAgM+uY5DgEEEEAgowUIAGS0OPdD4AILaIrquKUr5es1G8xaVf2Hc9H8eeWGWlXlrmsbOM4UBnmkc8nJsmzbLhm7ZLnoFl46S6YzlDpg+F2TK8162OgZyyDX5RgEsoKAzog/8fkU0bRwbW4BAP29GDHjG1mxfVeKbul2ejfVv1x61L/CpI7rLLFeT2e3telgXAes1qyzppsP79lRqpUoZmapB46fKd9v3GqO1Qr7OsC1D8jtA04d/D8+eopsPXDIHK8DVb2ePrv+HltV93UAbxW50+P6tLlOpq1ca57dut72g4fl8c+nRDIfdDeDs+fOmd9/bda2gVb6vv5ZPAGA6ACLZkBcVaGssdTMCKtZdQo0JV/b/779Ud6dvzgSINCsiIQc2SPPZ70n+xIO7YMuK/hi6UqZumJ1ivf0WLvmojsf6LaIugWgbj+oTa9bMO9vOyHo/TteUVO6X3m55MyRXbYdPGzqJug5Gpx47dbOUq5IygyErPCd84wIIIAAApe+AAGAS/8d08OQCOgMmqYS6/Zd+o98p6b/4B/SvY3oP6JjaZpeO3zq17LGNpsYfX79imVlYNfWjnt+x3IvjkUgMwrYi+Xp82mq/N1NG6R6VHvl/+gfWpXx8yYkpJgtblmrqjzQ8hp59suZKQIHOht9e+MrZf66zTJ4/EwzM60z4JqmPmf1hhSz1JoFMPSmdpInZ4K8On2uTF5+fmCrlf37d2llUuatAIa9foFW+5/9y3pzrO5UsHjTNqlQpJBJodfAoX3WXAflj7ZtLqt375UnP58iur2hNcC2BxKs3QRiqZBv99WMgj5tm8nzk2abtHod0J86cz4IYH92exBFgxxd6+4LCjEAACAASURBVNWW+65vLP+Y861M/Olnc7z+ndS8RmWxX18H+Dc3qCOvTk8ZXNAgze8aX2mWQugA3748QgOoz3Ru6fpp2jMpYtk6MTN+6zwTAggggMClLUAA4NJ+v/QuJAJbDhySgeNmOKYHRxNotW39x73+I9+vaRzhq5/XyavT5/muh9VrNa1WSQboYCNHyvW5fvfh5whkdoHoGWqrYF7UMn0z0Hx6zDTZuO9Aqi5dW7WiDOzWWo6eTDIV87fsP2QGmsN6dJDLypQQ+yy6nqxZAbkTcsr+YyciM9zWgNtedE+P1awAXfuuM9bWYFnX0A/p3lY0OGc/XlPidbZfmz0AoP+tgQKtwK+Dfc1OsJ7TPqutVfG1Or42q9iffQCcL1eCmWG/PIZA46ode+TJMVPMUgANlFQtUVTG/7jKPIfWGXhxytfmfjo4v79Fk1Qp99bfPafPnY0Ua7TXIrAXO9RdDXQ7v5Xbd8sjbZvJwvWbTUDFapZP0ACA1od45LNJkYwLfRfsEpDZf6N5PgQQQCC8AgQAwvvu6fklIqAzZDobpymoQVvQgboO/odPnZsiBdfrHjoLp/+g1tRYGgKXkkB0kTpd+mKtkffqp2bkaDq5NmtgaV9OYE/H19R7LT4Xvdbeun6ObNlkyI3tzLZ8moI/YNz0yK4ETs/QrEZlM2utg3r7DL2Vtu8UALD/3WB/Th2Ua+bBqh275ZXp80yq+5UVypgAgw74ozMfYl0Dbw8AlC6YKKfOnpU8CQny0i0dTVbThwuXmi7q2n3NmND79/50gikMqIGOF3q0l7rlSqeY6bfXC7AP5jVbQvvWoGI5E7AcNmVOJAtC72EVeAwaALAHP6z3oAUIL9buBZfS7x19QQABBBBIfwECAOlvyhURyDCBIIMAp4ex/4PZ7WH9BiNu58WydViGQWXyG+l+8Tqr+uUPq0RnKnWwqWuOG1YqK39s1kgqFyuSyXuQ9R4vulaG9kC3nNNK+e0ur2Fm3qPbqMXnt8fTFjTYFV1kTwvbrdy+Rx7/fJKcPH1GLi9bSob1aG8G0dqmrVhjBti6zl6bziZrbQ39JvLlziUv/potoD/ToJ9W7NdBsHkmySZa6M+qI6Dr2TtcUdMsHbD2s7dv0ae1Bfp9Mc3U9NAWnR2kg/LHP58sJ06dTlV3QAsJDujayqz310wh3SHgyx9XRWokVCxaOLKMIMjXYQ8AWMdrEOGWBnVlyMSv5OvVG1JkS+jvSd9Rk8xMvi4Z0KwmnfHXvvQbO9X8ubUsQpdc6JaCWsjQava/A+1ZEForQYMJtUqXSJE1Yb+WvT9aQPCZL6bJqbPnzM4Cmk1gbRUZNNAaxIdjEEAAAQQQSC8BAgDpJcl1EMhgAf1H/WvTv0lVxCroY1iptE7HRxcRC3pNPS53zhwy9Kb2clWFMrGcFtpjl2zeLq9Nn2fWOjs1DQQ81r65mfWkpV1A161rrYzJy35xrZXhVs/CXuhNn0QHi1pNX2fH3Zo9rV/XozeuXN6ks89ds0G0UocGHV7v1dWs1ddmBRmsgXrd8qUiKe0adOjfuaXo8gNt6/bsk76jJpuMAc0u0PXvT42ZGqkjYK1/t6eoawE8HSxrcdAXJs+WDXt/W6pwY/3L5cGWv21dp7UHdFs7q6aIBiJqlCoutzeuZ5b76H9r8EqDHLoNoC4T0KUSVtOZdF1q4BRMifaat3azDJ34VSTbSD30OQvnzSNPjplqMg/sxQX/9+0P8t9vFpvLaNBRj9Ugij1IY63b1wBF388nyQ+bzwc6tNWvUFaeu7GteTa9dv9xM0Q3XezT9jrTN232DIhSBRNlxG1dIu9Jf66Bl/s+HCtHT56SysWLyBu9usqmfQcjSxk0eKP30LoFNAQQQAABBDKLAAGAzPImeI5MKaCDBV0bqmtRtRq2Vfn6QjxsrJX6dUbshclzAqfnRz+zVZDMmnm0fp7WwIJeJz22SLsQxpnpmk7bl7k9n327tczUh6z2LE5b47n1QQvKPdT6OlOx397GLFkh/5zzbYqq87ddXU96NKiTogCmDow1i2bEzG/MWn/9PdO19eN+WPnrDLEO/7OZTIKHWzeVznVry87Dvy3nsS8xeG3GN5GidlpHQNP6tWDdK9PnyvSVa02Kv9YW0KCbbhVozUD3bnOdue5H3y6VkQvOb6Wns/xNq1Y01f7PZwpo1sD5Ins1ShYzaesaJNC/7wZ+OUM27N1vjtF2R5OrzO+2DvytXUH+NXthpDho+zo1zWDavlWhXvP+G66RuuVKpdolRAMT89ZuMn+/btir2xv+VrzUqpegdQge+niCSe23igsePH5SnhozRQ6dOL8jQ9XiReSlnp1MpoJ9OZQGAJ7udINosGDkgiUmU8FqVnaE1zdsr4FwflvCq0zxR+3/9gOH5eFPx8uB4yeNTt8OzaXd5SmzLfi7MKv9DcHzIoAAAuEQIAAQjvdML+MQ0Nkf/QewrjXNyBZk7agW+tJ/6LpV5dd/oF5ZvoxJEdZ/ODs1t62qNKW1/7jpJj3ZqWmarabHLtu607UwoPWPdx2Y0FIL6EDEPigLYmRfzx3keI5JKRBrrQy3ZTI6sNd090+/XxYJAlh30oGzpuDr4PjAsRMpMgx0AKm/l5rarzPDtUsXN9tqatOf6blaAE+3vNP//kuLJiaooG3Ztp1mZt/6ndTigNqsgKRW7x/UtbWZzbYHC/Q+WmRQ/77QwX900+ySe5s1km/WbZYftmw3P7YKD1rPrxk9mk5vNf153lwJZrBtD4haWRP696X+/bEzKqNF+14kf95IEEAH8fbt/aKfzapTEF18UbMuTpw+Y861AhF6rvqpj7X8Qf9Mf679t7ZutL8nzRioUtx/aY19FwTrPlrkVIMXFmnry6rJtVUrmd0XdCtHDRpZhRitnRz4fUQAAQQQQCCzCBAAyCxvgufIVAJadVv3dLbPZGXkA/r9ozF6FtL+bPYK1Lo7gPZj39HjqR7fqVJ39H7j0SfZgxO6zZjuDuA0sIjeqzsj7bLCvWItrqh9su8LnxX6mJmeMd5aGZ3q1pI+bZqlygLQgd+MVWvlH7MXphpc+vW7TKEC8lSnG0TXyLsV8bO227N20/AKGEUHDH/ZuccEC+yFBHWgr4EHze6xmg5+n+ncSioVK2zW1ztlE2nmiWYn6Np+DQw6NR1kd7vqMvlTs6sjqf6HTyTJqzPmyfy1m1yXWdivpQGP8oULyp6jx8wg3v6taxaWfVmDdV6FooXNs89bszHFY+la/VqlSsjoJcsjfzfp9bVwogYt9Xpu2U9O/fP6drTv19esLL1bNzO1FDTjw96C1Frx+174OQIIIIAAAuktQAAgvUW53iUhEL3FVkZ3yisAEL3lVPSz6bpbXTOus+/24l9OfbDWCFs/s7b3sg8UrJ+ZfcQ7toisRd924LDZIkyfJ7rZ1+pmtF1mv1+8xRW1X/bq7Zm9n5nl+XTG3kqVj/WZ7BX6nc7VweSCdZtNlfo1u/dGZsR1lrxGyeJSo1QxM3jWQa0OQjUzRlPPC+bNbS6nM/46wzzrl/Xm3OKJ+aRX4yul25WXpUqX16wCTfd/f8ES2X3kmOTKkUNuqFVF7ru+SeR61jNqXYk3Zs43GUC6Pr5FzSoycv5iM5PvNGDXAMOC9Zvkn7O/NbUoNGCgA9u7mzYUXfuugcGZP6+T0YuXm63u9Fm0j42rVJDfNbnStUilFlrU9P5vN2yRHQePRGbnNUhZLH9eqVm6hFxdubw0qVLeLGl44vMpZumBLjPoUf+KSOBFs7GenzTb3FuDAxoguatpQ9Pdt79eJFNWrDH/X+tk6BaBGtx8e953pqimPue9za+W62tUlqGTZpndCh5oeY3ceNXlgT8HfU+6hGDGyrUmsKI+uqThz9c3NtsVatbB4PFfmX7amy6J0JoCZEIFpuZABBBAAIEMECAAkAHI3CLrCXz2/TL599fnq31ndLNX6Xa6t73IVfTP7XuKWz9z2qLK+pk9AKD/yH/mi+my9NdU4OhrR8+auc3M6XkEAJy/Gh3kPT1mqqn0H0+ztieL59ywnqOD5lemzU0x+x3Uwr6PfNBzrOM0+2bguBmRLCIdcOrAUwfgGdV0YK/FBnVXAR3EanuodVPpWu+yVFkNGfVMl+p9dKnVcxNmyaqdeyRvQk7RuhC3NLgiUAHES9WEfiGAAAIIZE4BAgCZ873wVBdZ4GJmANjX80Yz+K39d1onPnbpCvn7rIWOovZMA6+1/zp72bddc2lXp0bkOtH7ottvkJaB00V+9Rf09l7BGH3vT3ZsYVKaX58533FpRSypyxe0I1nk4joDrdvk6axydNP07L7trzd7xz89dqqs3b3PsVfRWTJBuu5UP8Tavz7I+elxjA7+Jy772fzuW2vtnZb9pMe9uAYCCCCAAAIIZB0BAgBZ513xpBkooDO1g8bPdF33eqEeRdev9uvU0lTqdmq6R/jwaXMdB4dWJXBNM7a3uWs2mr44NSsAoCn/uhd29Hpa6xx7RXL7dez7ZxMA8P4q1u3Zb1KctbJ4dCtdqIC8dHMHKavroI8ck96fTojs7W4/lgBA8N88HQC/MfMbGf/Tz44n/eHa+nLnNQ3MTHjQLJkgd7eWeBxJOhUp+pfRATH74F9/t63ig/qdvdGri9muj4YAAggggAAC4RQgABDO906vAwjoOledFV+4foscTTq/3VR002JXizdt800v1mJaDSqWlRzZndN/9R/k7S6vYQqDuWUI+6Xouw3SvQIA1uymfT9xp366FUNzCwCwBCClot9g9L4WjaVnw7rmJK+lFQQAAvzi/nqIV8Al+nclyO9IkDtr0dCnx04zwRtdx7961x5ZtWOP+NUSCHLtWI6xikzqObpGf+aqdWb9vO5HP7h7G7OGPV2bfuD6P3b9SFdWLoYAAggggMCFECAAcCFUuWZoBHQtt27Hp4M2r5Ye//DWgcSTY6ZE1vJG369zvdrSp811qR7j40U/yjvzvnd8PCsA4DUD6laT4MTp0yn2HLffgABASm6vAIvuba5bkmk1d21ergQAgv3VomPR12bMk0nLfnE8odfV9UxhOKt5LfkJugTAXi1ei9T9vkl9eWz0JJPR0ap2NXmq4w0Zsu7eCnzocqG7rq1vBv1Pjplq/t7Q4np3XlM/GKLbUefOyYmVK+Xg55/LgTFj5MRPP6U4MkeRIpK3bl0p0LKl+V/+hg0le2Ji2u55iZx97sQJ2f3667LzpZck7xVXSKW335Y8tWrF3rvkZDk8bZps7dtXzuzZIxVGjJAit96q+0nGfi3OQAABBBAInQABgNC9cjqcngJeM4f2+6RH8bbo/ajt13dL/9dj3Ab3ur/30JvaS/WSxcw6aV237NTcMgu8Zqr1msNv6Sia+hz25jf7H51doccPmfiV2ZotuhEACPY1ec3+O22n6BXICxIA0Hf277mLZNT3y+TyMiXl+R7tZeX23WabP03B18r/Ha6oGezh03CUfSlP02qVZECXVjL+p1WmDoD1+35VhTJx3yFp/XrZ+uijcvCLLwJfI1tCgiQ2aybF7r5bCnfvLjkKFQp87sU4MDkpSfZ//LFsHzBAkk+fTrfBdfKZM7JjyBDZMXhwpFvF//hHqfiPf0i23LH9PXlk5kxZ17OnnD1wwFwrT82aUn3SJMldrVqGkB1fvFi2Pv64nFy5Uqp8+KEUaN06Q+7LTRBAAAEE0keAAED6OHKVkAp4zZzbSby29QtCd+RkkvQdPdm1UJlu1TXiti6is8nR7bUZ38hEh3XQ1rpkHcj3GzvVbBHm1NxmL3Utu24DuGX/oVSnaS2DoTe1k7wJCUG6d0kfo1uxPTbq/ExwdHMalHkFVrS+w8BurdlWzOeL8QqWORm6BfKCDpqtd3zg2AnzfvQe1u+dLu957dbOUq7I+QyPC9mWbdspT42ZarYIHN6zo2jwbsC4GWaZUpqWIeiM84wZsvEPf5DTO3fG3YXsefJI0TvukJK9e0veOnUu+Iz1uWPH5MBnn8nuv/9ddNCqmQnlhw+Xgu3aOd7baZCet149qT5unOSqXDnufuuJxxYulDWdOklCiRJS8qGHZMfzz0uuChWk+oQJkrN48cDXPrN/v2y4/XY5MmuWlH32WTn6zTdyaNIkqTl7thRo0SLwdeI98MSKFbK+Rw85uXq1uUTBtm2l6mefSY7CheO9JOchgAACCGSwAAGADAbndpeWwLDJc2TGqrWendIK+oO6tRadkYu3/bBlh+cg3W1g6DWbbBUE0y0PdX9vt+Y2e6nbXj38yQTHgW16ZDzEa5XZzvPattFpUOYV7HFb5pHZ+nwxn2f/sePyyGeTzJp3p/bXltfITfXrpPjRlOWr5eVpc1MdXihvHrM8o0rxIp5dss633ufJM2cjuw847cxxoXysgKS15Gj9ngORZUPRyx5ieYYjc+bIuptuisw4x3Ku27EFWrWSMv37S4Hrr78gtQN0oLrpj3+UY4tSbueaULas1Jg8WXRgH90OT50q63v2lHMnT5rB9aktW2TPv/6V5sG1ZhVsefhh2fPWW1Lx73836fpru3Qxt481AHBg1CjZcMcdUqhrV6kycqTseO452fnii2l+xiDv9Nzx47LpT3+SQ+PHS9nBg2Xf+++LBiTUM89llwW5BMcggAACCGQCAQIAmeAl8AhZU0DTbQd9OVMWrN/s2YH0qAD+rznfeg7SnQY1+lC67lfX/65y2HdeZ+mf6thC+o+b4ZpZ4DUA8kqbTmvGQ9b8IlI/tV/hRqcB/Ya9B0zGgK7hjm4ZlUqelf3191F/L/X3M7q5fc9uWTJBl7JYA+/LypSUF3q0lzFLlsv7C5aaTA0rIyAjTK2inBoQ1G0Hn580W7S+gdOyh6DPY80465rzC9E0EFBu2DDJ36hRumUEWLPUSRs2SMm//U0KdesmBz75xAzmtVV+/30pduedKbpz9tAh2Xj33WZ5g5Wav++jj2TTPfekeXCdtG6drO3USc4lJZnBco6CBU0AIFelSlL5gw8kR4ECgWg1kLD5gQdk73//K5XeeUeK/eEPsvWRR2T/p59KjSlTJF/9NNZ38HmKw1OmyNpu3UzwQZcu6L01A4EAQKDXx0EIIIBAphEgAJBpXgUPktUEvAbX9r6kdestr5RwvU/+3LlkWI8OclmZEqkIvWbpdfDZoU5Nz8KCXmvOZ/2yXoZOnJXqnm5FA7Pa+02P5/Uq3KiZIf07t5Tra1ZJcStd+z9k4qxUWz2yh7v/G9GMlxcmzxatgu/UnL5nr98vfTf9O7fyra1mBQD0nSbmziVaEDA5OVkaVS4vg7q2ltwJ6Vx134XCCgDotn/694Jmk2jrWq+2PNT6Ot9+OF12/yefmJTzC90K33ijlH/lFcldtWqabnXu6FHZcNddJkVeB6lFb7vNBBY0i2H1DTeYa+ssfIkHHkhxH/35mrZtzZ/VmD7dpNPvffttU/Og+pQpcnzRItk+eLDkLFZMqnzwgeS/5prAz6kDdg0kaA0EHfCfWLZM1nboIKWeeELKPP104MDHyVWrZE3HjqLFBHXArwEEzVjQVnXUKMlZtGjgZ4r1QF0eoQP+3f/v/5ngQ5GePWXjnXfKqW3bpMbEiZKzZMlYL8nxCCCAAAIXSYAAwEWC57ZZX2Dv0WPy0McTRAfZXi2t6+H9qv97re31Wjqgs8l7jh6TkfOXuD6+V8q5W1ZCRq55zuxfkdda9Fhno9O0hjuzQ6XT83nVW9BbxJpx4ZZZE/24usb+mS+my+mzv9XR0K0/n7+pndQsFXx9d1oZpq1YI8OnzU0RPNLdJYbd3EHKFAo2y2x/BmswfXDMmLQ+WqDztUaALgso2aePZM+bN9A50QdpxoIuVyh+992m8KAV9bAHAHQAq7P8VtPB7bYnnpBdr74q+a+91qz5190MzAz33LlS4bXXZMPdd8upTZvMKeVfeklK9e0b6PmST52SzQ8+aIIJZZ55RsoMHGjutffdd6XGpEkxBRIOjB5tBvyJ110n1b780gQldEZe0/FLP/FE4EBCoAePOuj0tm0ma0GzGTRAou9HgxGFOneWim++Kdly5YrnspyDAAIIIHARBAgAXAR0bnlpCPgNzK1e3lCrqjzTuWXcnR67dIWp4u3WvGYp3bYA1NnBwd3byv++/cEUCHNrmkbcslbqGTm2qvN/nX6ZG06z0V7r11n/72/ulj2hZ7plXLjVaAi6/l+vrZkHWgvk318vMks3apcuIY+2ay6VimVsYbQzZ8+J1vT45Lsf5fTZc9K4Snl5qFVTKZaYzx/P4Qhrxtka+MZ1kThOSmze3Ay68zVsGMfZYtbwZ9cBafbskfO9AgC6ld7a7t3l2IIFUuqxx8wA//jSpbK2a1cp2quXCUpsfeIJ2ffuu6LPppkFQbfvO7N7t6zp3FmOf/+9maXX4odm4Nyhg1R4/fXgOwAkJ5vK+7teflmK/+lP5hk3//WvcuLHH6XauHEXfAcAK0Mi75VXSvXx42XvO+/IrhdflGpjx7ILQFxfKSchgAACF0+AAMDFs+fOWVzAa+9we9fSsve2X0qz3sdtltKrRoGubX6iQwt55otpsuuwcwaD1wBo24HDZgcAHbBGt1saXiH3t2iSxd9u2h/fL0DkNKB3W78etBp92p86617B73fF6Xv2qtHAjgsi1ozzxfgqNBug7HPPSckHHww+SPZ4UCsNXw+pOWNGikGrDvbXdOggOljX+gD5GjQwBQTPHjwoVceMOb9jQZxN6xGs1bT9pCSTWbDvvffM8gQdtOepXTvwVXVHg4333CMHPv3UbE2oxQy1ZkHFf/7T1AK40G3366/Llt69pchtt0nJBx6Q9bffbpYBlH/5ZcmWM2OWuFzoPnJ9BBBAICwCBADC8qbpZ7oLuM2uR98oyD7ibg/ntdWenuM1MNRt53p/OsFxgK+Dz+t0n/Bf9yl3ur9XATS3mVbW//8m6Ze5EV3QTwejA8fPlO83bk31OrxqMaT7h51FL+j3u+L0PX+7YYs8++XMFKn72n39jp/o2MIx+yWL8sT12NagL66T0+kkXTevM+464E1L296/v6mYr2vVowvm2QMdWpTw2Pz5ki1vXqk2alSaZ7ePzJwpq9u0kTw1a5rieXv++U+TMm9fnhCkX/ZMAl1+cGjcOLN8QOsZZE9MDHKJuI+xL2PI36SJaMFEzYCo9O9/s/Y/blVORAABBC6eAAGAi2fPnbO4gFvlcHu3vAr0Ben+6l175YnPp0SKeUWfU6JAfnm9VxcpWSD1PwAXbdjqOMC3UqF1vfQ78753fQyvpQVufS9VMFFG3NZF9LnC3Px2iHAq6Ld083bpP266nDx9JgWdvq++7ZpLuzo1wkzq23e/rTKjv2dNlx884StTJT+66br9l27paAr6hblte/JJs8Vc0KYz2jprfnrnzqCnBDrOVMsfOfL8loHZsgU6xxx07pycOXhQdPu6rY89ZmbPteJ+0TvvlJzFf6vNoOv8dVbeajrjX+k//xEd7Or9dPCthQV1SYSmv+etWzdy7Oldu2TnsGGyb+RIc7wZFBcrJtnznV92Yc880P8uM2CAFLnlFtk+YIDozgq63aAuO7D6lbR+vWzv18/sRpCzRAkzw64z7Sd//tksHbCWY2iRwor/+pdokcbdb7xh6gKokb0QoNOzJZQqFVmvf2bvXrOMwFTynzLFZDroM23V+gbnzknljz6S3SNGmKwFt5YtIUGqT5okBdu0MYeo48a77pJcFSuaOgUXsjBh8A+BIxFAAAEE7AIEAPgeEIhDwG+AZ11SB+Zv3N5FiifGNyB225/cur5XgUGvQbrubf6PWQs9tzB028rPa6a1Ve1q8lTHG2L6N3oc/Jn+FL/Z6OidIZj9T/sr9cu4iP6emf33Nw8aACj6+9+b9ezWYE8H3Md/+MEMHHV2/eyBA/438zlClwSUHzFCit9zT+CU813Dh5t180GbZhnoloQ6QLcXITw0cWJk2z77lncaONiglfB/LQ5o3adg27ZS9bPPJEfhwmI31FT9Irfeagbd1jlFf/c7qfT22yZgoNkC63r2TOGV57LLpPrEiXJq8+bILgaaTaBZEVqR/+C4cea2GiQJ8mxWAUF9V1bmg7nH+PFy9OuvZdN990ny6dPmmjqA13X+GiBwa/os1nIG+5aRpR55RMq9+GLgdxX0HXEcAggggEDaBQgApN2QK4RQQLfX6jt6sqzdvc+z92lN3fbLMmhzWXV5smOLVM/gN0j/S4sm8sioibJl/yHH59dZ50HdWkvTapVS/dwvsyB6W7sQfh7iNxsdHbiZvnKtvDJtbqq96xNy5JBnu7WWJlUqhJExcJ/9AnLR37Nu0/f0mKmycsfuVPfI6K37AnfyIhy48/nnZVu/fp53dkqpt5+gW9bpLgKaSaDb36W1lXzoISk3dGigtPc9b70lW/72t8iAVu+dULq0FGzXTnJVriwJJUua4nm733xTdJCvM/jVJ0xIkR2g51jLB/I1ahTZ8k5n5Nd17y4nV682g2+twq8DaJ2Rtwb1Whnf2jpPB97lX3tNtvbpk2JAbRUdPLV1q7me1iPQY0v27i17/vEPM6Nec/Zs0R0ZtAq/ZjBU+fhjc42dL7wQ4XR7Nu1v6SefNPZauM/aijBHYmKkqKCu6y/Vu7es79UrEpjQ+2i1/zyXXy5Jv/xifqY7AFR44w0patsWUgMXVraDGuoODBpAqPbFF+ZeNAQQQACBzCdAACDzvROeKAsIeBXBsz9+0H3EnbqcdOaMDBg3w7NKv1sBQLdicrq2eWC31lK6YAF5bNQkU7HcqbkVANRCa6/NmCeTlv2S6rTyRQrJq7d2Et0GMOzNbzbaHrjZfvCwPP75FNl56EgqtrTs3x6md+CXcVEgT2558eYOZks+/YY/WLhE3l+wNBWRbt2nx1UrceH2U89K72XfBx/IxgAF5qKL6jn1Ubfa0xnu7QMHyrFv3Y5seQAAIABJREFUv00Tgw4sY1l/bl/jr0X+it15Z+T+mq2w6U9/kv3/+59jAMBefE9n8Cu+9ZaZ1ba2DdTBvwYNcletGrmOBgM0k8B+7dKPP262Ftz50ktSftgwE3TQQbn2Q6v6W0sFNAtBZ+P1eutvvVU0MKAZABoI2HTPPeYZSz/1lGz8v/+TEn/+s2gavw7sdRBf+Z13TMHEVM9Wvbpsvu8+2ff++1Lyb3+T8q++KhqY2XjnnSaDQGfrtZ+Hpkwx1z/w2Weiqf0FWrY0NQZ0QG8tP4jeQtGC1LoAWpRQly5oM1YZUJ8gTR8SJyOAAAIhFSAAENIXT7fTJqAzh09+PkV0qzev9vtr6svdTRvEdTOtsP/QJxMcB4Z6QbeCe0EG6T/v3CMDv5yZYr9w+0O67TnvtU1dp7q1pE+bZqFP/1fHYZPnmG3h3JqVjq4z0VqI8aetqddM1yhZzOzfrsEYmreAX60M+5KLr35eJ8Onzk1V+E+zBB5p20w6XlET7l8FdKC+pm1bOXskdXDKjlTy4YcDV4PXQMDhqVNNRfmkte6/I34vwax5/+ADyV2lit+hkRl8a1bbrO3/tfkFAHSArTPvaqGZB6WfflqSNmyQtZ07m5oAulNBmaefFt1K0Nruzxok269dsH17Ob1jh5k9L3zjjeaaOqOuwZPEFi0imQLW8gHNHtC6ArqWvlCnTrL33XdNAEDT9TU4oIPyyu++K9ueesoM7K1MgqSNG72f7deAg71fxf/4Rzk8fbqUf+UVU9Rv9Q03RHw0YJK/USPvAEByslnuocsHtI6A7nygz1d20CDjxS4Bvp8oByCAAAIZKkAAIEO5udmlIjDrl/UydOJvRaPc+tWvc8u4K4n7bSPnNkuvxf10dl93AYhuva6uJ/c2v1o+WLhURs5f4vo6GlYqJ4O7t5HcUds7TVuxRoZPm5sqcJAnIae80KO91C1X+lJ5xXH341jSKXlyzFRZ5ZBebl1Ud4bQbeZemT5XNP0/uhXMk1uG3NhWdAkJzV/A7/fRWoqzYe9+6f/FdDl8MinVRdteXl0ebdtccub4be94/ztf2kfooHZt9+5ybMECz47qzHasFfN1xll3GdgxZIicO+mcieSnq4PNKv/7n+StV8/1UA1eWDPd+a66yszWJ5QrFzneXuFelwNoQTtd1261E8uXyy/XX2/W5VcdNcrUBzgye7asbtlSsuXIYdLzE5s1M6n71laC+mdapE8HwjqLf3LlSnM5fV5dL6+BgNWtWpnBvd4vV/ny5hkPjBkjhbt1Myn+Vlq99RzbBw+WHQMHmv/U2fkqH31kdihY162bWQ5gZTYc/uorWdO6tfuz/boF4olVq8xAXwscatZB/saNpfJ775naDVYAwHpeyZ49ElSwMhbs4Pvff182/eUv5hpVPvxQdg4fbt6tfhc1Jk0yuxXQEEAAAQQyjwABgMzzLniSLCTw3vwl8uHC1CnE9i44VXqPpYtz12yUQeNnup7iNks/avEyeWvOolTn6aByeM+OUq1EMXlu4iyZ/ct612s77VHvtWd6/Qpl5bkb20ruBPaD3n3kqDz8yQTHAIyC684Qz9/Uzizt+GDhD6mCKRp0eax987gDR7F8Y5fKsX6/jzfUqip3NW0gz4ydJhogi271K5YVDcqEvep/tIvO1lvp5H7fis7Ia+G7WLfr06r3Wx99NJI67nef6J/rYN3MUttm9e3H2Gfr7QX37MfYtzu0r13X/u/Qgfdzz4muHbEG9lolf9fLL0uOggWl9sKFZlZe1+trcT9dEqDX0KCJrv+XHDlMer02qzCezthb6fwakMiWPbusuuYaSVqzxlxLswIijsnJcmzhQrO2Xqv6a9P1/tXHjTPb8Vmp+ebZrr9eNt5zj+x7911TgLD2/Pkpni1Sr+HKK2XH88+bnQjMmhgRE3Qo2qtXZMcDzc7QDAMNbujODhrI0CwBzRbQAoS61EDboWnTZP2NN8o5XfevAYyuXU1mhPVcZZ55RsoOGRLra+V4BBBAAIELKEAA4ALiculLU0D/vTRk4lfy9eoNnh302qIviIzfLL3TDgCaUv746MmiKdHRrVmNyvJM55Zy6sxZeWrMVFmx/fw/Jp2a0w4Ay7btNOexTZ332/NbHqKZGw0qlpXZqzekGvxr0b++7ZuL7qZACyYQ5PexabWKsn7vAcflNPp7NLh7Wwb/LtxH58+XtR06+C4D0NPjXfetA+39H35o0tnj2UJQB91VPvhAEps3T9ULrTuw+tct6qwU/uiDTvz0kxmwnt6+3cz+lx061Gzlp2vh9/znP5I9d24ziC9x//2Sr2FD2frEE3J2/35zmXLPPy95atUyz64FAXWQrYX39Jq6c4EW0Tu+ZImZtdeiepoZYBUV1OfWwfHhyZNl/8cfRx5LawIUveMOkbNnResw7P/oI0k+d878tzatAaB90Zl/zSQw6fZDhph76KBesxrMcU88Ye6vf6a7DujPyw8fLqd37za1CLLnymXqFDhlRqQwSk4+HzB45hlzjVJ9+0qhjh3NUogtDz9ssiM0uJH3iitk8wMPmOBAclKSyeyoMGKE6BIRGgIIIIBA5hEgAJB53gVPkkUEgqR4a1eqlywmw2/pKFqALJ7mN0uvs5o6oLc3v+J/mna+9+gxeejjCaIz1W5NZ0Ob16gc+XGQugJZrfif9mnHocOyZvc+OXHqtOTInk3yJCSIDgjTsu7eLx3dzVxn/nUNug7+Y9nqPJ5v61I6J+jvo1Ofr6pQRgZ0aS0F88b3O3opObr1RavPb7jrLlPJP0jTbfp00Jc9MTHI4SmO0RnwTfffL0e++irmc3XQrennmhZvb1ZxPfsAPNXFk5PNjL7ueGBtgWcdo/vbazBg/6efRk6zD/KtP9T6AvZaCZoOr8X2NDNACwzaB9lOxRW1NsCpbdvMTgLRTVPpdenB3rffNj/SrIFCWoNg9WpZ26mTqSVgNQ1GqP3xxYsjf6bZGTlLlEiRZZGvwfnaNBqc0IBDxTffFK074Nb0HrpLgS5rsDd1Ldmnj5Tp18/suKDZDZFnsW0RGPML5QQEEEAAgQsmQADggtFy4UtVwC/F2+q3Dra14r4W64u1aXFBv1l6TWm+85r6kUvrVmgaNJi3ZmOq22n185du6WhmOf1qC2iK+rAeHeSyMiUi1wlSVyD6pjrAXrljl3ywYKlo0UHNTtBWPDGfPNS6qeMWg9HX0HX0Wqtg2bZdorsiaKG2CkUKma0PtU/xtk37DsqwybPN4D+6Ba0E/+36LfLmrAWyw6F6f7zP5Xee2mlw5rIyJSOHnktOliWbtsmn3y2TNbv3RpxLFUw0ASL7sU7XP3P2nGjg6MsfVkXO10yE6iWLyh+vayRXVSibpoCEXl/fvxZFXLJ5u1kacfrsWcmeLZtoVooGPYKk3uv388/ZC+Wrn9enKuDn5xbvz/UZO1xRUx5q1dSzNoB+65v3H5TJy3+R7zdtk71HjkXeg16jeGJ+qVO2pHS58jKpW66U6Xu8ze196y4cT3e6wff3wv6+NVtFf6/Uv2WtqqY+iP7+R7cDo0bJhjvuSDU4duuDzhBrAbjsefPG3E2tTq91AXRAHj0Y97uYUxDgyJw5sqFXLzNg9gpMaBaC7hag99XBs2YCFL//flNpXyvx68z20blzzRr9ci+9ZGa9tz7+uBybP1+K33efmZ3Xyv46IC7xwANSdvBgs45/e79+suftt6XC669Lsd//XvSXSdfd68z5gc8/N0UMdUZfAwBnjx41a+d1oK+ZEPqzIr16mWfQwf76W26RIrffLhVeecUM8vWZ97z5pmh9AG3F7rrLbPl3eutW82zW82pxP30Xmx98UA6NH2+eV4/b/8EHxrrSu+9KkZtv9uM1WQQ7hg41ThoY0uUBOvAv0KqV6dex776TzX/5i/HTPyv/0ksmY4KGAAIIIJC5BAgAZK73wdNkAQG/AbTVhVsaXiH3t/it2nQsXfPbAUCv9Vi75mZwYjWvFH17dfP56zZ57gCgM/mv3dpZyhUpGLn2f+Z+J59891OqLhRLzCcv9+xkBuX2pgOijxf9KO/NXyw6YIluTssXoo9xq9auxznVKAjq+8vOPSa44lQITq+RO2cOGXpTe9HZYbe2bs9+eeLzKaLbz2V0s28hqIO512Z8I9NWrnHc0SE6SGR/Vn0vWoBQ3+0Bl36kZUmCzsyPXLBEpixf7blbxn0tGkvPhnU9GfUTemPmNzL+p58zmttk8FhbCEbfXA21Vse73yyWrQcOBXq2kgUS5d7mjaRlrdgzPdLyvtXwm3UbTX0Qt6CV23KI6C3egnQ0LUEAXZd+aMIE2fTnP8e8JMBrOUCQ5471GE113zlsmBkYa8BCZ/1L9e5tBsQ0BBBAAAEEMqMAAYDM+FZ4pkwt4Fecz3r4v7a8Rm6qXyeuvmzYe8BU8j90wrk6ts6ED+rWOjKLrrP/L0+d67j1XMWihc0gvWj+87NxfnvU27dM0+N3Hj5q6grofvXRzW2fer8giVWVXQslOrX9x06Y/uusqlOLNwDglSVh3UdnUl+9Vb3yub47P8O4XnrAk66rXslkAegs8pglK+Sfc7513c7RLQBw+ESSvDR1jixcv8X3rvbsEd+DRUzAZ/Ti5SZzQ2eX/ZrWQ9Cih0dOJolmZmjQoXbpEmbW3BpDaaClz2cTZcv+YINsv3vG8nO3HS709+H5SbNNdkOsTX9/dca9d5vrxO13wOma8b5vzSgaMeMb0eUpyQ4BOete+lx92zWXdnVqpLq9rqXXQnR+WwLaTyz50ENmrXo8ywH0OppuvumPf5Rji1IXNfUy19n7qmPGmKr7F7LpLLguG9j9xhuR22gBv+hlCBfyGbg2AggggAACsQoQAIhVjONDL+BXnE+BNO1fC4s1rlI+Li+/QnLRafrr9uyTvqMmO85qR8+w+lVMjx6cB9lVwN5Jr3oB1nHX16wi/Tu3cp0k0wKLQybOch2sOBUpDALt5WSdb22V6HW9f8351gxyL0azMgB0wNx39GRZ67CMQZ8rOkhkPeuWA4dk4LgZrsGV6D65bTfp1Pd9R4/L0Emz5KetO9NMY6/Mv+3AYRMA0MyYjG5OGQCLNmw1S0jcskiCPmOLmlXk0XbNAwUB4n3f+k50NxH9OyVIcwuuabr51sceMynqsbRi//d/JvVeK+bH07Qwn6bfHxw3LqbTL3QQQAf/W3r3NmvedcCva+m1DkD0NoIxPTQHI4AAAgggkAECBAAyAJlbXFoCfsX5tLexDJqcdPyyDOzXj2X2X+/l9/wNK5WTwd3biBali2f2Xwdpj3w2yTMl2m8Ar2ntE13Svd0GtkG+MrelDNa5Qdf/D5s8xzHbIsgzpOUY+wztD1t2SL+xUyXpzPnK4NHNaSmHpn4/+fkUx63w3J7LqSaE07GatdJ/3HTHSvvx9Nn+nnVXC11yoYPgjG7RGRA6i67ZNkGyG4I8a/s6NaVP2+t8a4X4vW+nv3NiHfzr8zoVF7X6oYNx3Q5Oq8/H0gp37262jot1i0DrHmcPHzZr6XWNfSxNK+7r9nYJZdyX88RyPetYsz3gkCFmi8AyAwaIFtRbd+ONov2s/MEHJhBAQwABBBBAILMKEADIrG+G58qUAkGK8+mDR6fRx9oZvxRzXUf8xu1dTJq0W7q9DqD+0qKJ9GjwWxqsDloGjJth9qB3a/YBgFu2g9dAWWdHB4ybLhqYcGp+a+z9ZjrjDa54FTK0nrNT3VrSp00z3+W7Wt/gnXnfx/pa03x828ury6Ntm5uCdH7BjOhMDi1eqe/eLWPA7eGCeGuxxv7jZqR7TQRrN4ogNTHSjOtwgYJ5csuQG9uKWmrTrTP7fzE9zTP/9lvpkoenOrYQzYrxan7vW4s9DuvRPlLET4sm6u9hrNkYXgEAfT6zFKBnT1MEL5amVfEr/fe/caflR6+1D3rvgu3aSeX33kvXIMCxhQtlTadOZs/7Cm++KTtfeMH8z22bwaDPynEIIIAAAghkhAABgIxQ5h6XjECQLfS0s0GK3Hmh+C0zsAIMBfPkkcETvhIt7BfdapQsJsNu7pBiS7sgAQwrxVxTxXUdvs4iRreejerKn5s3dhwoe83e63W0Ov2I27pIiQL5HQn86gdUKFrIFCnUIEQszW0pg3UNXbahuzbo7g1+LaOLAOo68duurie3NLhCcifklBOnT0u/sdM8B3f2IpRaPO6lqV+LFlaMtfkFs+LJKgjyDPYMgIwuAqj31pn/R9s2k6oliprH1QDK46OnBC72F6SP1jFOv6v284O8b3vqvgbfXpv+jUxdsTqWxzDHehWO1J/r7PdO3RN+4MCYr60F+iqPHCkFrr8+riJ5eu/dI0bItqefjmmHgGJ/+INU/Pvf465FYO+oBiJ0ScKhKVOkxuTJklC+vKzv2VOOf/edVJ8yRRKbNo3ZhRMQQAABBBDISAECABmpzb2yvIDf4NTqoN8smh+EX4q5Nburlf+f/XJmqm3R3Ip5BZlJ1QHA75vUd626rgN3LSpYrnDqNb1B9mT32x7RL/vB73wnWy2mqKnvTtv+Wcc7pcx7vScNBk1bsVa2HPitUOHuI8fkxy07PF/vlRXKSEmX4If9xBzZs5tBaN1ypaVSscIpto7zWxMfPXj+6NulMnLBUs8CcG4P7RXMimWWWZ+peomi0qvxlaKF/zTApO9Eg1JOLXrpgRYX/H7jNvlm3SY59WtxwbPnks3Wgl67MWigSO+XI7t/VXb9BuqVKy11ypVKsTVhLAEI7ae+Xy1kqOvuddtDv+ZVfE/P9Xvfeky/zi1NYUFtXjto+D2L/Tpux+r6981//WuKPd/9rmv9PHuePFJ+xAgpfs89ki1nzqCnRY7TIMDef//brL+PZZtATdUv079/XPe0P2TShg2ytnNnyVuvnlR+5x05NGmS2SKxQMuWZrlBzqLnA0Y0BBBAAAEEMqsAAYDM+mZ4rkwp4LeFnvXQfrNofp3zW6evAYD+XVrKkAmzTFpydNNB5pDubVMVFwuSwaDP3qhSeXlyzBTRAb296UDl/5o2lN81udKxC367F+hJXuv/gyxR+P019eXupg38CFP8fNqKNTJ82lzPAbB9WUVMF7cd7Fe7QWfyNSvj8jIl472FOc9vmYU9mKHfx9Njp6V6l0EfwL7toP2cWAbFGjTS2fSGlcpHskZ0e8CXp811fYwg7yNIRotfwckgDkGKR+p1qhQvIk91vMFkDQR5Nvu97bU3op/J733bl2no7gSPfz4lrloMQes96POd3rFDNtx+uxyZMycIYapjSj74oJQdOjS+4oDnzsned981e84HDQJkS0iQSm+9JcXuvjuu7AOrAydXrZI1HTtKQunSUvLhh2XHs8+KBgWqfPSRFOnZMy4LTkIAAQQQQCAjBQgAZKQ298ryAkHXfltrl+PtcJAAwNWVyznO6uq2ZTr41yrq0S1IAECr4K/ds1++37g11fl+qcpaIG3oxFmu3fZb/+830xlPAcCgAzFd7z28Z0epVqJYvK/N7AmvFdfdWiwDLK+H8NvJwVoPrl5amM8vK8HrXm7bWS7dvN1c++Rp763+qpcsZopK6oDe3vyWivhtFanXCvJu05qNE2RXC30WzdQY1K2NFMyb23QzSDaM3cOr1oLf+1bj4bd0lLy5Ely3Aw3yURdPzCdDbmwnVYoVMXUm/Jpu07e+Rw85uTr2pQZ67QKtWkml//xHclfxrn/g+BxxBAFyFCki1UaNStM2fVoIcW337nL8+99qgKTnEgM/c36OAAIIIIBAWgUIAKRVkPNDJeCXmq8YaZ3lDbLet2j+vKLpz5raHt28qooHqaZevkghM3sYXcQvSLEyv0GdzgS/3qtLqsGg1Qe/WeFY0/T1ugvWb5ZBX850LUpo9/OqbRDkQ/er3ZAeAQAdkA6Z+JXoVoluzVoPPnn5anl1+jzHzIfE3LnM6ZrG79bctrMMMvDWa+oyEc14KFMoZVX0IN+4W+aB/VmDBLTSGgAIUjzSqShmUCOrPyZY07llqmKAQd63leXww5ZgQRm/b1l/17teWVvuua6RqTnh1eItCmhdU+sC6My8Fuvzrb4Z9SDxLAdIj+0Bj86bZ+oAJK1ZI8Xvu88sLchZLP7Aod/74OcIIIAAAgikpwABgPTU5FqXtECQ9HQFiGeQaoeLdeBgP7dYYj6zPr9CkUKO7yJoDQOnk5tWqyQDurRynRkMMqiLrlRuv08QX6/znZ456fQZeeaL6bJ0y/ZA32Z01fdAJ9kOyogAQJCZ5cfaNZfGVSqYIo6b9/9Wo8B6VB1c92lznazbu99zHb7brLRmerw4eY5nUMXLUgvqPfzJBM/18X5bRWpfMiIAEGT5iGbN3Nv86hSfS5Dfh+jvy2np0K5DR+SpsdMc36N1vlr1qF9HBo6f6Zi5o0tOdG2/1ktwCwg5fetd69WWh1pf5z0uT06Wfe+9J5vuuy9wOn70vTQ9v+xzz0mphx+WbLnPZ1AEbfEUBrxQ2wMGfWaOQwABBBBA4GIKEAC4mPrcO0sJaKGxPp9NlC37D3k+d7xV6q2LxhsAcNr2L/pB4w0AeG37Z90jSIFBr9nYIOusg8wK2/scy+y/dZ4WvRvcvW2KInBBP9SMCAD4DZ6tZRZrdu+Vt+YsSvXo9v75fQ9O6/A1qPLkmKmiBSjdml+tCL897d0yD6Lvd6EDADr7/sLk2Z67J3gtHfHLiInuT+mCiVK3fGnZtO+gHDh+Qg4eP5mqwGeqwXO2bDKoW2sxy2McMl3s79vPPfragYOZcaTjO307hTp3NtX6NSsglqZBgB1DhsiOwYMDn1bivvukwuuvxxxwCHwDDkQAAQQQQCCTChAAyKQvhsfKfAJ+69PtA8ihN7WTvAkJcXUi3gCAW+E/+0P4DficHthvMGedE+TaXrO6fvuc633c1qM7PXess//2a7S9vLo82rZ5oHXQ9vMyIgDg56yDNi0QqdvARc/+R6fk+xW1dBoATlu5RoZP/Vp0cOzWKhYtbDJRdKmKU/OrpRF04HmhAwBHTiZJ39GTZe3ufa599cpKiScAFetfGgXy5Da1B/636MdUs//RWRh+NSqi7+1Xs8N+vLU94I7nnos7E0Cvp8X1Kv7zn1K4WzeR7P51CKxn0J0JtvXrJ7vfeCMQYXoVBQx0Mw5CAAEEEEAgEwkQAMhEL4NHydwCuqWX17Zl1tOndc1xPAGAoKnrfoNHpzcQdEbcbzDpVcBP16E/PnqyaI0CtxbLYESvESRN3e1eOgP9aLvmooGAWFpGBAD8BnGagdKhTk35z7zvU6z9d+qT35aL+s7uaHKV/L7JVXLs1CkZvXi5fPb9Mjl77pwny30tGkvPhnUdjwmypj3oUo8LHQAIEvTz+n0P8l3H8n05HatZGvc2b2RS++0FGZ0Cd37vO/r6sdasiGcm3qlPOjgv8cADUnbw4Jh2CYh1e8L0KAqY1vfH+QgggAACCGS0AAGAjBbnfllWwK/CvdWxtG4BqMX3NJVXZw+DNP2H/l3X1pc7mtT3raEVZEBjv2fQwIKe4ze40JnKF2/uYPa2j25BBut+BQTt19x/7ITr+vcgpnqM9v2FHu2lVukSQU+RjAgA+BVK1F0MdM/76GBKo8rlZVDX1imKuvk9b+CO2w70m70PMqsedOu+Cx0ACBIw8/t9D/Jtx+NsnaPr+/V3Y05UUUinHTtifd/xLGdKr0wA7V/+xo2lwptvSv5GjQIXCIx1e0LqAaTl6+NcBBBAAIGsKEAAICu+NZ75oggE/cezFttqWatqmp7RbxtA+8WDztDrOUEGTNa1Ywks6Dl+Pm77ugdN1dd+Blla4bc/vQYgdJeDwyeTfN9RLLZ6Mb/BeTzbGEY/pJ+zBi60oGLSmbORU922hvS7li+QwwHXVq0oA7u1Fs04cGob9h4wwRmnHSys439/TX25u2kD39sHCSYE/W6cbuaXbaHn+AUAzpw9J69MnyvTV6717U88B5QqmCgnTp1O8T2r/RMdW6T6eyjW9+3XN7fnjacwn9u1sufJY6rsl+zTR7LndV5SEn1urNsTFrv7blN7IHu+fPG8As5BAAEEEEAgSwkQAMhSr4uHvZgCQQblsaapu/UnaPGwWGepgxYy1OcKUlPA/vx+WyS67ev+7YYt8uyXM32LnQUtAPj5kuXyrzmLHLe+s3ZJWLNrrwyfOtf3nkHrH6iDBh40Pf7tuakL79md0hoginUQp/d228EhyAA31t85v+r9fktF9H4Du7aW5jUq+9565fbdMvDLGaZgnlsLupwg3gBAkGfVZT2vTJubapbet4NxHlC/Qll57sa2qbbw86u9YL+dXx0Hv0eLZ4s+r2smNm9uagPkrVPH79bm57FsT3gh6wGcO3ZMDn7xhZxcvdo8V76rrpLEFi0kZ9GigfrBQQgggAACCKS3AAGA9BblepekQNAtvdy2TYsVJcggL0jV/+j76kDk8dFT5Oeduz0fKUjV/+gL+AVInGaGdfbfbeuy6OsHKQD449ad8sToya7b01kzmjpY/+jbpTJywVLHQIH93kEsYrle0Nlttxfk5xx9nu7p/my31tKkSoVUlwyyx30s326Q6v3vzV8iHy5c6nrZfLkSZNjNHURT273aiu27zBaPmgXg1WJZOhJ9nSABkqCz5JoJ8MZX82XSsl9iIY35WLfZf73Qog1bZcC46Z7bN+pxXt9MTA907pzsGzlSNj/wgJw7eTKmU50OjikbIMbtCXXngeoTJkjeK65I83NaF0hOSpItDz8se956K8U1tR/F77tPSj/1lCSUKpVu9+NCCCCAAAIIBBEgABBEiWNCLxBkiztFKl2ogLzRq4voOui0tCADj1a1q8nj7a+PqVK9FiW7d+TnsvfocdfHi7cA3hOfT5HFm7a5XtepWJqmRevMqNY98GpBBpZ7jhyTe98fI8eSTjleKnpGUwdkgyd8JToj7dc0++C/J3nkAAAgAElEQVSx9s1d09q/+nldoIwCvY9firzfszwzbrosXBesPoRey202WH/mt1zC71mif+5XNE6XJgwYN8PzOwkyYNdlBP3HTTdLOfxaWrJygvweBg0A6HMGzezJnTOnFMybW6oULyI7Dx1NtZuDV591ictLt3R03MYySFFCHfxrsK1z3dq+NUX87M3Pk5Pl0IQJsunPf5bTO923jgx0rV8P0myA8q+84lsbINaihAXbtZMqH3+cbrPzZ/bulbVdusixb7917J4GHSqPHCkFrr8+cI2DWJw4FgEEEEAAAScBAgB8FwgEEAiyblkv45bmHuAWKQ4JUnwsSOqx/aJB1yK7rdX36sP6vQfkwY/Gyamzv607jz4+OgCw49ARs6uCzkL7Na8Cgnru6TPn5MGPx8m6PfsdL6WDmqc6thAtLmdverwGLnRphFfzKmynRd5enjrXrLs/33R/vGyulytfpJC8eqtukRd7kGjf0ePypw/GyuETwWZTNUukb7vm0q5ODdfn0UGhzgr/tDXtgzO/wXuQjAO/wnOxfDdWp712JfB670s375CnxkzxDFAFLVjoV6/Ard+xZnz49VUzJ/p/Md2xBoYGcB5t20ya16iSPoN/G64Ogjf+4Q+RVHi/33m/n2vavtYGKPXII5I9f37Xw2PdGaDsoEFS+umnJVvOnH6P4PtzvwCAXoCdCHwZOQABBBBAIJ0FCACkMyiXuzQFftiyQ/qNnZqisJpTT9O6BaB1zSBr9W9peIXc36JJIHAd/Ovso+7hnuy1gbuIxDpjqgOyp8dMky0HDno+i32gFOug0ysooX0bNH6GLFi/xfX+7evUlD5tr0s1g68U/567SEZ9v8zz2XUg3b9zy1QBBB00P/vljEAFBa0baDaDFsnTTIBYmg7+B42fKbodZdCmBeJG3NbFVIn3aro05O2vF8mUFWtc6yKoQWLuXJ4p937Bowk//SwjZnzj+SxeQbR4DPRmXlkQbg9zflnHD6JLFs4HdZxb0ICO7uqhu3u4ZbtoRs9THW9INfCOJQCg7/nlnp2kXOGCnsab9h2Uf8xeaII+p8+elaL585pB/+2N60nxRO9vJei353Rc0oYNsunee+XIV1+l5TIpzs1dvbpUeOMNKdS+vYhL4clYdgYwA/KxY0V3B0hrSz51SjY/+KDsffttz0tpXYNq48ZJ7mrV0npLzkcAAQQQQMBXgACALxEHIOBf3d0yimVQ7uUaZCtAr1Rf+7V1nb2uPZ62cq3v4N86r9fV9eTe5lf7vvotBw7JwHEzAqUo6/KI529qJ4m5c8ur0+fKQo8Be/SNKxcvIq/07CRaY8HeziUnm2tNWb7G9Vl1MPTabbosw7mC+Lo9+6TvqMm+g/joVG9dTz1s8mzf85weLNZMkVic7ffrVLeW9GnTLPBsrmYxLN+2S5Zs3i667EWbvq/6FctIvfJlzOB99i/rXa29lgBo1X/N+Fize5/nd+Vmc/hEkin4t2xb7JkKXuvinR5Gv6v/ffuDvL9gqej/92pBsiw0wKJLFn7cssPxUl7XiCUA4BZE8P1FzsADzh4+LFt695Z9776brnctfOONZllA7qrOO7AcW7hQ1nTqJGcPHPC9b4FWraSqLgUo6V2HwvdCuvPKf/8rm+65x/fQss89J2WefpqlAL5SHIAAAgggkFYBAgBpFeT8UAj4FS6zEIIUqgsKNnbpCvn7rIWuhwdZq68zpi9Pmyvfbdxqu453iroeqIP1l27uIGU9ZhJ1kDh86teia+/T2nJkz24GWm7ZCU6p5Trzr7P3Y5ascL19rhw5zHroK8q5F9oKsi5db2AvIDh5+S/m3fyW9p/yEbJny+Y5cNQB353XXCVaEFCPdWs69ly0cYupL+C3TCH6GvFmGni9S7+dHvTc3m2uky71aqe4TNBMCz3JKQDgN/Ovnn6ZLRoIeu6mdlKhSCHPz1VrSGi2zJzVG3yvaV1Ir62FC8sUKpDq2vpda9HDDxb+4Ho9ryyCoAEAtyyVtP5uXojztTje7jfflO3PPJMuxQGtZ4wUCXz44dTLAmIsCpheSwGOzpsnq1u1kuTTp/8/e9cBHlWV/X8zmfQeIIRASICEFnoLvSNNRV1xxV0VC+takCIi6qqr/kVQRAQrKoq6omJDpIn0Gop0UAghoSYhpPdJZv7fuWHCzGRm3n1v3kwmcO/37befmXPPPfd33xvmnHvO7ziEMqBHD8SvWAHv6GhXQC50CgQEAgIBgYBAoAYBEQAQD4NAgAMBnh/havR4NzeFh3eA2gDOHDUQSS2aW9zy0o3j7ydS8NmO/ZIs6fa2Tyzs1LKO0sjNR0ZBEb7cdQDrj5+65uRKxxQcoky92umGN+2K7ds5wnb6iP4Y3aE105NZUIS31+/AvnTzwIblEhpo8OjgJNzRTbpt2IdbkvH9/qMObaQAwB1dE/HBlmSsO2a/lIIcb0qjzihwTFBHe+oV1wxPDutbC2NymM/n5TOc6cZd6hbaluG8qekcj3+NCE8bOQoevTpuBCOwo0GBms937se3+45wOdTUdYEyRSjDhXDYn34eb63f7jDQlBgdieOXLkvqJy4JKpsZ0T6+VuCFgjmb/zqDpTv/QFZhkRxYmCztl1L4Wza61t6NgglSzwvNdZRxw/Nskg7ecg/ZG3PVBKMRhVu3Iu3++1GRLk3EKccMn5gYRL/yCiImTIDG17dmKpECnp8xA1nvvCOpjkoBElavRmDv3pKyjgTKTpzAqdGjJfdInAYJ69erUnrglMFiskBAICAQEAhc9wiIAMB1f8Rig7wIkLORX1aGSisiu1J9Jejm86+Myw5VkePXPbYpY++2HkT41qlpFBKbNrbJzm1LMZUBUOBh+6k0h+uSIxkZHAjqd06D7CQHWcpplLqlJl1EnkeOTWyDMFAK918Z2ez/1Rxk/+ODe4PI9IigzN4ge7s1j2Y8DH9mXLZbq26aP6Zja0wbPoAFRuhsqQZ72Z6DSMnKYXNJX3igP6uXLi7Xg0oBHA1ybIl8j4IrjgY5l3ENwvHxtr1cMNH+GwT6o01UI1ALPDq71Ms5IJ4EZ4Yr0sHltJFrG9UIDYICWNp7rgTJovU+CQcKClHpw8W8QoeOPclNG9GfEdudz83ngoxY9umZpv/pqwzc74yUcnqmKABA7wzV2VMQj541R4OybChLJcoq0Gaaw9MSlGRdcd5S+1Xjc3L+zz7+OPJXrVJDnYWOwKQkFggIGT68hh9ADh8AlRXEff45vEIdZ404MrwyKwunxo5Fyb59kvuLWbAAkVOmSMoJAYGAQEAgIBAQCDiDgAgAOIOemFvvEaDbya2nzuC7fUeY0yXlNDu7YXIQ7uvTFfckdXGY+m1aR4o4TKk9gT4+aNOkIf5Iv6hUhWrz6KZ63vjReH9zMraePKOK3mHtWuGZUYMYxhRIWbx1D346cFzyhtjZxfu2ao6ZowahorIKM5av5uJGcHZNe/Nn3DQAo65mTKi1BvECTP9uNbejbW9dqZIPXnvjIxvglXHDQeSDVApCt+1SpQC8ut0hx1PGs/boSVbGIzVccd5Sa6r1uaG0FJlvvYVLr7wimSqvZM3QsWNZICCga1dWY1+4ZQtO3347Fx8AEQxGPvGE4tp8nk4Apj1FTp6MZvPnq9KBQAlOYo5AQCAgEBAI3BgIiADAjXHOYpc2EKDbOWJV5701VAtEulX/763DkNQiRlIlEfi9tHID9lnU8EtOcyhARG1PjxyAJqEhXC3w5KzGk1Vgrc9UW8970yllT1KLZnj51hHQeWmZaPKZc/jvLxskb2Kl9Ep9TjfRr4wbUZPhsf54Ct76bZvDFnJSOu19TqwBjqjppNomKl2X5n2ybS++2XvYGRWY0KszC47sSFGe+t08Igyv3X5TTd09ZUw89+M6WV0SeDdBWRrRoSG4kMeXYcCrl7JFnhoxoOZZtTWPJ+vCEfkiry11Lmc0omjbNqQ99BDKU1JcYg7d6Ee/+ir827dH1nvv4dyTT0qu4xMbi4Q1a+DXrp2krC0BORkAEffcg9iPP4Y2QH6LUEXGiUkCAYGAQEAgcEMiIAIAN+Sxi01Tje/M79e63fk3IW/NKO/oRBz17ZZ7klRf/dItQ9GxaRRLi/9f8gEs3XVAlVvTzjFR8PP2QXLqWW6zyImjtmXE0M/batGR8gEJcXh+zBALh4qHuI7bYDuCppt/apNnGpRd8tb6baBAgJojNiKclao4IgWkm/E37xwNCgSoPSgtn7IbiJhPyTAFSk5lZjNm/DJ9pWw15jf/5pPVfFdMeilg92D/7ujXKg7P/rgWF/IKZNtra0LX5tF46ZZhkiVBF3ILMO27VTVdGWzpcuV5q7JZGUr0mZm4MHMmrnzxhYxZ/KJUax92662InD4dWQsXIvfbbyUnN3rkEcS8844Fn4DkpKsCvBwAJE4lC/G//gpdw4a86oWcQEAgIBAQCAgEZCMgAgCyIRMTrgcE1LptVoqFnACAWo46OQkv3jzUgtmfbk1fXLGe9QNXOuh29JZObfHIwF5Izc7FrB/XgsjPpAY5Vs+OHoSBrVswUbJl5vdrcDIzW2qq2efV7IPUHnDqsH7onxBnQYZIzuV/fv6NBRdcMcz37uutq7UE7emNtVuw8zR/UMSenbTWkDYtGc6v/LrRIV+CWu0o7dmiNLvBnC2fSjOIyHHdsZOyjqZ3yxjMHDnIJtcGKdqeksa6JvA8g1ILU8Bs1qiB6BHXjIlS1hAFLTLyHRM8Sum1FTCyN4c4J579cZ3D8x7bqS2mDe8ntWz9+dxgQM433+D8U09Bn6H8u0lqw17BwagqlD5LChq0+uknUCmB3EHcBik338w1TQQAuGASQgIBgYBAQCDgJAIiAOAkgGJ6/USAh9XfVTvz89bh9TtGslt43iGnL7m1TkrLv7VLO0zq3xO2nFRi33/l1w2KnGS6YX5qRH/0i692vHmDFaZb1Tu7dbRw2IkD4PU1W7jT9Wlvozu2YU4xEcfZGq7KAKCWb1OG9UX32GYWe7C2gco4Pt6+F78cPKGYY4JwfmxwbwxvF8/WclTvruT54n0OTXI8re2sdVp3B6DP5QSg6KypdODe3l0dpsyT3uOXsvD66s24pNBRN3VooM4TRGRoPi7mFWD26s2MiFLuoOf+H0mdcXfPzpJ7MNdd1+ctd59qyZenprI0fVcQBMq1MXjoULRctgy6yGqyVZ5BXQcuPPMMMufP5xEXGQBcKAkhgYBAQCAgEHAWAREAcBZBMb9eIuAqp1AKDHJiJvbtzhwZB+3fbaoxtUR7Z8NOLseG1uoZ1wyTBvZkrPSOBjmpy/cfwbI9h+32tjefT8727V0TcVePjqD6Y/Mh1faNGNgfH9Ibozu0qYUB7ZFazVHbOEeEjOSgUZs4Cj6Yt12ztUc1OQDIgaOWc7d1bY++rWK5iBxNNhHJJLWzowwHXqI6wpmI/O7v080CZ0eO88jE1pg2oh+IYM6Vg86KWk2+v3m3w1aTjpxpso9KCV5bvclhFkpCZAM8PXKg5Fmb75ee6e//OIpv9x6W7Nxgmke2xjeKwL8G9kKXmGi77yg942uPncSn2/dxtdkkvVT6QN0upJ5XW2fm6Lx5eARc+Ry4WrexvBxX/vc/1r6vKtd2m1BX22DSL5cQsOSPP5Byyy3QX+QjWw3/+98R9+mn0AYGumtLYh2BgEBAICAQuAEREAGAG/DQxZbdRwxnwppqw6kt2r19uqJ9k8aynX9rB3t/+gWsOfoXjlzIrGnLR05GmL8fEho3QO+WzTGodQuWGi9nUIu/LSfPgJjHqY0Z9UanQY5vo+BAdIhuzPRSu0MTyZ4t/eQcHr+UiS92HWCOHbVCC/HzxZC2rTChVyc0DLL/A9c098tdB9j+TDbQXqjXef/4OAxt18pu2zRre5TU4ptaDlKbwPhGDRAZEgRyQsluR/vmwTqjoAi7Tqdj26k0nMvJR15pWU1AgIIjDYMD0DUmGv3jY5kTam89cpwXb9uDrSfTGL7EozCuS3vc2a2DzUwPHtuUyFCKOj0zKw+dqHlmTK0N6Tn5W7cOaNEwwuEzT8GenafTWQCKuAHov+m8OzZtjNu7dWD/T2eiZND5Hzx3EdtT0nHg3EVkF5bUPFOmdyYmIhTEH9GnVSz3c0W2kG56FykQcuJSFq4Ul9Zkr9A7Ty3+5D6v9vZo67ypJOT+vt3tZr8owctT51A2AJUE5P38c52ZKIcQ0FBUhPRJk1gpA+9oOGkSmr/7LjQ+lkFV3vlCTiAgEBAICAQEAjwIiAAAD0pC5rpEgPqTL96218LhCPLzQUJkQ+ZotmoUwZwQ6hVOg9KwyUETo/4hQI4aOcs/HzgumYbPm9pf/1AQFgsE6jcClA2Q8/XXuPDccy7lBnCEUuSUKWg2b57DVn1VBQU4N3Uqrnz2mSzAYxYsAOkXQyAgEBAICAQEAq5EQAQAXImu0C0QEAh4FAJ0+77iwHFGFJdZUFQTDDDdNo/p2BY94poqvm32qM0KYwQC1ykC1Cng0n//i8sffuj2HXqFh7MAQMiIEfBu0sQiEEC3/gXr1+P8zJmyWxkS0WDC+vUIHjTI7XsSCwoEBAICAYHAjYWACADcWOctdisQEAgIBAQCAoH6j4DBgPx16xhJYHmKuq025YDjHRUF72bNUH76tFMcBQE9eiB+xQp4R0fLWV7ICgQEAgIBgYBAQDYCIgAgGzIxQSCgEgJGIyoLM6HP/BOVhRmozLsIo74UVcVXAKMBRkMljJXldhbTQOPtB41GC43OB15BjaDx9ocurBl0IVHQRcRBF9wYTpENqLRNocZ9CBhK86C/koaKrD9RmXceVYVZMFZWwEDPkaGaz8F8aLy8ofHygdYvGNqABvBu2BK+0R2hC4+BRush5S5GIyoyjqM0PRn6rFMwVBTDqC8DQC0g62YQbvSu+ScMgX9cb7e9Z/SdUJl7DhX0nZGTzr4rTN8X9s4YGi203n6AVgev4Ej2XeHToCV8mnSAV1D97zdvKC5G1jvv4NKrr8JQRs9F/RxRzz6Lpq+95rZnqX6iJKwWCAgEBAICATUQEAEANVAUOgQCHAhUFmSg/PwBVGQcY86+oaKoum+eq4ZGA61PILyCIuET2Rq+zXvAO7y5+IHpKrzrQC8FiMrO7UfZmV3Q56SzAJIqQ6tjgST/lv3g32oANDpfVdTKVVJx6RgK9n5Z7eR65NDAu0EcQvs9Aq/ABqpbSA4/C36c3g79lTMwlOWr+p1hCmT4Ne8Jv5Z92fdFfR3EtH9p9mxkL14Mo15fr7ZBZQUJq1cjsHfvemW3MFYgIBAQCAgE6icCIgBQP89NWF0PELBwzq6ccXCb78bNaHXwDo+BX2yvOnXs3Ljj624pcgrL0naj9NQW6HPPsmwRVw5yEil4FNz5b9D6h7pyKQvdtMeCvV95xnsjsWufxm0RNnAyy8ZxehiNKL94BCV/rYc++zSMVW5yZjUa6EKiEdB2OPzientOBogcQI1GFO/bhwuzZqFw40Y5M+tUttEjjyDmnXeg8a2bQFudbl4sLhAQCAgEBAJuR0AEANwOuVjwukbg6o/34hNrWCq2rbRrT9k/lRCE9Pwn/GKTPMUkYYcDBAyl+aDnqjR1p3o3/TIQpyyAgNbDENjxFpc7h1WFmcjd9LYH3/xbAqf1CUDY4KnwbtBCBqKWohTYKT29DSUn1qGqOKdOSxy0fqEIaD0EAe1GuvysFQPmaOJVfoALzzyD0iNHXLKEWkqp5j9+5UoEdOumlkqhRyAgEBAICAQEAg4REAEA8YAIBFRAgDlnf65D2ZndMJQXqqDRPSq0/mEIHzwVurCm7llQrCIbAUN5EYoO/4SytGQPuA3XwLtRK4T1+7dLswGKj61G0WHq9+7CEhnZJ2F/AvFvhA18HD6RbeRrNRpRenoraM9VJeT4e86gsoaQnvfCp0mi5xglwxJqG5i/Zg3OP/10nRIFOjI5+uWXEfXccw7bCsrYshAVCAgEBAICAYGAJAIiACAJkRAQCNhHgG7qig59j/LzB92XqqvmgWh1COlxDysHEMOzEKAb4eIjK1FyalOd3Pg7QoPI5CgIQGSBrhj5u5agLG2XK1S7RKfWNxjhQ6czYkA5g74/8nd9DP3l054b7NDqENB6KIK73Flv+UMoEJD744+4+OKLHhUICB46FC2XLYMuMlLOYyNkBQICAYGAQEAg4BQCIgDgFHxi8o2KALuVPbAcZWf31k/H3+zggjrfgcD2o2/Uo/TIfRPhW8GeL1GZd84j7SOjiCSQ0t5dQX5X3wIAlPofPnSGLA6A0pQtKDr0E+tq4PlDw7pDhPb7V50RQqqBEQUCCn77DZdeew3FyclqqFSsw691a7T88Uf4J9bP7ArFGxcTBQICAYGAQKDOERABgDo/AmFAvULAaERJymZ2M1ufUv3tYiwyADzr8TMaUXRkBUr+/K1eBJYo5T1sEJHfqUteVpC8FKWp2z3rbOxYQySJwT3vhX+LPnz2Go0oPPg9Sk5u9GiOkNqb0cCncRuEDXxC9fPmA05FKYOBcQNQ68C8X35xe9cA5vwvXw7/Tp1U3JRQJRAQCAgEBAICAT4ERACADychJRBg/bfzkz9n/19fapOljo3IvsKHEAeAvNRlKb3ic/kIUFZJwe4lKL94tB49XxoEJAxGcI975G/YwYzyC4eQv+sTGPUe3tddo4F/i74I6XU/X3q80YiCPUtRemanqu38VAXfoTIN/Fr0RmjSA3z7dYFhxspKVBUUAIbq7hfEnO8VHKx4JX1GBnK+/BLZn3yCspMnFevhnUhp/7GffALfFsoJI3nXEnICAYGAQEAgIBCwhYAIAIjnQiAghQC1ljqxDsXHfvUAEjYpY+V97hfTHaH9/y1vkpBWHQEWXNq5GJUFGarrdrVCqn8PHfAofBolqLoUseEXHV3pse8c7Zs6IgTED+Z2hmk/xUd/dXnrRlUPwlqZRougjuMQmDjGpcuYKzcUFyP3hx9w5fPPUbR9e60be++oKISOGYOIe+9FUN++0PgoaMdIWQHHjyPn669xZckS6DMzVd2f1s8PTV54AZHTpkHr76+qbqFMICAQEAgIBAQCchAQAQA5aAnZGw4BYvfP3/0pKjL+rEe3snzHRLXb4UOmwSu4Md8EIeUSBCoyT4Bq3g2leerr12ih9faDxjvArFbfiKqiyzBUlleTCxqdZ9p3VSCJ6uPL0/eiIvNPUIaE1DDoS1GZd162g00tMSkLRqPxkloCXqFNWD28T1R7WS3yytJ2o2DvV+oHNLQ6aHW+jH/AK6gR3Ylf3UP1ORsry2GgTApj9Y25GsNd3UOoZp8c8gvPPQe6qecZFAxoPGMGGj78MLxCQ3mm1JYxGHDliy+Q/vDDMFZVKdNxdZZPTAwiJ09GgwcegK5hQ6d0ickCAYGAQEAgIBBQAwERAFADRaHjukSg4vIpFOz61IW9yDUgx8MrqCFzPnQhTdgtavXfGtmss6Uf8+xHfZUe+uzTqCrOZg5PVWEWqsoKuWuKtX4hCO37MHwat7suz66+bIo5/zs/gaGsQB2TNVroQhrDN6YHyCnXhUY7vJ2mTgP6yykoPb0d5RcOKnZOtb5BCBs8Bd4RcersQ6GWkpMbUPjHd7KdXWqDGT7saWh9AhWu7HgakTrmbX0PhrJ85/RrNPAKiIBv087sf7qIWG6bq4qyUX7+ACMu1VMZk6HSKVv84wchpOc/ndLhaLL+4kWcfewx5K1YoWgNCgQ0nT0bEffcw8oE5I7KnBykjh+Pwo0buaZqvL3h17Ytu90P6N4dgT17ImjwYPjGxgJaLZcOISQQEAgIBAQCAgF3ICACAO5AWaxR7xAoTd2Jwj+WqV6DTGRpxBjuF9cbvs26cP945wWQfuTrs1NQnnEc+qxTqKJbZfMf+hoNvMNjEdLrPpe1cOO19UaXI8c7b/sHqjj/lI5OrRwD2t2k+JmilnQFyZ+z23b5HBcaBCaORlCn2+v0WIsO/YDi42tl2+ATlci4MFwyjEbkblmIikvE7aBs0PeGb0w3BCWOVSVjhwKJxcfXgDoR8GRW2LLaK7AhwofNcEkXiIpz55B2770o3LJFGWBms8LHj0fMggXwjo6WrStj9mxceP55yXkhI0ag5XffwSssTFJWCAgEBAICAYGAQKCuERABgLo+AbG+xyFQfGItio/8oh4Lu1YHn4atEND2JpY6DI0pRdcNWzcaUVmYCX3mn6C0Xe8Gcez/xahbBJjzv+Mjp9P+WR164lj4JwySlY5ub/fkGBbs/gxl5/6QHQTwbhSPiGEz3ft8W21EaftA1ue++wSXPBQsmLj3S1C2heyhIeb99ixg5xUYIXu61ARy/gv3/Q9l5/bLLwXRaBHc7S4EtB4mtYyszyuzspA6YQL3zTuP8sBevRD3xRfwa9OGR7xGhloFnhoxAlWFhQ7nEQlhwvr1CExKkqVfCAsEBAICAYGAQKAuEBABgLpAXazpmQiw9lzLUfLXBtkpxLY2RLd2frG9GGGW1l9hLapnIiWscgKBquIryNu8wDnCP60OfrE9Edz1LlD6vZqD7MvdNJ+VlcgZjFNi6FNX69DlzFRPNuf3uaykQdZwkSNLNhgrK5C7cR6oBEDuoPaCgYk3I7D9aNcGVZz43vNt1hVhAx6TuzW78sTwT635Lr3yimo6TYr8ExPZLb1f+/bcuisvX0bKuHEo3rVLcg5lGUROmSIpJwQEAgIBgYBAQCBQ1wiIAEBdn4BY3zMQcOJHcK0NuNA58wywhBWKEVAhHZxaN4b0/AfI+XLVKDr8E4qPrZGVBUDcFaF9J8E3um56mxOPQu6GN2UHVlxpd/n5g9XtDCvL5R2VRovADjcjqMMt8uYplKZARd7WRVfLP/iVqM2dQCn/p2+/HVW5ufxGyJAMHjQILZYtg3eTJlyzKCBxfvp0ZC1aJCnfcNIkNH/3XdkdCIjLhbrMUMB8IzAAACAASURBVODKUFFUnYmh1UEXHAm/Fn0Q0Ga4rOyeqsJMVt5RfulYdXkRkT9qNND6BMEnugOCOt5mO5uE/g3c/zVKU3dIZr8RcWz4oMkW5SimdSsyjlvw0VAgnLhI/OMHstI3jVYniaUQEAgIBAQCAgHXIiACAK7FV2ivJwio055Lw+rqiRiL6vxdMYjwr/ziEVTmpNfU7moDI+DToGU1p4BI73cF7KrpdPY504U2QdiAJ+AVHKmaTbYU6XPSkLf5HXn14VodQnrcw7gI6mJUFlxC7sa3QJ075AzKzqHMBSLhVHsoK0nQwK9Fb4QmPeDam3+rzSoJVqiZ9WEoKUH6pEmM9d+Vo8mLL7J2fBodnyN65csvkXbffZImBfTogYRVq6CL5Hs3GefGni9QkXncYfkFEcKG9H5Ass0mlXMQhwf9++Co4wP9GxHW7xFQyY75qMw9i9xNb3O98+ZBMwpuFe77GqXpeySJJXUhUQjt+y/BPyP5NAkBgYBAQCDgWgREAMC1+Art9QCB4qMrUXRsteSPF4db0eoQkDAYQV3+5pIbjvILh9ntDKVn2x2C4M+jnzbqKpG/7QMYyh3XE9vbBDHsh/b/t0tI16zXVHqbHtT5juqU9ToYFVl/MaZ91tpQxlD7Ftu0NLV1zNkwD3QzKmfUVXvOqpJcVq4gp/SDyk+olaguvLmcLdqULdq5EymjRknW2zu7kFd4OFr99BMoG4Bn8PIAkOOfsHYtArpKZ+bY5ADRUFcYf2aSdXtO6toS1v/RWk67yf7K3HPI2/FhrbOj23e6cTdWVVjc6uvCYhA+dLpF+RA58vm7PoU+62S1DeZzrtqmoRaTWi8W5KPSNhr5yZ+h7Mxui2yhmnVhrLUXCrSxtUWwmufxEzICAYGAQMAlCIgAgEtgFUrrCwJq9OZmKdlJ97ks9VmujdQmLGzQkyDHRgzPQIB+XOduXiC/Pv2q+XRzFjZ4qlucfxNiSurp6zIAUJaWjII9SyXTl62fCFd1ACi/eBj5Oz+W3UnE1e317L4RRiNy1s+B/koq90ujVgCAUu0vPPMMMufP517bGcGwO+5Ai6VLoQ2S5s8oP3MGKWPHouzECckl43/9FaFjxzqUYy0ht71/jQBUo63m8+gyvoYrxlZHDltOOy1Ui1PERBzZY0JNij4RUBbuX4bSlG3MUSd+iZCkiYyjxt4wz16xd87El1N4wNR2UwPvRq0QmjTRojSAEU3+8S3KKEOAlSO4hjxS8nCEgEBAICAQEAjUICACAOJhuGERUKMNG918UTqlq1KylZKI1ZkTccM+TY43XnT4Z1aX6yg1156GunD+yZb6FgAgfIsO/Sj7CXRVB4CSE+tQePAHeTwK5Jj1uh9+ce5nk2ffNRvegD4nnRtDtQIAcpxsbuMcCBJrP8sCGCbdwaAqLw+pd92FgvXrJZeWIgKsxbXggOuBgoZ5WxaBMlvYIMe5y50IaDuixg6b+tqPrr6dt+o2Y10iIxWsM3//qeY/YtgMy1t7ChjR83KVdJPq/MOHPW2TlNT62fKL64PQPg9K4ikEBAICAYGAQMA1CIgAgGtwFVo9HIFaP64U2OsT2Rqh/R9VnYXd3BSlt4jeEbEIHzYTGp2Pgp2JKWoiUJl3gd3+U0q43EGptOymrnkPuVOdk1dwG0wLSjkVzhnleLaiensX3kYWJC9Faep2WVtWy6GWtehVYSUlC2rZm79qFVJuvlmW2b4tWkDXqBEqzp6FPiND1lwSjpw8Gc3mz5fkApDDTdB4xgw0e+MNu9wNpSlb2U18dUtIaa4Ha14Gn6j2CB88tUa/pT6wwFFo74dsrm9d4uHoXTVUFFcTauZdYLiyFp/Dn7HA2Pp5kXLqzQMKUrKyD1NMEAgIBAQCAgFZCIgAgCy4hPD1ggCRFpWc2izrds587z6RbRA2aDLIQXPlUHKLSPbYvLFxpaFCt10EFDmmpI1uB+k2r9NtbkdXiTNY1wEAclgqrtYv8wLmyg4AlOZdfv4ArylMri7f26qiy4xE0SHPiNVuVAkAGI248PzzyHj9dS6sAnv1Qsy77yKwR49qR9doRHlKCs7PnIm8n3/m0kFCfu3aIX7VKlAgweEwGpnuzHnzJHVH3HMPYj/+GNqAgFqy1tlcPFwP1lwc5qSL1vqoFC18yFTowprZtJOVHlAgsqJEMg3f+lnwi01CaN+HLfRaZxQ4aglp/X0S1PFWBLqpw4XkoQkBgYBAQCBwAyIgAgA34KHf6FsuO7uPsSXLbs11FTh3Of+0XP7OT1CWniz7yLwbtETEiFluZRGXbeQNMIEc0vxt71X/6JY5iPQvfNgMlweZbJklhxG8Zn4ddgFQSlroyg4ASkoo6jIAoOTM1bC3qrAQaffei7wVKyTfEJ/YWFCdvX+HDrVlDQbkLFuGs5Mnc7cR5KnZp4UuzJqFjLlzJe0LGTECLb/7Dl5hYbVkrbO5eMu0zANb5gEXa31St+rm8kTAR5kE9nhiLIIFlNljw2G3fue0vsEIHfCozW4F5qUKFKgIG/i4yzrlSB6SEBAICAQEAgIBiACAeAhuKASIkCh343xU5p1TtG931mMrqck1bcpVdc2KQLuBJ+Vv/xBl5/bLRoDdTPd5GL5NO8ueq8YEJYR6xGBOP+wpQObuobQFoKs6AND+lQQAXBmQkDoTImljgdEqvZRozedqlBrpL1xg6f8lBw9Krtt4+nQ0nTvXftq+0Ygrn3+O9EcegVEvvY+mr72GqOeek1yXNwAQmJTEAhS6hg1r6Sw69AOKj69lf+ch4TMpsEfGJ1uf0Yji46tRkXUKgW1HwKdJot19m7//zFY7vBTW329an0AEdhqHgPjBtYLPVPZQVZAJbUAYSE4MgYBAQCAgEKg7BEQAoO6wFyvXAQJFB39A8Yl1ilL/pVoxqb0dpU6Nox9satso9NlHQJ99Gnl0+18mv+2fb0w3hPX7d51lcCgh1FOzJ7zc50ppC0BXdQBQGgBwZUmCFKYlJzeg8A8To7uUdPXntlLD+WZekyJ2/VOjR6MiXZp8sPXvv0sS91FHgfMzZiDrnXckTWk4aRKav/suND6OuVIy33qL6ZQajgIAFjf5/qEIH/oUqCWe1LAXAFCqT2o9+tz8/XcU2LPHb0KdaPwTBoMC0a4uk+PZj5ARCAgEBAICAUsERABAPBE3DALOOGTUSzm4+wT4xw90G15KCQDr8hbRbeDUg4UK9n6F0pQtsi3V+gUjbMDj8G7YSvZctSYo4S1wpTMtta/S09tQsO9rgJGr8Q9XZsooyQAgywPbj0JQ57/xb0IlSdlBH5UIFIuTk3FqxAhQKYCjQen/CWvWsNp9qVF6+DALKugvXnQo6ihl33wibwaAPV4B63R5yiRjjPl+IVJbQe6mBajIOMbkTCUAlMLPSPoKqskP5eiTXJBKz3YtQVnaLiYqFdijcoH8HR/Z5I6g4AERmFJXAvp3SQyBgEBAICAQ8AwERADAM85BWOFqBIxG5O34EOXn/lC0kiN2ZUUKOSYpJQBkjM3DZtbZ7THH1q57ESJSy90wD1XF2bL3KlXLK1uhggnmTgfXdJWcQa61bAgVH12JoiO/yJvuYpuVBFGYM+egnZq8DcqTlvt9I0U6x7t64ZYtODl4sKS4nACAsbwcZx97DNlLljjU6+jG3nwibwAgoEsXVgLg3bSpxbrWJHi2WPVtGmrVjcPkjFOWVw59vxRmsmnc+iRRrhYwD17xlMlQaV3R4Z9ApQO2uHUoCyAw8WYEthsp/l3iPAMhJhAQCAgEXImACAC4El2h22MQKL9wCPm7PoFRXybbJq/gSIQPmc5uQtw5lLCIk311dYPoTmw8fa2SP9ej8OD3gNEgy1StTwBCB1AdfWtZ89QWlsuorwYZnDN7UEKW6ep0e/MabVl7q6PuD3IJK9UKVPFmABCGPCUAJqxzv/8eqePHO4Tet1UrxK9eDb/WDt43GV0A7AUUKvPOM+4ZQ3l1lgOvw27Nxm/iXKgqyuLSR854/q5PobfRHcOb2tj2eahWir51sIK+iyhbgWdQIIAyScrO7KrZa808eq473Iwgwf7PA6WQEQgIBAQCLkVABABcCq9Q7hEIGI3I3bIQFZeOyjanLlL/yUjrPsy8hsshl+LVKeRkIkDP22ZK2z0ucyJg3edbtgKVJlCv8pKTG/m00U1617sQ0GYYn7zaUla3pLzqibU8fOh0u23TePXYk1NalkD66MY0pOc/4RfX21kz+OfLyJLiaWHHu7AcDoDo//s/NCHSPmr/JzFKDhzAqVGjUJmVZVeSJ6vAUFKC9EmTkPP111JLwl4AoJYjT1law5+R1Fd+/mB14LqynMmagi5VJbnI3UgZANV7s9f1xVEZmb0WjtbBCnuBHvo3ylhRCq+g2oSH1JqxNG03io+ssCgNqGtyU0nAhYBAQCAgELhBEBABgBvkoG/kbVZknkDe9g9hVNCKjW4/wgZNgUbnmCRKbXytf4Tx6hf1/7xIuU6Ond2mBTCU5ctbpA7b6FkbytqAbSUCQ6k9aODXojdCkx7gcsrkAcInbe0M8c1Sv27ael2lJJ4mPRSgCOk9Eb7RnXi35LScoTQfeds/APGl2Btq2yWnC0BA165otWIFfGJiJPdKjv+psWNRsm+fUwGAyuxs1qWAMhWkRsQ99yD244+hDQiwELW+VefNmDHnETEP7tbWF4nwoTPgFRBea136LqrMv1DLdHu1/dS1pGDXEhirKticoM53ILD9aIv5TIY6RujL4d+yL0KSJtqEhgIXBbs/QxkrvTMyGf+W/RGSdL8UlOJzgYBAQCAgEHAhAiIA4EJwhWrPQEBxKzadb3UrtmZd3L4RJW3YyEh7N0Fu38ANvKDS9H8psi13Q1p2dh8K937FslFsDo2GEXxRi7C6ZPpW0r+e9iMntVkR9pSZsOEN6C+nKJpOk+jGlBywgIQhinXInUjt2oqPrERpymYYzIOmWh18GrdFSM974RUYIVetXfmqvDyk3nUXCtav59LZ9PXXEfXMM5IBJyIVTLv3XuStWGFXL08GAE8mgWmByMmT0Wz+fJttCs3LanhaZloz7FtzQ5jzdND7x/NvlXlWir3afvNuEPY6ypiXp0mVM1hnP9QlWSjXAyaEBAICAYHADYCACADcAId8I29R8W0sOQhR7RE+eKrkD01X4CsrBdvMAFeymrtin9ejTtkEeldB8G3WFWEDHvMoSOhGuOSv30HBABYIqNKDnBdyHgLajYRvkw51bq+S/vVktDtuIpUGgyxA1WjhF9sLwd3+zljg3TnoppkY7OHlA11wY5d8F7K2fdOnI2vRIq6teUdHI37lSgR06+ZQnid1nycAQESC6Q89xGVbzIIFiJwyxaasNSeEIw4FujnP27II1N6SDRtlNtbPFk/rUPNOD+aOO73f5ecPILjreFAAoPj42uplvf0RNpA4SdpY7MmcJFCqFaR1toKUPBfQQkggIBAQCAgEnEJABACcgk9M9nQEiJm4+NiamvRDXnvrupZeLgkb25cHpZDz4ny9yVnfdnHvz8WM9Nx21ENB2e3rql0bBHf5GwtiuHJYOz/OrEWp94GJY+GfMAjETXI9jStffom0++7j3lLwoEFosWwZvJs0sTuHJwAQ0KMHElatgi4y0qYeQ1ERztx/P/J+/JHLNkckhdZtaOnWnrWWbdnPQrettHlywMMGTbbItKnVaYSDZK8geSlKU7ez9SgAEZJ0Hwr3fY3S1B0gAtLwIdNQfOI3lKVXlzvY48kw//dJKlBuWYKnQWDiaAR1up0LTyEkEBAICAQEAq5BQAQAXIOr0OoBCBAjMeuVnO+4F7QtU70btGA1le6u/SdblDqRriY184Aj9XgTrOtneQ2mH99hg6eCnjsx5CGgpN2exssHIX0ehF9Md3mLKZAu+WsDCg98J7sjhL2lvAIiENB+FPxbDbhuAgFyiABNuET8859o/t578AoJse28c5D3SbUBLNq5EymjRoHKCaSGX7t2iF+1Cr4t7L/DRQd/QPGJddcC0lRWEdkGAQmD2b81ZecPoPzsfgsGfV1IFPtusNWFptazpdHAp3F7BHe904Lckso6Ki4eQdGhn0DcFDQC2t4E/ZVU6C8T34MRupAmjBQzb8dHNWUr9rgKLLIZNFpWohLU+XaLAAWtWZa6k7XnNHGJqNU6UuosxOcCAYGAQEAg4BgBEQAQT8h1i4A1gzL3Ruk2tsudCGg7gnuKmoKOmJsdrcPTr1lNO4Wu2ggobf0mzk7502SejsyrxZ3BMmNlBfK2LkJF5p+85nHJUTmAX4s+CGw7EkT+WZ+H3Jv2miDA3Xcj5t13oWtQu0UrTwZA+N//jrhPP4U2MLAWfMbycpybMgWXP/qIC1p7BIDmk23d7jv8Tg+JQmjff0EXbof00GhE4cHloECAdctRymKjQBc59wZqf2vdklSjvfo3DbS+tH8NYKyylNXqoNX5shIEXUQs60xBgQhrfoLqPWgYZ4WG9FInG+pcYKi8tj2ODAUuoIWQQEAgIBAQCDiNgAgAOA2hUOCpCCi5GaS91PUtRfHRlezWRO7wxBpyuXuo7/LXU/1/fTgLpSn2dKtKvc21frZvj9XeO6Vr521egMqCDLVVgxw9Iuej8gDvhq1U1+8uhTnffIMzEybIXi6wVy/ELlkC/8REi7mVOTk4feutKNqxw67OBvfdh+YffQStn18tmYJ165A6fjzX7T9NpmyERo9xcHgYjSg6soJxa5ja+1kvTmfq17wngrqO5+J9KE3ZgqLDKywyB3iAZBluXj4wlhfxiFt0BKi4fIox/FPGmtSggFtQp3Hwjx8kJSo+FwgIBAQCAgE3ICACAG4AWSzhfgSUOgZkaV2zFCtzIjUI6nQbAhPHuB9ssSJDgMjSWMmJAicvqOOtCOxwi0BSJgIe2wHAxj6oGwC12GOkei4ZGsbOT04WkYHWZWcGJdvTX7yIlHHjHLbts6fXOyoKTWfPBt3Ca3x9mRhPe0HqJtB0zpxaavWXLrFgROGWLVxbIWLChDVr4N+Jv2UjOf+lZ3aylP8Kart49bbcHjeAlCFM3+ltIFJMKnurCS5odfDyD4N3w5Yov3gERn0pU+UV1AhB3Seg5OhK6K+kSfDkaOAV3Ih1GjAvU2Jp/mm7UZqylX3vGSnT4Gq7P9oHBdp8Y7rXy+dRCm/xuUBAICAQqM8IiABAfT49YbtdBJxK/+92FwJaD6sTdJUGLij1MrTvJHV7hhuN7AdjyamNIEfLUF58LY1Uq4N3eAxrCWY3PdUBglWFmSg5tQkVl46BbkeNVXomzX40hkazvtO+TbuoyzpuNKIiOwVlqTtYn/Oq0nyLH6xEoujlFwxdRBwC4gexLhDQaLifA9ZxYuN8+bdwXt6slZ5fXBL3WkKwGgGlHQAcMbC7ElsiV6Pe7tWOkutGvcwKMBqR9e67OPfkk4qBCRowAM3eeguBPXqg9PhxpIwejYpz5+zqi128GA0nTbL4nMoRzj7+OK588QW3HQ0ffBDN33+/JvjAPfGqIDnR7LmgtHnKQvMPYx1oqDRIjVFVmIW8be+iMr+6/l8XFsPq/d3dVUKNvQgdAgGBgEBAIOA8AiIA4DyGQoMHIqC0jR7V0oYPfYoRItXFUFr/r3YPefrBmL/zY+hz0h3eDMl1pCqyToI6M5ADDqPRAcQa+MV0Q0jvB5y+yawqzkHRkZ9BQSHT7RfP2RKmwd3vgW9Tvls9pQSAPD3Beey9EWWUdQCARSqzu3GjlmuFe7+qbqvo8qGBV1BDlhnkF9fb40kD9RkZSP3731G0datTyITddhuoNODCc8851GPN2l9VUIBzU6fiymefca+v8fZG/C+/IGTUKO45tQSNRuRuWYiKS0drPqJMDqq5d3bor5xB/o6PWKDVNEQrPmdRFfMFAgIBgUD9RkAEAOr3+QnrbSFgNCJn/RzGcCx3sN7Iw2bKuvmVu4Yj+eJjq1F0+GfZbQu9I2IRPmymKl0L5NQrm/eSdrQv6iefv/szVGQel3D8zbQQaVR7ahl1myKIqQsEsa+Xpe+1JKOSo02jZWzrIT3+IflMlJxYh8KDP8g+O3cS0snZen2QVcLzYd3iU19agvULX0Cjlu3Qc/zDbNtlhflYPfcptOozDJ3HTkB22klsfP9VlBXlY+BDMxHXvb9T8LD66V2fWjhlTinkmFxfSAPzV63C6dtvh1FfnRXkquETE4N4Stsn7gCDAfnr1rHsg/KUFFlLBg8dipbLl0MXESFrnrWwddaaV2BDhA+bUYv9n0pJCvYvQ0j3CaDvX0fDouzEjPTPHS0wnQJDTBYICAQEAgIBlyIgAgAuhVcorwsEqM1R7sa3QE6n3BHYfhSCOv9N7jTV5JXV/wOq3ejYuIlytDmeDIDy8wdQsPd/Na2g5IBlrw2VlA6lpFi29Wrg16I3QpMecBgEUNoBQOkepTC4ET5X1gEgiPU714U3ZxAV52bj19eeROsBo9F13L3sb5dTT2DtvFnod/9UxPUYgE0f/B8i49vj4rE/4BcchkH/muU0vNVBsU9RkUHdARxlwzi9lIUCCoD4NuuCoM53Ms4ATxty2feV2u8bH4/ol15C6bFjyPvxR5SdPClbFd3+t/jf/xA+frzsudYTqFtE7sZ5oBv76qFBYLuRCOpy7d8jU3C2qjRPsuSLeADytr0PKrdi5JCGKuhz0hhTv+rlYk7vXigQCAgEBAICAXciIAIA7kRbrOUWBMrSklGwZ2lNXTnvou7sDW7LJmJTpsCFeaomn+0aqHWjI5c7IajzHeyW3t4oPrEWxUd+kX0WJn1yf6yyNlt7loLSrB2XGPAhW2OHVofg7hPgHz/Q7kQlt9GkTM3sDXm7qt/SSvkyvIIjET50BrwCwhkA5s5+y6Qh7G+pyZuw+aPZGDb5ZUS364rfFjyPdkNuwendG9GgeSt0u32iOuAZjShJ2YziIytlc0c4bYBWB9+o9gjudhcoCOVJQy4JX13ZHnLTTWixbJnTt/8m+4lMj8rXiFyPBnGiBHW4Bf5thkGfnYrCvV8ysj2pGn76HszbsggVWX8xIr6QpInI370EVNolAo519bSIdQUCAgGBgOcgIAIAnnMWwhKVEFB6E1vX9f9KCc3UDFwQERXdnvMMh8751VZXVKNdq/80j3KTjFaHkB73sDR8qUEp/1TrWpH5l0tuVKV+OCu5jWYBACo7Gf6M1PbE51YIKO0A4N2gJSJGzKrJ5jAFAAY8OIPd9tPYsfRtpCZvxqgZc1hpwN7lnyBt3zboy0sx8MEZaNapl6rnQQ5b8bFfUXJyk93WcKouaK5Mq4MfZQR0Ge9RGQElBw6wUoCKdOIh8bzhFRyMVj/9hOBh6hHGUhZA3tZFqMikrBDbg4IC5ND7Ne9hV6bo4A8oPrGOkfyFDniUcZ8QpwuRT4p2sZ73LAmLBAICAYGAuxEQAQB3Iy7WczkCStPo6/omtq6JC4mUjLWxy7vAdUaOiAeLjq5E8dFfnXP+mRV82Q3mN15cxisR0mgR3OVOBLQdYXO2CAAoAVX5HKUBM+tyGesAQGlBHlbNmYbSvJyaAEBlRTm2fDyHBQFohDdrgZLcy9B66XDTtNkIiYzG9s/m48Kx/WjRaxA6jhyPDe+/gu53PIDinCwcWbMco2e+gdwL6dj26ZvQenmxeQ3jWlsAQEGs4mOrUJq6QxZhpXIUr80kxzIw8WaWdi6n+4Uaa9vTUbhhA06PH4+q3FxXLqNId+SUKWg2bx40Op2i+fYmsTT/LYtQmV/7e1jrE8gykRx1DKH5uRvmoao4m7WEJCLBmn9bZARUVd2UUCYQEAgIBAQCHoWACAB41HEIY5xFQK4Ta76eanX0CjbB6j83vHGVdV+eArUCF5Qumrf1PW7HwyeyNcKHPV3LWGfT/s0VWhO22UKGnP/8HYtZy0JX11L7RCUifMjUWmZQb3cWPCnIkHd4gLiRk41Y9QTFHQA63orADrfUrGodADh7cBf2/bAEVRXlGPzIsywDoDQ/B2venInWA0YxLoBNH85G5zF/x5l929B20BicP7IXl8/8hYR+N+HPLasw5NEXsGHRi6xU4OS2tSjMuoT+D07DjqULa+ZRSYEp48AaApYRcHwN669uKC9UiJCSaRr4RLVFaO+HQBlRdT6MRlz58kucfeQRGMpc2zpRzl6D+vVDy+++g3d0tJxp3LJ0/iUnN6L83H5UFWWDOoXQjX9Am+GS51J6ehsK9n0NjZeO1fp7hzdHDgUECjNhj1iQ2zAhKBAQCAgEBALXBQIiAHBdHKPYhAkBZwgAg6wcA3eiSuRMeZvfAd0Ayh1qpXTK7UBgizDRup+13L1Yy/O0yFMv20DaWntZD0rr0WlFHiJFacv4JKglYuH+r0HtGOW0ROTRrvUJgG/zHgjqdLtb+osr4lywcQNakHmB3fh3v+NBEAfAhnf/iyZtu+Dk9rXoNu4+tOw1GAdW/g9nD+zEyOmvI+Ovw9i+9G00adsZhZcz0OeeJ7Dpo1fR959PIvdiOgsGDHjwaax9aya63zaR8QacO5zMIPTy9kFM5yQ2b+hjL7DMAUeDasHpnSr583dUFlxUldfC0brEkxDW79/QhcfwHL1rZairy7ff4uxjj3lEJoBXeDhaLV+uauq/mgCaAmP0PoYNnoryC4dYMIlKsdRqLaimvUKXQEAgIBAQCLgfAREAcD/mYkUXIiD3FrvGlDpOjZTrfJtDqFbnAjmlE7bq/1nq6ab5jGhKreGozIDWILK/guTP3VY3bfpR7d2ghcUW60MAwKIlmFoHZEOPLrQpwgZNrtW+TO0lKeOCAhlyhq2AEqX3r1/wH5SXFCKkcVOU5GZj+OSXsWPpAtYhoFHLtkjbtxVDH38JjeMTkXHyCNa/8wISh9+GFr0GY+/yj3Hx+AH0/sdknNq2Gn4h4WjYPB7HN65gpQKV5eUY8u/nkHv+DDZ/8aFY6AAAIABJREFUPAedx96DiGYtcGLTSgx55Dl4+wdwbYE4D6hFKNWHG6tc2yKPDNL6hyGs3yOSreZ4jDdWVrJa/vIzZ1D+F3F0AH7t24OY+L2bNJFOozcaUbh1K9Luv79OOQGI9T/2o4/QYOJEjymTsMbfPDOG+GGMBj0LHNF5hg+eCl1YU54jEzICAYGAQEAgcB0jIAIA1/Hh3ohbq68dAOQ43+bnylLke93vsCaU5zmoKsllLah4nXdrx9xVNfiOyhsoWyJ343xU5p3j2eI1GY0GRARHtc4+0R1Ze6yiQz+h5NQmSc4CeyUJnh4AUIyVPGRrpP1iuiO0/78VzpaeprTkwl5AiW7otyyeA//QCAx99D/Mcc86fQK/L3wBOl9/9J84DdHtuzHDDJWVzOk/sfEX9t+t+o2AvrgY54/sQZvBY3F61waENYlFYINGuHB0L4Y/+SoiW7Vj8/Z8txjHN/wMv6BQ9Js4DbFd+0pv1kqC3jVK8y49vd3lWQHOBgEq0tJw+cMPcXnxYru393SjHn7nnYh88kn4JyY6dKwpgJD+8MMo3LhRNm7OTiDnv+ns2YicOlU6YOHsYk7ML790lJVEWWT4aHVgGW4OOrY4saTNqRRYO7FxBY7/voLxYBBfRpN2XdDnn5MlM1/UtkXoEwgIBAQCAgFLBEQAQDwR1xUCSuuCiS3ZvDe4O0FxpmzB3o20XPvLLx6uYYnmmWtd/++qNHxH5Q0mpms5df+srVbn2xHQ2pK5m5eDwRUBAHtcCjznwCtTmrqTtRAztRfjnadUjlqPET+E1i9EqQqH8yrzzrPgj9z6eLr9ZHb5BLrELncrpbruomOrUH7uD5dlwdBZUio5BU94h7G8HNlLluD89OmyavdDx45F9CuvIKBrV7uBAENpKbLefhuXXn1Vlm5e223JkfMfs2ABGv7rXx7t/Jtsp04uRdRasqyAcQYEdbiZpf+7a1C2y4b3XkZ+xvlaS/qHhNkkwHSXbWIdgYBAQCAgEABEAEA8BdcVAvWxBWDJyQ0o/OM7ydtnWwcllSLPe7glJ9ah8OAP3CR65mUHrkwtt1feQJ0KcjcvAN288w5y/olB279lP5tTeGrKXREAcEcbwILkpShN3c4LldNy1c/lDHgFNXRaly0FZef2o2DXEhirKmTpd0ewRZZBKgmbSOPI8SOeBzlBMR4TiHWeiAF5ugMYiopw4fnnkbVwIY/qWjLkbDd58UU0fuopaP397eooT03F+aeeQt7PPytah3eSd1QUYhcvRujNN3Ptn1evJ8sZDQakH9iJExtWID/zPHz8A9Fp7N1olTQUGq3WoemFly9h7bxZKMiy302mWYceGDb5Zeh8fD0ZBmGbQEAgIBC4bhEQAYDr9mhvzI3xOHE2HengxogYNoPVSbp7KE3/JzvV6gCQv/MTlKVXE5VJDYuyA6MRuVsWouLSUalpsj93VN5QuO9rlJzaLMPR0cC/ZV/WP9ve4Kkpt5cp4kwJgDtupZ15xmQfHJHdufh9khuwMu3Bv2V/hCTdr2RL9WOO0ci6YRQdWVFdGmM0qmI3vYvBPe+Ff4s+DvVRrT/dzF965RWn1w0bN4453rrISPu6DAbGDUBruqIsIOy229Dsrbfg27Kl0/upLwpK8q5g25J5jMzSfGg0GnS97X50veUfdgMhFSVFWL/wRUaU6WjofP0YoWZU6471BRZhp0BAICAQuK4QEAGA6+o4xWbqWwCApTJvWgBDWb6iw7PXlk6OMt70d5NOSikNH/oUdCFNWJsy6jHtitRye+UN5n2uefcp5ZDyOvDEjs5utgPCLZbmnW/LXns6effGI8cT3ODRwyujVmDK3npKMxqCOt/h1jpoXrxcIUekgYUHloOIUdUIBHhHxCF82AxQJo29ceWLL1iNvlGvDklhyE03Ie7zzxlRoMNhMKB4/35kzJ6N/FWrnF7fv2NHNJ07F6EjRwISN97mdpEDTISQ1EoyM+UYKoqLUFZ07bvdS+cNv+AwNIiNZ/wPzbv2hV+wB7RbvLqJoitZ+H3Ri7iSnmITbkrfHzVjLiJiWtn8/MCKL/HHz0stPqPOF/T8VVVaPhO973kciSNud8WjL3QKBAQCAgGBgAQCIgAgHpHrCoGc3+eCUtLlDikHUa4+XvmSP9ej8OD3itL/aQ01bjSrii4jd+NbIMeaZ5icO0q/5iHho3Tw4G5/Z6rzibG/ooRnGbu3yLJLJjRaBHe5EwFtR9hdl5cDwW7AhVqVrZ8D/ZVUrr2ZC6nF4+BoYaWBMdmbuTrB1an2SjIa7JVvKN2jrXnkdBf/9Tv0xNRfWV2eQGUQ1B6RerhrtDo1l+PSRZ0SiP+hsiCDS96eENnOsgBa2iYuLD99GqfHjUPpsWNOrWM9OXLKFDSbN4+79r4yJ4eVBVx84QXoL17ktkXr5wfiIGg0eTKC+vXjXs+ULn941TJkp58C/TfvoHR6aieZdPejiIip2ywDIu3bsOglnD+6z6H53SgLYNy9tWTyM85h9dwZoAwC0wiJbIpRM+agMDuDdc6oLC+r+azDyDuRdLfriEJ5z0DICQQEAgKBGxEBEQC4EU/9Ot5zfQoAsJv3jfOgv3JG8YmocaMpt3WiX2wSQvs+jJK/NqDwgGPuAro1JDZ4CgLIvSW3Vxsv1/nzCmzIbi4dkZgVH12JoiPVrO52h0QgQfEtuxtaUDrTZlLJw+kX1wehfR5UMlVyjqGiGIQ18UDIGS4NtBiNKNj/NWPmh6HSpln0/IX0eQg+jRLkmK2KLGXoUNlMaeoOxcFGMsRudwejERlz5+LCs8+qYq+5EuIEiP/lF4SMGiVLd+733yN1/HjJOboGDRD72Wfstl/j4yMpbxIgR/908kbs/2EJ6ObcmUGBgHZDb0XP8ZPqrC7+0K9fY/+Pn8EoUTbSvEsfDHviJcbqXzOMRtbh4sja5TV/opKB/hOno/XA0SgvLsSaN5+2yCxo2Wswhjz6H2dgE3MFAgIBgYBAQCECIgCgEDgxzTMRqE8BgPLzB5G/6xPF7N1q3WhSS7GCfV/bdVysT5raSfknDKl2wvLt37BZs4erEQCQm63AnBYOZ5TnhlwXGl3NIO8bZPPh59Fh760JaD2UERS6aighTXTGFjUCU/bWV/IMkC5XlloUJH8O6rQgRb5X173Yi0+sRfGRX2CsUpaiby9Tim7aU8aNQ8k+x7fHSp+phg8+iObvvw+NLz9pHLUMTBk7FmUnTkgu23L5ctaKkHcUXcnElo/nSta68+ozyUW374phj78EnwDb3zFy9fHK27q9j2rTCYMmzcLWT+bi0p+HalQ1TkjEyGmvw9s/oOZvRPi3es4MFOdervlbaFQzjHlmPgLCIqAvLcG6t59F5qlr2SFdb/0nut1un5OF13YhJxAQCAgEBALyERABAPmYiRkejEB9CgA44zDSEWi8/RE28HH4RLZx6kS4br+vrmAi5qO+8o5u/6lOOKTnP+EX17vGNrntDm1lAJSl7wE5W9wODOftulRNOQ8JmtIWlASQq2vmaQ1nnT/eh8wReSOvDkdycjNWTLpchXH5hUPVgTz9tfRmR/a7OtgjhbEzLTvtfefkfPMNzkxwXQDLr107xK9aBd8WLaS2V/O5obgYaQ89hNxvv5Wc03jGDDR74w0uln9Kkd/68RyUFjjuQEK3+v4h4Yw1v7yoAJRizzPi+43AgIlPQatzU7mI0YgdXy7En5tW1pjnGxSC0U+/iQbNW+GPnz7HgV++chgAoJv/Pd9+ZLG9TmPuRs/xD7O/2QoA9LjzIXQe67pnhgdrISMQEAgIBG5UBEQA4EY9+et03/UlAOAs+R8dnz1GerlHKycQQWnUoQOfQNGB5Q5KFzQISBiM4B73WJhCpQ551LqPlwOAtZJ7Cl5BjWr0yG3zaE5Y6AgXh06cRouANsMQ3GW8QwdBaWs6dpaE6wAK5rSWe3yy5OkMig7/BP2VNBj1pbLm8gqrFZiyt15ZWjIK9izlDwJdVaQGYaYtm/K2LGTM+7zDHW0fHdpiNCI/+TOUndktmbFQS4+NgJqhpATpkyYh5+uveSGQLecTG4uENWtAgQA5g0gBqSWh1KCOA3Fffgmv4GD7okYj/tyyCrv/914tQjuaZKrnTxxxB5q06WxxQ06fGyorkXvhDA6t/gZp+7bZ5Qqg1PmkCY+C9LhjXDl7mqXnU5DCNOK692fp+ZTmb03sZ50BQMSHa96ciey0kzXzrVn+S/Jy8OvsJ1F4uZqHgvSOePIVNOvUyx1bFGsIBAQCAgGBgBUCIgAgHonrCgGlAQC1nGleMMkJKz62Rv4PcLMF1EppllO7Tg51YOJYFB38wW7pAnUHCB86vVZLRdm399DAN6YrQrrfA423HyouHasmEZThuMppsVd+4TAK//gGVUXZV89FA6/ACAQm3gz/Vv0lj1ZuhoOlQg0CE0cjqJPnsWKzYNXG+TCUF0piwH7cm3WJ4JogU0hOxoq5ajUIM61NVXLmdR4AABh/Qi4F40od32LbOhrr8g45qfakzzsqCqFjxqD0xAlWMsDTMcC3VSvEr14Nv9byAmTUESDl5pslnzCeDIPTuzdi26dv1nL+yWFv1Xc4evztIQSGN5RciwSupJ/ChvdernGIrSeZp89zKXRCaO/yT3B49Tc1Gsg5pxp/qvWnYR0AsOYAyDh5BOvmP2tB8EddDiiDwDewOqByOfUE1s6bhYrSYvbfVBYwdtbbCGnc1AnLxVSBgEBAICAQUIqACAAoRU7M80gE5Nxmm2+AHMzQvpPgG93J5ftS0sbOllGqdC6QyV5Pa3r5h4KYxW0NxhTefQL84wfW+lhp73YLRdTWXMN/RErY6IkwjerMvQIiHLY8q2WFTCyt50txDPDvWl1J3g4JplWJ+4FxJfiFqGvIVW1K33FX8BIoyUbwhAAAQZm37X2Unz8g+4yscSzavh0nhw7lcuSDBw1Ci2XLatr6VaSl4cJzzyFn2TKHdoTdcQdaLF0KbZC82viSAwdwatQoVGY5Jumjm/+E9esRmJRk0w5q6Ucs9ua35CRIDm7/B55CXLd+XOUD5srt6SQZCioMeOhpJPS7Sfb5yJlAZQyr5kxD/qVzNdOsgw9bFs9Byq7faz63Zu9P/uZDHF33vcWybQePRb/7p9X8zbpEwCaRoBzDhaxAQCAgEBAIOIWACAA4BZ+Y7GkIKHUOwFkrrsZ+1bj9JzvUCADIJebzComCsaIUhrJrva3NMSGHO2zQFGh0tdm0namRV4o7DwGgUt225hXuX4aSkxuVqaQuA13vYuUGnjTkOrlKgi5y9qsky0ctwkxrO+WWpNB8UxcNOXt2hazSgJx1ACB7yRKkP/SQpIn22PyNlZXIXrwY56ZOtRlEoHmtfvqJteiTO+RkJ7T+/XcED6v97hVevsRur4noznwERjTC8Mkvo2GcvKwEcx22audNn7dKGorBjzwrO7AgB6OzB3dhw7svw1B1rXOF+bp0Y7/urVnIOl1NpEiBiSGPvYAWPaoDvLZq+61liPtg/YL/4OKJ6mCTu4IbcnAQsgIBgYBA4EZDQAQAbrQTv87364yT6Q5yrqrCTORuehuUBeDs8G7QEhEjZjn1A1FuAAAazVWic7qKtxwsi6LPw/Bt2tnm1uSXADiLEF8HAOdXuaah+rZ8MYx6PsIv67XtlU+oaaNcXXLfKVcGXWQ/r1c366oWgEoCjtRFI7DDLXKPQXV5pe+jdQDg4gsv4NL//Z+kfQFduiD+11/h3dRG2rfRiMKtW5F2//2oSE+30NXkxRfR5IUXoFFAileZnc1KAIqTkyXti/30U1C3AfNBjvGOz9/Gye3rLP5OJHkjpryKxvGJNX+ntoApO9dj34+foSQ3G146byQMGIVed02Ct981xnxzRQWZF9gNPNXIW4/IVu0w8qk58PEPlLRdqcCOpW/jz82rLKb3vudxJI6oLkWyTt0PDG+EMbPmISSy+gxzz5/B6jdmoKzwWkDYLzgUY2bOQ3izasJG6xIBd5Y3KMVFzBMICAQEAtc7AiIAcL2f8A22P7m3lebwuIol3HwN6sVdcmqzU7X/Jn1qpBJX5p5lAQli9Xd2+ES1R/jgqXYDEkrZ252xy5XOqC27WH360ZWARC9t+3uyTaDoDAbOzpXqkGCtX0mqvT77NEr+2oCq4mz4RHdEYPvRoHIS6yGXj8A038sGoaSzuDAHaMObdsthbOvXILjL3xDQbqQayzulQ60AwIVZs5Axd66kLZReTwEAXUP7dfL6zExcfu89ZH/8MbxCQhD17LOImDBBVvs/c0NkBQAWL0bDSZMs9nHucDI2LPqvRd0/OfaUnt+q91AL2WPrf0Tysg9gNHv3pW67rW/YzRUGNYjEzc8v5OYVkDwAK4Hy4kJG/nclPaXmE2rtN2r6HETGt2d/s+YHaDNwDPpPnFbzHX9y21psWzLPQrN54IICKJs++D+k7d9eI9PttvvRddy9cs0V8gIBgYBAQCCgIgIiAKAimEJV3SMgl2ne3GJXM7FXZJ5A3vYPYeRkwZdCU40SALUCANT2j93+N+ti12xDRTFzmIiAzF3DnQGAsrTdKNj7lV1yRN4922qhyDvXFXJyasXlptpT4Klg92cov3TELGiiQWC7kQjq8rda21HaaUEOGaQcDOWWI8jFR44tcmVLT29Dwb6viZ6ee6qtFo9qBgC4DeEUNBQVIW3iROT+8IPkjKhnnkHTOXNq5Gylt9OHrfuPRL+J0xiTvWnoy0rx24LnkfHX4VrrOHJ47a1BSlwdALC+3ac1gxtF4ebnFjKSPip5WD1nBopzL7M9WTP709+s+QHob/F9hmPQv2axOZT2T9wJleXVLTLDopuz7AD/0AjJ8xACAgGBgEBAIOA6BEQAwHXYCs11gIChrKDaySyobjckb7iOid1YWY7cDfOgz0mTZ5IDabUCAOTEGCsrnLLLu0ELhA+dYbP231yxWvwHvMa6KwCglvNv2hcR6IX1fxSU5VGnQyaxIXeqvdGIkpTNKD6y0mZ3Aa/AhggfNgN0c28+Sk5uQOEf3wFGgyxYXMVLUJ8DAEr4C2y1eOQNAOgiI5Gwdi0CunaVdXbOCMvJALAOANiqjw8Ia4Axz8xDaFSMhVlFV7Lw62tTapxl8w8HPDgDrQeMsrmNugwAHFv/E3Z//Z6FXU0Tu2P4k69A5+2DPd8tBnEUmAY59gMemlET+LCXvWAqIaDa/w2LXsL5o/uYCsqG6D9xOloPHO3MkYq5AgGBgEBAIKACAiIAoAKIQoVnIZC7aQEqMo4pMkoNp7rWws703XawC61vMGu3pwtrpmivNKn46C8oOvqrEynr1P9ah+Ce98K/ZV9JO1gHhE3zUVXomJVbUhGngBplElJLlZ3dh8K9X4EyHNQcRLgYPnAyqN1jXQ25Nfc8rSmrinNQsOcLVGQet/vc2evKoZRk0VWBoPoaAKCAX+7GeaCMKTnDVikFbwCA1mn+3nto9NhjcpZ0SlZpAMCauM5kRKcxd6Pn+Idr2ZSVchxr589ipHjmw8vHFyOnvoYm7WxnRjkqAXApB4DRiM0fvY7TyZaEpSb2fuube6r5HzVjDoIbNanZni3+AsqKGPHkK2jWqRdObl2D7Z/PrymJaNahB4ZNfhk6H1+nzlRMFggIBAQCAgHnERABAOcxFBo8DIHiY6tRdPhnhXX29tOPlW6TasKLmZMt79ZSaj1nWxfSrXX+ni+AKr3UUg4/l9u+riw9uTpVXl+dFurKweOQOrN+aepOFP6xzGV7IYcrtN8joAyLuhhya+4d8mjQrf/JjSg68rMkXvZS5eWUI5jjpYSXgAdv+SSAnsEBUH7+IPJ3fSK7XIUF1IbNtOD5oHr99H/9iwcuBA0ciJbffgvvqCgueWeF5HQBaPKf/yD61VfZkrZ621sT4Jnblpq8CZs+fK2WuVL97h2RABLT/tDHXnCK5NUefo5u75t36W3R9cAe58GlEwexbsHzqKq4Rnhq2m9lRRnWznsG1GaQhn9IGEbNmIuImFbOHqmYLxAQCAgEBAIqICACACqAKFR4FgKUZp+3+R3FxHZ0sx464FH4NEpwemNqp4ZbGqS8ZEFNu5R0TyC2/ILkL+y2E3Qa+KsKXFZzbTSC2PGLj/0Ko5MBFKm9UqAnqONtIJxZFwY3DrnEjT5RiQgfMrWWhXTrn7/rY+gvn+YKzNk8N5nlCCYjbNWtqwWhkjR6KbJMtWyzp0d5OZLt75v8VasY0z7viFm4EJFPPOGWZ7nkwAGcGjUKlVnSGUfmXQCsye9ob9YEeOb7Tf7mQxxd930tCBrExmP002/CNzDYJjxn9m3FpvdftSAONAmas/HzYssrZyvwQCn6vf7+CP7auhp5F88yVRqtFt1vn4jOYyfUOi9bJQShTWJYBsD2z9+u4UOgrIABDz6F+L4jeM0TcgIBgYBAQCDgYgREAMDFAAv1dYAAOQob3oD+8jV2Y7lW6EKiEDZ4aq0aZDl6qF656NBPkrdsRPpWXYNfu7We1Hq8tffmenjtklqbPneGOJEI4IgToCx9L4z6UonlNND6BQNaLQwl1bdKvMMvpjtC+/+bV1xSjhyogj1LQan/ytn+JZexFNBo4NO4PUJ63QevQPcRaMlliq8VDDLV+h9eIatEQusbhPAh06ALb16DQ1VJLktbl1s+YqtuXSb6dsWVEumxkpkWfdQyg1+PE+VI9t51OU42GeoTG8u6Afh36MBvt0LJ3O+/R+r48Vyz4774Ag3uvddmb3tyYoc98RKad6l9ZsR0v+Hdl0GcAdaD5GmeOWGgScZQWYmN77+C9AM7a81zlG3AtRkJIVu39xQA0Gi0MBiq2GxHzj99bquFYFSbTvAPCceZvVtqLIjvNwIDJj4FrYI2jmrsVegQCAgEBAICgdoIiACAeCquSwRK/lyPwoPfO5V2T+njYf3+DV24JeGTFGDk2Bb+8S3IeZJK+yfn3z9+EEpPbYaxSj4RH6u/7z4B/vEDpcyC0VCJooM/VLchlMH87UixrZRgSUOsBYxGVGSnoOLSMeivpFnYpg2MgE+Dlqy7gNY/DHJb0rEfsj4BCOv/b/g0bifbNOsJVDNdsHsJN8mkRutFv6TVyxLQ6uDXrAuCOt0G4qtw1SA+A3omS1O2oqqkdo9y2+taprezWv/kz1GR+afs4JYt1n6lHSu0/qEIH/oUdCHX6pfVwk1pthGRPIb2fViVZ5J3L+x7ae9XKDv3h+zzoDXsZS5UXr6MlHHjULyrtgNsz7bgQYPQYtkyeDdR/0xMaxorK3F++nRkLVrEBVHrzZtBdmWnnWTp69QmzzSCGjTGzc8tQGBEo1q6bLXTMwl1GHknku62HXw8vXsjtn36pkWLQdM882yDgqyL2PXVIpDTXlWpR3jTONw0bTbrEmA+jAYDjv72Aw6tWobyogJQS7+BD81EXPf+LMhAa5nviQsUG0KUzj98yqs4tPLrWkEPrdYLRqOhJqOBAgKUEeATEITcC2lsTvqBHSCOhYDwhuh775OI7SrNHVOUnYHjG1awdoJFVzJBe6XShODIaCSOuJ21ZPT2C5Dc0qU/D2Hvd4uRnX6KBW9ju/XDoH89W4uXwGTruSN7UFFSxGzt848nENetn1syVyQ3IgQEAgIBgYCTCIgAgJMAiumeiQD92GXdAPIvOmWg1icQgZ3GISB+sOQ//ORgl57aguJjq2wym9syhH5UB3e9C7mb34ahNF+RrTzOBHNc936Fytxzin7823P4yBENTByjyG4lk5SywDub0cGcpwPfsWwFOcETXVgMdKFNqucpyPCwi5FGA11wFHyb94B/y35OZaqY1qB6/9LU7Si/eBRVRVmysxs0Xj4I6fMgKOOiNGULiujWv/yaE8V93hoteycC2gyzmCI3G8E0mc4+fNjToPdE7aGUTI/scGdpR/mFwyjc/zWIhFPJcFRKI9fRNq0fNm4cYhcvBnUHcMUoP30aKWPGoOzkSUn1PjExiF+zBv6JibDV297RTX7u+TNY/cYMlBXW/v621wEgM+UYa49Hjrr1MK+XJ51r35qFK+SwXh10U09ketaOM/EQbPl4LigjwTSoBSEFIey1KJQExo5Ar7sfRdrezcg6fcKuChNxoF9wKHYv+wCntq2tVeoglelAXAV7vv2InQk5/fYGBWYGPvQ0ott3sytjTWxIgo0TEjFy2ussWEKDAhN7l3+MExt/qbUetS4c/fQbLAAjhkBAICAQqO8IiABAfT9BYb9dBIqPrrzKcO88+R7xAvjF9oRfbC/Guk839zSqirKhz05h6eAVWSc5UtmvmVtzMx3Z1umSBfqB7hvTHQFthsOb0qY1GhCDe/mlY6A0Zf2VVNkOndSjRWnaYYOnwDvCfT+IGCndpgWKuAPIEQzp/aAsQj1y/CmgU5q6Q9bZEnam7Ay/uCTkbVkEqqd31aA0d7rh9m7Ygp0HETNqvAPgFdTQckmjEZWFmTCWF6Hi8ilU5qSjMv8CKouyZQU2bO2DngcqtaDMgbJz+5U9bxoN/Fv0RUiv+2sF3IhzoejQj7IhdHUnCGdbW3oFRMA/YTDjeDB9r8jepI0JFJAkro+SE79dzViRX2JkUuvTpAPCBz1pNwhasHYtUm69FUa9PELRkJtuQuwnn4AccLXH5fffx9nHH+dSG9CjBxJWrWLBCFup7T3ufKi6Dt7GOH94D9YvfNHC8SYxcipHTZ+DyPj2NbPIiT214zckL/sA5NxaD3LukyY8isQRd7CPbHEEkEM9ZuY8hDe7RgxqrwyBAhBNO/TAr689CWpVqMaorumfgf0/LrGr0zcoBCOmvIrghlHY8N7LoC4Jtoa9YAbJ5mecw++LXqrhI5Cy3bRm4/jEWqKEz6YP/o9lEJgPc6JFuuknWy8eP2B3qWGPv4S4HgOkTBGfCwQEAgIBj0dABAA8/oiEgUoRYFkAG+ejMo9uvT1taFjbvJAKvWMKAAAgAElEQVSkicwwJWRidb0jVdL/5W7CaETuZmrzaPsHpaS6qyn0gYlj7bZPpBp/KkcoObUJ+uzTCtP3NfBr0RuhSQ8wp4luXvM2L+AuHZDchwcKUACAyh0MZbVvNXnMlboRV9wCMDaJpdu7alQVZiJ309uKb9dr7NJoWctH36j28G3aGbqIWFAGEveg4E7+RRDBJv2Psn3oWXZ2aP1CETbwcYeBM/3Fi6wMoGRfdc93OYNu3WM/+wyBPXvKmeZQtuLcOZwmew7Yd+bMFTS47z40/+gjVMFY67bcvLWdrUVtkeGRHN1u3/z8OyxVn26Wzx3ajQO/fAXKGLA3LOrl7bTqs0UsWJxzGb/OnsrS403DZHfjhA5Y9/azyDylrDWuta2UeUBZBeSc2yopMHUNiOnUiwVGMv46bHe/9gIAhZcvWXQi4H0wQqOaYdSMN2qVR9jCh3SaiBZ5nH+SFwEA3pMQcgIBgYCnIyACAJ5+QsI+pxAoPbMLhXu/VOjEObW0w8nWKemUPZC/7T0YKiz7SLvOAuc1B7YfhaDOf3NekUwNrPUenamTPAaUNUE35+R0aTReMOhLmBPHCAmNym9LaTs+kW0QNmiyxY0ukdflbl2EqoIMmTu+3sU10IU2hX/LPjA4aA1ZzRGRqj4YWh20Ol+WLeET3QkB8YNAvAFyBnFrFJ9Yp26ZBxlAxGze/tCgmgSTnHHzYSjLh6GskL0Lajj7tfZspxyjlpzRiEuzZ+Pif/4jB7YaWa2fH5rNn4+GDz4Ija9zfeKpJOHiiy8i4/XXuW2JWbAAkVOmoCQvB7/OfhKFl6+9o9Y37lRHvu/7T1BakMva2lF9+pWz1N3CctCNdFTrTsg5d7qmbt2eQeQIJ/S7Cf3un1ZDlke2rJ47HfkZ5y2mtR08lsmZD1tZCOZ2nzuUzFLbWdaBESgrzKvFPaDz8QXZbG80aB6PhP4jWelBdtpfzEG3zmIg57/3Px5ne9m+9G2k7Fjv8Ax8/AMxasYcNGp5jZ+FyBG3fvIGTidvtDmX7NTqvFltvq3Raczd6DneMuBnC5+atVu0xY4vF+LPTSsd2url44uRU19Dk3ZduJ8rISgQEAgIBDwVAREA8NSTEXapg4ATrNfqGFBbC6X5hvT8J/ziel/70NmbbVcZa0cv3daG9p0E3+hObl4ZrGNC3pZ3WMmFJw5bzr/JTrqVzdvxoWwme0/cpyo2abTVaozOl+moYg8p0epYOn5wlzsleT9Maypvraea1eor0mjh32oAQnr8gwsHOTX39owNGjAAzd56C4E9enCtWUuP0Ygrn3+O9Ece4S5H8AoORsL69QhMSoKt9njBjaJw83MLQT3uqa/9qjnTkH9JvawycmhNtfrEvG8atpj66TNbvAK22hBSS76xs94GcQqYD31pic2MgJa9BmPIo3wBnLR921i6vPmgIEbX2+5H11v+gZRdv2PbkrdqlUVYnxdlR9z8/EIEhl8rVTp3OBkbFv23VoCCHPZ+E6eB0vZ3fvkO/ty8yuZjRFkAY56Zz87LNP746XOWfWE+TPhknDyMLR+9bpOM0VzeVumF+i+d0CgQEAgIBNyDgAgAuAdnsUodIkC18KwUoOBSHVpxdWmNFoHtRzMWd+uh1s22OzZJDPQRw2YwZv66GOUXDiF/1ycwOrgxdr9d1KqvDcIGPuGwlpuyDPK3fwhikL9xh0b923I1weS9+TZbk9qO5m3/QHEJhJrmO63LAReDXd1GIzLmzsWFZ591evmw225D9H//C/+OHVnrT65hMODK0qU4+9hjMJSVcU0hoeChQ9Fy+XLoIiJwOfVErZttc6I4W59zL2RDsEFsAiOvi4hpWetTYvPf9/2nFn/3DQzGqBlz0TCudc3f7XUhaJrYHcOffKUWw31xbrZNTgBnAwCmG3VqA7jmzZmg7gWmQXwIlWWltUgArUn47NXqm8oKiO2fBtXzp+7ZbBN665INe/wIFEjo/Y8nsObNGRY8A/ZsNQ8EOXPmYq5AQCAgEPAEBEQAwBNOQdjgcgTYj/MdH/0/e9cBHVXVhL9N75WEhF5C7yAdpHcUQUVFQRQRkSrSBAUFaQoIolhRkF9AsSFFEOlFOgLSQwmdhPSebHb/Mzfssvv27e57m00IOHOOR8jOvXfu995yMu0bQYx3/0QDr7INEdDsJVkHsbhntk1x84ioheB2o+8flABSD63IH2noTHZ9R2+k0cCr3COCvE4JkRtljFMOLBPkkQVtN3DU5PuxjhoryPV/EERuFKE9u6n3PmXfUsemH9jbvKg+d6ACwmAacQFc7NsXaXv2OMVaqggIHzlSOOnkoMuKXo/s6GhcGz8eSb/9pvrc0jNmIGLSJLGOxuVtWTTVzFGlUXadR8+Au5e3UyoAKMsfWb0eGj4xECWJIFAj843Q67F18XRBAmgqcll9a5UCcq0CtJczAgByvAeGDHn031twfMMqYTZVBdTp9owY1UejFWm8nqlENe+INq9ONP5IrgKDPqRRhlSdQM49iVxG33RfQdrY/VlkpSWLkX80ApFaKqQ61G5w5Ldlxh8TB0PTZ4aICQ3SCQem74Hql4wXMAKMACNQzBDgAEAxeyBsTuEhcL8zdLZKw42/QBd5FlEDN78S+Szwih1pjahgKMrxf3JvBTnRhc2ur+RtJIfft1ZP+NboorpsuUDj8pQYV9x0qOS/OJX728CHJn8Etx9jlSzS2tKc26eR/Pc39znY6NiDpzv7N3wGNLnCUUlevx4XevdWXIKv9BzvunVFIMCvWTO4hoZCn52N9IMHkbxuHTIOH1a6jZmee6lSqELj/+rmtzLJlbZLM+Oms+RtjaYzHOTlFwjvwGCQA1muXjNEVK9nkZWXGk+99ZvmTbRwQi2y+no9di/9CGd3brC4v4HgTvqBMwIAR9csN3Oc6Qwq528zeAK2fzEb6Ylx4lgKdHQaOR05WRmyVQdSG+WmHtA+7V6bjEpN2xmvYm3ygpqXoPnzw3Fqy29GjgWa1tDljZki+PPHh+MQHxNttp2aCgk1drAuI8AIMAL3AwEOANwP1PnM+4ZAbvwlJO/5ouCM3apuoKw03LBl2r9rkf7vusJ3lO5mrb0qtkDyni8Vj7lz8fBBYOth8Ai/V4aqCg4nKt/vcnpHRgtKr0/TKlKP/oismIMFHsXnRGidu5XGDS6ePg9UeTxNNQhu9wbcaKymSslLT0Dy318hN47I4QpGKKnyaMfUNfRvVE0ENBkAV18rmXaFOztCwqdwa6erlRwzBqXnzIHGLT+zrCQAYGrEsfWrBCGgVApaLm7NSZdm9VNir2PD7LFGh9tghy3CusIMAJRv1Bon//xZmEGEgl3GzEJYxWq4c/mcqAAwnRogZ6NcYEGOKJAIAKnNgPZ1RGhPCqYYKizcPL3E2MJSNRqI0YbrZoyywJR4Ghr06u/IcbyGEWAEGIFihwAHAIrdI2GDChsBXWayIGIrkl/OiUirUkv4P9JPzIVXJHo9Uv9ZjYyzWwotCEAM+CJrXbObYL9P3PIhtEnXFZnnHloRwe3HQuPmoUi/sJXIgaagTs7ts0XmbFHW36dqB/jWeUz5c7UDBAWnqK0hNzHmoWoLcPULg0+Nrkg/9vMDNeWiwDwXej0yorcj/cTaYtwSoBHTD/wbPgvP0s4j9My9eROXnnsOqTt2FPbX3+H9KfsftXYtfBo2NO6hNgCwZ9lHsmR0BS0Xt8Y1IM2Yn9i4Ggd++MICA1uEddaIDKknvv3r7yiqYpJz1MmJdvekNolEYU+drk+jSd9XxX5yrRWmYxINF5Dr7ZcjCiR9an2gUYTSSQRKXggXNze4urojNztTqFMrQutBY0WLgTXseQSgEmRZhxFgBB4UBDgA8KA8KbbTuQjQL+fntiLtxG+FRiRH5bR+dXvBO6qNettFEOAnYSMKOO5OerirbygCGveHR2Qt40dpx39F+sk/7DvQRI5W/yn4VO+k/k6FuILGoNEoNsEJ4GS8TM2mwIlnmfrwq/dUgTOl1uCg6QbpJ9YgJy660AJAdh+FM9j5NS7wKt9ElJTn3DqFlP1Li904Tus4aOBTpa0I3BVU6N3MOL0JGee2gcb2FQvRaOAWUEr8++RZur4ip0+t3ZknT+Jinz7IOudYllbteWr1I99+G5FTpxqz/7ReTQAgNysTfy6YLDvn3lr/vVIb5ZxQ6qfvMOI9MYaPJCs1GRvnTUR8zHmLba1NAEiLv42Dq5fg1rljyEiMN1snJeSzZevR377DkTXfWVXxCQpF9wlzERhRVujI9ezLBUnUBABoXwosUH+/aWWBUowNetIKA7l3gEcAqkWV9RkBRqC4I8ABgOL+hNi+QkWAssdpR1cj68pBpzkn5CR6lWsMvwZPg8qICyLZ148j9fAKp7QsUNaaenv96va2sItK6RO3zbc7ns4tqKzoiy7ovQqCia21hZVFp1nsRPLnV6eX6hnxjt6VKlUyzv6FrJgDyMugrFphl5Lnz5qnd8S7QjNBmpmXGuuQ+TSvPqDx8/As0yDfWYk58EAFAKi1I6jtaFCwzGlCZHU3TiD99B/IvXPxvgR3qH3Ho3Q9+NXqAapwsCk6nSDzi/30U6Tt2AFddrZg5SeG/uA+feBRrpzdwEHqli249MILyL11y2kwOmMjnwYNUHnNGniUzXdQDSLn/FnLjFsrpae9rPXfK7VdLmMudVRPbv4F+1d+ZsGsT2dIuQKIq+D8nj+FPmXMiYhQyl8gl5GXtZd65OeOx41TR61ep9qj3dFq4Bv574cVQkMpASBtJogPD5pXjchNPjAcLDfSkAIlXv5BoCw/TSSg9ddPWueIkBIMKp2+oPRZsh4jwAgwAsURAQ4AFMenwjYVOQJEKEfZdiJlo/5dR5wtyvh7VWwG3+pdnOokUgYx/eR6ZJ6nX8JTVWOj1C5ipE89+D/octJlz3DxCkBQq6FwD4tSbUNRL8i9c0FgRtl0erYOiYsb3EMrwLvyo/Aq39hppf6O2EIBmsyLe5Bz4zi0yTecFqyCxgWu/uHwjKwF70qtjIR3ObdOi5F2+tz8ElnFotHAM7KOmHRhGiSiEZyJW+eBghrFWzTimQe2HOJc519yaXons64eFoERbUIMdNn0nXN+gIeCkW6BpeBRsoYI7LgFlVEEf15KCm5MnozYTz6xqh/Yo4fIoPs2amRzVF9xCwJo3N1R8fvvEfz00xZ3kwsAWMuMx0afwsb5E0FOqKk4I1ssZ4dpACD51lVsmDMWGUnmWXyDHaYVCJT137NsAa6dOGjz2ZPj3O71d0ABD6ui1+PEpp9wcPVXFgEEwxpqBaDe/4iqdcSPrBEaWvTU6/XY8OE4UdpvKrbsir9yQRD2ZaelGJf4hZZEz0kL4BsSJn4mh6VBmUr+OwyfinL1mxvXy7V1WGtDUPRlYiVGgBFgBIohAhwAKIYPhU26vwjQqED65ZycIOqLpx554Qjp7/2CTr9YU1aYMoXuoZVU/XLt8O30euTciUb2lUOipDovK8XpdlHwgyoOcm6fues4a+Di6QuPUnXgV+eJQit7dxgTewv1euQmXhGY5cZfhDbllnCe9bk0J1z+ebqFVBBl/h4louxmOO0dX1if0ztKzyg34TK0STeQlxYn3gUKFskGPFzc4OLmKd5Zyvy6l6gEz1J14BZc1iKwkXV5P1IPr7QaCLJ2JxcPX/jV62215YVaADIv7i0UR7dAOGs0INvJOfap1kngIjuarUCH2F5Mz0ybdE0ErCggkJeVnF99ocuDPi/HesBH4wIXdy8xXNHFNwQungFwDykL99DKIpDh4h2k2mpdWhquDBuG+O+sl3ibbkqOdNkFC0A99dYkff9+XB4woFi0A0ROmYLId94xK/032C3n1FvLjJ/btRG7vplrcWWfoBD0mPgRAkqWVo29YYGc00qOcKuBY8QUga2Lp1mw1JseJioQOj6By0f2YPe38yxK5D19/JGblQGdLs/MRgMTvoePZeUajcw7/OtSnPjjB9mqA8NG0oCJtUoJ0wAAVSMc/f1/OPr7cln+kzK1HxHtD24enkZ7yZ6dX3+AC/u3mt2hctP2aDvkLeN32FYAoESFqug27gMY7qvL02LLJ+/hyj9/m+3JAQCHX2VeyAgwAsUUAQ4AFNMHw2YxAowAI1CkCDjMO6GBe1hlBDYfbDNARMEJIjnMvPS3TZ4GQ3CNKhMMjjm1r3iEVcknnqSqBb8w0M9YnIyAXi+y/ldHjlS1sXtEBMp/+SUCe/a0GjzJvnQJMa+8gtSt5g6bqoMKqBzQtSsqLlsGt/Bw2Z0Sr13Chg/Giv56g1jL6O9f9Tn+3fSTxT7hlWugy5uzQRl7R0WuBUBuL3dvH7h7+SAjkca45gtltdu++haunTyE87s2Wjjr5EQ3fGIgzu5cbxyBZ7p3mTqN0fyF4QgIzw9gkHN++/wJ7Fv5uSzfgNQuaWbfGqkeOeqPvjIe2txs0Zpwfvcmq4EFCn5Ub/cYmjwzRAQBqKpgz9KPRLsAje0ziCmbv+FntgIAtbs8habPvmZcL9dSQB+q4Udw9JnzOkaAEWAEihIBDgAUJdp8FiPACDACxRAB4sJI2fcNsm/8qzpD7xZUGsEdxglnXYlQi0l2zEFRwWIQ9+Bywql3DSh5X1stlNj/MOtknT6N8926IScmRvU1XYODUW7xYoQ884zVIIAuPR03p0/H7fnzoc/NVX1GQRb4t2mDiitXwj0y0uo2RCYnNwO+bvdn0fjpV4zrtDnZ+OvjKbK95WrY9K0ZIheIkNMNq1QD2uxMJF6/bPyYnGUXN3fk5eZYLCHnvuWLo0Fl8gdXf43jG1ZZxYIcbcqME6u/lC/A2iK5kX3WAgC0B40K1GZlIk+r7F1wdXOHh4+vCNCYOv4GewxBBer/N8i14wew+eMpoOy+qcgFdqxVK3AAoCDfPF7LCDACxREBDgAUx6fCNjECjAAjUEQIUKk5Ef5pE684dKJHRC0Etxvt0FpeVHwQ0Gu1uD5hgnDOHRUKAlTZsAG+zZpZ30KvR/qhQ7g6fDjSDxxw9ChV6wI6d0b5r7+2IP2z2ESvx/YvZlmUlQdGlEH3CfNB5f0kGUkJWDdzJFLjLMkNGzz+Ahr2HqjKPqmykjn35Aw3fe51HFu3wmJmvXQ/IsKjTHdUi06CAJCE5t1vnDtetgrAnvF0tpzTLjd9wBZWcudQ7z7ZmHbntj0zzD6nioWuY2fDP8w8wHPn8jlsnDvBog3CPywCPSd9bHymtBkHAFRBzsqMACPwACPAAYAH+OGx6YwAI8AIFASBnNunkfz3NyBOAUfFt2ZX+NV70tHlvI64PW6dQs6dC3D1CYZXxebGKojLh3eLfmRXdw80eXowqOT7xqkjoOxlyah7YzydAWL2hQuI7t69wH36QX36iDJ7Fz/bE1B0mZlIWLlSkA0W5pSA8OHDUWrGDLgGBCiC6dKhndi2eLpZhpmy6o36vIR6PfPHQlrLKtNnzpoXf27nH9i9dL7VsviqrbqgSqsu+HPh2xZEhIaLkt1l6jYR3AE0mk8qt6NPYvPCd8xI9OyBRA52qRoNcHbnBgvVmh16ofkLI8x+Tpl3Gu9H77I9odGA7V6bjNQ7t1TZRc58p5HTEVymosUR1qo6pOz/HACw93T4c0aAEXiYEOAAwMP0NPkujAAjwAgoRIAI+VKPrLxLiKhwkUSN+vUDmrwoSDBZ1CNAUxGS9nyO3LgLxtYLj5LVEfToCMF3QBnJm2f+EePMPLx9EFq+ipipXqlpe4SUraT+QBsrEn/6CRdlmPHVHkIs+1U2bwaV3CsR7Z07iPv8c1F5kJdI4y6dI8RLUGbePIQ8+6zNKQXS0yhjvWHOGIvMOJXEkyNNDvVfi6bi1tnjFobaGlmn9lZEcrdr6TxE79lssbRi4zZo/fKbuHpsP7Z9PkN2a++AILQeNA5l6zSxSWpJ7QZbPn3PbiUAZeWrtu4q+vBvnjmGLYummgUnrGXgyTjKwv/50SRkpsgHGqmioE63viLAYiD6S7oRg+1fzrbJO2AvwGEARtruIMf+T7rU2rF5wdu4cdp8xKFcYEPt82R9RoARYASKEwIcAChOT4NtYQQYAUagsBGgEuxTfyD95LoCjxOkEZPB7ccoHi/nrKsRoWBWzEFkxeyHNuEKdDlpd9nDidHfG27B5eBTows8I2s760in70PM/0k7FiEn9qzZ3hoXN/g37g/vSi1A/dM5mRmCsZ2cLsq+ZqclI0+rFRndxKsXRSl2ZmoS3N29xPzzgJKlcOdKtCijpiqB5JtX4B0YKv7fuO+rZiXPhoOp/P/amDGIXbTIKfcsPWMGIiZNUrVXXnIykn75Bbc/+giZJ06oWmuqTG0IEWPHImzYMLgGBjq0z9E1y3Hkt2Wq18qVwKvexGQBOaT//L4cZ3ZsQE56KvzDS6FBr/6gXnfqy9/7v49xdod5Jp6cYqoMaPrcUMVEhLTX9X8PiXNunzuBrLR8EkRyzOnMcvWboUa7x+BXIkL8nFoUtn72Pm6cPCyqU4hbgM4jbgFrQuMID/+yFJcP7RSONr2fpE+Z+Fqdn4RvcAmLpWQXESKe3rIGd2LOi3NJvANDxJm1Oz+JEMr6azQ2YaZ1u7+dj8tHdos7UbChfs/nYcoVYNiAAg80XYCCFhQooIBPi/4jZSsoCvJseS0jwAgwAvcTAQ4A3E/0+WxGgBFgBIoSAb0eKYe+R+aFXUTvXeCT1RIAFvhAvR4Z0duRfmItdNmptrfTaOBV7hFRoVAcJwbYGovoXakVApq+KEjmqNzcKyAYGUl3xCRSfZ4WKbE34R8eiZyMVARFloNfcBgSb8Qg+fY1gUlmUgLy8rQIK18VedocuHp4oWbHJ4SzZOgBNwUvLzUVl/v3R9KaNQV+RLRBxIQJKD17tmN76XRIP3gQlwcORNaZM4r2cPHyQkCXLigxeDD827eHi7e3onXWlDKTE8Q0gKQb6ngxpCPoCmSEjcUZSfFiBOG1EwfNtKg15NGXx6JSk7Z2neLCso33ZQQYAUaAESj+CHAAoPg/I7aQEWAEGIECI0BZ85QD3yHr8j7ZWduOHOBZpgGCWr/uyFLVa+TK5e1vohGZ9ICmBSNls3+OOg3iXkja/Tn0ORlirKFfvT7IjTuP7OvHxEaOEitSZvX4hh8QEB6J9IQ4Y8+6PeuoDD+6Z0+k799vT1XR5+WXLEGJl19WpGtNKW7xYlwZNszuHiH9+qH8V1/BxcfHrq4aBbX98dbKytWcqUQ3NvoUtn42XTxfqfgGh6Hn5IWgufUsjAAjwAgwAoyANQQ4AMDvBiPACDACDzkCVG6esu9bZF09onrMn3VoNPCr+wR8a3UvdPRoUkHizkXIS5Gwrms0cPUJgXt4Vbh6ByInLhrahBiz1gYXDx8Eth4Gj/CqhW6n0gOSd3+OrKuHhbp7aEUEtx+L9JNrkX5qo/iZowEAKnU+tWUNAkqWFqXZ5Ru0UGRS1rlzggCQiAALKt61aqHymjXwrFy5QFspHUnoU78+otatg3vp/Ln1zpSL+7eJTDsFVuwJYd3+9SmyZeX21ir6XK/H2Z1/YN+KT63aQyR6nUfPgLtXwSogFNnDSowAI8AIMAIPLAIcAHhgHx0bzggwAoyAfQTI+U/e8yWyb1Bftd7+AoUaGncvBLYYDM9SdRWucEwtLz0eSdsXQCtx/t0CIkSvvNSxz775L5L3fpWfXb8rxWlSgTbpGhK3LYAui/qs7wVRUg+vRMa5rcJirwrNEdi8YBl0NWgrdbbt7UkEgOW/+AKhAwcWuARdl5GBmMGDkbBihc1j1ZIO2ruD9POEqxexc8mHNsnoQstHoeOIaYWWeSdCwKO/L8ex9StF7781qd62B1q++IbaK7I+I8AIMAKMwH8MAQ4A/MceOF+XEWAE/jsIqHX+idVfr8tTxA/g6huK4PZvwtUvrPAA1euRvG8Jsi6blqZr4FGyGoIeHS7f26/XI2HzbOTGXzTaVZStCvbASDv+K9JP/iGCMRp3bwQ9StUJ1ZC0azGyrxH7uAb+9Z8UJIZFJWoqAMjhplF/XtWqQRsXh9Rt20Svvnfduij55pugknyNm5tTTL/zzTeIGTTI7l6OkA7a3dREgZzu2+dP4N8/fxVTGajSgsj2fEPCUbNjL9Ro38vIXq9mXyW65PzvWfYRzu/508i67+HtKyo8MlPMpybQCL1KTdsp2ZZ1GAFGgBFgBP7DCHAA4D/88PnqjAAj8PAioLbs371EZdAIuvSTxCpuv1LA0TJ1NYhnxRwAkeXp83KNy9xDKiC4w1ibxH73nOn8Ze5hUQjpOEHN0YWiq9fmIHHrXOTGXxL7G0gUkZeLhC1zkZd62ywoUChGyGyqhgMgfNQolJk712lOvq07Zhw9ivNdu0IbG2sTiuBnnkGFJUvg4utbVJAVyTlyowB9Q8Lw6CvjxTjI2+dPGu3w8g9E9/FzEUys+CyMACPACDACjIANBDgAwK8HI8AIMAIPGwKUOd//LbIu7VPgzGvgWaoOAlu+ipQDy8VoPSVS2GX1UmeZbNJ4+CCo1WvwKFnDuonFuAIgN+EykrYvhC47f5yZoTIh8+JepB5cDiJqNHACaNw8lDwGp+iomQLgDII/pUZrExJw4fHHkbZnj80lhckDoNRWZ+vJOf9BpcqJHn9tdpaYUpCVmj+uj6RklVro8sYsuHvLkyFScCn16GrkxJ6DPjdTkE+6BUbCv/7T8Iis5WzzFe1H7TDU9pJz67RoiTEG+lzc4OobAt/qneFd+VHRTpK08xNkXz8u+fdMA8/SdUU1EAsjwAgwAoyAcgQ4AKAcK9ZkBBgBRqD4I6Bq1J8GXmUbIqDZS6L0PHHLB8hNiLF7x6Lo/8++9g+S//4aVMlgEK+yjRDY6jWb9ukyk4zZ9HxFDXxrdYNf3d5271XYChnntiD1yI/GFgu/Oo/Dp3pnJG6ZCwoOaFzc4N/oOXhHPRgsyycAACAASURBVFrYppjtr9dqcW3MGMQuWmT3XGL3L7d4MTSennZ1C6qglAfA1d8fVTZvhm/TpgU9snis1+txdO33OPrbMmPZf0B4aXQdOxv+YZE4t2ujICc0ldpdnkLTZ+W/GxnntyHt2C+goJqrfzhcvQKgTb4pRmnSiEyakkEjM4tKtIlXxUSS3MQYMZGEWo+opcjFKxB6fZ4g+9RlpwtzvCo2Q2DTl5B24jfkxl2ANvm6CKC5BUTCxTsIPlXbiUAaCyPACDACjIByBDgAoBwr1mQEGAFGoNgjkPbvWqT/u05BH78GXhWaiF/+yfEU5HRb5wunwJ6QE0HM9a4+wfZUHf7clCmfNiFHJbD5K/AsU9/mnrqsFCRu+dBIGkhOQnDb0aLc/n5Lyv5lyLy4W5hBTg9hr029bXxe1IIR9OgIFGX234BJ/PLluDxggF2IXIODUWXDBvg2a2ZX1xkK1ydOxK05c+xuVWn1agQ/9ZRdvQdB4dKhndjxxSzkafNbXzz9AtBp1HSUjKoFXZ4W2z57H5cP579HJDSCsNPIaShTt4nF9WjsZ8rB/8HFOxBBLV+DW3BZoUOBtcTtC5AbF+3w1AlHsaTvZ07cecF9QZNEqP3ITPR6pJ1Yg/RTf8CFyEbvTvEwfLeJGFQELcpb3tdRm3gdI8AIMAL/JQQ4APBfetp8V0aAEXioETD8sm+aNZe/sMaYWaPyWpLMC7uQcmgFoNPaxaiw+/8ts/j3+uVdPOz3eefcPIn0U8RlAPjW7H7fSpylQCb8NUc4XMJp8/SDT7WOwsmh50VTDYLajhaZ0PshmceP43y3bsi9ccPu8QGdO6PiypVwCwmxq1tQBaUBgLILFoD4CR50SYuPxca545F865q4iqubO1oPGofKzdqLv6fEXseG2WORnhhnvGpgZFn0mPgRvAOCzK5PmXIR1MtKRlCroaL8nwKE/vX6wKd6JxgqUojIM6TDWJFRLwohskuqIqIsftKeL6DPzUJQ62Fw9SthPJ5aFhK3zhPZfoOzr025KX5GnBn0XaF2GRZGgBFgBBgB9QhwAEA9ZryCEWAEGIFihwARyyXt/PTueDlb5pln/g2apmPobF/u3ui6wgIhJ/asuIvoVb4rXuWbIrDFK4V1ZKHvKw1qUAUA9WGT8+/iFSAcNCIrvF+iS0vDpRdfRNIvvygyIXLKFES+806hkwEqDQBETJiA0rNnK7K9OCsdXP01jm9YZTSxfIMWaP/6FLjcnaxA0wB2LfnQ2BpAitbG/xkcfOql96v/pKiMoSCAX70+8K3ZzRj0o6BTUQYADJczkHy6+IRYnG9oAaLvSVDbUSDyT8O/Cy4ePoU/gaQ4vyRsGyPACDACBUSAAwAFBJCXMwKMACNwvxEgJzJpxyLxC7I9obLboDZUZn6vh1sQ7ins/6fMteEXcntnOfq5XDUC9cv71n7M0S1l12kTryDt+G/IiYsWwQbKSAa3HyOfCdXrkXp4BTIv/S16qU3Jx4i8L/3EWmRGb4cuJxPuoRUQ1Pp1cWbitgWib1mNiBaLdmNENUBeegLSjv6InNunocvJEIRo1CvtXbkVfGv1EO0bzpKEVatw6bnnFG9X2EEAXVYWrgwZgvjvvrNr08MQAMhISsCGOWOM2X83Ty90GTMLEVXriPtrc7KxecHbuHGaxkXmi1THFCjx7iXGiO+rq0+ICACYls9Ta0Bm9I4ibwEw2Jh27Gekn9podr4uJx2Z57Yi4+wW6HIz4F2pJQKavCiW0DjQlAPL4BZYCsEdxt+XVhm7LyIrMAKMACPwACDAAYAH4CGxiYwAI8AI2EIg9dAKZJzfbpfx31qZuaG0Vpd5j1Xc2nnuIeUL/ZdvKosn0jKjuLgh4JF+8K7c2ikvAjnshBk582YtDxoXuAeXhV6vg3twefg3etYYKJGSEhoqEsihIr4CIvEzisYF/g37ikBCyt/fQJ+Xo8pu6tcObv8mcu9cQuqRlaJEWk6od5oqB0jfGULl/9G9eiHj0CFF22nc3RE5eTIiJk4sFFJAbVycsCf977/t2vMwBACo93/b4unG7H5o+Sh0G/chPH39xf2v/PM3tnzynuABMEipGg3QafT7cPMwJ2U09MvDxRXBHcZBl5Eo2gGgzxPl8/S5GLGZmyWIJynYlHLoe+Sl3REVKfTue5aqi8Rt86HPSRd75KXGImnXp/Ct0RWe5R4RQUfRXkDl+wERYr/sGycEvwWRbnpVaIrEbR+Jf5eIyI+I/7TJN+Df+Hl4V2whgmM5t06CgntuoRWRvOfLu1U/mvwpADW7GacA0H3T/12LtBO/37eAhd2XkBUYAUaAEXhAEOAAwAPyoNhMRoARYATkEMi6cij/F3kTtnw5PVtl5mr6/32qthcOQ2FK8t/fIOvyPafPQJjnDNIvwokcDXJUyDGxJtSjTKRphhFp5i0SGvjXfxLeVdparbygMmv3EpUsWhns4qbRCOeIKjXIIbP3XD3LNhR2Grgc7O5vRyFu8WJcGTZM1Tbhw4ej1IwZcA0IULXOnnLa3r2I7toVNKbQnjwMAYD9qz7Hv5t+Ml7VdLQfjfzbOG8i4mPOGz8n8r82gyegUtN2FvAYSD1p1B+N0qNxe1TxQkIBo7yMBPFnetd8qnZE4o788ZREuidY9gNLidGgSbs+E3rUIpD27zpRMUAjQF08/JD6z8/5ZJbNXkLWlYOg3n5X/5LQpcfDLagsfGt1F5M8PMKqioCDCJLdDY55VWiWX5GQGisy/GRn6rFfhY26rFS4BZREYItXjaSFZIPh3wXvSq0Q0DS/KoCFEWAEGAFGQD0CHABQjxmvYAQYAUagWCBgIPnSJl21aQ/9ku7fuD+8KzaX1ZM63NY2K4rxf6a/6BvscGYAgIIlmRf3mjn/GndveIRFQZt03egYuXj6i3YAt6AyouTftEWC9INaDxUVBFmX9lkEEoz2lmuMrGtHxL7k2GRfP2aE1j20kgU5Ia3zLFVHVA5Qttb0uVIJt0epOqLNg8akGYT6oQ0s6apfSr0euTdvIv3QIWQcOAByuLV37iDrzBnoc/MZ6JWKf/v2KP/11/Cs6BxiNhpNeH3CBNyeP1+RCaVnzEDEpEmKdIurErH7XzxAlTz54h8Wga5jPxDkfru+mYdLB3eYmW4aIJDeid43yr57RNaBq18o0k+uFyP3hGhchMNNGXaqZEk/uUG0wtD4SRcPb1GWT60lVDGUm3ITLq4eCGjxClIPrURe+h14VWgO99DyYqSlYYQfvZMufiXEdJCk7QsEyaVHZG1RyUPcFnmpcdB4eIOqjOi7Q98FKuknCW73BtyCy4k/U3VO0vaFyLl9BtKxnwYSTQOHQXF9jmwXI8AIMALFHQEOABT3J8T2MQKMACNgBYG0f35G+ulNdkv/qRQ3sNkg2SyxCCLQ2Lxk++zvNEqPSoGVMPEX5KEVVgUAOR2UkbxXUq+BR8lqCGw5RIw/FKzjd9sgyPkRd6WZ6XfZxw2fUY++b80eVsvzyXnyLNtIkK1RKTOJtK2BnKjA5i/LwmQgb4NeJz43bd2QC/qorcog5zp1yxbcnDEDabt2FeRRma11j4hAuc8+Q9DjjwMuLgXaN+v0aTGVICcmRtE+Fb77DqH9+yvSLa5K0gCAePZ3S/up/99UaDpAhxHvomzdprLXMQ0A0HtmqGDxLNPAyE9hWEjft+yrh0Qmnpx1Ku0XvBUaDTQaN2jc3OFVsUV+m5EuD5S9J6GpI6AhIiKuoBdtABpokJeZhIDGzyPn1hlkXt4LjZsXfKt1RPatU8iNuyCCDDpdrtAVYzolI0UN33+P8KriO0jCIwCL61vLdjECjMCDiAAHAB7Ep8Y2MwKMwH8eAcoq0xxvYpe3JdTbSxk2Ks2Vk+wbx5G89yurfeama9Q6mo4+JEOvr+n6Amf99HqBV86tU8ZtiVk8uMNY0edvIBjT5+Vnvk1HHUoxIidJo3ERjOq01r/hs4JRPTf+otmVKaspSAU9fFUFAAy90fmbWU5dMJCnGQ4zdZTsYZ5x+DCuvvGGUx1/6ZmhAwag9AcfwL2k/Dtnz0aaSEBtCErI/2gvV39/VNm8Gb5N5Z1he+cVl8+PrlmOI78tU2RO1VZd0HLgG6A2ADkxBK1cfUIR0mkiEimrfrffXkqmmbJ/GTIv7oFf3SdEFQAFBPW6PFH2T2P66N8ayuiTiPYA/3BoU2/DvUQUgtuMFFUuxHVBQR+vMg3hW6eX4AagCgQi1xT/BrV/E9SuRD38otIlsg6yrx+1IPQjssvkvV+LNgDfWt0ElwCJ4T5UjRP06DDRIsPCCDACjAAj4BgCHABwDDdexQgwAozAfUVAEfEf9ds26Aufah2s2qp0/F9Rlf+ToXKcBHKZSzUPgPqPqbSYHBjhVrt5IrD5K/AsU1/8XepUmwY7pPZQ4IAcEnJGfKq0hW/tnvlVFCal+bSngcyPpgsorQAwZDoNe8nhLt2LAhIhHSfYhkOnQ8LKlbgyYgTyEhPVQOeQrouXlxgTGDZsGFwDlZMUUnXCzenTcXPaNMXn+tSvj6h16+BeurTiNcVRMeHqBWycOwGZKbaDehHV6qLTyGnw8Ml3yuVEtK1snStK9gOaDETq0R+hy0gQWX6qCDIVaolJPbgccHWHq3cQtKm34Fu9ixgdmLRrsejtp7YBIv/LitkvJglQi0xg66HwCKsigpAJW+YiLy0WboH0DDSigoCCZFTSL/fdNbzDFFjIX6OHNjU2f4ypHqIyJ+jR4SIwmfrPatFCYOAwoMAacRSYknQWx+fJNjECjAAjUFwR4ABAcX0ybBcjwAgwAlYQoF/AE+kX7vQ7NjEiIi6Rgb6bvZMqqyn/Lwr2f4N9clMJaPRdcLvRoiffEZGW1UvvY5Z1l0wdkDrc5PxQy4Crb4n8CgIX13wHKPW2mWnUA00ZUiqltggAlG+KwBavWFxFend6dqY90rRAbQCAnOrYBQtwfdIk1b39jmBtuobaAsLfeANUFUB/tiW5t2/j5rvvIu7zz1UdW2LwYJT75BNoPDxUrSuOyhf3b8Oub+aKkX9S0Wg0KNegJR4dNNam829YR6P0yPEXBJE6HVy8A0QmngJSZmIYcXlxj5hA4F2+Cfwf6Xe3MmYfaFyge2hFMXGCWmioP59GUNJ/BsmJOy9Y/vO/AxrBqeEeXhUZZ/+CX50nLIKQclU+FJQjx967Sjt4U5uBRoOM05sE2aCUsNNeZVNxfLZsEyPACDACxQUBDgAUlyfBdjACjAAjoBABqTMru4yy//Wfgk/1TlZ3lY62s368xqwcV6GZjqvJlOvTZra4DOwdll/mvNuoZtqDby/rnnb8V0GUZi4mmOj1SNjyAXLjoo0q0qkLFlUEoZVEabaUvd/Qu22sVHD3QkiHcUaSNDpA6jzZrI7Q6xG/dClihgwpcuffFC8aGRjQuTNCBw6Eb5MmcCtRAi4+PoLhP+fSJST+/DPufPklcm/dIzi090wNn1dcuRIhzz6rVL3Y6yVcvYgDP36J2+dOiEAA8QCEV66Jej37oVSN+sonPuj1SDuxRkwAoNYWn6hHC32Ch1JwyS76TvlUaScy+SyMACPACDACRYcABwCKDms+iRFgBBgBpyBg3iMuv6UhO02ZMmtC8+uzrh62a1NBs+92D5BRsCTsy2cvJ+Zyvzq9lDtBd5nFqWIi984F40mmnALSQIhZ1l2vx511k5GXFmdmpRQTcv6JSyEvMxFugWXg/8hzojzaIFIeAdP2ANON89ITEP/H1HucDK5uIvNKM9kNYo8jwHS/9H37cL579yIp+3fkORd0jVeNGohav95p0wcKag+vZwQYAUaAEWAEijsCHAAo7k+I7WMEGAFGwAQBckSJrZ7aAGyJLZZ5WifmhG9bkN9za0dMCfHs6Trtc70eyfu/tRyzp9EIAjD/Bk+bZcUtztXrkXMnGhlnNouSZSIjMxUjPlRtsONj5Nz81/gxsfwLZnLvIKQcyCdIk4paTgJjn7SxTUADr4rNENj0JWMwg7L+qQf+h6xr5kEZ08oHIklL2v059DkZwiRbwZm85GRcHjgQSb/95rTHUtw2KjlmDErPmQONmzwZXnGzl+1hBBgBRoARYATuNwIcALjfT4DPZwQYAUZABQKUsSfGbX1ejvVVkh52OUVFJIIi6e4G/8b94V2phQornaOq12aLkWQ5sWdlNtTAxdNXjB4jXgDqy9fnZkCbdENk62kUGXRaq4YQE7lHqTrQZSQiN/6yeY+xxgWeETVFkCWfjO/u/HTDbtRe0bAvfKpaJ1eUO5h6qTOjTWa5azRw84+ARySdlYDcuPNGkkKz9RoN3EMrid5tev6mwQxbgZ6EVatw6bnnnPMwiuEu7qVKIWrtWvg0bFgMrWOTGAFGgBFgBBiB4okABwCK53NhqxgBRoARkEVAjjxLqihHHGeqo3SEIK0h8i/Khmvc7g/BGgUBKAtPI8SglzjiKt8R48hymXUUSNBlJltUCuSravKz9Hqd+BvhG9R2FGgagBrJjb+EpJ2fKqi60MDFzRM6bZbN7d0CIhDUdrQYsyYVbUICLj79NFK3blVj4gOlGz5qFMrMncvZfytPLSsrC3v37sXKlSuxa9cuJCUloXnz5ujVqxf69u0LHx8fpz5vrVaLI0eOYNWqVdi5cyeuXbuGhg0birMK4zynGs+bMQKMACPwH0KAAwD/oYfNV2UEGIEHHwGakU2juGyJsYTdJ9hSjUrr9y0Rc+/tigIiQbt7OEkh+/pxpP3zk3xG3uYZGrj6BAsCQcroZ8UctMjoGxxpCq7QSDSzjD9VA5Spj9zYc8bsfEGCIvTsqBKAxpvJiosbaAShV+n6SNr7pRixJidkc2CLV+EWXFb289QdO3C+U6f7SvznpEcvu41X1aqovGYNvKpXL8xjHsi9icn/0KFDeOedd/DPP//I3uGxxx7DzJkzERYW5pQ7krM/ZcoUbNggJcvM375r16748MMPnXaeU4zmTRgBRoAR+I8iwAGA/+iD52szAozAg4lAwl9zzNjm5W7h6l8SIR3GwsU7yOJjyqSn7F8KyqzbExrJFdxhnNUxgvbWF8bnxF1AbP45N08iT2TsyZG+Wxmg0UDj7g1XrwAxW9yjZHV4lm8MFw/ffFOIFf3kOmSe2ybG+MHFTegENO4PV98QgUnq4ZXIijkg5pe7BZQCkQV6lqqDlMMrkHlhN1zcPMSINK/y5rPU1dyVyv1TD6/IL/nPIW4CvbCbRqf51X3CyG1AemnHfkL2jX/zKxM0GtHz7125lRjBRu0ZsqLX4/rkybg1a5Yas4Sua3AwPCtXRl58PLIvXVK9vigW0ESB8l98ISYKSKcoFMX5xfkMcv7XrFmDiRMnioy/LRk4cKBw2gtaCXD8+HFxHmX/i+K84ow/28YIMAKMwIOAAAcAHoSnxDYyAowAI3AXASUBAOqHD24/RvTGmwplwJO2L7ibRbcDqcYFfrV7wrf2Y4z9A4YAjda73L8/ktasUWw5Of4VlixBUK9egItL/jqdDjk3biB9zx7EffEF0nbvLhYVBaEDBqDcp5/Cxc9P8f3+C4rk/P/6668YP3480tLS7F7Zz88PX3/9Ndq2bWtX15rC+fPnMWrUKLvOP62n87799lu0bt3a4fN4ISPACDACjEDBEeAAQMEx5B0YAUaAESgSBCyZ5K0cK1O6b5tQz3IfW1UERXJZPsRhBHKvX0d0z57IsFL+LbdxiZdfRrnFi6Hx9LR6bu6tW4j/7jvEfvQR6M/3Q/zbtEHFlSvhHhl5P44v1meeOnUKQ4YMATnlSmXAgAGYNm0avLy8lC4x6sXHx2PcuHFWy/7lNnzllVdE1YGHx/3hFFF9SV7ACDACjMBDiAAHAB7Ch8pXYgQYgYcUAb0eCZtnIzf+ot0LUhWAKFUv2wg5ceeRengVtElX7a4TChRAaNAXPtXUsdwr25y1ChuBrNOncb5bN+TExCg+KnzECJSZP18RoZ4uPV0EAm5Om1akgQDvWrVQ6ccf4VWzpuJ7GRTT09ORnJyMK1euIIEIEi9eRE5ODk6cOIHMzPwRkeTQ0t+dIXXq1EFoaChKliyJmjVrokGDBqhdu3aBy+2t2Ubl/uSMr127VpX5jRs3xmeffYYyZcyrhextQtUGVD1APANqxNHz1JzBuowAI8AIMAK2EeAAAL8hjAAjwAg8QAgoaQEo6HXcw6IQ3HY0NG7Ws8EFPeNhWq/PyYE2Ph5Z584ZS+SpT52I6txCQ6Ep4mynIwEAj/LlEbVuHbxr11b8aCgQELtwIW5Onw5dlu2JBYo3taLo26QJKnz3HbyqVbO7FbHfnzt3DgcPHsT+/ftFeTqR1N1vISebyvP79OkDNzcr/A0OGvnzzz9j2LBhFqup7H7o0KHIy8vDl19+adEaQJ//8MMPaNSokaqTbVUbUBUCBT6++eYbC9wdPU+VcazMCDACjAAjYBMBDgDwC8IIMAKMwAOEQMr+ZYIEr7BE4+GDoFavwaNkjcI64sHfV69HDmWSV64U/2UeP27zTj6NGiHk+ecR3KcPPMqVK3TiOu2dO6IFIH2/gkkPJpb7tWyJCsuXw7NiRVXPKPPkSVwZOhRpu3apWqdUmXr+qTqBginWJDU1FVu2bBEEeDTyTkkPvNLznalHDvDcuXPxxBNPOG3bmzdvYvjw4dizZ4/FntOnTweV3efm5opSf8raS+X3339HkyZNFNtDlROzZs0SlQNSMRALent744svvsC7775robNs2TJ06dJF8XmsyAgwAowAI+BcBDgA4Fw8eTdGgBFgBAoVgcwLu5ByaAWg0zr/HI0LfGv3hB8T/8ljq9MhdedOkfFO3brVIfz9WrdGxLhxCOjc2Wa/vUOb312ky8hAzODBSFixQvU2jvbY6zIzBS635851GlGgR9myKP3BBwjp2/ceMaHkRlevXhWZ7dWrV9tlvVcNRiEtICf5vffeg6cNvgWlR9sqxScne968eShRooTY7scff8TIkSMLHAA4duwYBg0aZJHdr1KliggwVLtbpbFjxw4888wzFud9+umnePLJJ5VekfUYAUaAEWAEnIwABwCcDChvxwgwAoxAYSJATP6JW+YiL/2O04/xCK+GoDYjuPRfBlnKcl8dOdJhx1+6pWdUFMp+/DECKRNqYN134hONW7wYV2RKwpUcUXrWLERMmKC+UkGnExURV0aMQF5iopKjZHW869RByTfeQHDfvnDxvTvCUaJJGf5FixZhyZIlxTbbbw2AghDvSfe0lf2fP38++vXrZ1yyb98+2coDNRUAWq0WH374IRYuXGhxvTFjxuDNN9+Eq6ur+IzGA/bv3x+3b9820+UAgMNfDV7ICDACjIBTEOAAgFNg5E0YAUaAESg6BNL++RnppzeJ+fHOErfA0sL5d/W1XmbtrLMepH30Wi3uLFmCa6NHF0qfe2CPHiIQ4FmpklNhyb5wAdHduwteArXi88gjiFqzBu6lSqldCuj1SPnrL1weMEAVQWDgY48huHdv+LVtC8/y5W0GRaKjo/H2229j+/bt6u0rBitmzpyJl19+2SmWrFixAuR4S6Vhw4b4/PPPUY5aTu7KgQMH8Pjjj1voqgkAnD17VrQUSCcNUGsD2WLaSkDPifgATp48yQEApzxt3oQRYAQYAecgwAEA5+DIuzACjAAjUGQI6LLTkLh1vnJWfzuWsfMvD1BeSgpuTJ6M2E8+KdRn6xocjLLz5iGkf39FLPyKjNHrcWvOHFx/6y1F6qZKRAhY5Y8/4FXDcR6I1C1bcOHppxVXAoT064fyX30FFx8fm/aqmTuv+uJFsODpp58WffE0IaCgQsz/5Pxv2LDBYityvCdPnmw2bk+uJL9SpUqibJ8mFdgTajew1tffvXt3UMVBUFCQcRsOANhDlD9nBBgBRuD+IMABgPuDO5/KCDACjECBEMiNi0bSni+gy0wq0D7uJSojqNVQuHgHFmifh20xsfpfHT4cCatWFcnVaGpA5OTJiJg40WncANqEBFx67jmk/PmnqjsQGWDl33+HW0iIqnVSZTVBAFd/f0Rt3Ai/Fi2snhkXFydG3W3cuNGuXcS436JFC1AmvGrVqqhQoQKImI7mz/uatBWQQzt16lSr+z3//PN4//33xVolQuMGiSSPhIgJTacPhIeHgxxuFye1fFBGn0r85QgP5Yj25CYFqBnLR+MTadLAtm3bLKCgoAYFHTQajfEzbgFQ8sawDiPACDACRY8ABwCKHnM+kRFgBBgBpyCgTbyK5L1fQptyS/1+Lm7wrtgc/o/0g8bFuSPJ1BtTvFbo0tJE/zzNui9qiZwyBZHvvOO0SoCcq1dxuX9/pO7YofgqEW+9hdIzZqjnAJCcQO0Tt2bOxA0bDrbpkpJjxqD0nDmyd1cyd57K0Pv27Sv6zomQzt6ovezsbOH8L1261Co2Y8eOFX3tpo6tYiALUZHG+hHBH2XdpVKrVi2RqY+KijJ+RPiRPk0gMJWePXuKPQICAuxaS9MVXnrpJYuAA438IwwbNGhgtoe1loPffvsNzZo1s3seKzACjAAjwAgUDgIcACgcXHlXRoARYASKBAFqB0g7uhpZVw5Cn5dr/0yNBpT192/QF+6hysa9JVy9iD3fLUDcxTNw8/RCve7Pok7XvnCRmWWeFn8b+1YsxrXjB6DT5aFCw1Zo9dIYePj42betGGiQ00ps9jenTbsv1lAlQPkvvkDowIEFdsANF6BqhmtjxigKaFDff9TatfBp2NAp989LTsblgQOR9NtvdvezxT1w5coVvPbaazhy5IjsPtR7TiPv6tatq9hZj4+Px9ChQ7Fz506rtpEj3atXL7u2F7XCrVu38Prrr2Pv3r0WR1ObAY3po4CIQahK4K233hLTEkxFaYDDVsChXbt2IGK/EEnFyKZNm/Diiy+anaem5aCoMeXzGAFGgBH4ryDAAYD/ypPmezICjMBDjYAuMxkZB1Ex8wAAIABJREFU0TuQc+M4tKmx0Odm3SUJ1EDj7gVXn2B4lm0E70otlRP96fU4s2M99n3/KfK094ILlA1t+txQ1OrUxwzTW2eP469P3kV2WorZzys3bY9HXxkvGzAoVg9Fr0f80qWIGTLEaaPsHLmfs51wYYNOh+RNm3B9wgRknjgha5ZoQ5g6VUwA0MgEdxy5C60RrQC9eyMvNdXmFnR+lc2bQaMIpSLnTBp0qMyfWOkp669GqEd98ODBOH36tOwyymwvX75cBBWKm1gbsUd20ohBKsc3FWv9+HKtAnJ3JSb/ESNGyAZLaLTghAkTjOz/hvXfffcdxo8fb7admpaD4oY528MIMAKMwMOCAAcAHpYnyfdgBBgBRsDJCFzYtxW7lnxo5vwbjihRoSq6jfvAmNlPib2BjXPHIzXOsh2Bqga6jJmFiKp1nGZh0o0YUWlAQQcXd3c0eLw/and+EpoC9FdTmbxwVAswws5ZFwwbMgRlFy50Gh+AwS6qcEjbswdxixYhef1642QDj7JlUer990FkfM50/ulccvypDSFpzRq78FDrQcSkSWZ61srXDUpy/ed2DwJgy4mm9cXVWbWVjSe75Urs169fj0GDBpnBIjcpwBputvgG5KokiAdhxowZohXBVOSqE5Q8K9ZhBBgBRoARcB4CHABwHpa8EyPACPzHEdDrdIi9cBrRezfjxqkjSE+IMzrPXn6BKFm1Dmp37o2SVeoUyFEtCphT425i49yJSIm9Lnucu7cPuo6ZjfComtBptdi6eBpijlqWIxsWP/LUINTr8ZxTTL98eLcITORkphv3c3F1Q5vBE1CpaTuHztDGxuLic88hdetWh9Y7e5EzmPjt2UTBAJp0QEET18BAZS0HOp0IIKT9/bfI1Ps2bmxzZJ/BBuICuD55sj2TUGLwYJT75BNoPDyMullZWZgyZQoooywVKnP/4Ycf0KhRI7t7SxXsEQAWV2fVFhkfVSvQvSpWvNfeQ874tGnTBNu/qdA4P8KViBHtiTWsrJX0p6SkiAkF69atM9taacuBPXv4c0aAEWAEGAHHEeAAgOPY8UpGgBFgBPIR0Otx+cgeHPjhC5DjbE/CKlVH2yGTEBDuwJx1e5s743O9HnuWf4wz29aK3ajkv9XAMfALi8Dmhe9Am03tBUCHYVNR4ZHWuHp8P7YsetcY7Ihq2QmNnngRG+dNRPKta0K3UpO2aDf07QJbdzv6pLBB2mZAG5eu1QgdR06Dm4enunMKMDJP3UHqtKv+9Rf8O3RQt6gQtQWp35w5uPnee8YWCb/WrVFm3jz4PvKIzQDCnW++QYwkAy1nakCnTqj0449wNRknZysAIEd4pwSCB5kA8NSpUyDn/eLFixZXlSP1O3v2rNCnEYqmsmTJEvTo0cMuXNb4A2hhx44d8cknn5iN/6OfW2uvUNpyYNcoVmAEGAFGgBFwGAEOADgMHS9kBBgBRgDIzcrAnqULcPHANlCpslIJCC+NrmNnwz8sUumSItNLuHoBG+dOQGZK/ojBklVqocsbs5CTlYF1M0YiLT5W/JwCAOXqNzfL/vsEhaL7hLkILFkGWxdPx6VD+QRrzggA5GSkYdNHkxAbfUoWC7/QcPSc/DF8g0uowirjyBFEP/YYcm/cULWusJXLL1mCEi+/XNjHKN4/fd8+nO/e3aJFgnr3S7z6KiInTQLxF1iIXi+y/7dmzbJ7lm/Tpohatw5uJe49Q1sBAEdJ5ZQQAH788cdiqkBxE7lxfgYbpf349G8SZe+pTcJUunTpIqYClDDB2do9rfEHkD5xDUyePNmiikCOs8HRYE1xw5/tYQQYAUbgQUeAAwAP+hNk+xkBRuC+IUAO6ZZP38ONU0cdsiGqeUe0HjQWVL5ebEQm+9960DhUadkZ6Yl3LAIAXgFB2DT/LWNVQIVGrUSmn+607bP3cfHAdqcFAE5u/gX7V34mAi2ubu4gu0QAZtkCcYaHt68IqoRVqqEYTn12Nq6OGoU4Sa+y4g1MFN1CQ0FtIM7iEChOFQCU/ScCwdsyY+cMELh4eYkRhmHDhuW3FNyV7AsXcKFXL2SePGkXVrUBANrQkayyrSy6wcjff/8dNF2gOAn1/8+ZMwcUnJATadDCGnkfjf7r16+foqvZ4kr44IMPMGDAALN9rNlYXFsqFIHASowAI8AIPEQIcADgIXqYfBVGgBEoOgSo733X0nmI3rPZ7FDqp67SohPqPfY8Aii7r9GIHnniBdi/6nOzvnVPvwB0G/chQstVLjrD7ZxEPf8bZo9FemKc0PQNDkP3iXNBFQuJ1y5hwwdjkZWaLBz8TiOn4ebZ4zi+YZXQpVaBdq+/g4qPPCr+7swAQGZygjg76cYVsXf5Bi3Q/vUpuHP5HDbOn4jczAyHAgBKGerlYKPMd8jzzyN81Ch4165tJM/T5+Qg/dAh3PnqKyR8/71DEwWczQGQnZ4KV3cP9e0Rdy+efekSonv0QJYVxnxTfNwjIkRFgF+LFshLS8PtDz5A+oEDit5xuQAALSTHdubMmbJ7qOllN2xgjwBQrpde0QUKWclab73hWGnQQq5aQE323x72coSD1oIOcsGCQoaLt2cEGAFGgBGQQYADAPxaMAKMACPgAALndv6B3Uvnm5X9k0PfdvBElKkrnzU8sXG14AkwlWb9hqFWp94OWFA4S05u/hX7Vnxq3JxG+LUd8pYIZNw8/Q82LZiMvJxsePkHot1rb2Pv/z5G8s2rQt8vtCR6TloA35AwaHOy8dfHU3D95GHxWfW2PdDyxTccNvr8nj8F8R9l/ynQYKhKoHYAQwBAbQuALiMDMYMHI2HFCtV2+TZpgrKffGK7912vR8bRo7j+1ltI+fNPVWdQ6X+5xYsLPAWASCn3Ll8oWjJyMjOQmZKAFi+MFOSNaoQmJJxr21bNEod0g595BhWWLIGLr6/ZelsOe5kyZUD97PXq1VN8pj0CQGu97YoPKCRFW+X40hL7pKQkQcS3YcMGozVEmkg9+127dlVkYWZmJt5++218//33FvrWgiS7du3CSy+9BOIOMIijrRqKjGQlRoARYAQYAVUIcABAFVyszAgwAowAIM1GEyYGoryqj3azCpHIVs+dAMrGGqR2l6fQ9NnXigWs5LRvXvA2bpzOb2kwdbTp76bBgdDyUajXsx92fDVHBARIiA+gw/CpojqAGPo3zZsopiKQFCTQIQ0m+ASFoMfEjxBQsjQu7t+GbZ/PEGeQTVRR4enrrwhPR7P/xH5fYfly0Og8JUJtBhRkuD5pEnJvWY5JlO7hGhyMyr/+Klj2CyqHf/lWPAsvvwAERpRFiYrVQD9r1GegqOpQKkpJ/JTuZ00vfMQIlJk/32IUoa059LTXO++8g2HDhik6XgkBoLXedkUHFKLSvn378MQTT8ie0K5dOyxevBjBwcHic7nRfy+88IKYCODj46PISltcCXJBEmsjCp955hnMmjVL8bmKjGMlRoARYAQYAYcQ4ACAQ7DxIkaAEfgvI2CajTbgYCDKo/F41kTaQ096ziDHc9aziL9yAX98OM7IsG/qaOvytNjyyXu48s/f4jjK6PsElcCR35YZj2/4xIto0Ku/+HvK7etYP/sNZCQlGNsFrFVG2LPftPWAdE3Z/vcs+whntq8XW5hWK9jbk5zyK6+/DnJs1YhX1aqo9Msv8K5VS80yoUskg3Rm0po1NtdGTpkieuk1bgXnhqB37uqx/bh0cIdolwiKLIuKTdqKdomqrZVlgcnY+OXLcVnS660aAAULbBEfUrk5jZEzzSzTliVLlhREd82aNVNwAkCZ8eHDh+Ovv/6yqv/ee+8JgrviJjQKcfz48bJmPf/883j//ffh7e0t7jhu3DisXZs/yYOEKgQ+//xzVKlSRfG1bHElDBw4EISTp+e9qRvXrl3D0KFDcfDgQbMzPv30Uzz55JOKz2VFRoARYAQYgcJDgAMAhYct78wIMAIPIQJSR9hwRSUZ7riLp7Fx7kQzHoAGj7+Ahr0HFgukpOX/pkENaf8/Ef3RmEBDib+BE8Dg5Ju2C5gGEhy56LldG7Hrm7nGpQbMaEoBBRmoBYHOp+oDqkJQIpnHj+N8t26qmP+p57/i998j+OmnlRwhq2OvGqDEoEEou2ABXPz8HD7DbKFej2snDwvyRHL+qXXizLZ1gg9ATetJ2u7dONe+vUN8BkovQhMEqvzxB7zr1pVdkpGRIbLIX331lfFzKv+fOnWqGGfn4uKi6ChbZfSGDRwhFlR0eAGU7BEAUnDkzTffFJU7GzduFEEOQ7CESv+pB793797ic6Viq/Vi0qRJoKkDpiJXddCwYUMReChXrpzSY1mPEWAEGAFGoBAR4ABAIYLLWzMCjMDDhwBltNfNHInUuHul3NQP3338XASXqWjzwjFH92LLoqlmvAGtXx6rKhNbWIjKBTZM2xNM+QtKVKiKVi+9KdoFDGSBUif/6JrlxuoA04y9avv1emz/YhYu7N8qlpLz0mHEe4IE0LQSg2zqNu4DePgocJz1etycORM33n5blTlhQ4ag7MKFBe7Lp0PzkpOR8L//If7775F57Bi869UDlb8H9+njlP0NF7t2/AAO/PglWr44GukJcSKQ4leiJDqPnqFqBCVVL0T36oWMQ4dUYaZGOahPH1Rctsxm8CMnJwfbtm0TM+3DwsLQoUMHRaPsTO04cOAAHn/8caumFdd+dXLm33rrLaxevVrWdkPVglzvP2Xrp0yZoroE31bFAVVd9OrVy2gLBWjIvh9++MHMPuIhoMCEq6urmteBdRkBRoARYAQKCQEOABQSsLwtI8AIPJwIyGXxlfaeXz60S4wNNIh3YIhwWoNLV7jvYJFzuG7maKTF37ZwtCnosWHOGCTfuiYc8KbPDUVImUpGQkBaEF65Brq8OVuUlkt79k1bA9RelPgSqC0hPiZaLDUEWwi7jfMmIj7mvCL+BdNzHXFmKTsdtXYtfBo2VHuF+6pPLRu3zh5Hk76vCiJHh8XBoInS86i6gngPAnv0ULrEYb0ff/zRInNtulmLFi1EL31ERITDZxTGQlv9+HSewSGXMv8T4d+HH34oAiZqxF7FgXTiwNGjR0GBBuJrMAi1ZyxduhQNGjRQczTrMgKMACPACBQiAhwAKERweWtGgBF4+BCQOvF0Q1PyO1s3jrt0FpvmvyV67MmRbkA98489XzDHzEkQm5bsmzraVNVwcvMvooScGPiDSpUT1Q4XD+wwmxZAo//av/6OuIsplwAFBLqOnY2wSjUcslRKnBgYWRY9JszD6W3rcHTNd2JPw0hAF4U984k//YSLKsv4I99+G5FTpzqlL98hIBxcRO/apo8mIeHaJUGOWLFxGzTq/SLcvZSRwJkem3P1Ki5QFcDRfJJIZ0rQE0+gwtKlcA0MdOa2FnvROzxv3jzMnXuvpUSq5Mx59TqdDlevXsWmTZuwZ88enDx5EtQnX6NGDdHLT8650pJ8e60L5JBT9QJl2+k8g3Tr1k3wI5ATTsz9Xl5eijC2VXEgnThAlRlELvj111+b7a1kRCM9k5s3bwpOhr179+LEiRO4cOGC2KdRo0Z49NFHRaVB1apVFbd5yF2QbKQgxZYtW7B//37xLOiO3bt3F5MOCDtHJCsrC7/++isIf+I+oD1bt24t2lWioqKsbnnjxg18+eWX2Lx5s7hv06ZNRZUG3ZmFEWAEGIHCRIADAIWJLu/NCDACDx0C0j55uqCaEXdEyhZ7/iSCy1RAUGS5YuH80x2OrV+JQz8tMT4vQ1UDZeA3zh0vWh6oz771y28iqkUnmJLv0SJTLoODq7/G8Q2rxF6lajRAp9HvOzx/Xto2EVGtLio364B933+CPG2uYLKnAIN/WKSid80R8j97vemKDr5PSsSfEHfxjJjYoNfl4eyO9bhz+bwI1ihql5DYLSYnPPUU8pKSnHYjZ049sGeUrbF2hrXU1z5hwoQClayT40/OIGXlTcfwmdpHrP1EjhcSEmLPbPG5rdYFQ9vCkSNHBFGiNalcuTIGDx6MZ5991m4gIDExEa+//rpouZCKtEqCyAKJNJFaMwxCvAPffvutcIatCQU1Pv74Y1BVhj2h6oKJEyciKCjInqrZ59SasG7dOnz22Wc4fTp/KolU6HmPHj1acTDGsJ72psAHVTlIRY4jwaBDAQ/iaKCgkKkMGDBA7Kc0SKMKCFZmBBgBRuAuAhwA4FeBEWAEGAEVCJj2thuWFaTEXcXRhaeq12Pr4um4dGin8QzK6Ld5dSJ2L/sI0Xs2i58bMu06XR7++niKkQCQPmv32mRUatpOsP6btgsQ6VyVlp0dtl2KN1UU5OXmCOffPywCnUZOt8u9YHp49qVLiO7RA1lWHAE5Q53Z++8wEA4uJJLGG6eO4pEnX4aGSPL0ehz9fTn8SkQ49lz0etxetAjXxowB8vIctMp8mTOnHtgzyF4ZPa0nsjxyxBwVOoNK7uWcQtM9qTyezqEKAMp6BwQEgEbrEa+B3Jg+yuq/+OKLsmZRRn7y5MlYsGCBCBTYE6pyePfddxEaGmpV1VbFgenIQa1WK+67cOFCs71sjf6jbPz333+POXPmiIkFSuWxxx7DzJkzFbUzUGXB8ePHxYhIe5i0bNlS4H7nzh1QMIMqJTp37gwiMLRFLiklWzS9BwU2+vbtK3s1CgwReaVUpKMcleLCeowAI8AIqEGAAwBq0GJdRoAR+M8jIBcAKAwiP51WKxzyfzf9BGLgJ4fX0y8AUc07omHvF0WvvTWRriWHnRzAut2flV1Cc+I3zZuI2Av3smOPPDUIvsElsOubeSCCQO+AIHQdOwchZStD2pdvOgHAtF0gMKIMuk+YDyIINEhWajJObPwRF/dvR3pCrPixf3gpMT6QxvjpdTpRXUAEf/QLvBohB7fFCyNQvd1jVpepLf+n3vSo339HQFflI/PU2FzYuvRsifiPnm25es1AFRQ0AeDGqSNo0d+cwV2pLVmnTuFs+/bQmvR6K10r1QsdMADlPv3UeVMP7Bhir4yeltO4QaUjBaXHkcNJ5eT2HE5bZlojzZP29pvuQRn56tWr4xsVYy3tcQMcPnwY5MRLxy7SuaaZamvZf2oHaNu2rcVVKWtOwQJpwEDpOzR9+nRQa4Gt1gkKSvzyyy+ipF5NgMHUBnsVDNbaHmgPCu4sX75cBBKkkpKSAnrGVJUgFQ4AKH0LWI8RYAQKggAHAAqCHq9lBBiB/xwC2z57HxcPbDe7d4dhU1HhEetlrmpBSom9ga2LpxmJ76TriTSw8xsz4RcabrF1bPQpbP9yFlLjbpp9Rr371dr0EEzwlZq0QVjF6sb2g5Tb18U4Pcrek9Av1jQB4NzuTYKvwLT0nz5Pi4/FuhmjjBMADH3+nn6BxnYBA1lgrU598u3Q63Hp8C7s/mae2RhEg5GkX7V1N9To8Dg2zp0AChQ4IraqMfRarchcxy5apHhr//btUWn1argpLNNWvHERKRIJ4Jnt60TbBFVO3I4+Kdox8nJy0OqlMQ5ZkbpjB87JOHZqNwsfORKlZ8woMuef7LM3AYB682nMoK3ebWv33Ldvn+i/N/Svq8XDoG+tDHz+/PmiOsGZMmrUKIwbNw5uMvwZdJ8nnnhC9jgqx6epA8TsL5f9p8z3jBkz4O/vb7aeHHMaCfj+++87fI3GjRuLcn4aASkndAb11hNecsELNQdTi8aTTz4pu4S4HIYOHSpaPaRii0iSAiYUwLh48aLFup49ewq7qRqEhRFgBBiBwkKAAwCFhSzvywgwAg8lAtIAgLu3D7qOmY3wqJpOuS857hvnTkRK7HWb+1E2v/HTr5jpXNy/TWR7iYXflkjHFkoJAMkZ12hcQJUDJFEtO6H1wDdhINmTTkLwDQ5D9wlzcXTt/4ztAgayQGLrJ7mwbyt2LflQVDJYEzdPLzTr9zoO/viVqDJQK65u7ugw4l2UrdtU3jFISMCFxx9HmqTv1tY55KBGTJqk1pRio5+ZnIC9yz9Gk2eGgJ5TVloK8rTZ0OflIaCkvANlz3i1VRTS/TzKlkXpDz5ACJVHU1tCEYqtLDqZQYRz5FzaKo2XM5d638mZph78goo1DgK1AQBykMkBt9b3TnZSpprK0eUqHmxhRQSGlMU+duwYBg0aJIgNDWJtT6roIbI8WltQx5xGDbZp08YCameeQZtbO4c+s9WSQXwI1JLh4eFhYaMtXJkDoKDfHl7PCDACShDgAIASlFiHEWAEGAFCQKZXnpjVqTSe5tAXVHIzM7D543dw88wxu1tRKTfNcnf38ha6lNndvPAdkbG3J1SS32PiRwgoWVqoElEcBQ7khM7pNHKaGWGcNGBAjmWZuo1xbucfomyfHPE2Q94C8QiQmE4/sGcbtTdQBcSl/dttBgtM9/HyC0RI2UqC6K5UjfpWiRWJvf58167Qxua3HtgTV39/RG3cCL8WLeypFt/P9Xqc370JB39agtysDNFGQtl/IgDsOekjGAI0ai5w56uvEPPqq2qWiOkJfq1bI3zUKAR07gwX7/z3tqiF+rKph9yaPP/88yI77a3Cvri4OJFFp35wa0Ll5JQVp957qjIg55GcRDmhzLr0M2Kap3L2777Ln3xhS3r37i3I8sqVK4dFixbZvC/tY61X314AgAgC5WyirPhbb71l4fxSxpuI76wFSQijTp06if+oTH7VqlX4559/ZK9qLTP/999/Y8SIEWYBCekGRIRIjjax/wcHB4vnLcfXYKuM396IRGv9/7baBshOInCkKhKlkyHsvQv8OSPACDACcghwAIDfC0aAEWAEFCJADvqmj97C7fMnjSuoDL/n5I9Fv3xBhRzo3UvnG3vfyZFu+txQVG/bE0k3r4jS+IykeHFMySq10OWNWaAKBMrybvhgLJJuXDGaQL9AlqnbRGTU0+PjsGnBZOTdrQwwMPxT8ILkyK9LcfT3/1mYb41hX24Uouli04oB4iOgdgZi8zcIkfdR20RouSic2bEee79baLyzaQk/TUxYN2OkaDkwSEHaLdRmrn3q10fUunVwL50fKHkQJScjDds+n4FGfV5ySpCKgmDXxo/HbRtj9ORwqrp1K/zbtbuvEJLzRWXplPG2JmonANCeNO6NqgasCRH0kQ6VrtP30p7zuGzZMnTp0sVsO6UBACrNJ6ecSATtnWM4wDBBoGZN8yomWxUHxHBPY/nIoTfN5lepUkXgK92LbKHxi7SnnJBTTq0EzZs3Nzq/1pjyab1cAIDGLQ4bNswm/wIFYIgUMDw8v33q1q1bYtIBjR+Uiq1WA1t9/LYCB7baBuj8ghJQ3tcvGB/OCDACDwwCHAB4YB4VG8oIMAL3GwG5AICYSz/xI0GSVxCR27tO16fRpO+rIqMt/dw0AGA6do9sICej/uP9xWg+IsaTji4sV785OgyfKnr7SeR4DXxDwtBxxHuyTqOtAAAR/3Ud+4GRn0DaLkBl/p1GTRfjAUmkn9sKAJiSDTqC9Y133sFNFb3HgqDuiy/gonBuuiM2FcUaCr4c+XUZqrbuioqN25iRMqo9X5eejsuDBiHxhx8UL/UoXx5V/vgDXjVqKF5TGIq2nDbDeWodsO3bt4t+bmsl7U2aNBFOrymngC07rDnjSgIAxGT/ySefIDIyfyRmdna2YJq3N42AdOUy1rYCAFTevn//fvz1119mj4oCA+SEEzeAqdgiX6TMP9lNpISmYuvO0gCAtUkEpvvR+EOqTDCdsECkjf3798dtGUJLChZQ4Ibskwrdh/aTa6+w1f+/fv160TJhTeSCP4XxXeA9GQFG4L+NAAcA/tvPn2/PCDACKhCQst/TUlNHXMVWFqpSR5hKtbuN+xCh5SoL3fgrF/DHh+OMJf7V2/ZAyxffEFwBG2aPNRLykW6Z2o+gw4j3BNmbXNsCEfw1ffY1sW9uVib+XDAZt84eN9pEZ5OTXjKqloWdlNE/v/dP7P7WMpMnN5ZPOjWBHP9Oo9/Ptw3AiY2rceCH/Iys1MGXVgAYyAbDKql3JHUZGYgZPBgJK1YofkwPev+/4aI0CYDaPI5v+EFUixD21P/f7rVJCCpVXjEepEjtE+d79EDGoUOK13lWroyoDRvgVbXgbTKKD5VRtJXtNairccCIXZ5K/9euXStrFmX+ifCOsuKmcunSJVHiT86nVKw5j0oCAOSw9+vXz2xLpbwBcpUPc+fOBf0nJ5TlljrN0gCE6boVK1YIzgA5sdb3buvO0t58OS4C07NeeOEFTJs2zWK84po1a6y2YtiqBtmxY4donZATa20k9sr/bVUOFOS957WMACPACEgR4AAAvxOMACPACChEQK4kXZpNV7iVhRoR+FGptkHCK9dAlzdni3F/0qkApiP5aFwekesZRuZRhr3LmFmIqFpHbCUXtGj32mRUappfji1XeUCVA1Uf7Y6/Fk2xOolAegHZigEZzgTau2HvgbJTAcwCFwCkeLt6eKLL6BmIpD5/laK9cwfRPXsiff9+xSsrfPcdQvv3V6xfXBV3fD1HvEe1Oz8JFzd3YSaRPHr5BRiJHZXannnyJKK7dUPO1atKl8C3aVPRSuFWouBtMooPlVG0xb5O6modsF27duGll16ymv2nrDYxyEv7uW2x61tzHu0FAGhePQUbqO/fVOyRHhp0u3XrhqeeegoxMTGi/55GAFKGn5xWJUJZcgoWyE0NoOoIyryvXr3aYitbo/asVQ1IS/PttRdYC8TQv5nUlmAtyGGtj58uQW0OVF0hJ9b6+M+ePSuqRYgwUk7sTTdQ8hxYhxFgBBgBJQhwAEAJSqzDCDACjICMQ0qgRDXviDavTiwwPtJMOTnDRIj376afEXNkj5EQj3gBWg8ah8rN2oszd3w5G9F/3yvDlVYkJF67JPgBDGP1pFl0uaBG2yGTcOvcCZzZJp/ZlF7WOyAY3SfOQ1CkufMhF1wgTgPiSzi2fhUSrkQbAxdyfAOpcbewfvZopCfcMR7pKAcLJSUgAAAgAElEQVRA1rlziO7eHdkXLih+VlW3b4e/DNO44g2KieKx9SuRm5ku2kJoDOTprWvERIDq7XrC3ctHlZXJ69eLQIoaCX7mGVRYsgQuvr5qljld11bWlg6jme3k2FWsWNHu2fayuUQwR9n3oCDL1iAi8iMmfDkxsOtLP7MXALAWOLDndNq9qEIFU+4B6RJHxuVlZGSIjL1c+wJVEhBRnqHN4MqVK3jttdeskgu+++67IssvDcTYCkzQHX7//XdQC4dU7HFJWCMotFUFQWd07NhRtELIvTMKHwOrMQKMACOgCAEOACiCiZUYAUaAEQCkzjRh8shTg1Cvx3MOw0OkfpTBz05PQ9ylMzb3IdK+Vi+9iQoNW8ryAtBi0/J++jv1f29ZNNXoaEtJCykA8Pv0YchIzCcXJCEn/eSfvyAt/raie1kjQpQLAMhtGFapOijoEBBeyvgxkddtnD9JcARQG4NBHA0AqJ0AQOcVZQBAGx+PWzNnImnNGkE6WGLgQAT16QPXwEBFz8CWkl6nw7+bfsKZ7evg6u4hCAGp5cOvRARqdeqtav/YhQtxdfRoVWvCR4xAmfnzxSSA+ym2srZkV7t27bB48WLBDG9PbPW001q5cnz6uT3nkWzs1auXxfH2AgDWss5KSArt3dXe59Yy7IZ1VE1A5fJyPAlygYvY2FhMnz5dtmKAKh3ISSauBIPYqnKg9ouvv/4a1apVs7iGrcCErWCQI4GDO3fuiKAFTX+wJjwC0N6bxp8zAoyAsxDgAICzkOR9GAFG4KFDgPrrKVN97cRBZCbFG51o04tGVq+Hcg1agJxYyoAbmPWVgBEfc16U/SffuibWUbm+nPgEl0Ctjr1Ro/1jZhnbzORE/Dr1VdD/DWJKokc/27/qc+H8GcS0tYB+du3EAfy54G2Qk0hCffgtB4zCP+u+B2XgqeLAyz8IudmZYowcZft9gkLFVAJtdpZYQ5MIuo6ZjfAocxZx4hdYN2s0Eq5YZt2JnLBE+Spo2OcllK7ZUJAVGoSCIls+fQ+x508BGnNEjC0ESgA20UndsQPn2rZVtaqoAgC6tDRcGTYM8ZIRb+4RESg9cyZC+vWDxjOfM0GpUPAlT5sDGpFIpc5ZqUliSsTJv36Dp6+fCATU7f6skaxRyb76nBxcGT4cNAZQjZRdsECM/7ufYs/xJtvUOGC2ZsBbK8enMxISEgRJ3rZt2yzgoHJ46m1v1KiRxWf2CP2IfI961uWESs5HjRplNUNe0OdirdXBsK+tPnvTwAU5ydQmsGTJEtkxfoQPkTTSmENDNt/ec6WSe5qK4OHhYXHNAwcOCM4EucCErWx8YmKimBwg9wwpGEJBHFPSRzrYHvkf6Vir/ijo8+H1jAAjwAhIEeAAAL8TjAAjwAhIEdDrcWLTTzj88zeKZ9EbtiCHmfrhS1apjcgaDRBWsRr8SpQ0kt6Rk3/7/L84ufkX3DxzzOh4U/abxt3p8rRGayg7W7NjbwSERVrMtqfs/NbPZiDuwikz600DABlJCdgwZ4wIMBjEtEXg/+xdB3RUVdc96QkQIPQiTZrSpPf2gUgHK1bsICiIBQsCYkEExYIoIiiIgv6KCiJNQVCQpggoIEgJTXpJI4SEJPOvffHFl8kr9755k0ySc9ZifWVuOXffN5N32j6p5xMFsSAIBjVBiUDXYS/Q1kWfiigxiP36PPdONuZ4I16Blrc+ROhaoBfMX/7GM5Rx6VLW/w1HB8ZWb9Ze9KLPJh4PHdn+q8iISEmMFx+FhIZSRvp/mHiTCGIMSO6Obt9MVzRqYZrSHsgOgDOzZtEhC2bw0vfdRzCiQ4oXl/quwjGzYe5UiipRSoxPTU6kuKOHCM9D3U496Jre2YnipBYFAeC5c7S/Xz86v26d7BQxDvX/JXr3Vprj9mC7qC32k+3Bblc7buVIsOIhsCtBsCL0M0s713DcsGEDDR8+3NCw9gVrq9R/bV2rCD3I+Vq1akVLly4lcCqYdVNAWvyECRMEx0Cwzll49uxZGjp0KK1Zs8bwGFa4WJVi4FwvvvgiRRg43qxIHDt27ChaQpYuXTpLH5BFomwBZ7QSK84BX+6I5zICjAAj4I0AOwD4mWAEGAFGwAuBI39uoh+nvqBs/DsFEtGshj0HUOymn7Kl3YPsr9XtD1ON5h0FWRui9OeOxNIfSz8ntOLTovb6fRHhv+6xVwiEees+fisbPwDGlapSk3o+NYnSUi7Qqmkv5SD50zgCwBq/+6clIjOhx8hJOdoBrpvzlvhcE9TwX/f4eCpRoYrIFMBnWxZ8TOlpqTlgKVervsgyKHVFDeHYwJgjf2ykrYvmijILvYDw7+SeHVmOEThYUKJwVefLdej/7PiNNsx9l5JOH6fWdzximtJuZ2Qb3V1uGK6Xjh2jff3727LqI4J+xeTJ0mn0cC5tWTiHzp85KTCOqVxNEEOi5KPNncMcPapOCADDq1ShWsuWUVT9nB0lHCnhcJJMBwDZFoApKSk0ZswYmjdvnqE2MBxRc24kVpkDdjXgMCyxtpFY7YnxcFog4g0nhxkJnSq0yHSYMmVKji4H3uvIEhGa7d+4cWNREtC8efMcdfxW7fisSB3tMgesMiqwJ1r5gV/BW/r06SPKP4rrnHWy5/fubKB6HzyeEWAEGAFZBNgBIIsUj2MEGIFCg4B32rzRwdEqr2yNq+jE338YGrkqYNVq14063PMEbf5mlmiL57YgrV+fWWC1vuYAOLV/N2387D3xwo2WgtWatM02DSSB3785KqsMwHRNlO8HB2Wr45c9X6V6TajD/SPpx3dfpDMH99hO8y5/0E9w4gCoNmMGlRk0yHZfxwM8Hjr17rt0xCR1W79uSHQ01Vq+nIq1zX4PdnujbWPsr6vp1L6/qHydhsLpEgPHiwOJ++orir0le5aH3TJFmjen2kuWUGi5cnZD/fq5laGobWxWf++tmFUKOMaaRZ1hhL/99ts0adIkw7NaZQ5kZmYK4x86GolM+rhVzbu25hVXXCHq6xs0aEBRUVGCJd9IkI6P1P8ePXrY3pusAey9EHQZNGgQDRw4MEf7Pm0snBr9+vUz1MEsHR+DrUoxrO4Qn23evFmUDqBbgrd432FsbCwNGzZMqvzCjHTQFmAewAgwAoyAIgLsAFAEjIczAoxAwUcAkWtEo80ERjGI1K7pcwfBwNq/aTVt/fYTEYVWEaxTq9111Hbgo6JEAMR3K955XqTey0p02Yp0IeEcZRhE2rFGiQpXUL2u1wsuACMnQFAQ6v7DsrIdNAdA6vkkoQvmGBEd4txrPnyN9m9aZakqztWo9220c8UCQsmBjACX2h16UOvbh4qU/n3rV9DaWW9YOjG82x967+PEAQDjv+q771KQQf2wzDnsxqAjwf7+/QmRdRmp/MorVOG552SGZhuzZ80yWvfJFJEVUrvttSKDAk4hJfF46Ojo0XTi1VeVpvkbQ1llrAxFbQ1ZA8zOAWC2jl0quFkJAhwHCxYsENF7sOMbiVkXAP1Ysy4IZpFy1VR3s7sAHoMHD5a9KurQoQPdfvvt1K1bN4qOjract3jxYtFaz0isSB23bt1KSPM/edKY6HThwoXUunXrHMsCf3A4LFu2zPYerDoZeE+2clZIA8cDGQFGgBGQRIAdAJJA8TBGgBEoPAjAkF8++VkCCaC3wDi9ukt/anXbkGw91JGOf3LvduE40Nf2m6EGwxgRa7D2exPgrZ01WRAPWsllw/p2atj9ZsFXsHXhnBwkhchS6DbiZSpbvS6t/fgN2rduRbYlkU5ft1Mv2rd+paijh2gOgNDwyKz2gd6dBbRFwFmwcurzOcoItM/hnOg8eJQgBzz21xZa89Hrog2dlWBO27tH0BX1m2XxHsDZAAcG2tfBGPIWnKPZTfcLLJDubiROo9e1wMpf6b/uBG59Czzp6fTPyJEEVn1ZqfDMM1R54kTZ4f+N83go8fRx+mvlQqpQt5HgX1CVjKQkOjhwoOhSoCKBQAAIfe2i0CoGmJ0DwMx43LhxoygNMDM6jaL4eN5BNofPEME3Eyu2e8yxalsIQxlZC6VKXeaM0AQRbtSuw8j2FjgN0KKvSZMmlo/D6dOnRQQczgczQX0/jP6ePXtS+/btqWzZsjlS/b3nIiNi1apV9Mwzz9DRozl/pzHeqB4f/39GRoY4LzgFzMTIiYNODMh6mDx5suk8rSMCsHz99dcN2xgaTbbjf1D5zvFYRoARYATsEGAHgB1C/DkjwAgUSgRAsvf7Nx/T4W0bRGQeRmapqrWo+U33U6WrG5samgDrYlICHfjtZ0IdfeKpY2I+BEY7DNyarbtQ3U69KTLapMWbx0Mn9/0lygFO7tlOF88nZM0vWaka1enQg2q26SqMdQicD4jEb/32U0o6dUxEd69o1JJa3/EwFStdXoxBXf6vX86kvWuXi/8NQxBkfBmXUoWzw9sBUCSmLC1+5VFBTHhly870v6FjDJ8DzNuyYA7F/voTpSScE84MZB00uO5moSPOrAlq/WM3raZdqxZR/LFDWaUTYKpHevpVnXpR5QbNszlEsiZ7PHRs1zba/PUsOnd4n8hYAIlg1cZtqEn/uwgcBFbihAQwKCyMai1aRMUl0pxVvySJ338v0ulhWMtKxTFjqNLLL8sOzzYO7SBBrlih7jXUadAzFBYZpbTOxV27aG/PnpR26JD0POBXe8UKiu7USXqOvwaCYM3K4Gvbtq1oAVihQgVbFewcAEZcAklJSTR69Gj68ssvTdf3Lh3wNv7xv7172esXgzEMor9Qg3aLP/30k4iUG5HsvfDCC8Ix4b22XckC6uQRDQ8JCTE8ExwWzz77LK1cuVI47sx0RxkBjGUY/naCdQ4fPixKE6ywxDooZUALwHr1sncnAREjzmvGhWDkDJIx/q10hy5wdGzZssVwmEoLSjuM+HNGgBFgBOwQYAeAHUL8OSPACDACBRiB07G7sjkAkCbe/bFXqHT12vT9G8/Sqf27hLMAxIKqRmMgwZa8aRPt7dZNyeCG/mjBV23mTAouUsS144D4L3bAgFxj04cD6ucZr9Lpg3uo/X1PUtVGrSwdWEYHdZJBEXn11VRryRKKqOGMc8AtwO0I37CPHQGfXheryDjGeRu02H/69OmWDgjMgzE9atQoYcBjzjfffEMwzlE6ICOoy584cSLdeOONWUz5dhkEdpkDYOa/7777DB0HqNEHp0G7du2yGffp6en0yy+/COK+nZLlLb169RLEijVq1DB0FGBNGM9z584VbPpm3QK8ccKaQ4YMyXKKHD9+XGC8fPllR6iZfPbZZ9SlSxfxMToNqETzjdZESQPuFJkoRsIOAJknnMcwAoyAWwiwA8AtJHkdRoARYATyIQJghdci/Zr6XR8ZR5XrN6Pv3xpFJ/fuJH3rwHx4RKGykwg25iGKXXPBAtfa2GWeP0+HH3mEzn7yiRKUINNzWo6AUhaUpjTpN5D+WPwZNbjuJiUiQFGu8MQTdGrqVCWd/eE8UVLg38F2rP0YZkXA570nUshB5IesAjMBc/1tt91GRYsWFYa8Uc9477kw4FErX61aNUIZgdmcEiVKUELC5awgI+nbty/dcMMNwnGANb777jvTsXZRfDuyPES1QcLXuXNnQpR8z549hE4Hu3btcnJVohSgTZs2dNVVV4n6//379wvDf/369Y5bGAKP/v3708GDB+nzzz8Xa9oJsgDuv/9+QraH9xy7TAyjtfG8wOlgdqfsALC7Ef6cEWAE3ESAHQBuoslrMQKMACOQzxAwcwCghGDlO8/T0Z2/U+lqtajnU6+LloD5VdLPnKF9ffoQMgFUJbJOHbrym298bmUHQ/r4yy/T8ZdeUlWBKo0fTxVBAGjCceC9YEpiPO395XtRJoH72zhvGiXHnaKo4jF07fAXqWgp+3Rrbc3006dFq8LkDRuU9A6U+n+7lH0cCinhSNEPlyR8tGrnZwdSmTJlhLEsG8XWr9e9e3eqU6cOTVV0xhjphKwHtKwrZ9OhAdFwcAH4KsAWUXA3xYkxrt8fXAZmnAxmeqruCS6Cl156SXRxYAeAm7fPazECjIBTBNgB4BQ5nscIMAKMQAFAIDU5iZa9/lQ2Ij9kAFRv3oFWvz9e1PYXK12O+ox+h4rGlMm3J868eJEOP/SQcuRdOzDq2Kt/+imhr70TgfF/6u236ehzz5Hn0iWlJUBCWHvZMopq1Eh6Hhw3O1d8Q+VrNxCklGcP7aMrW3QUkf9qzdoLR4CsnF+/nvb16KFUPoG2haj/L9qqlew2fhuHFO6hQ4fSmjVrTPeQaaOnnwyjEfX2VmsabYa0+VdffVUQ66Hvu4ogyg4eg7CwMFEugM4GTgV6wImAaLudIG0eRH7r1q2zG2r6ObIbnnrqKRHJh/PETUG7QpACpqamKi2LUg1E+eH4MeMDMFuwRYsW9Ntv1kSt2lyUQiAbBNkW8+cbt3nlDAClq+PBjAAj4CMC7ADwEUCezggwAoxAfkbgUsqFrFR/7Rxa2z/NARBdtgL1ee4dKlIyO0t4fjv3iQkTRCs7p1K0ZUuqOm0aFWnWTGmJzJQUEfk/OXmysvGPjZym0l9MiqfTsX/T2cP76NS+v6hq07Z0dMdmanHLg7akifoDOsGtaJs2omQhVILYTQlMB4P37dsnIvxW9eiIzmKMiiBNH635VCL5zz//vNgHxqNVRwBvPZDGjihyxYoVxUdg1cd8WX4A/Xow/kFUCKPTilRQP8eKRNAOM+wHfFHnj7sYMWKEKRme3Vren6PUYuzYsbRkyRKaNWuW9HToBNLHZs2a2XYE0C8KR8bjjz9OYO2HU8Que0DLskDZxrhx40y7Asi0cZQ+HA9kBBgBRsAGAXYA8CPCCDACjEAhR0Az9DUY0J6wYc8BWSUABYEDAGdDJwAQAapG4PWPR3BkJFUcO5bKgv28hEkXB22Cx0PJmzfTP08+SefXrnX8lNX4/HMqddttjuenJMbR0klPUlBQsCgh6PjAU1Smeh2p9TLi4wVhYeKK7C0k7SaXGz6crnjzTQoyYKS3m+v25zCSYayBjd5IYNTNnj1b1J+rCIjpQO43fvx4qWlwFkCPyMhIUpmLTAMYzdDzv0fLQ99++61g2VdxAqC2HRkIiGDLGv/YE/p+8sknIgNBxeHRrVs30aqvQYMGWbqjOwAcISDzcyrgHoAhPnDgQCpSpAih3SAyDOzI/bCftwNEdi7mwYjv3bu3wAM4vv/++6ZH8M6y+OCDD8R8I1EtQXGKG89jBBgBRgAIsAOAnwNGgBFgBAo5AmgfuGXhnCwU0Pav3b2PZ3UBACHgtY++lK2lX36EDOz7qGW/sHmzz+qHxMRQ2cGDqfT991PElVdmM3TTz52jpFWr6NQ77/hk+ENJ8A/UWrqUImrWdKwzugBs/GwaXd2lP0UWL0HRZexb3WmbOUn/x9xaixe7Rpzo+OD/TkTN9oIFCwhp/kbG66BBgwQzPAxJVUEtP5wHaEtnZhjDWAWbP9j59RwDFy5coClTpoh/RlKzZk2RYYDov1FrP5xr+/btgqF+hY2DBs6De++9V5RClC5dWvWYYjzS7GG0w/C1I9KD7mg7eOuttxriCi6AH374gWbOnEmbFHg5YFQ/8MADIqU+JiZ7GcuxY8dE5wHctZm0bNlSjEEEX+8AiY2NFSn6yHQwEiNHBhwvcP6gM4G34PzYR59l8ccffwjd4QDRC3gI4Bxo3bq1o3vhSYwAI8AIqCLADgBVxHg8I8AIMAIFDIF//vyVVrzzPGVmpIuTgTSuaf+76eeZkygtJZkadL+ZWt02JN+fGnX4R595hk6++abrZwmrUIFCSpaki7t3u7p2mfvvF2UHQRERjte9mJRAS18bSfHHDlF4VFHRkz2iaDGq0qgVNe43kKKKlzRe2+Oh4xMm0LExY5T2DpT2f3qlYbyiNR0itlrtNqLgSL2+7rrrpMn/jIAAnjDqvvrqK5Fl8Pvvv4thqK/H2jD8YeQZCfTasGGD6FePlnsw9KEXWPxRoy7jlMAaO3bsoGXLlokae5Q6wBkBxwPW6tq1q9AD5QMqUX+zS09KSqIff/xROAPA0K8ZtEinb9KkiUj1b9q0qch0sBPoDuMbeuMfHAtwamjSsGFDEbEHljCQ69WrZ+gM0cZr7QLBr7Bx40axHnBAdsf1118vsDDTCw6ZL7/8UvzDuWDEY0+08MN5goODcxxHc2TMmzdPPFfYCxkCcH5U8eILwXMCnWbMmCHuGoL7AZ+DdytFO9z4c0aAEWAEfEGAHQC+oMdzGQFGgBEoAAgknztNiyc8RufPnsxxmuCQUOo6bBxVbWxPFpYfoHAa0c6rs1X76COCE8BXSTx5lE7H7qbdPy2m6HKVKDQsnKJKlKILCeeo3d0jDJd3yv5fZtAgqvruuxQkyajv69l4PiPACDACjAAjwAjII8AOAHmseCQjwAgwAgUTAY+Hfvn4Lfp7Tc6aXNSK93zqNdFOriBI5vnzdOCeeyj+m28C/jih5cpR7eXLqUiTJj7pCqLHVdNfobDIKEpNSqBr+t5BZarVpjMH91CpKjUpMtqYyyBx+XLa16+fMmeCr5wFPh2WJzMCjAAjwAgwAoyAJQLsAOAHhBFgBBgBRoASThyhpZNG0oX4s1loIF0cPeMrXt24QCEUN38+HbjzTmXDNrdBKNauHdVctIhCS/nefWH7si/p77XLqPOgZy8TAAYFWR7Hk5pKhx9+mM4oMKtjwUBM/8/te+P9GAFGgBFgBBiBQEaAHQCBfDusGyPACDACuYgAasTXzn6T4o4eoJIVq4l2cRWvuiYXNcidrTISEujgvfdS/MKFubOhw13cYtLPSL9EP8+YSGjnuPeX76lygxbU4f4nCeUdZpLy55+0t2dPAnGiinD6vwpaPJYRYAQYAUaAEch9BNgBkPuY846MACPACDACeYwAWgLuv+EGyoiLy2NNzLevNmMGwaB2Q/7Z/hsd3rZBEDoWL1fJekmH5H9BYWFUa9EiKt6jhxsq8xqMACPACDACjAAj4AcE2AHgB1B5SUaAEWAEGIHARgAdAY6//DIdf+mlgFW0zsqVFN21a67r57RdYpHmzanWt99SWCUbB0Oun4g3ZATyBwLoirBnzx769ttvs3V0QDeEa6+9VnSUqFWrlivdHPIHIqwlI8AI+AMBdgD4A1VekxFgBBgBRiDgEUg/d44O3H47Jf7wQ8Dp6hYBoJODoe7/0AMPKE+tNH48VXzuOVt+AeWFeQIjUMAR0NpUvvHGG7Rp0ybT0xYrVoxGjRpFAwcO9Kl1ZQGHk4/HCDACNgiwA4AfEUaAEWAEGIFCi8DFv/+mg3ffTcm//porGITExBBS5dNPnbLcL7xaNaq9bJkg1ctNgVMk9pZbKGnVKqVt89JhoaQoD2YEAgyB+Ph4euedd2jatGnSmo0ZM4aGDBlCoaHmPB7Si/FARoARKHQIsAOg0F05H5gRKLgIpKWl0YkTJ0QKJf79/fffdPLkSTp79ixt3749x8Fr1qxJVapUoZIlS9LVV19NtWvXpgYNGlCFChU4uhIAj8mlswcoafNndCnuMAUFh1BktZYU3ex2CgqNcFW7i3/9RbEDBlDKzp2uruu9GIz/KlOm0Kl33qELmzdb7lW0VSuqtXgxhZYp41edvBc/93//J7IiVKXkjTdSjTlzKLhY4LWLTE5OpgMHDojfhIMHD4rfAvx/sbGx9M8//+Q4arNmzSg6OpqqV69ONWrUIKRf161bl2JiYig4OFgVGh7PCJgigOfv2WefpZUrVyqhhEyAd999l3ow34YSbjyYEWAELiPADgB+EhgBRiDfIpCeni5e4lesWCFeoDZs2ODKWfBy1aJFC+rVqxd1796dypYtyzWXriArv8il0/so/pf3KfNi4n+TgoKpWIM+VLRBX/mFJEemHjhAhx58UDnyLbk8wfi/8vPPKaxyZdrXqxelHTkScA4Ap9F/HKTG559Tqdtuk4XDr+MuXLhA27Zto6VLl9Lq1atp//79rux3xRVXUNu2bUUddsuWLalIkSKurMuLFE4E8Lfrueeeo59++skRAPjbhJKBMrnsJHSkLE9iBBiBgEKAHQABdR2sDCPACNghAKN/79699H//93+0ZMkSwwie3Rqqn3fr1o3uu+8+at++fa5mBqSd2kPJ278lRMI9GZcoKCyKitTpQsUa9s9WZ+3JTKfkv5bRxdh1lHHhHJGHKDiqhDCWo2p1yn5cj4dSDm6kC7t/oPTEE0SZ6SKiHlmlGRVrcgsFR+R9BDcj+SzF//T2Zf28JKxUNYrp+jQFhYarXqPt+IzERDr2/PN0eto08ly6ZDtedkBU/fpUbfZsKtqiBaH7wJ7OnW2n5kUGgNPof7GOHenKL76gsAoVbM/lrwEw+jdu3EiffvoprV27ls6fP++vrcS6yBq65ZZb6O6772ZSNr8iXTAXP336ND311FO0fPlynw740UcfUe/evX1agyczAoxA4UOAHQCF7875xIxAvkQgKSlJRPpnzJghont5IY0bN6aRI0dSx44d/eoI8KSnUuLmeXTx4CYiT2b2owYFU3STAVSk7mV2+PS4I5SwfoahsQzDvniLuyiyemsxNjMlgeLXTadLpxER9eSAMLz8VVSy43C/GNcq94W0/wt7ERXzEAz+ovV7U8LG2eS5lEIh0eWpVNeRFBxVUmVJ+bEeDyVv3kz/PPkknV+7Vn6ewUjU+pcZPJgqjh1LYeXLixGyBHu57QC4dOIExd56K51fs0b5zFXfe4/KPvyw8jxfJ3g8HuEA/PLLL2nmzJmEWuq8kAEDBtDw4cPZEZAX4OfDPeGseumll+jjjz/2Wftbb72VXn31Vc5G8RlJXoARKFwIsAOgcN03n5YRyHcIwPD/7LPPxAu+Ub1uXhwIGQHjxo0TL/xuC4z/+DXvUtrJvw2NdOwXXq4OxXR9iqwi5ZpeYaVrUEyXkWKt+J+nUtoprM5PzWAAACAASURBVGsscBiUaPMgRVzR2O1jSa+XHn+U4n56mzJT4ikoOJSiWwykiIr16NyPkykj6aT/HQD/aupJTaWEZctERkCKAX+E3YGiu3ShyhMnUtHmzbNla5yaMoWOPPaY3XSKqFmTai1dSpF16tiO9XmAx0On3n2Xjjz6qPJS0A96Qt/cEhj+hw8fprfeeosWL17s92i/zLlQNvTAAw8IRwD+OwsjYIQAMtimT59O48ePdwWg+vXr0wcffOCXv0WuKMiLMAKMQEAiwA6AgLwWVooRYARA6IeXe9Q4ulXD6yaqSAFGFAf1wK4xMXs8lLBpNl08sFEY7CFFSlF0s9sopGgZ4RQQ6f1EFFqyMsV0fowSNnxEaSd3EwUFU2S1FhTd+BaCAyFuzVTK+Dd9PjgimmK6PEEp+9ZcjqoHEYWXr0fFm98u1ktY/2G2Ovui9XpQsWtuchMqpbXO/7mAkncuE+cPLVFJODpQ/hC3Cg6AU5fP3vUpCg4vqrSu48GZmcIBcHbOHIpfuJDAFWAmUY0aUcyNN1KpgQMpokYNw3Z4R599lk5MmmSrTm6y6l/cvZv29+9PF/fssdXLe0But/4Doef7778voqf+TvNXBoNIcAPAuGvUqJGT6TyngCMAnho4idx0Zn/xxRfUqZNXqVcBx5GPxwgwAr4hwA4A3/Dj2YwAI+AyAojugaX79ddfFyn/gS4jRowg/HODECwldj0l/fYpoaY/tHgFKtn5MQopWlpAcG7lJAIxHgRp8ZFXtqPzW74kjyeTijboQ8V0xHjJO76j89sXibFBYZHis+Rdyynz4nmKrNGaSrS6L8s4jV87jVL/2ZoFc2T1NlSizf15ArsnPY3ifnyNLp07JPbXdEHWQvya90QJQHiF+hTzP/sIur8OkHnhAmUkJAhjGTwBoSVLUnj16hRSvDgFhdvzEsg6AKA/ugCU8HN9ryc9nf4ZOZKQmaAqudmqMNAdgnrsQBb44osvChLRoKAgVVh5fAFFQKbuH9kjo0aNooEDB9LWrVtFyRk4b6zktddeE1wULIwAI8AIyCLADgBZpHgcI8AI+B0B1EYiPRL9kAMxumcGwL333kvPP/+8z06AhA2z6OLBDRQcWZxKth9KYWUvlxggHV5LgRcOgNI1yJORTunxRyiyeisq0fqBbNFmEAKe/+MbMTc4vAiFxlSjtJO7KKxUdYrpOjJbGz1tT+1seekA0Bv6FBxKxZvfQVE1O9CF3SsoadtXRB4PFWt0PRWt38vvz6K/NlBxAFR+5RWq8Nxz/lJFrJv4/fcUe8stlJGUpLxP+SeeoMqTJlGQn3uRHzp0SBjUYPXPLwJDDobZDTfcwE6A/HJpftQTju0PP/yQxo4da7nL0KFDhQMgPDycMjIyRAbcm2++aTnn6aefpieeeMKP2vPSjAAjUNAQYAdAQbtRPg8jkE8R2Ldvn3jJzw9RfyOI3XACXDy0ic7/sZCKXXM9RVZrlbWNtwMAqfFIhw8KLyqi4aElr8im0vk/vqbkvy6zSweFhF3+LCjYsL5fn1mAYXlZApC8cymd/3OhSP+H4wIZEHBagBMg7cRfFBxZwvC8+emRV3EAFO/Wja788ksKKekfwsNLx45R7IABdH7dOmUIwypVotrLlhHKHvwlmZmZwugHyVkglgHZnZudAHYIFZ7P//rrL3rooYcso/lG9fzff/893XPPPZZAYd3Ro0f7lZi28NwUn5QRKBwIsAOgcNwzn5IRCFgEEBlBr25ERvLjS74e2DFjxtCQIUPc4wT4d/H0uMMUt/otykxFa7MgwdKPWn+0+APLv7d4R/XxeXiFeoI3gHQpyRkX4rJq68Uauqh7Xjwwcath6O8UW6MEArX+6QlHKf6X6eRJuyBaFZZoPyQvVHNtTxUHQEh0NNVavpyKtW3r2v7aQiA5PDJiBJ3+4ANHa1ccM4Yqjhvnt+j/xYsXRa3/e++9l6+ygbzBRDnA1KlTqU2bNo5w5kn5HwGUr8CJhefZSl544QXhJNCXjfz666/Ur18/y3lI/wcfTWRkZP4Hi0/ACDACuYIAOwByBWbehBFgBIwQACMyWnghfd7XlH+8aDdt2pSaNGlC9erVo0qVKlGZMmVybHv06FE6ceIE7dy5U/QN/+2333zeW9vEXy/7qcf+pIT1M8lz6WLWeRAhL9HhEdERwFu8o/pmhn22lPt/ywVE1L10jVx/YDMvJlLcj69ntTPUOh0k/DKdLh75nYIjo6lkh0corEzusc37AwQVBwD2L/vQQ1RlyhQKiohwTx2Ph85+/DEdeughwWOgKv6u/Uc7PxDpzZ07V1W1HOMbNmxIzZo1E6R8V155JVWtWpWioqKyjcPv0IEDBwQx244dO2jt2rWCh8Qt6dGjh+A0KVu2rFtL8jr5CIE//vhDdIiwIv6rXbu2KBGoW7dutpMhM27QoEG0a9cu0xOzAyAfPQysKiMQIAiwAyBALoLVYAQKGwJ46f7kk09owoQJjg3wq6++mm6++Wbq3bs3wfh2wsaPSOOWLVvo008/pQULFvh8DSD+wst+6dKXyfvckJT9aylx82dEmelZy4EfoFTXp3MwzXsb0piALgKo/dcIBbVFLuz5kZK2fEnkyRT/lxZ1BwdBbkv2LIfLBIBRNdtTwtr3KPPSRSpar6eo/8/vcmLCBDo6erT0MYLCwqjmggWukgEm/fgj7Ufdf1yctB76gZVffZUqPPOMYZcDRwvqJoHlH5HQ+fPnO14KbTpvuukmwYyObh1OiPjOnDkjMpM++ugj2rZtm2NdtIlwciK6GxIS4vNavED+QUA2+v/ggw8KRzhq//UCBwCeGziszQREgU8++aSj5zz/IMmaMgKMgJsIsAPATTR5LUaAEZBCAMb/jBkzBLmRk8g/jOzBgwdT8+bNHRn9Rkq62X1g8uTJdOedd7r2QqZn9Re6BwVTdOObqchV3XIcJT3+H4pb9SZlpv5H6maWOp+4aQ6lxP6StUZeMuxfPPQrJW76WLT8gxRrdANdijtEqUe2UHi5ulSy0/Bs5IVSD1oADjozaxYdeuABJc2i6tenmt9+SxE1fc9+OL92LR0YOJDSDl3utKAqRZo0EbqEV6miOtV2PFjSn3vuOfruu+9sx3oPgKF/1113iXppOAOdGP1Gm7rVfQARXvRrR3YSS+FB4O+//yYY91ZM/uCKmD17NnXo0CEHMDIOACYBLDzPE5+UEXALAXYAuIUkr8MIMAJSCPiS9t+4cWNhILRv356Cg4Ol9lMd5EbtcceOHUXdb/ny5VW3NxzvXdMfHFGMSnYeIQjyvAXp8okbZpEnI+3yR2Z1/R4PnVsxkS6djc1awpIA0OOh1KPbRHvB9MQTRJ4MKlq/NxVr2D+HDhd2fU/ndy4hT/pFKlLnWsHaf37rfLp4+DfR4jCkWFkq3uwOCq9YP2uuvnMBdEb0/+LBjeS5lCrS/yMqNaSiDfpRSNFSOfbDmsk7l1DKvjWUefGy4wNzomp1FDoGBYdmm5N2fCclbp5HGefPEAWHUHiZK6lY45tF6UNG8jlK+v0zSju5m9CWMCS6rCBPdKssIunnn2lP587Kz0V0p05U4/PPKaxiReW52gRfjX9kI9SYN49ibrnFsQ5mE31J+x8wYAA99dRTVMUPTglNX6RvI0LrSycCMLUjUstZAK4/PgG5IFj8wWGBLDcrsfp78fvvv9Ott95q6SjnNoABef2sFCMQ0AiwAyCgr4eVYwQKFgKIsiPNHhELlcg/IiR4eQbTfpEiRfwOihvlCchuuOOOO1zR1bumP6xUNYrp+rQgA/QWGN9J274WTPrCEI4qQTFdnqTQ4tkNx4zzpylu1RuUkXxWjEO3gOIt7xFtBb0F5IOJG2dT6vHtohVflgSHUnBoBAVFFM0yknN0LIipSkFBwXTp3MFsy4LRv2THR7IMa302AnQJjoimjAvnss+JKkkl2z2U1R4RH0L/+J+nCrLAnBJE4eXrUsmOw7KyB9Ljj4quAtBTL9CnaL3ulLxzWbbsCYyJurI9FW9lzcQte9EpO3fSvp49Ke3IEdkpWeOiu3Shah9+SBE11DgaPOnpdO7TT+nIk086TvuHEqVuu42qzZxJwcWKKetuNQHtP0Fi9vHHHyutC9Z0GOWInPrLIahXyNfyBLM6b6VD8+B8gwCcRmjrB54ZK7FyDIGn5vrrrUufkFnSv39OR2y+AYoVZQQYgVxHgB0AuQ45b8gIFF4ENmzYQMOHD7ckQ/JGBy/5YFBu0aKFa2m9MjcAJ8D06dMFGZkTQdQGevvqsDCq6bcySL3T+sNKX0mluj2bo17bm1gQBndMlydytBREtwEY2CAMNBPhPGh1L0VWaykM63M/TqaMpJO2sOm7GBh1LkCpA9aGDpqElqwi9EQWhIxuWKNYgz5UtEFfsYS3g8RWSbrMR1Cizf0yQ23HpJ87R/v79XPUeg+Lh1WoQJUnTKBSd9whRQyYGhtL/zz5JMUvRHtF54K2f7W++46KNG3qfBGDmU6/Z7fccovoHFKuXDlX9bFbDGUKyDZYvvxym01VcdMxqLq32+PRpnHPnj0iKwK/7Vu3bhWOXZRjgIwVmVpgsHezJMPtM/hzvSVLlgjyPzv54osvBF+FkYAk99FHHzVdAs5xzAfRJQsjwAgwArIIsANAFikexwgwAj4hcPz4cRo2bBitU+g5fu2119LEiRPFC2ReiC8v+2AcB6uzrzW/OWr6bVr1eWcLmDkLvA3h0JKVRdu94PCi2aBGXX5K7Pr/MgoiS1Cxhv3Ik5FKSVu/EgSCQWFRIpqPWn0jBwDIB5FdAEE3A42fQO+cQAeAtFN7svYGEWGJtg9S6j/b6MKeVVn/P9L5o1sMpKgr29KFv3+kpK0aiWEQRVZpStEt7qLUo39Q0u+fZzkOQktUuny2iGKkLzWIqHyN6Cpw/s+FWUSI2CjiisYUFlNNlDsgk8KyNELxwUQ0/p8nnqBTU6cqzsw+HDX45YYPp5jbb6fwSpWIdCUxnrQ0St68mc7OmkXn5s2jzIv/dY9wuqm/iP9++uknUSOtkhEE0jP8luRV2zMnjkwNdzgu4BiE4Zaf5ciRI4LsFAaqleCcMILh+M3vZ1a5L2S1jBo1ShjnVgLHNtoDGv2NQwnBpEmT6J133jFdwmq+ir48lhFgBAoXAuwAKFz3zadlBPIEAScpvn379hW1k3ndOsuJgaKBjPpPsJH7It41/Wj/Z9aqL+NCHMWtQvT91OUtQRbYdAAVqdM1hwreEfeIK5pQyQ4PZxsHg1yw8KddEP8/uglgTGhMFdLPD4kuRzFdRlJIkZgcDgAY8iXbD72ctu/FOxASXZ5KdR1JwVElKZvjQkdyeP6Pryn5r+zRVjg1ijW+6XLbwIRjWbrpOx3Er51Gqf9svQyDzkFx6ewBwmfIHoCDAZkP8SgJ+PeM2tigkHCKX/OecBqAgNC7g4Ivdxr31VcU62IdPWrzI6+6ioKjoij99GlKPXDAF/VyzC1+3XWCfyC0VE7+BV82AjHaiBEjRBcOGdFKgUAA6qTjh8weMmOQtQDjd8qUKTLDs41BRhNStmvVqqU8N1AmIC0dXAb79++XVgnlWyjX8DUjSnrDPB74119/CcdWbOx/HCtGKlm18EtMTBSlb4sXLzY9TUFxKOXxdfH2jEChQ4AdAIXuyvnAjEDuIuCk7j9QjH8gBXIyvIQ5If9C6uYzzzzjE+mXd6RebzR736Qwbg2MWUTmvcU7UwBRfS1NXhub+NtcStn382UjGpH3ZrcLYj2Q48X9+BpdOneZSV60JLz2GfHfvTMAsn2WlnzZaI+/XK+vzwDQ66N3ciADIGHDh9nKAIye4PCKDSim84isj/SRfn2Jgvdc7/aDZpkQbn5rYKDv692bLlr09nZzP1/W8lfqv6pTMFCMfw1LpLvDqD150r7UxRt/q5RvX+4qN+aqOm30OrndHSU3zut0D7S4BdeNnVgR+Mk4EUCKa1UiYLc/f84IMAKFEwF2ABTOe+dTMwK5hgBeGIcMGWLZx1ivTI8ePUR0TSbyD+cCiJYWLVpEiNRrNahIp2zatCmhXeB1113nc9RJ9mXOG9Q+ffqIVofFixd3jHeOVn3l6oh0diO5eHATJf46J6uVHqLWIAAE675evHkFjAgAM72MdX0afXricUEgmJmSIJbVlxlYOQBEOcPqtynz4uV5+qyD7BkF/2UGIGsg7ud3KO34DksMI6q2oJLtBmeNMXMA4FzoFBAaXV7wIng7TcIt8HV8iV4TUQZw9Jln6OSbb7q1pF/WQWZBtQ8+oNL33puDQ8KXDfG9/frrr0Uav6yMGTNG/I7IRP4RoUdWAX4XNm3aRNu3bxfbNGzYkFq1aiVI1fD74AtxIEoWkOI9f/582SNkjXvxxRdFb/f8JrJp7Wbnwu8xfg/BEVCQRfbZgFPrs88+o5YtWxrCYfd3x25+QcaYz8YIMAK+IcAOAN/w49mMACNggQBa6oHde9asWVI44aUcabVgy7YTvGSh1d5HH31kWT+s4lAw2/PPP/+kgQMHKkf72rZtS9OmTaMKFSrYHcf0cxjMaSd2Zn1uRUiXvOO7f+vWLw836xbgbaQbRchhrJ9bMUm08oPojXVvR0Oxa26kovV6inHIGECLPa1bgD4DQOi3Y/HlensvLoNzP0wQxjjE23HhSbsgiAXT43XM+UFBlw/5b1cCb1zAAaBxB2gZBXAinN+5VOyvlUak7F9LiZs/I8pMF8tFVmslSgP0AkdHeuIxCi93lWuGcPLGjbS3Vy+fWPkdP1SSE2H4V33vPQp2ufMG0qJh/Mum/qukj6NvOgzsFStWWJ5SxaFgthBS+ceNGyeJ5n/D3MgMUt7UhQlOfwe1rQtC+YMMjDKRe6xjVb8v40Rwu92szNl4DCPACBQMBNgBUDDukU/BCAQkAmDKxou+DMEXovYw6Nu0aWN7FtX04RdeeEFE3II0o9F2h+wDTpw4QQ8//DCtXw8yPHnx9YXXOwqPnfXGtrcm3nX94RXqU8z/HsuhcI7OAgZcAd6GvN7A1u+jdx5kJJ6ksz+MJ8+l/0jnNB3QFSBu9VtZbQf1GQXnd3xHcA5oxnxQaIRoKwgyPsilM/spHlwEF5MulyK0GEhhpapS3Ko3swgFwyvUo5jOjwkDHfX951a+RkjvhyCtP7r5nZTwywci+yAr46FaS4pfN51Sj/xXg+7tNBFtBn96mzJS4qlE20EUUamR/ANgMdKTmkpHRoyg0x984Mp6bi8S3amTqPsPq5i9faSv+6SlpQkSPBCfyYiKA08lPb18+fKi7SDY6p3Kzz//LHq0q4pV3bfqWrk53o6RXkYXZGWYRbxl5ueHMXaRe+0Md955p+gyExUVleNYMiUmKC977LHHHP9dyw9Yso6MACPgHwTYAeAfXHlVRqDQI3DmzBlBFPX9999LYaESkVNxLGBzX1PxZciYjA559dVX08yZMx0TfslE6vX7ynYAwBzvzAIQ+cHohmGesn8Nnd/+HXkupWQtDyO6ZIdhlHZyFyVt+eK/mnwY5E1vpZAipShx02zKTD2fDQo4DtCGL37dB1kGOQWHUHSTARRZpRklbZtPFw/99i8LP6L6HjEf7f5Kth8iyhkSNs76z5j/l9EfJH0gPNSyBuA0KNaoP0XV6iw6AKTErstas2j9nhRaojKhowHW0xwAnsz0bN0CxMZBwSKboVjD/pR2ei8l/fYppSeeyEYkKPVASwy6sGUL7evbly4du0xkGCgSWacOXfnNNxRVv77rKoFADs44mdp5FaegqmMBB/M1Fd9pRNzK8HMdcBcXRPo+atadiludUZzunxvzkPUGskM4AezErH4f7P9vvPGGKJcwEzccWHb68eeMACNQcBFgB0DBvVs+GSOQZwigxnfevHmEdl0yAtI/1P3L1IaqvGBpe//vf/8TqfgxMTEy6uQY42RPbRFfIl7etfZWHQCwXw5iP11qvveh0NoPxi2MYEOBHf5vln3Oz4MoKCwym4PADFiw7KOMAIa3lcCADy1eiS6dM2ew1xMRYq3sbQCNV4cjIabLE5R26m9K3DCLPBlpjp6B8PJXUcmOwykoNNzRfGOMPXRi0iQ6OmqUe2v6uBKM/+qffEJFW7XycaWc05OSkmj06NG2reO0mS+//LJgUpfJ3EHqPxwLO3f+Vy5jdwCQtIHg06k42RN7+fp75FRfX+f56gAoDC3rwEkzdOhQ+u2332zhnjNnDnXv3j3HuMOHDwu+C6sSGWSeIJOmsHRVsAWTBzACjIASAuwAUIKLBzMCjIAMAsePHxep/+vWrbMdjigfjHPZtFCVFyxtc19fuPPKAeCdAWDVAQBn1TsAYKBbpqx7PJSwaTZdPLAxK+quvyxEySMqX0Opx7bnYOBHNL1ogz6UCAfCv+3z/psbRIjwazX1tg8AkWjFF938DgorXUOk2yPinkOCQy9H5hv0/a8O3+YMocUrUIm2g0XbQmQmoGQgG48ANgkKosiqLSkzJY7Q9tBIQopXoJiOwwlZEm5LRkICHbz3XopfuNDtpZXXC4mJoZrz51N015xtI5UXM5ig0lIThHFwCpYuXVpqa2Qa3XPPPVJjtUHsAFCCSzhufGGcLwxGq2xZiFk2BJznH374IY0dO9b0ckD+N3v2bOrQoYPaBfJoRoARYAT+RYAdAPwoMAKMgKsIqEb/0Qf8qaeekmL3hqK///67qLuV4RXIaweArxwA0D/x108up7MjNb1uVyrW+GbT+0retZySty8iT2aGqJ8v0foB64i1xyPS/ZN3fU8ZyWdEDX5QWBSFl61FxRpdT6ExVSll/y+UvHMxZSSfo6CQUAqvWJ+KN7+LgqNKEMgAk7bOJ3AKUEgYUUaa6DgAY1tfPoDofliZK6no1T3owt7VlHpsh3AQIKMhvPI1VKzh9RRS9HKPeRDuJW6eS2kn/768RlAwhZaoSMUa3UgRlQ3q73OcgSg4Mpoiq7cWDoPgiGJZeKXHHRF4XgI3gMcj9sSYqJodyePJoOSdSyhl3xrBNQAJjihKEVWaUrFGN2Rbx9UvDIgTd+6k2BtvpIt7jB0Qbu9ntF5YhQpUY+5cvxn/KtF/GDgwgjp37ix99HfeeYcmTJggPR4D88oBkF85AJyWPGiXAsLW3r17K91RfhqMv31vv/02TZo0yVZtEPiBB8PbwSUT/c+vz48tKDyAEWAEcg0BdgDkGtS8ESNQOBBAbe/w4cNpzZo1tgd2YiB/++23yi20fH1hkmFkNjqsk/PZghaAAxA5TwBJ36WLVKROF7p4cGMWF4AVaWEAHiXPVEretIkO3n13njgBwqtVoxqffkrF/BhRXLt2Ld13331SjjvV72tqaqpg4wepn4q89957dNNNN6lMyTZWlu3dewPV8zlW0OWJvrQBHDBgAL3yyisUHR3tslaBs5zK3wkjHgi0r0TWCzrhmAky5uBIueaaawLn4KwJI8AI5DsE2AGQ766MFWYEAhsB9DWWrat1ws7vpA7V10hfXFyc6AKwevVqJfDNojxKi+SDwVrLPWQFFG9+p4iya2SA7ACQv8C8cAIUbdmSqs2a5RfCP+3kKoajE3Izp99PX/g5cLZff/2V+vXrJ3/B/44ENwoIUmW4DZQX9/MEZAGgxn3//v3SO1177bU0ceJEgvFakOXAgQPCOQ2M7MTob9KGDRuE8xxlbmYC5n+MCQ0NtduCP2cEGAFGwBQBdgDww8EIMAKuIRAfHy+M/6VLl9qu2bRpU5o+fTpVrVrVdqw2ICUlhdAtAASDKuJrpE/lxU6v1y233CKImpDSXFBF36oQLf+ianXIItvTtwgsqOd3+1ypBw7QoQcfpKRVq9xeOsd6pe++m654800Klayzd6qQTEszbW2Q/oFFPTxcnmwRZHyDBg2iXbt2SavoRnaOk2wkKAgmfWQB5FeBgYvfYThArAS/e/fee6/gg5EheM2veGh6o8PF9ddfL3UM779Jp0+fFqVw6HBjJnCkwAFerpz7XCRSSvMgRoARKDAIsAOgwFwlH4QRyHsEVNJ80QLpkUceoZCQEGnFz549K6JPMuUF+kV9jfQ54R3A/iDMQsRG5YzSYATIwNRjf1LC+pnkSU+j6KYDBKFfVru9sCgq2fERCi9XN0C0zR9qZCQm0rHnn6fT06aR55J19wQnJ0K9f+VXX6VSd91FQX6OJMq0NNPOgOj/Bx98QK1bt1Y6lorhpS3sKzEo1nHCO4B5X3zxBXXq1EnpjIE2GMSowB0GK34ft2/fLlSEoQ+2fxDU9ezZU0T982OmgxO80foPkX0Z0f9Nkk39nzp1KrVp00ZmeR7DCDACjIAlAuwA4AeEEWAEXEFA5UW/du3aguSrbl01w9BJza0bkT6n7Ne+Zh64cjF+XuT8H19T8l/LBaFfyc6P0aVTeyhp29eiswBKAmK6PEmhxSv6WYsCuLzHQ8mbN9M/Tz5J59eudeWAQWFhVGbwYKo4diyFlS/vypp2i6hwgjhliVcxvDR9fa3Dd5qN5MbvkR3m/HnuI5CWliY4DuDAshP9MwDiwAULFgjHgRWxrUpLTLv9+XNGgBFgBNgBwM8AI8AIuIKASns+J2m+UFK2xZL+QL5G+lRe7PT7mrV5cgXsAFokbvXblHZiJ6HlXkzXpyhl3890fvsioWFYqWoU0/Vp604EAXSWQFTFk55Oid9/T0dHjaKUf6OsqnrC8C/Zrx9VfOGFy7X+QUGqSzger9KezwlLPByPYF1HNF5FfOUFUfm90+tVGMqCVO6hoIxF+RtKHVauXGl7JD03jEzdP8ooUBZTpEgR27V5ACPACDACMgiwA0AGJR7DCDACtgiovOjPmTOHunfvbrum9wAnkT68PL344osUERGhvB8myLRlMlq4T58+ol6zePHijvbND5PQ/i/ux9cpPfEEhZerIxwACRtm0cWDG4T6kdVaUYm2D+aHowS+jpmZwgFwds4c3vABVwAAIABJREFUOvf553TpxAlLnWH0F2nenMrcfz+V6NOHkPaf26LiPEPaONqiqRLFqTCv68+PSG3//v0dQ7JkyRJ64IEHlOfjtwhEcSwFCwHwUOBed+7caXswrQPAtm3bbEn/+vbtK9pbli1b1nZdHsAIMAKMgCwC7ACQRYrHMQKMgCkCKi/6iH6glhH1viqisod+XXANoBbfqah0NdDv4aTDgVMd82peevw/FLfqTcpMTaLI6m2oROv76NyKiXTpbCxRULDgBChSp2teqVdw983MpEunT9PF3bspLTaWUg8eFGcNKVFCRPgjatWi8CpVKEiBSM8fYKlEyUEeCmZ8Vb4MlT20M4KcDnX4zZo1c3Rsla4G+g2cdDhwpCBPynUEVDpC4O8R/g6CH8aqm0KPHj1EW0A2/nP9OnlDRqDAI8AOgAJ/xXxARsD/CKi8hDt90U9MTBQdBhYvXqx0IF8ifWfOnBFGCbIbVMQpx4HKHoEwNj3uMMWtfku0/IMDoFjDvhS36g3KSD5LwRHFqGTnERRWqnogqMo65AECsllBMMhnz54tiONUBYz0AwcOJHANyEqjRo1ErXaNGjVkp2QbB/I7RHtV9sQCTjkOHCnJk3IVga+//lqQ2soIOAASEhIs2/3B+EcHmYoVmT9FBlMewwgwAmoIsANADS8ezQgwAgYIqNTmO2XAVnEyaCr6EukDORNe6lDXqSpOOQ5U98nr8XoHAAz9iCua0Pnt3xJ5MimsdA2K6TKS6//z+pLyaH+V2vy2bdvStGnTqIKDMgVZJ4MeBrRTe/fddx21pkP0H/XYc+fOVUbWCceB8iY8IU8QQLkX2ju6IUj7f+mll9j4dwNMXoMRYAQMEWAHAD8YjAAj4BMCMJTffvttQcRlJ7686DtpxedLpG/v3r00YsQI2rJli92xsn3uS5pvZmYmHTt2TPTXxj/0NUdNqcYOjRZbiB4hwwCt0oAn0kPdbLOFrIdly5bRDz/8QL/99huB3AqOFNRoo3b1uuuuy+rRnpkST+d+nEwZSV7RV6T/NxlAReoap/8fPXqU0Flh6dKlWe3D0N4KPbQRJY2MjFTCXD9Ya08GZu3NmzeLFFvUlSPl9o477qCmTZtScHCw4/XNJgIn7Id/O3bsoAMHDmSl9wI/3NvVV19NMD5btWpF0dHRruigb8eGVmz4nkDwrIAAE73FQUipIvhOHz9+XDwDq1evFs8gHHBai7cbbriBEKG0IiU7d+6ciIhivp340i7TSSs+p7wgsoztRuft1auX4AQBhqqC8qfdu3eL7yP+4ZnW2u5hrZo1a4pshsaNG4vfBPynPwnjjhw5QiiNWr9+fdbvk8qzYXV+YIxnDb9B69aty3r2MKdhw4Yi2wPf41DF9pX4nuC3/KeffhLrat8TrNmuXTvx21arVi3D31LohKyPGTNmEFrdWrH1q96tr+Px2wK+GZBaVqpUydfleD4jwAgUEgTYAVBILpqPyQj4CwEVEi6kzY4ePTrLgFTR6dtvv1Umz3Ia6Tt9+rQwnNDjWlWGDh1Ko0aNUjpjXFycaAX16aefCqNfRbp160aDBw8W/aFVX4r1++AlF8ba2LFjLetS77//fhEB1Yx0Pemftl54ubpUstNwCgrNSbyIF2mUVZjVvsLpAuxVzwLnyS+//CIIs0CuZSZYH//cMJBgVMAIQvr6ihUrpK8NxtI999wj7q106dLS87zvC84G3JfVeVWMXWAI5wXI+PA8Wknnzp0F1mbOBZWWnU5JQVNTU2ncuHH08ccfK2HolBdEhrHdSBEYacg4gNNEVvB9BLEciE/nz58vHHGygucL3QaQiVS1alXXHITQCb/Dzz77rKU+3r8Rsnrjbwn4YZApYWZkq2Z1IWMDWWdoO2tVb4918VygPaT3bw/+DiATLJAMf29MnZbWyd4Nj2MEGIGChQA7AArWffJpGIFcRwCRThj2qMW1k/fee49uuukmu2GGn+dWpA8veePHj1c2KqA0orzTp08XEXoZwcspjP633npL6QXfaG04AmAMIYrlRBDVQ8QWmQdWggwH6IzsCkhmSgIlbPqY0k78Jf53RKWGVLzVvYIDwFtiY2PFi7RVVoUTNnhESGfOnClwlHlJ97WnNvZDdBxGnZXxbXcPeF5Q54szq2ZxyBqjsv3ukXkyceJEkZkhK1Zryzrs9D3RZffVxqm0XtOv7YQXBBF4GFmqGUHY96677hIp3bJOJ3wXQf6mchdG2MGoRaeC4cOHiyweXwVOHfzWIztK5TdCZl/8FgIjGWfOokWLqGXLlpbLwpmFDCN8v6wMf/0i+G3Ds4HsKk2ccs/InNnNMbLfczf35LUYAUYg/yLADoD8e3esOSMQEAggoovUbTvxNhztxus/R6QVUWdEw1RENdJ36tQpgnGIiJsTmTx5skgltTPmEEmTid6q6oBUd7QZQ7qxnQ7ea6uQWDlx5KAm/I033hBp0FaiGuFLT08XThc4bWQFZQCYg+ioqjgxlK32wJ2hdhjp+rJ3pkJOaZd1I5v5YXQGs3IXrIm7xvfBTnxpl6nSek3TQ/X5wlmQdo+sHpkWb97nhTMQRmW9evXsoCA4lubNmyfKqVQi/nYL22Vr2M3H57LfX20tGSNdv6/s74/M3xFgB2eWjDPB++ze/C0qmSwyOPprjNNsN3/pw+syAoxAYCPADoDAvh/WjhEIeARglKP+0E5Qg43UYicpz0iRf/jhh6XqifV6yKYW4yUfGQxIp7aLgJudE6nWcFLYRflgsAIzpE/LRKvtcPX+HAYODErUacsalFhDhcRK1bGC9Q8fPkxDhgyRiqDKGg++1GSrOjGwF6LuKE+QjSjK3p2KkYg1ZY0ljMWzgOigkeBZRJQZz63TZxGZOQMGDMi2vEpZ0MiRI0VJiMqzqm2m0npNm6OSYQKD/JtvviG09HRikKt8F8+ePSv2cep8tHvW4PSaMmWKdHaS93oqJKwoC0HKvYzTA/uo8EXY8chAT5QorFy50g4Sw8+9/045ecYcbezjJM4A8BFAns4IFDIE2AFQyC6cj8sIuIkAXpBfeeUVEeGyE5VaZO+1nET6ZCJF2Acv3nBMIFrk1AjCyzXSwe3I1pDJgHEykVE7PK0+Rw0wImD9+/eXMqxUa6nh8EE6tIqoGK2yDgCZkgIzHVUMT9naZxU8vMfCiMZ3yY4cUDUbZuHChdlSmrV9YfyD1AyOH6fPPdYyehZUjEUn6fjaGVSeKW2OTMYB7hske0jDV+F28L5T2Vp4X41W2ecOafO4bydlQirdFlScLNAdRjaI/WSeQ2RYIdsnKioqx7HxdwK/S06duFjQuyQlvzgAkPmFbB8WRoARYARkEGAHgAxKPIYRYAQMEVCpwfXlBcXJS5jVS6jGNI3oJ2rHnUT3NEDwwoiU3ebNm1s+JU5S1X157FT4CFSNSlUHAOp7kUINMi4ZkXEAqKYke+8rGzHzJctA5qzaGESLQSbYoUMHy2kqzjCz74CbWShGz4Jsxw5ZJ50ZICpZK9oaViURwAU1/rgHOxJEu7sFCR8i+nYZT74QjtrpYPS5Kh8B1lBp6YjxKunoKl1ksLbZ3xE4A5GZBJZ/XyQ/OgBkHdC+4MJzGQFGoGAhwA6AgnWffBpGIFcRUCEAlE3HNzqAG5E+vNyjtdmPP/5IS5YsEe2cfBXUb4O1Ggz8VpJbRqS3Dv6KKqs6AFBegfZdJ096tQs0AU3GAaBSUmC0jawDQJZsz9dnCfPt6vUxRiUSaxQtdftZNCoBkCUAVI0U6zFWdVppc70NSKyDzhsgdcRz50Z5B9j+kT2AFp1WokJ858bzpa0hy1WijVdJ0ccclWwvVZI9o4wWN50o3s+kisPNzTuSXcsJh4js2jyOEWAECi4C7AAouHfLJ2ME/I6AbKTPriYUL8KIxiPdFiRreHHGnKuuukr0uIZBMXfuXKXz9OzZk26++WbRSguEe1pPe6VFLAZDLxCd6RmjzYbnphHprYNMrbuqMaXiAIDBiTRvRENlRcYB4MQppN9fxgHgS4mB7Fn14+zqm1UjsUbRUrefRWR1dOrUKdtxZTt2IEoOlnYzhnqw4aMl3NatWyklJYXKlStHDRo0oDp16og5b7/9thSnhF45lH7gtwXtDjdt2pTVD97JfRnN6du3r+D3sDP+czsjSK+raucFVSI8FY4QlbWNHEZuO1FAxjlt2jSKiYkRkOG3Ed0JZs2a5dYj4to66PwCTpKGDRtKlXq5tjEvxAgwAvkeAXYA5Psr5AMwAnmHgGw00irS52b0JreQQC0t6lC1VnhW++b1+bp37y4cFWXKlDFV058OAET90YZszZo10tdjZFTqJ6twT5htaufEcPLi37hxYxo8eDB16dKFwMMAPX/55RdR2y/DIG+XEq8SiYWB/Nlnn2Vrl+a2Q8PIsadyN1YZD247KqQfPh8GIvINAjrcvZ3k9flgpKPtZ0hIiJ2qSqSTWEwl20vFkefttINzEWSDIG91S4yyZlAiBp4YnMuXcjFfdcRz1aRJE2rfvj1dd911wjkeHBzs67I8nxFgBAohAuwAKISXzkdmBNxCQLYDgFlNqJPosFu6O13n9ttvF/XsiEbaiS8vqIhEIUKKDAOQ9MFgdVq2gChq796988QB8PPPP9Ott95qB1W2z+2yFpx2hdBvYpS6rv98+fLlNGzYMCliMszDXcEQMXouZPunYx0z0j585ku01O1IKfQxylhQ6QBgFimGkQUyN/Rxzw8Cw+yZZ54RLUDDw8NtVcb5ELn97rvvbMfqB8Cpc9NNNwlyz7p169Iff/whyPOciGwrTNWsE7tsL72uqmt7Z7T4w4ny6KOPirs0coxkZmYSShbwu64JvlfIbpK9yxEjRohuKKpStGhRqWdLdV0ezwgwAoUTAXYAFM5751MzAq4gIEvCZZZurVr/6YrSDhfBSz5e9G688UbpFzEn9aOo6Rw3bpww2LXojpN19Mf07m3tDYFK33bMtYuea+sjGoz0WUTpVMTOAeArHkbRcb1+Z86cEa3pkOEiI3Y13yo4WJ1dtrYeOuu/c7hfRFrh0HBTjFL4VZwzZmdV5Yxw80yqayEb6OWXXxbZQLKtDFWi3po+nTt3FllHegZ/J+voz2fnGMRYFaJXjLcrY9Hvr7q23jnmr8wqVbJaledd5bdT9Tnk8YwAI8AIqCDADgAVtHgsI8AIZCGg0jrOzGBUfXnKK/hBpoeIXZUqVaRVcJLdYEYq6KvBK0O2JuvMUXmJ/fvvvwnOh71790rjhoH+dgDY4aFiWNWuXVtwHNj1PJfNljE7u6qTRm/IuJ36r12mUStFFWJQM64HJ10/lB4wFwbDIfj4448LcssiRYpIr+gku8HMwaTynBopKEM6id+eQYMGCaJEGbFq0+c9X2Vt/XcWmQP4zsG56LaolC9gb9W/Ya+99ppwzrEwAowAI5CXCLADIC/R570ZgXyMAEi5xowZQ/PmzbM9hVlURfXlyXYjlwegphtpyqi5VK21VK19R1QaL4c33HBDjkiirw4AwGKVWo7PVRwAMgR6Thwg2vX52wFglRGhaqAh+ov17KK/sg4AMwNEJbUeOGo8Csg+ANEeapjdFqMyClmjzorvINAdAE4cghr2KOO57777pEtLkKo/ZcoUgqPJW3x1AHTs2FE8F1atClVLeFQIAFXW1meboPThgQceoH/++cfVR1qlfEHb+OzZszR06FBpjhO73zZXD8SLMQKMACNgggA7APjRYAQYAUcIqBjvZi89qkaNI0UdTGrVqpUgrsMLskxNr9EWsgSJ2ly8RIJbwGg/laiq2XHtIk8gCkTrMhmRcQCoOkD0+9rV5/vqELFKfVYx0GTrqGWj93ACwXBv1qxZjms4ceIEPfzww7R+/XrbK0I6OiKkNWrUoI0bN4r2glYtGOHowvMHkkEw6/vSrlHWeLdiolfhOrAFw6UBuJs+ffoI4jyk4ds5fIy2VSFIxHzs+e677xIyAIxEpSTEaL6MwQsHARy4sqISQZd1imFvzbEgQ1iK7AzcE0jygN+WLVuk1FcpX9AWVP0tYgeA1FXwIEaAEfAzAuwA8DPAvDwjUFARUHEAWL0UgqkchF95LXhpRJQJKaxoM6Ya8dfrr/qij2joxx9/LBiejUS1VtZoDT35VFJSkoiewajcs2ePIBMDoRZermVExgGgYkh772nHMaDy7HmvbWW0q5KS4bkFV4Adk7psVoFVaYKKUQxDFRkdMFJHjx4tWmyaib5tnQquZga8rAPA6qwgVoMzDM6QvJarr75apPn369fPspOGjJ74zsHRgpakMtKrVy9xj2ZdBWTbsFrthd9f7Xfn6NGjIqV9//79tHv3bvG7gBaMsgKsZs6cmY2nwGyu6ndN+xti97uCMio4sdq1a0cg7Zs0aRLBoSgjKuUL2nrsAJBBlscwAoxAoCHADoBAuxHWhxHIJwiovPhY9XUHmROiO7Isym7C06ZNG+rQoQOBcR8GjdNov7dOKtFazAVLPtK0zWqJVV+W3cTIaC07B4AK6Z3R+nYOABX+Ce/10aYPTN8wjtFnHoR/4CrYvn07bdu2jZBtIRPdtSMS1O8r21HAiFRPW0clXVqr7Ua2AMoTkGljJN615SoOALP0cdm0dO9+6976IXMBzhUYo7kpMLbxm4B/aOdYqVIln5yBet1V7hDzYPxbsfyr/s6o4ojMFZnvgrauWbcXo31Vsr+0chFkXlg5hrzLqFR/N1XKF9gBoPo08XhGgBEIJATYARBIt8G6MAL5CAG3HAA4stYv/fPPPxet7tzstYx06ujoaMJLJFpnIbpfrVo1QegXGRnpF8RVI3N26flQUrWkwC8H+3dRO+PNKfmfprOdAwDj8jpzRDZd+Pjx44J9f926dbZXYmXwIYoPx4WMIGUbUWsrYwmRUpRCXHPNNVlLqtQzm0Xw3XIAQCk4JBYsWCCcg8hQcUtg5MPhFxYWJsgbq1atKn4XqlevLto4hoaGurVVtnUQiZ4wYYLU2jLp+aqZRlIb+zBIhlRQW97JswbnnBV/ArKcQNaq3Z9MuYD+uCrlC+wA8OFB4amMACOQ5wiwAyDPr4AVYATyJwKyDgCrumazkycnJxNeEFetWkXPPvusEkBa+nPx4sWV5rk5WNYIwp5WZGh6nXypqXfzbFjLygHgC/mfpqeMIXH48GHRT1u2vtdtDGTShfEMo3Xk/Pnzbbe34xNQIWmEIYNsEitjafLkyaLcRR/hlf1Oa8+tUdkK9kYfdTtRiRZjLa0HO9Lose/cuXPttsj2uWp7N6XFJQarGqOyv2N2KfESqrk2RMaR6cRwxrOCtZHaD94AI0HKP+r9K1asmPWxSumUjMPFaF+V7wzmMweAa48bL8QIMAI+IMAOAB/A46mMQGFGQLZXtxXZlx1+Koa0ivFot6+vn6sYa3Yt6fS6OMHD17MYzbdyAKhEvM10sysxwDzZunp/nB9r2mUpwFB9/vnnaenSpVIqIP0YxGVGfAKqJQ9fffUVoezgww8/NNwbLPavvPKKyIzRi2z9vjYHJQvIMkCaPO4De6IrAhwfdiJzx0ZrqBrS2hpOort2Z1D5XKW8AuvKOMEwzikeKrrLjtU6T8iMV8mSwrNy/fXXC/4EI4JKM7JEFc4FmY4IRudiB4DMbfMYRoARCDQE2AEQaDfC+jAC+QQBWWPBFweAiiGtwZbfIn126fT6xwHkfXakbrnx+OhZ5r33cyM1X8Y4zGtniFmnAqRlL168mNBVQbZ+3Sh6qcdVpeUmvm+PPfaYiJju3bs3x+OA1P9p06ZRy5Ytc3ymWqPuy7Mmc8dG66sa0lhDNsvGl/PYzVU1FO0cTPr9QBAJh4HRfdvp5dbnKgSA2BMcDzDqZUQjicXfAyMxe5ZkndRY89577xXdDiIiImRUyhqjeq+cAaAELw9mBBgBPyHADgA/AcvLMgIFHQF/OwBUjB491ipRKH/cUWJiouhqACNQRlQNIbzko9Y1r1LfcSYzp45bUXm79GeQ9yFajmcwr8T7RT49PV3UqcO4Xr16tbRaMMinTp1KIKQ0ExWjF6UEqGf/v//7P8PlvOuk9YNyk2dC9bnX9ITBNWjQINq1a5c0xrJ8DdILOhioYoxieRVDEWU34EqA08CM8NGBykpTVCPoKg682267TXQrMfrNM+Ky0BRXaZPo1HGsSsSoUiahdAE8mBFgBBgBBQTYAaAAFg9lBBiB/xDwtwNAhSRK08ppHaeb96pirGFfJ4YQSPZAdpVXBrCZA8CtemSrrAgY2jCY0d4rLwUp5d26daNjx47RsmXLBCmhilEK3b1Zy83Oo/JdwJogt0R3A2+pXbs2ffDBB4L4zkhkv9Nu4O7kuce+KpFjTU+r7gpunEVmDVVsVRwA2B8cCQsXLhQdVdwkUZU5m5PfMRVSS2RwGKX+Y1+UBaAMxaiDiwrpolPH8blz50T2BX77ZEQls0NmPR7DCDACjIATBNgB4AQ1nsMIMALC+ERvbDtxWgKg0vdc0yEQIn254QDAeU+dOiVaB6JzQm6LEbGjr63/9GewcgDguXv44YcJ9b15KdARRISyaf7eugLDl156iVCPb8c6r5pmbIYLMlPQWs+IZwBzwLIOYwbRan+LUwcASOBgRKkIuieAmNDs3CprOR0r+3upra/qAMA8ZAJs3ryZxo4dK1pa+iKqLQBVDVsn5V3e57GK/qtkkKmWL2h6wDEHng9kM8iKKk6y6/I4RoARYARUEGAHgApaPJYRYASyEJB9oXUalXdSjyzDzO7vK8wtBwDO4cRJYnZ+vPCDOR4vzjKyaNGibHXkf/zxBz3wwAOuGOZmHAOIbCLzAW3h8rPUrFlTkOXBiSDTZ90NB4Bd9B94XrhwwbJ1oJuYO4nKq/Z11/Q142tw8zx2a8n+XvriANDmOnGS2Olv97kqxm44AB588EFhgBtF/1VS81V4WDQc8F2BAw8dKVTEqeNLZQ8eywgwAoyAHQLsALBDiD9nBBgBQwRUWJy9jUUZSJ28xI4cOVJEOGWMKhkdnIxRdQD44rRwUrOt9UCPioqiBg0aiHpx/AsODhbkcbLRX6Qbt27dWkAEwwykd2YkXRiDiDeIttCqy06MskbgoJg3bx7hjmWkTJkygiE9r2qizXRExB9OjCpVqsgcQ4yBAwDY4T+dipWxpF8TTP7Dhg3zO25OjC7cJdK9Zdoq6s+kf1ad4ufrPFUHgKpBremHTBx0eECph4rAKYVnEr8PDRs2FP85c+ZM2r17t9Qyqin0+L14/fXXpdY2GoSyAKM2lNpYFc4FVQJA/K7gdwytNFXFjt9EdT0ezwgwAoyAEwTYAeAENZ7DCDACwhhBuvDOnTtt0VB1ADh9iXX60mx7AIUBqg4AJ4YQ1IFBjL7YMrXwMtFWVb31KcpIhR8yZIglMSHOOXDgQLr//vtt0TRKyQX5IfaQed7gbMDLea9evejQoUO0fft22rFjh8iYAIGgd9p+s2bNhIMC50AavD+kcePGoj67ffv2wtmiIiAVRHYFoo5OBGebPXs2dejQwXa608im7cJeA5w89ypt3bTtnKZ3q57HbryqA8Bpqjhq0kGQKUNEaUVIp/L7jrOr/MaDxwPPMxyYTuXWW28VJVDIWjISFecovpcoE5ER6D59+nQaP368zPAcYwKhTM2R4jyJEWAEChQC7AAoUNfJh2EEcg8BlRdE1XpWVSZ97dSBEOlT7cvt1EBRedGXYbh26gCAIwLRxhdeeMHy4cPn1157rSOnkapRiogeUoPNjAMjRVXvTfab1qpVKxo+fLgw/EHOpyqxsbHCoNu6davq1KzxcIQgOwNRXRk5ffq0yFJANoC/xAk3iEpUV9NblZ3eX+dV+b2EDk4zg+BouOOOO2wzOOxaI6roq1rmhfIuOAB8yc756KOPqHfv3qbXhd+kcePGSV2n7N8nN7ot2OEupTAPYgQYAUbARwTYAeAjgDydESisCKjUWMoYoHocnZCROTEo/HF3eElEeqtKeqjdy6yRnrKM+4j+gqHeqO+7fl1VA1iLmh0/flykjK9bt84UTtSff/jhh4KEzUnWCBw7SP2XMRjQBm/KlCmEPVXEyb2ZrQ9DG1kXMOK08goVXbSxMHifffZZn1s+wviHUagi4FtAmjPSrGVwx9o4N9oZoiuCnTgxhFTaumn7B0rNtUonB+iO5xiR5qpVq9pBmfW5TCmONhgZGDB8S5UqZbi+vxwAKClAqZEvJIVw6qATCJ4hI1HNIJPJXsDvw9KlS4VTwVcCUlmHg/TF80BGgBFgBBQRYAeAImA8nBFgBC4joBIxVmXhVuEX0L/Qogd7TExMnl+RSosrKGuXzup9oKSkJBo9ejRhHzuxe9HX5qs6ALQUZTgXwC5vJVr9ObIWwOC/fv16O7VFVkH//v0JEXA4GIx6gHsvIttWz2xzld7k3muAkbx79+4iKgnjzUm0X1sTacYwSiZMmOCzseHEkNT0gNEDYwe6rFy5kjZs2JADOpwbac1oiYgSA/Rrl+kOgoVU68ZV2rppijpNpbd9QBUHqLDSa0urOm5Q4gIHG8pl7ARdEWCIm/GlqDgAsJeMEQ29RowYIfVdttLfTnfVDDI73fE9gIMTePlq/Dv5vddjAedGcnIygcPFl98Yu+eDP2cEGIGCjQA7AAr2/fLpGAG/IaBiMKoSHzmJ9KkSOfkNGCJBpId6d7Pe1d57I5KFqBDSxO1ENQ0VqfcwCuyIEVUj4HDqoJ4fL+NWtbz6+nMVpxHwgDENpu1Zs2bZwSI+d5L6r19Y9d6QZXDfffcRIpLVq1e3becncwhEikGOpmcXV23Jpt9HlvxPRjfoAecTIs2QokWL5mBgVzEcVTKDUlNTRfRVlXVdcyTJnM/fY1TS0qELSmbgBChXrpytaiplMnYEethM5R4xfs6cOcIBZiZuGf8yuqtkp0FfKweA28Y/9pM5gzeO3i0ekdGFZ6PJYiDBAAAfu0lEQVRWrVq2zwYPYAQYAUbAGwF2APAzwQgwAo4QUGnJZdbWzWxjJy2iVIicHB1YYRLSpxEVR8qorMimriMKi5pymUiUlnpft25dKTVUcEdqdYsWLYQuVqKvPwcuiOYjmmwnMA7xouzv1H+9Hqr3ppENXn/99XbHsf0ckb3FixeL8hFvkkJfHAB2hpmtYooDVIwvFaedivNIUxn3gywDkDwGgoDHAWeWdQxCZxmnlioxnUzGkWrJglVU3q1SFuAhw2eh6rwwy0RRTftHO0J8j2XkrrvuEs5NGZ4SOHfg+MLvs74cB39j0PUGpVUsjAAjwAioIMAOABW0eCwjwAhkQ0ClVZ9suq+TVFkoFUiRPlliPO/HCRE/tPCqVq1ajictMzOTVq1aJaKg3gai2WOJdFuQuYWGhko9uSop8F27dhWs9EZp4frN9PWuKlkjKF1ISEiQShf2NfVf09fJvSEFHvXIqH13IjDegCHKV8yY2506AHxJ/3dyFsxRadWnwogOo27QoEG0a9cuadVUHY/SCzscqOpg0raBEwylM0bGIr6D4ArA8yPD1YDvCvg4OnfubHkK1TR6RKTxXde3t3Tym2UHrUxGk2omj9HvpCqu+D3E75sVF4r32eDcAceHGTknfhuwHrodGHEmBArBpd2d8eeMACMQeAiwAyDw7oQ1YgTyDQJgc0Y0SUbs6ja1NVQjT5jnhFBMRmdfxvz999+E9GuZelz9PngZhKGD9HecCy+BqH+fO3curVixQlolRP/hFKlXr570HJX7lFnUm6xLlZxLZg+MQSkCWP/dqIl1cm+4s8cff1yUfchE9KAzUulxn4jQb9q0SfaoSuPyggBPJTNIlqASh964cSOpZlqolh4pgetwsAxnhtHSaCMJ5vx27dqJ+m88Pyi9wXoqTpEBAwYIJ2N0dLTlCZx8V8EDgY4VyDg6ePCgaD0pw1MiC6Xs86LachHror7/xhtvpLCwMALB6owZM6SJCuFoQ0tWOGjtuqF4nxVdYEDQCQdi5cqVxcdoVQodvvrqK8u7DRTiW9n743GMACMQOAiwAyBw7oI1YQTyHQIqUTmZ1E0AACIrGM4gf5MVpKK///77hGhsoAheoBG5gV55ITCIUfuvkh6qGjmzO5cRiZkTIjerfWAQga2+YsWKdupIfa7CpO69IJ4/vMwjkwPs7cWLF6fg4GAxDNHBU6dO0Y4dOwRLPox/RIT9KVZ93v25rwoJpkxEF7qqZBtpZ8PzD7JMpGYHisC4g5EMIzW3Bc8nMgXsOoJoejnB3J9nkiU0dfI3xKne+gwgJ85Dp/tiHjsAfEGP5zIChRsBdgAU7vvn0zMCPiGgkiYqS3zkJAodiJE+AKvCyu3TRXhN7tGjhyCSK1u2rNKyKvXbdgubtepyQvBotpev6fdm6+alkWaHq+zneZkVo+JIknEMqmQV6PFRIRmUxdXXcSjnmDdvnuC2yG0ZM2YMDRkyRLokSOUec+Mssg4dVQ4Ap7rj9wdONjgmQLKKbC387qINaW4IlwDkBsq8ByNQMBFgB0DBvFc+FSOQKwjgZRapj5MmTZLaT4a0SJUpGxurthmUUtaFQTBccB6QPeWW4KX0o48+omuuuUZ5S5UafbvFzXpdu2lUvPzyyyJbxK7DgZ2uRp8vXLhQmoDQyfqqc1DegPuRFdloqex6KuPQ7hFRbjNOA/1a+i4RZnuoOBr1a8jyjqiczY2xKHMCN4cKSaiv+/bt21cYp2b15kbrO+UskNUV2THgCZAVs98U7/lOCCNlddDG4XcWDiY4sPS/P7np9JV1iKiejcczAoxAwUeAHQAF/475hIyAXxFArSJaockQUNmx0js1QPMq1VkGWNTqIg3ZzVpYs33NXkpl9NTGOK1R1u9hZWw44Xgw0l+GHV3l3N5jVZnVfdnLbi7qvzXCPLux2ud56RRTLaOwY6V3EtG98sorBdmdCgeGLLZujMtNQxGEfxMmTCBgoiJw8ALDsWPHqkyTGguuDGSpHDhwQGq8yn064S+QUuLfQTVr1hTOFNTtezsf/YmZXkcZx5nKmXgsI8AIFC4E2AFQuO6bT8sIuI4AWlqhFdyaNWuk1rZipj98+LBIUQXpnYoEaqRPOwNa9oHtWab9ncq59WMR2Zs4cSL179/fp4i4r3WsdnXGTtO59Wd1WuKgii0cUuAXmDx5supUV8bjJR+OjqFDh4rOD+AXkHG0YfPcbv/nfWAVx6AdM/2SJUsEAZ6KqHQYUFnXrbEwFJEh8fTTT0u19HS6r6/94v1RDoPfKkTPN2/eTJ9++qnU0VTLvJw8MzKKAM/x48cTOkyYCToIIOsLrfv8JW4Sn/pLR16XEWAEAhcBdgAE7t2wZoxAvkBANdpn9bLvJPoMFuWZM2dSrVq1AhovkBo+99xz9NNPP7mup3ctqi8b+FrHKpOWr2Icep/FV4NGFRtEE2GkgNBR1vhW3cNoPBjVkSbesGFD4dBR4WfIi/Z/3mdQdQyakTnCmBo1ahTByacid955pzDUwJgfqKLaZ171HCCjhFPQF3JUtzkLQFyH7xKIW/G9ggNERmTJIrW1zpw5Q08++aTolOCW3HLLLSIboly5crZLHj9+XDy3y5cvtx2rOgAZVsjoUOV4Ud2HxzMCjEDBRYAdAAX3bvlkjECuIbB161YRqcRLv4zAQMGLqT6KAoZ0cASoRsnzExESzoiX388//1wGJqkxMhEpqYV0g9C6EJkaqpkYsmn5Tssictv41yCBEYR+3DAojfpxq+JrNR7pxTBcEPHUs9erONpkuDbc1NloLWAG/guVtmh33XUXgahOX6f+yy+/CD4B2d8WTReQ7AFHf/BDuIkdcEIkHIalm8+WXY95lTO4FdFGC0JkQlWqVElsL5ttZFc6ZnYWOFvBEeKr4w7PI9rYwqmk0lHC7cwvOM+RCYOMO/x3FkaAEWAEnCLADgCnyPE8RoARyEIAUVKkPKJeVFZg6CAi3rVrV0FuhppKkNepSn6I9OnPBKwWL15Mb7zxhkjrdipOes/L7gWjBGz9eFmXbVU3aNAgEfFCba+MqDoZQLaFZ8yXaKaMXlZjYAghaomME7zcuymo8x88eDChvMEMQ5laeBhLMLwDofbdSUkP7hnGO3rJ79mzRxheTlrmod0kDM78IuDGQMtQpI37YrDiOcLvavv27bNaULqBAX4H4ACbO3eu8nJWTi0Q+yGabSUogcFvi4rxjfWQzYRWhljfKaZ4hpCJU6VKFeVzYwL2nTp1qvjb5lQHrNOqVSuhBzJlAt2p5QgonsQIMAK5igA7AHIVbt6MESi4CGzcuFH0nVeN1PmKCF52QXiW3wRM1QsWLBAG5a5du6TV13rNgzitcuXK0vNUB2o1yohMWjkqnEbHoA8inzDwdu7caaqePx0dqpho4+EI+OGHH4STBOUMTl/sYRj169dP/IPhHhoaaqmSXco4ooIgxLzhhhsCwkhA1oKMgef0HszmAQeUDDRr1sztpf26Hu4XTh4YrfPnz5d2vmkG4j333GPpQPJVeTgvv/rqK3GnMs5LlGdBJxjRZk4tOD6QJYLzGomvfB/oMoAsEjgBZDMs8JuDDBxkD9SpU8dnR4p2r8ANzl+V3wuUAoFkFw4dVQeIr/fN8xkBRqDgIsAOgIJ7t3wyRiBXEcDLIdLbEcXKTQl0AkA7LBClOnjwIK1fv178A+nW77//njUNRmKNGjUIZRNo7YYa2tx8EYSjAi+taFn222+/iZdXOCGgD6K1yOCIjo62O6bp5ygH+O6778Q/bX2cGbXvePn3dX3HiklORPYKItUol0ApDGp/wffgnSEAYxS1wzgX7hBtGvG/0QpNVWAkIsoPEjnsA7zwbNx+++0i8h9IEUJ/kMjZ4RXoBIB2+uNzOJl27NghjFc8W2DL1xvdeJ4QlcZZu3TpItLqnTxLMrp4j8EzD4cv6tu3b9+e9XsFw7lJkyaivh86NWjQwNaphbWx3qJFi0Rp1IYNG0R6O9ZArfv1118vnVVkdRbsARzxO4bvqf43Ft9J/KY1b95c7Au9ZTOZVPFDJgUcn/itx/3qfytwbvw2wHHSunVrcbeo8w+k77PqeXk8I8AIBCYC7AAIzHthrRiBfIkA0rrB4m8V0XXzYAXhRd9NPHgtRiDQEED08+uvv6Zhw4blmmp52QIx1w7JGzECjAAjwAgwAg4RYAeAQ+B4GiPACOREILdf9gOB7IyfA0aAEbBGANHs559/3lH9uCq23B9dFTEezwgwAowAI1DYEGAHQGG7cT4vI+BnBNxijLZTs3z58oIwCymnLIwAIxDYCKiSPjo9DcpS3nzzzWydBJyuxfMYAUaAEWAEGIGCiAA7AArirfKZGIE8RuD06dOCsdgfPZC1o919992CFT4yMjKPT8vbMwKMgAwCqO9GCzO3Oyjo9wbR2k033SSjDo9hBBgBRoARYAQKJQLsACiU186HZgT8j4DbPZD1GoOwCW2VQKTGwggwAvkDAa2zxNNPP+0XJwBI49BOFGR0LIwAI8AIMAKMACNgjAA7APjJYAQYAb8hAEZ01P6C4d1Nefnll0WLJmZHdhNVXosR8D8CcAIgEwAZQjKt5GQ1YqegLFI8jhFgBBgBRqCwI8AOgML+BPD5GQE/IwBOgOnTp9O0adOU+h+bqTVixAjCP3+1afIzHLw8I8AIENGhQ4foxRdfFG3ZfBUY/1gL9f/sFPQVTZ7PCDACjAAjUNARYAdAQb9hPh8jEAAIIOqHftFIz12xYoUjjcDu/cgjj9DQoUO57t8RgjyJEQgsBNLS0mjx4sX0xhtvOM4GqFmzJiEj6H//+x8b/4F1vawNI8AIMAKMQIAiwA6AAL0YVosRKIgIZGZm0pYtW+iTTz4Rkb/z589LHRMv9+jt3bp1a37Jl0KMBzEC+QcBZAmBMHTOnDm0adMmKcXhEBwwYAANGzaMKlWqJDWHBzECjAAjwAgwAowAETsA+ClgBBiBPEEgPj6etm3bRuvXrxf/GRsbm0UMhpTe+vXrU7t27URkD1G+4ODgPNGTN2UEGIHcQQAOwmPHjtGvv/5KP//8Mx08eJB27tyZ5Shs2LAh1atXT/wmtG/fnsqUKZM7ivEujAAjwAgwAoxAAUKAHQAF6DL5KIwAI8AIMAKMACPACDACjAAjwAgwAoyAGQLsAOBngxFgBBgBRoARYAQYAUaAEWAEGAFGgBEoBAiwA6AQXDIfkRFgBBgBRoARYAQYAUaAEWAEGAFGgBFgBwA/A4wAI8AIMAKMACPACDACjAAjwAgwAoxAIUCAHQCF4JL5iIwAI8AIMAKMACPACDACjAAjwAgwAowAOwD4GWAEGAFGgBFgBBgBRoARYAQYAUaAEWAECgEC7AAoBJfMR2QEGAFGgBFgBBgBRoARYAQYAUaAEWAE2AHAzwAjwAgwAowAI8AIMAKMACPACDACjAAjUAgQYAdAIbhkPiIjwAgwAowAI8AIMAKMACPACDACjAAjwA4AfgYYAUaAEWAEGAFGgBFgBBgBRoARYAQYgUKAADsACsEl8xEZAUaAEWAEGAFGgBFgBBgBRoARYAQYAXYA8DPACDACjAAjwAgwAowAI8AIMAKMACPACBQCBNgBUAgumY/ICDACjAAjwAgwAowAI8AIMAKMACPACLADgJ8BRoARYAQYAUaAEWAEGAFGgBFgBBgBRqAQIMAOgEJwyXxERoARYAQYAUaAEWAEGAFGgBFgBBgBRoAdAPwMMAKMACPACDACjAAjwAgwAowAI8AIMAKFAAF2ABSCS+YjMgKMACPACDACjAAjwAgwAowAI8AIMALsAOBngBFgBBgBRoARYAQYAUaAEWAEGAFGgBEoBAiwA6AQXDIfkRFgBBgBRoARYAQYAUaAEWAEGAFGgBFgBwA/A4wAI8AIMAKMACPACDACjAAjwAgwAoxAIUCAHQCF4JL5iIwAI8AIMAKMACPACDACjAAjwAgwAowAOwD4GWAEGAFGgBFgBBgBRoARYAQYAUaAEWAECgEC7AAoBJfMR2QEGAFGgBFgBBgBRoARYAQYAUaAEWAE2AHAzwAjwAgwAowAI8AIMAKMACPACDACjAAjUAgQYAdAIbhkPiIjwAgwAowAI8AIMAKMACPACDACjAAjwA4AfgYYAUaAEWAEGAFGgBFgBBgBRoARYAQYgUKAADsACsEl8xEZAUbg/9uxYwIAAAAEYf1bE4RFcHpJ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ADZAgAABAgQIECBAgAABAgQGAg6AQckiEiBAgAABAgQIECBAgAABB4ANECBAgAABAgQIECBAgACBgYADYFCyiAQIECBAgAABAgQIECBAwAFgAwQIECBAgAABAgQIECBAYCDgABiULCIBAgQIECBAgAABAgQIEHAA2AABAgQIECBAgAABAgQIEBgIOAAGJYtIgAABAgQIECBAgAABAgQCNedjjNmQEwUAAAAASUVORK5CYII="/>
          <p:cNvSpPr>
            <a:spLocks noChangeAspect="1" noChangeArrowheads="1"/>
          </p:cNvSpPr>
          <p:nvPr/>
        </p:nvSpPr>
        <p:spPr bwMode="auto">
          <a:xfrm>
            <a:off x="4419599" y="241934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jie wu 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3011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aura simmons un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596"/>
            <a:ext cx="1581151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81251" y="1359240"/>
            <a:ext cx="2238374" cy="12744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Jie Wu</a:t>
            </a:r>
          </a:p>
          <a:p>
            <a:pPr marL="0" indent="0">
              <a:buNone/>
            </a:pPr>
            <a:r>
              <a:rPr lang="en-US" dirty="0"/>
              <a:t>Kinder Institute for Urban Research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81251" y="3097550"/>
            <a:ext cx="2238374" cy="127442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buFont typeface="Arial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buFont typeface="Arial"/>
              <a:buChar char="–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Laura Simmons</a:t>
            </a:r>
          </a:p>
          <a:p>
            <a:pPr marL="0" indent="0">
              <a:buFont typeface="Arial"/>
              <a:buNone/>
            </a:pPr>
            <a:r>
              <a:rPr lang="en-US" dirty="0"/>
              <a:t>UNC Charlotte Urban Institute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39" y="1359241"/>
            <a:ext cx="3005673" cy="143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039" y="2987430"/>
            <a:ext cx="3005673" cy="169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51751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schemas.microsoft.com/sharepoint/v3/field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140</Words>
  <Application>Microsoft Office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NNIP PPT Theme</vt:lpstr>
      <vt:lpstr>Beyond PDFs: Visualizing your Data</vt:lpstr>
      <vt:lpstr>Communicating data in 2018</vt:lpstr>
      <vt:lpstr>Visualization can seem intimidating!</vt:lpstr>
      <vt:lpstr>NNIP survey of partners</vt:lpstr>
      <vt:lpstr>Almost 100% response!</vt:lpstr>
      <vt:lpstr>Most popular visualization tools</vt:lpstr>
      <vt:lpstr>Most popular visualization tools</vt:lpstr>
      <vt:lpstr>Tools people want to learn about</vt:lpstr>
      <vt:lpstr>Today’s presenters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Pitingolo, Rob</cp:lastModifiedBy>
  <cp:revision>155</cp:revision>
  <dcterms:created xsi:type="dcterms:W3CDTF">2010-04-12T23:12:02Z</dcterms:created>
  <dcterms:modified xsi:type="dcterms:W3CDTF">2018-05-07T12:39:18Z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