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414" r:id="rId6"/>
    <p:sldId id="406" r:id="rId7"/>
    <p:sldId id="434" r:id="rId8"/>
    <p:sldId id="409" r:id="rId9"/>
    <p:sldId id="408" r:id="rId10"/>
    <p:sldId id="432" r:id="rId11"/>
    <p:sldId id="427" r:id="rId12"/>
    <p:sldId id="435" r:id="rId13"/>
    <p:sldId id="428" r:id="rId14"/>
    <p:sldId id="340" r:id="rId15"/>
    <p:sldId id="341" r:id="rId16"/>
    <p:sldId id="433" r:id="rId17"/>
    <p:sldId id="41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776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 autoAdjust="0"/>
    <p:restoredTop sz="56821" autoAdjust="0"/>
  </p:normalViewPr>
  <p:slideViewPr>
    <p:cSldViewPr>
      <p:cViewPr varScale="1">
        <p:scale>
          <a:sx n="57" d="100"/>
          <a:sy n="57" d="100"/>
        </p:scale>
        <p:origin x="780" y="78"/>
      </p:cViewPr>
      <p:guideLst>
        <p:guide orient="horz" pos="43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2010" y="54"/>
      </p:cViewPr>
      <p:guideLst>
        <p:guide orient="horz" pos="177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9EFFC-0D5B-48D5-9892-6E31046C11E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CB61D-08B0-4A51-BFCD-81D3A199A08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 smtClean="0"/>
            <a:t>2020 Census</a:t>
          </a:r>
          <a:endParaRPr lang="en-US" sz="1600" b="1" dirty="0"/>
        </a:p>
      </dgm:t>
    </dgm:pt>
    <dgm:pt modelId="{DF8C65FB-68E6-4282-A1EB-6371DBCD1E7C}" type="parTrans" cxnId="{A243357F-1840-41A6-9091-C5A63D35C171}">
      <dgm:prSet/>
      <dgm:spPr/>
      <dgm:t>
        <a:bodyPr/>
        <a:lstStyle/>
        <a:p>
          <a:endParaRPr lang="en-US" sz="1200"/>
        </a:p>
      </dgm:t>
    </dgm:pt>
    <dgm:pt modelId="{BE86D30A-9680-430F-B16D-9DC8E906758C}" type="sibTrans" cxnId="{A243357F-1840-41A6-9091-C5A63D35C171}">
      <dgm:prSet/>
      <dgm:spPr/>
      <dgm:t>
        <a:bodyPr/>
        <a:lstStyle/>
        <a:p>
          <a:endParaRPr lang="en-US" sz="1200"/>
        </a:p>
      </dgm:t>
    </dgm:pt>
    <dgm:pt modelId="{4C77BFA6-770B-44EA-9D02-FC0CE3A547D9}">
      <dgm:prSet phldrT="[Text]" custT="1"/>
      <dgm:spPr>
        <a:solidFill>
          <a:schemeClr val="tx2"/>
        </a:solidFill>
      </dgm:spPr>
      <dgm:t>
        <a:bodyPr lIns="9144" rIns="91440"/>
        <a:lstStyle/>
        <a:p>
          <a:r>
            <a:rPr lang="en-US" sz="1200" b="1" dirty="0" smtClean="0"/>
            <a:t>Constrained fiscal environment</a:t>
          </a:r>
          <a:endParaRPr lang="en-US" sz="1200" b="1" dirty="0"/>
        </a:p>
      </dgm:t>
    </dgm:pt>
    <dgm:pt modelId="{12101831-C41D-4D6F-985F-49E11C3E96F9}" type="parTrans" cxnId="{6016448F-1571-4CB2-A006-8DDEBD90D830}">
      <dgm:prSet custT="1"/>
      <dgm:spPr>
        <a:solidFill>
          <a:srgbClr val="F9B47B"/>
        </a:solidFill>
      </dgm:spPr>
      <dgm:t>
        <a:bodyPr/>
        <a:lstStyle/>
        <a:p>
          <a:endParaRPr lang="en-US" sz="1200" dirty="0"/>
        </a:p>
      </dgm:t>
    </dgm:pt>
    <dgm:pt modelId="{DFCE447F-DA1E-4F54-B4EB-2D46C35B91BD}" type="sibTrans" cxnId="{6016448F-1571-4CB2-A006-8DDEBD90D830}">
      <dgm:prSet/>
      <dgm:spPr/>
      <dgm:t>
        <a:bodyPr/>
        <a:lstStyle/>
        <a:p>
          <a:endParaRPr lang="en-US" sz="1200"/>
        </a:p>
      </dgm:t>
    </dgm:pt>
    <dgm:pt modelId="{25029C5C-319B-4903-ABF1-D44919CA8C91}">
      <dgm:prSet phldrT="[Text]" custT="1"/>
      <dgm:spPr>
        <a:solidFill>
          <a:schemeClr val="tx2"/>
        </a:solidFill>
      </dgm:spPr>
      <dgm:t>
        <a:bodyPr lIns="9144" rIns="91440"/>
        <a:lstStyle/>
        <a:p>
          <a:r>
            <a:rPr lang="en-US" sz="1200" b="1" dirty="0" smtClean="0"/>
            <a:t>Rapidly changing use of  technology</a:t>
          </a:r>
          <a:endParaRPr lang="en-US" sz="1200" b="1" dirty="0"/>
        </a:p>
      </dgm:t>
    </dgm:pt>
    <dgm:pt modelId="{629E86B3-FAEE-4410-A00E-5F8739D290EE}" type="parTrans" cxnId="{BE798690-E83A-4429-875C-8F3A807F168B}">
      <dgm:prSet custT="1"/>
      <dgm:spPr>
        <a:solidFill>
          <a:srgbClr val="F9B47B"/>
        </a:solidFill>
      </dgm:spPr>
      <dgm:t>
        <a:bodyPr/>
        <a:lstStyle/>
        <a:p>
          <a:endParaRPr lang="en-US" sz="1200" dirty="0"/>
        </a:p>
      </dgm:t>
    </dgm:pt>
    <dgm:pt modelId="{8D7ABE3A-442E-4D76-BAAF-245327ABED99}" type="sibTrans" cxnId="{BE798690-E83A-4429-875C-8F3A807F168B}">
      <dgm:prSet/>
      <dgm:spPr/>
      <dgm:t>
        <a:bodyPr/>
        <a:lstStyle/>
        <a:p>
          <a:endParaRPr lang="en-US" sz="1200"/>
        </a:p>
      </dgm:t>
    </dgm:pt>
    <dgm:pt modelId="{B18A482D-51D8-49D8-A18D-2080A8B8EADA}">
      <dgm:prSet phldrT="[Text]" custT="1"/>
      <dgm:spPr>
        <a:solidFill>
          <a:schemeClr val="tx2"/>
        </a:solidFill>
      </dgm:spPr>
      <dgm:t>
        <a:bodyPr lIns="9144" rIns="91440"/>
        <a:lstStyle/>
        <a:p>
          <a:r>
            <a:rPr lang="en-US" sz="1200" b="1" dirty="0" smtClean="0"/>
            <a:t>Information explosion</a:t>
          </a:r>
          <a:endParaRPr lang="en-US" sz="1200" b="1" dirty="0"/>
        </a:p>
      </dgm:t>
    </dgm:pt>
    <dgm:pt modelId="{9A34B328-25D5-43A5-BBA1-4072DD0B40EA}" type="parTrans" cxnId="{00CD3892-1221-4C42-B254-86BFBB7C5949}">
      <dgm:prSet custT="1"/>
      <dgm:spPr>
        <a:solidFill>
          <a:srgbClr val="F9B47B"/>
        </a:solidFill>
      </dgm:spPr>
      <dgm:t>
        <a:bodyPr/>
        <a:lstStyle/>
        <a:p>
          <a:endParaRPr lang="en-US" sz="1200" dirty="0"/>
        </a:p>
      </dgm:t>
    </dgm:pt>
    <dgm:pt modelId="{18B0AC31-CC1B-4959-9A9F-877FCEC3A361}" type="sibTrans" cxnId="{00CD3892-1221-4C42-B254-86BFBB7C5949}">
      <dgm:prSet/>
      <dgm:spPr/>
      <dgm:t>
        <a:bodyPr/>
        <a:lstStyle/>
        <a:p>
          <a:endParaRPr lang="en-US" sz="1200"/>
        </a:p>
      </dgm:t>
    </dgm:pt>
    <dgm:pt modelId="{0545A836-1483-4496-83C0-20A9D27B0D2C}">
      <dgm:prSet phldrT="[Text]" custT="1"/>
      <dgm:spPr>
        <a:solidFill>
          <a:schemeClr val="tx2"/>
        </a:solidFill>
      </dgm:spPr>
      <dgm:t>
        <a:bodyPr lIns="9144" rIns="91440"/>
        <a:lstStyle/>
        <a:p>
          <a:r>
            <a:rPr lang="en-US" sz="1200" b="1" dirty="0" smtClean="0"/>
            <a:t>Distrust in government</a:t>
          </a:r>
          <a:endParaRPr lang="en-US" sz="1200" b="1" dirty="0"/>
        </a:p>
      </dgm:t>
    </dgm:pt>
    <dgm:pt modelId="{0FF6AACE-EBFE-46B3-9C80-348D656B3F6E}" type="parTrans" cxnId="{25FD1F5C-0933-4995-9CB1-0C314809736D}">
      <dgm:prSet custT="1"/>
      <dgm:spPr>
        <a:solidFill>
          <a:srgbClr val="F9B47B"/>
        </a:solidFill>
      </dgm:spPr>
      <dgm:t>
        <a:bodyPr/>
        <a:lstStyle/>
        <a:p>
          <a:endParaRPr lang="en-US" sz="1200" dirty="0"/>
        </a:p>
      </dgm:t>
    </dgm:pt>
    <dgm:pt modelId="{E7AF363D-47A7-46A7-A25A-06BFDA63292B}" type="sibTrans" cxnId="{25FD1F5C-0933-4995-9CB1-0C314809736D}">
      <dgm:prSet/>
      <dgm:spPr/>
      <dgm:t>
        <a:bodyPr/>
        <a:lstStyle/>
        <a:p>
          <a:endParaRPr lang="en-US" sz="1200"/>
        </a:p>
      </dgm:t>
    </dgm:pt>
    <dgm:pt modelId="{1DBB85CB-6065-4BE2-96DE-9983D595DC4E}">
      <dgm:prSet phldrT="[Text]" custT="1"/>
      <dgm:spPr>
        <a:solidFill>
          <a:schemeClr val="tx2"/>
        </a:solidFill>
      </dgm:spPr>
      <dgm:t>
        <a:bodyPr lIns="9144" rIns="91440"/>
        <a:lstStyle/>
        <a:p>
          <a:r>
            <a:rPr lang="en-US" sz="1200" b="1" dirty="0" smtClean="0"/>
            <a:t>Informal, complex living arrange-ments</a:t>
          </a:r>
          <a:endParaRPr lang="en-US" sz="1200" b="1" dirty="0"/>
        </a:p>
      </dgm:t>
    </dgm:pt>
    <dgm:pt modelId="{F9709B84-E493-41F6-BA1E-8D9341C4D3F0}" type="parTrans" cxnId="{297D37B6-717C-4737-91C0-B2650B16951D}">
      <dgm:prSet custT="1"/>
      <dgm:spPr>
        <a:solidFill>
          <a:srgbClr val="F9B47B"/>
        </a:solidFill>
      </dgm:spPr>
      <dgm:t>
        <a:bodyPr/>
        <a:lstStyle/>
        <a:p>
          <a:endParaRPr lang="en-US" sz="1200" dirty="0"/>
        </a:p>
      </dgm:t>
    </dgm:pt>
    <dgm:pt modelId="{D82114D7-D7A2-4E07-AF72-6E8734598813}" type="sibTrans" cxnId="{297D37B6-717C-4737-91C0-B2650B16951D}">
      <dgm:prSet/>
      <dgm:spPr/>
      <dgm:t>
        <a:bodyPr/>
        <a:lstStyle/>
        <a:p>
          <a:endParaRPr lang="en-US" sz="1200"/>
        </a:p>
      </dgm:t>
    </dgm:pt>
    <dgm:pt modelId="{F1457868-2A4A-41A6-834F-AA18EB01BF1E}">
      <dgm:prSet phldrT="[Text]" custT="1"/>
      <dgm:spPr>
        <a:solidFill>
          <a:schemeClr val="tx2"/>
        </a:solidFill>
      </dgm:spPr>
      <dgm:t>
        <a:bodyPr lIns="9144" rIns="91440"/>
        <a:lstStyle/>
        <a:p>
          <a:r>
            <a:rPr lang="en-US" sz="1200" b="1" dirty="0" smtClean="0"/>
            <a:t>A mobile population</a:t>
          </a:r>
          <a:endParaRPr lang="en-US" sz="1200" b="1" dirty="0"/>
        </a:p>
      </dgm:t>
    </dgm:pt>
    <dgm:pt modelId="{FC2304CF-1CF8-414E-AF66-7701B3210D4F}" type="parTrans" cxnId="{C7410820-E489-457E-9602-36A371EE6829}">
      <dgm:prSet custT="1"/>
      <dgm:spPr>
        <a:solidFill>
          <a:srgbClr val="F9B47B"/>
        </a:solidFill>
      </dgm:spPr>
      <dgm:t>
        <a:bodyPr/>
        <a:lstStyle/>
        <a:p>
          <a:endParaRPr lang="en-US" sz="1200" dirty="0"/>
        </a:p>
      </dgm:t>
    </dgm:pt>
    <dgm:pt modelId="{088D96AD-54F0-46B7-8F53-3BA71E29D130}" type="sibTrans" cxnId="{C7410820-E489-457E-9602-36A371EE6829}">
      <dgm:prSet/>
      <dgm:spPr/>
      <dgm:t>
        <a:bodyPr/>
        <a:lstStyle/>
        <a:p>
          <a:endParaRPr lang="en-US" sz="1200"/>
        </a:p>
      </dgm:t>
    </dgm:pt>
    <dgm:pt modelId="{086FB0F0-A27E-42FB-B10B-226C2F54C481}">
      <dgm:prSet phldrT="[Text]" custT="1"/>
      <dgm:spPr>
        <a:solidFill>
          <a:schemeClr val="tx2"/>
        </a:solidFill>
      </dgm:spPr>
      <dgm:t>
        <a:bodyPr lIns="9144" rIns="91440"/>
        <a:lstStyle/>
        <a:p>
          <a:r>
            <a:rPr lang="en-US" sz="1200" b="1" dirty="0" smtClean="0"/>
            <a:t>Declining response rates</a:t>
          </a:r>
          <a:endParaRPr lang="en-US" sz="1200" b="1" dirty="0"/>
        </a:p>
      </dgm:t>
    </dgm:pt>
    <dgm:pt modelId="{DA22B63B-142E-4999-A82B-7183F9E8DE23}" type="parTrans" cxnId="{B42CD7BA-FB45-4A6B-A916-2A793F2CC776}">
      <dgm:prSet custT="1"/>
      <dgm:spPr>
        <a:solidFill>
          <a:srgbClr val="F9B47B"/>
        </a:solidFill>
      </dgm:spPr>
      <dgm:t>
        <a:bodyPr/>
        <a:lstStyle/>
        <a:p>
          <a:endParaRPr lang="en-US" sz="1200" dirty="0"/>
        </a:p>
      </dgm:t>
    </dgm:pt>
    <dgm:pt modelId="{6984D217-2948-4E0B-8C8D-4E19A913C261}" type="sibTrans" cxnId="{B42CD7BA-FB45-4A6B-A916-2A793F2CC776}">
      <dgm:prSet/>
      <dgm:spPr/>
      <dgm:t>
        <a:bodyPr/>
        <a:lstStyle/>
        <a:p>
          <a:endParaRPr lang="en-US" sz="1200"/>
        </a:p>
      </dgm:t>
    </dgm:pt>
    <dgm:pt modelId="{3CB67055-C4F7-4100-A99A-BC91F76E333D}">
      <dgm:prSet phldrT="[Text]" custT="1"/>
      <dgm:spPr>
        <a:solidFill>
          <a:schemeClr val="tx2"/>
        </a:solidFill>
      </dgm:spPr>
      <dgm:t>
        <a:bodyPr lIns="9144" rIns="91440"/>
        <a:lstStyle/>
        <a:p>
          <a:r>
            <a:rPr lang="en-US" sz="1200" b="1" dirty="0" smtClean="0"/>
            <a:t>Increasingly diverse population</a:t>
          </a:r>
          <a:endParaRPr lang="en-US" sz="1200" b="1" dirty="0"/>
        </a:p>
      </dgm:t>
    </dgm:pt>
    <dgm:pt modelId="{455618B6-A0C4-4A24-9C91-566391D6219E}" type="parTrans" cxnId="{CA09B248-3250-446D-94C9-36EC0087E541}">
      <dgm:prSet custT="1"/>
      <dgm:spPr>
        <a:solidFill>
          <a:srgbClr val="F9B47B"/>
        </a:solidFill>
      </dgm:spPr>
      <dgm:t>
        <a:bodyPr/>
        <a:lstStyle/>
        <a:p>
          <a:endParaRPr lang="en-US" sz="1200" dirty="0"/>
        </a:p>
      </dgm:t>
    </dgm:pt>
    <dgm:pt modelId="{8B28F4C8-2E2B-4187-95BF-EF7AFEBD35CB}" type="sibTrans" cxnId="{CA09B248-3250-446D-94C9-36EC0087E541}">
      <dgm:prSet/>
      <dgm:spPr/>
      <dgm:t>
        <a:bodyPr/>
        <a:lstStyle/>
        <a:p>
          <a:endParaRPr lang="en-US" sz="1200"/>
        </a:p>
      </dgm:t>
    </dgm:pt>
    <dgm:pt modelId="{7F9AFE16-0680-4199-A45C-06E1277A15E1}" type="pres">
      <dgm:prSet presAssocID="{7D59EFFC-0D5B-48D5-9892-6E31046C11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F3240B-1956-4B92-8B96-AA533A53BA1A}" type="pres">
      <dgm:prSet presAssocID="{1FACB61D-08B0-4A51-BFCD-81D3A199A087}" presName="centerShape" presStyleLbl="node0" presStyleIdx="0" presStyleCnt="1" custScaleX="164424" custScaleY="153231"/>
      <dgm:spPr/>
      <dgm:t>
        <a:bodyPr/>
        <a:lstStyle/>
        <a:p>
          <a:endParaRPr lang="en-US"/>
        </a:p>
      </dgm:t>
    </dgm:pt>
    <dgm:pt modelId="{D018A3C5-4377-4716-B57B-2ECB7D437F99}" type="pres">
      <dgm:prSet presAssocID="{12101831-C41D-4D6F-985F-49E11C3E96F9}" presName="parTrans" presStyleLbl="sibTrans2D1" presStyleIdx="0" presStyleCnt="8" custAng="10800000" custScaleX="90909" custLinFactNeighborX="7808" custLinFactNeighborY="0"/>
      <dgm:spPr/>
      <dgm:t>
        <a:bodyPr/>
        <a:lstStyle/>
        <a:p>
          <a:endParaRPr lang="en-US"/>
        </a:p>
      </dgm:t>
    </dgm:pt>
    <dgm:pt modelId="{34E6744B-53FF-4C5E-B6B7-9C7F3AAEFFC8}" type="pres">
      <dgm:prSet presAssocID="{12101831-C41D-4D6F-985F-49E11C3E96F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DABE419A-3ACE-49EC-90E0-BFEDE795AC1C}" type="pres">
      <dgm:prSet presAssocID="{4C77BFA6-770B-44EA-9D02-FC0CE3A547D9}" presName="node" presStyleLbl="node1" presStyleIdx="0" presStyleCnt="8" custScaleX="132132" custScaleY="124183" custRadScaleRad="98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758A0-0A26-415B-857A-896840FB6ADB}" type="pres">
      <dgm:prSet presAssocID="{629E86B3-FAEE-4410-A00E-5F8739D290EE}" presName="parTrans" presStyleLbl="sibTrans2D1" presStyleIdx="1" presStyleCnt="8" custAng="10800000" custScaleX="90909" custLinFactNeighborX="7825" custLinFactNeighborY="0"/>
      <dgm:spPr/>
      <dgm:t>
        <a:bodyPr/>
        <a:lstStyle/>
        <a:p>
          <a:endParaRPr lang="en-US"/>
        </a:p>
      </dgm:t>
    </dgm:pt>
    <dgm:pt modelId="{C842767F-E3D2-4862-A9C3-F49EF4A7DFFA}" type="pres">
      <dgm:prSet presAssocID="{629E86B3-FAEE-4410-A00E-5F8739D290E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AE98C126-332F-449C-8D13-CC7ED2C9CD3A}" type="pres">
      <dgm:prSet presAssocID="{25029C5C-319B-4903-ABF1-D44919CA8C91}" presName="node" presStyleLbl="node1" presStyleIdx="1" presStyleCnt="8" custScaleX="124183" custScaleY="124183" custRadScaleRad="98297" custRadScaleInc="4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9DE25-652D-4005-9721-A98163886E65}" type="pres">
      <dgm:prSet presAssocID="{9A34B328-25D5-43A5-BBA1-4072DD0B40EA}" presName="parTrans" presStyleLbl="sibTrans2D1" presStyleIdx="2" presStyleCnt="8" custAng="10800000" custScaleX="90909" custLinFactNeighborX="7825" custLinFactNeighborY="0"/>
      <dgm:spPr/>
      <dgm:t>
        <a:bodyPr/>
        <a:lstStyle/>
        <a:p>
          <a:endParaRPr lang="en-US"/>
        </a:p>
      </dgm:t>
    </dgm:pt>
    <dgm:pt modelId="{3A7572C5-0A45-483D-86F1-2E6D65AF468E}" type="pres">
      <dgm:prSet presAssocID="{9A34B328-25D5-43A5-BBA1-4072DD0B40EA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EBDB9653-72B6-4CAD-BA4A-3DF1927E7552}" type="pres">
      <dgm:prSet presAssocID="{B18A482D-51D8-49D8-A18D-2080A8B8EADA}" presName="node" presStyleLbl="node1" presStyleIdx="2" presStyleCnt="8" custScaleX="124183" custScaleY="124183" custRadScaleRad="99636" custRadScaleInc="6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AC3F2-B147-49B3-800A-7EDEFF3CE9F6}" type="pres">
      <dgm:prSet presAssocID="{0FF6AACE-EBFE-46B3-9C80-348D656B3F6E}" presName="parTrans" presStyleLbl="sibTrans2D1" presStyleIdx="3" presStyleCnt="8" custAng="10800000" custScaleX="90909" custLinFactNeighborX="7825" custLinFactNeighborY="0"/>
      <dgm:spPr/>
      <dgm:t>
        <a:bodyPr/>
        <a:lstStyle/>
        <a:p>
          <a:endParaRPr lang="en-US"/>
        </a:p>
      </dgm:t>
    </dgm:pt>
    <dgm:pt modelId="{38094E24-DB32-421C-A278-92D4CA5BE80F}" type="pres">
      <dgm:prSet presAssocID="{0FF6AACE-EBFE-46B3-9C80-348D656B3F6E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018A9364-5A50-44E7-8E6E-51730BFEA715}" type="pres">
      <dgm:prSet presAssocID="{0545A836-1483-4496-83C0-20A9D27B0D2C}" presName="node" presStyleLbl="node1" presStyleIdx="3" presStyleCnt="8" custScaleX="124183" custScaleY="124183" custRadScaleRad="101137" custRadScaleInc="5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84499-B2B2-483D-BD7E-02E0B94C58B5}" type="pres">
      <dgm:prSet presAssocID="{DA22B63B-142E-4999-A82B-7183F9E8DE23}" presName="parTrans" presStyleLbl="sibTrans2D1" presStyleIdx="4" presStyleCnt="8" custAng="10800000"/>
      <dgm:spPr/>
      <dgm:t>
        <a:bodyPr/>
        <a:lstStyle/>
        <a:p>
          <a:endParaRPr lang="en-US"/>
        </a:p>
      </dgm:t>
    </dgm:pt>
    <dgm:pt modelId="{3F679E1A-765D-4CA8-82DF-0C8C298B21F0}" type="pres">
      <dgm:prSet presAssocID="{DA22B63B-142E-4999-A82B-7183F9E8DE23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9190D2A-B885-4C4C-8E09-863435ECE041}" type="pres">
      <dgm:prSet presAssocID="{086FB0F0-A27E-42FB-B10B-226C2F54C481}" presName="node" presStyleLbl="node1" presStyleIdx="4" presStyleCnt="8" custScaleX="124183" custScaleY="124183" custRadScaleRad="102105" custRadScaleInc="2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D5CE6-A81A-4581-A48A-4E95F20A8323}" type="pres">
      <dgm:prSet presAssocID="{455618B6-A0C4-4A24-9C91-566391D6219E}" presName="parTrans" presStyleLbl="sibTrans2D1" presStyleIdx="5" presStyleCnt="8" custAng="10967008"/>
      <dgm:spPr/>
      <dgm:t>
        <a:bodyPr/>
        <a:lstStyle/>
        <a:p>
          <a:endParaRPr lang="en-US"/>
        </a:p>
      </dgm:t>
    </dgm:pt>
    <dgm:pt modelId="{072C23BF-0FB2-4BF3-8A69-74792792DF48}" type="pres">
      <dgm:prSet presAssocID="{455618B6-A0C4-4A24-9C91-566391D6219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753D341-73AE-4DE8-9E7A-F17971C118D2}" type="pres">
      <dgm:prSet presAssocID="{3CB67055-C4F7-4100-A99A-BC91F76E333D}" presName="node" presStyleLbl="node1" presStyleIdx="5" presStyleCnt="8" custScaleX="124183" custScaleY="124183" custRadScaleRad="102105" custRadScaleInc="-2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F1E1D-ECEE-44C5-82DA-AE5832E8AC2A}" type="pres">
      <dgm:prSet presAssocID="{F9709B84-E493-41F6-BA1E-8D9341C4D3F0}" presName="parTrans" presStyleLbl="sibTrans2D1" presStyleIdx="6" presStyleCnt="8" custAng="10800000"/>
      <dgm:spPr/>
      <dgm:t>
        <a:bodyPr/>
        <a:lstStyle/>
        <a:p>
          <a:endParaRPr lang="en-US"/>
        </a:p>
      </dgm:t>
    </dgm:pt>
    <dgm:pt modelId="{5161A157-EB41-4B45-B555-1CFD4705F5F3}" type="pres">
      <dgm:prSet presAssocID="{F9709B84-E493-41F6-BA1E-8D9341C4D3F0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53B7198C-3F0C-4FA1-A9DD-420B136B1C22}" type="pres">
      <dgm:prSet presAssocID="{1DBB85CB-6065-4BE2-96DE-9983D595DC4E}" presName="node" presStyleLbl="node1" presStyleIdx="6" presStyleCnt="8" custScaleX="124183" custScaleY="124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63484-1457-4A38-9D2B-66DDDE498886}" type="pres">
      <dgm:prSet presAssocID="{FC2304CF-1CF8-414E-AF66-7701B3210D4F}" presName="parTrans" presStyleLbl="sibTrans2D1" presStyleIdx="7" presStyleCnt="8" custAng="10800000"/>
      <dgm:spPr/>
      <dgm:t>
        <a:bodyPr/>
        <a:lstStyle/>
        <a:p>
          <a:endParaRPr lang="en-US"/>
        </a:p>
      </dgm:t>
    </dgm:pt>
    <dgm:pt modelId="{C91FDA28-0979-463D-8E75-7A29C88C9B51}" type="pres">
      <dgm:prSet presAssocID="{FC2304CF-1CF8-414E-AF66-7701B3210D4F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9C8808DE-94FD-4187-8D45-AFCDDDEA0F8B}" type="pres">
      <dgm:prSet presAssocID="{F1457868-2A4A-41A6-834F-AA18EB01BF1E}" presName="node" presStyleLbl="node1" presStyleIdx="7" presStyleCnt="8" custScaleX="124183" custScaleY="124183" custRadScaleRad="99636" custRadScaleInc="-6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67ADB-657E-514C-B79B-0A4B7A84CC5D}" type="presOf" srcId="{7D59EFFC-0D5B-48D5-9892-6E31046C11EA}" destId="{7F9AFE16-0680-4199-A45C-06E1277A15E1}" srcOrd="0" destOrd="0" presId="urn:microsoft.com/office/officeart/2005/8/layout/radial5"/>
    <dgm:cxn modelId="{CA09B248-3250-446D-94C9-36EC0087E541}" srcId="{1FACB61D-08B0-4A51-BFCD-81D3A199A087}" destId="{3CB67055-C4F7-4100-A99A-BC91F76E333D}" srcOrd="5" destOrd="0" parTransId="{455618B6-A0C4-4A24-9C91-566391D6219E}" sibTransId="{8B28F4C8-2E2B-4187-95BF-EF7AFEBD35CB}"/>
    <dgm:cxn modelId="{C7410820-E489-457E-9602-36A371EE6829}" srcId="{1FACB61D-08B0-4A51-BFCD-81D3A199A087}" destId="{F1457868-2A4A-41A6-834F-AA18EB01BF1E}" srcOrd="7" destOrd="0" parTransId="{FC2304CF-1CF8-414E-AF66-7701B3210D4F}" sibTransId="{088D96AD-54F0-46B7-8F53-3BA71E29D130}"/>
    <dgm:cxn modelId="{00CD3892-1221-4C42-B254-86BFBB7C5949}" srcId="{1FACB61D-08B0-4A51-BFCD-81D3A199A087}" destId="{B18A482D-51D8-49D8-A18D-2080A8B8EADA}" srcOrd="2" destOrd="0" parTransId="{9A34B328-25D5-43A5-BBA1-4072DD0B40EA}" sibTransId="{18B0AC31-CC1B-4959-9A9F-877FCEC3A361}"/>
    <dgm:cxn modelId="{D06F8361-BA01-EF4A-BA21-C1C79C46575C}" type="presOf" srcId="{25029C5C-319B-4903-ABF1-D44919CA8C91}" destId="{AE98C126-332F-449C-8D13-CC7ED2C9CD3A}" srcOrd="0" destOrd="0" presId="urn:microsoft.com/office/officeart/2005/8/layout/radial5"/>
    <dgm:cxn modelId="{C2948426-0609-5B43-A21C-8E8A48AA4B3F}" type="presOf" srcId="{12101831-C41D-4D6F-985F-49E11C3E96F9}" destId="{34E6744B-53FF-4C5E-B6B7-9C7F3AAEFFC8}" srcOrd="1" destOrd="0" presId="urn:microsoft.com/office/officeart/2005/8/layout/radial5"/>
    <dgm:cxn modelId="{25FD1F5C-0933-4995-9CB1-0C314809736D}" srcId="{1FACB61D-08B0-4A51-BFCD-81D3A199A087}" destId="{0545A836-1483-4496-83C0-20A9D27B0D2C}" srcOrd="3" destOrd="0" parTransId="{0FF6AACE-EBFE-46B3-9C80-348D656B3F6E}" sibTransId="{E7AF363D-47A7-46A7-A25A-06BFDA63292B}"/>
    <dgm:cxn modelId="{B63C1EA3-182F-DC42-B52B-AAEFEA7041D7}" type="presOf" srcId="{455618B6-A0C4-4A24-9C91-566391D6219E}" destId="{0C5D5CE6-A81A-4581-A48A-4E95F20A8323}" srcOrd="0" destOrd="0" presId="urn:microsoft.com/office/officeart/2005/8/layout/radial5"/>
    <dgm:cxn modelId="{B42CD7BA-FB45-4A6B-A916-2A793F2CC776}" srcId="{1FACB61D-08B0-4A51-BFCD-81D3A199A087}" destId="{086FB0F0-A27E-42FB-B10B-226C2F54C481}" srcOrd="4" destOrd="0" parTransId="{DA22B63B-142E-4999-A82B-7183F9E8DE23}" sibTransId="{6984D217-2948-4E0B-8C8D-4E19A913C261}"/>
    <dgm:cxn modelId="{2574BFE1-3125-4842-8B84-D7CA1AAA2B89}" type="presOf" srcId="{0545A836-1483-4496-83C0-20A9D27B0D2C}" destId="{018A9364-5A50-44E7-8E6E-51730BFEA715}" srcOrd="0" destOrd="0" presId="urn:microsoft.com/office/officeart/2005/8/layout/radial5"/>
    <dgm:cxn modelId="{BE798690-E83A-4429-875C-8F3A807F168B}" srcId="{1FACB61D-08B0-4A51-BFCD-81D3A199A087}" destId="{25029C5C-319B-4903-ABF1-D44919CA8C91}" srcOrd="1" destOrd="0" parTransId="{629E86B3-FAEE-4410-A00E-5F8739D290EE}" sibTransId="{8D7ABE3A-442E-4D76-BAAF-245327ABED99}"/>
    <dgm:cxn modelId="{8D759590-9C20-4A48-8ED7-80806B8FC6C5}" type="presOf" srcId="{F1457868-2A4A-41A6-834F-AA18EB01BF1E}" destId="{9C8808DE-94FD-4187-8D45-AFCDDDEA0F8B}" srcOrd="0" destOrd="0" presId="urn:microsoft.com/office/officeart/2005/8/layout/radial5"/>
    <dgm:cxn modelId="{E236148F-681D-134D-AB28-65AD3E82913A}" type="presOf" srcId="{DA22B63B-142E-4999-A82B-7183F9E8DE23}" destId="{3F679E1A-765D-4CA8-82DF-0C8C298B21F0}" srcOrd="1" destOrd="0" presId="urn:microsoft.com/office/officeart/2005/8/layout/radial5"/>
    <dgm:cxn modelId="{BC61DE53-1CB1-9444-B7BC-D1519D69918E}" type="presOf" srcId="{DA22B63B-142E-4999-A82B-7183F9E8DE23}" destId="{93B84499-B2B2-483D-BD7E-02E0B94C58B5}" srcOrd="0" destOrd="0" presId="urn:microsoft.com/office/officeart/2005/8/layout/radial5"/>
    <dgm:cxn modelId="{5EBEE803-AAF6-F44A-99D9-AE6FB435E6A4}" type="presOf" srcId="{B18A482D-51D8-49D8-A18D-2080A8B8EADA}" destId="{EBDB9653-72B6-4CAD-BA4A-3DF1927E7552}" srcOrd="0" destOrd="0" presId="urn:microsoft.com/office/officeart/2005/8/layout/radial5"/>
    <dgm:cxn modelId="{596A905E-1E15-9147-9781-7E813785E890}" type="presOf" srcId="{629E86B3-FAEE-4410-A00E-5F8739D290EE}" destId="{C842767F-E3D2-4862-A9C3-F49EF4A7DFFA}" srcOrd="1" destOrd="0" presId="urn:microsoft.com/office/officeart/2005/8/layout/radial5"/>
    <dgm:cxn modelId="{B14A1E71-8C2A-5B40-9358-00E6828E63CE}" type="presOf" srcId="{FC2304CF-1CF8-414E-AF66-7701B3210D4F}" destId="{C91FDA28-0979-463D-8E75-7A29C88C9B51}" srcOrd="1" destOrd="0" presId="urn:microsoft.com/office/officeart/2005/8/layout/radial5"/>
    <dgm:cxn modelId="{8AAF101D-B5B7-5846-98E6-20665E625B11}" type="presOf" srcId="{0FF6AACE-EBFE-46B3-9C80-348D656B3F6E}" destId="{38094E24-DB32-421C-A278-92D4CA5BE80F}" srcOrd="1" destOrd="0" presId="urn:microsoft.com/office/officeart/2005/8/layout/radial5"/>
    <dgm:cxn modelId="{20ECB822-F8F9-C74D-BCE5-A7A9770F026D}" type="presOf" srcId="{1DBB85CB-6065-4BE2-96DE-9983D595DC4E}" destId="{53B7198C-3F0C-4FA1-A9DD-420B136B1C22}" srcOrd="0" destOrd="0" presId="urn:microsoft.com/office/officeart/2005/8/layout/radial5"/>
    <dgm:cxn modelId="{03841E2D-107C-3843-B7D2-C0406DAE562E}" type="presOf" srcId="{455618B6-A0C4-4A24-9C91-566391D6219E}" destId="{072C23BF-0FB2-4BF3-8A69-74792792DF48}" srcOrd="1" destOrd="0" presId="urn:microsoft.com/office/officeart/2005/8/layout/radial5"/>
    <dgm:cxn modelId="{297D37B6-717C-4737-91C0-B2650B16951D}" srcId="{1FACB61D-08B0-4A51-BFCD-81D3A199A087}" destId="{1DBB85CB-6065-4BE2-96DE-9983D595DC4E}" srcOrd="6" destOrd="0" parTransId="{F9709B84-E493-41F6-BA1E-8D9341C4D3F0}" sibTransId="{D82114D7-D7A2-4E07-AF72-6E8734598813}"/>
    <dgm:cxn modelId="{693FF115-43A5-5A42-ABAD-C36E540D7929}" type="presOf" srcId="{FC2304CF-1CF8-414E-AF66-7701B3210D4F}" destId="{8E063484-1457-4A38-9D2B-66DDDE498886}" srcOrd="0" destOrd="0" presId="urn:microsoft.com/office/officeart/2005/8/layout/radial5"/>
    <dgm:cxn modelId="{27357B84-5220-AD46-A7A6-0DF2DFFC8654}" type="presOf" srcId="{F9709B84-E493-41F6-BA1E-8D9341C4D3F0}" destId="{5161A157-EB41-4B45-B555-1CFD4705F5F3}" srcOrd="1" destOrd="0" presId="urn:microsoft.com/office/officeart/2005/8/layout/radial5"/>
    <dgm:cxn modelId="{26DF31C4-2BC5-9848-A383-E20AAD167464}" type="presOf" srcId="{0FF6AACE-EBFE-46B3-9C80-348D656B3F6E}" destId="{9D7AC3F2-B147-49B3-800A-7EDEFF3CE9F6}" srcOrd="0" destOrd="0" presId="urn:microsoft.com/office/officeart/2005/8/layout/radial5"/>
    <dgm:cxn modelId="{B029E9C1-A20C-2642-985A-07DF96F6B7A0}" type="presOf" srcId="{9A34B328-25D5-43A5-BBA1-4072DD0B40EA}" destId="{1889DE25-652D-4005-9721-A98163886E65}" srcOrd="0" destOrd="0" presId="urn:microsoft.com/office/officeart/2005/8/layout/radial5"/>
    <dgm:cxn modelId="{6016448F-1571-4CB2-A006-8DDEBD90D830}" srcId="{1FACB61D-08B0-4A51-BFCD-81D3A199A087}" destId="{4C77BFA6-770B-44EA-9D02-FC0CE3A547D9}" srcOrd="0" destOrd="0" parTransId="{12101831-C41D-4D6F-985F-49E11C3E96F9}" sibTransId="{DFCE447F-DA1E-4F54-B4EB-2D46C35B91BD}"/>
    <dgm:cxn modelId="{08F922F4-4248-544C-84E7-B6D62EB454E7}" type="presOf" srcId="{629E86B3-FAEE-4410-A00E-5F8739D290EE}" destId="{20A758A0-0A26-415B-857A-896840FB6ADB}" srcOrd="0" destOrd="0" presId="urn:microsoft.com/office/officeart/2005/8/layout/radial5"/>
    <dgm:cxn modelId="{55A6645C-0B60-044D-BCB8-F3B653436472}" type="presOf" srcId="{12101831-C41D-4D6F-985F-49E11C3E96F9}" destId="{D018A3C5-4377-4716-B57B-2ECB7D437F99}" srcOrd="0" destOrd="0" presId="urn:microsoft.com/office/officeart/2005/8/layout/radial5"/>
    <dgm:cxn modelId="{85209B92-0E6F-2B4A-ACBA-314CB1452806}" type="presOf" srcId="{086FB0F0-A27E-42FB-B10B-226C2F54C481}" destId="{69190D2A-B885-4C4C-8E09-863435ECE041}" srcOrd="0" destOrd="0" presId="urn:microsoft.com/office/officeart/2005/8/layout/radial5"/>
    <dgm:cxn modelId="{A243357F-1840-41A6-9091-C5A63D35C171}" srcId="{7D59EFFC-0D5B-48D5-9892-6E31046C11EA}" destId="{1FACB61D-08B0-4A51-BFCD-81D3A199A087}" srcOrd="0" destOrd="0" parTransId="{DF8C65FB-68E6-4282-A1EB-6371DBCD1E7C}" sibTransId="{BE86D30A-9680-430F-B16D-9DC8E906758C}"/>
    <dgm:cxn modelId="{E3A5C93B-6D6A-474F-9B9C-0FF9D88A1B3F}" type="presOf" srcId="{9A34B328-25D5-43A5-BBA1-4072DD0B40EA}" destId="{3A7572C5-0A45-483D-86F1-2E6D65AF468E}" srcOrd="1" destOrd="0" presId="urn:microsoft.com/office/officeart/2005/8/layout/radial5"/>
    <dgm:cxn modelId="{5840D402-5FF5-B242-A991-2FCF99983AEC}" type="presOf" srcId="{1FACB61D-08B0-4A51-BFCD-81D3A199A087}" destId="{8DF3240B-1956-4B92-8B96-AA533A53BA1A}" srcOrd="0" destOrd="0" presId="urn:microsoft.com/office/officeart/2005/8/layout/radial5"/>
    <dgm:cxn modelId="{C7D2D33E-935F-3342-A0B5-4ECA402B5FE9}" type="presOf" srcId="{3CB67055-C4F7-4100-A99A-BC91F76E333D}" destId="{F753D341-73AE-4DE8-9E7A-F17971C118D2}" srcOrd="0" destOrd="0" presId="urn:microsoft.com/office/officeart/2005/8/layout/radial5"/>
    <dgm:cxn modelId="{58C040D7-7B26-5A4C-B69D-BF7720771B3A}" type="presOf" srcId="{F9709B84-E493-41F6-BA1E-8D9341C4D3F0}" destId="{0F8F1E1D-ECEE-44C5-82DA-AE5832E8AC2A}" srcOrd="0" destOrd="0" presId="urn:microsoft.com/office/officeart/2005/8/layout/radial5"/>
    <dgm:cxn modelId="{3578EBC0-D7EE-7B4A-A62E-82E3AA74D99E}" type="presOf" srcId="{4C77BFA6-770B-44EA-9D02-FC0CE3A547D9}" destId="{DABE419A-3ACE-49EC-90E0-BFEDE795AC1C}" srcOrd="0" destOrd="0" presId="urn:microsoft.com/office/officeart/2005/8/layout/radial5"/>
    <dgm:cxn modelId="{5E967509-9983-764D-AB2C-D407951CD4EC}" type="presParOf" srcId="{7F9AFE16-0680-4199-A45C-06E1277A15E1}" destId="{8DF3240B-1956-4B92-8B96-AA533A53BA1A}" srcOrd="0" destOrd="0" presId="urn:microsoft.com/office/officeart/2005/8/layout/radial5"/>
    <dgm:cxn modelId="{EFE7BCD5-C9A5-834C-97E8-7F8EF81CC386}" type="presParOf" srcId="{7F9AFE16-0680-4199-A45C-06E1277A15E1}" destId="{D018A3C5-4377-4716-B57B-2ECB7D437F99}" srcOrd="1" destOrd="0" presId="urn:microsoft.com/office/officeart/2005/8/layout/radial5"/>
    <dgm:cxn modelId="{0CB41EEE-DF74-964C-A691-085447D06A78}" type="presParOf" srcId="{D018A3C5-4377-4716-B57B-2ECB7D437F99}" destId="{34E6744B-53FF-4C5E-B6B7-9C7F3AAEFFC8}" srcOrd="0" destOrd="0" presId="urn:microsoft.com/office/officeart/2005/8/layout/radial5"/>
    <dgm:cxn modelId="{EB551FB5-D022-8F47-92D9-BCCBAA4CFA63}" type="presParOf" srcId="{7F9AFE16-0680-4199-A45C-06E1277A15E1}" destId="{DABE419A-3ACE-49EC-90E0-BFEDE795AC1C}" srcOrd="2" destOrd="0" presId="urn:microsoft.com/office/officeart/2005/8/layout/radial5"/>
    <dgm:cxn modelId="{0F316CA1-8381-8542-88F1-25ED44F41B1E}" type="presParOf" srcId="{7F9AFE16-0680-4199-A45C-06E1277A15E1}" destId="{20A758A0-0A26-415B-857A-896840FB6ADB}" srcOrd="3" destOrd="0" presId="urn:microsoft.com/office/officeart/2005/8/layout/radial5"/>
    <dgm:cxn modelId="{87A9DE06-65F6-9944-B250-9B70F8689349}" type="presParOf" srcId="{20A758A0-0A26-415B-857A-896840FB6ADB}" destId="{C842767F-E3D2-4862-A9C3-F49EF4A7DFFA}" srcOrd="0" destOrd="0" presId="urn:microsoft.com/office/officeart/2005/8/layout/radial5"/>
    <dgm:cxn modelId="{D7CB003F-182E-C045-8CCF-6299ACF75949}" type="presParOf" srcId="{7F9AFE16-0680-4199-A45C-06E1277A15E1}" destId="{AE98C126-332F-449C-8D13-CC7ED2C9CD3A}" srcOrd="4" destOrd="0" presId="urn:microsoft.com/office/officeart/2005/8/layout/radial5"/>
    <dgm:cxn modelId="{7DBCF922-A97C-7845-8F7B-8B570915831B}" type="presParOf" srcId="{7F9AFE16-0680-4199-A45C-06E1277A15E1}" destId="{1889DE25-652D-4005-9721-A98163886E65}" srcOrd="5" destOrd="0" presId="urn:microsoft.com/office/officeart/2005/8/layout/radial5"/>
    <dgm:cxn modelId="{BE15D158-6157-814C-A1EA-BC183E70A2F3}" type="presParOf" srcId="{1889DE25-652D-4005-9721-A98163886E65}" destId="{3A7572C5-0A45-483D-86F1-2E6D65AF468E}" srcOrd="0" destOrd="0" presId="urn:microsoft.com/office/officeart/2005/8/layout/radial5"/>
    <dgm:cxn modelId="{CC408B0F-87E7-4047-8920-B0BBCF252730}" type="presParOf" srcId="{7F9AFE16-0680-4199-A45C-06E1277A15E1}" destId="{EBDB9653-72B6-4CAD-BA4A-3DF1927E7552}" srcOrd="6" destOrd="0" presId="urn:microsoft.com/office/officeart/2005/8/layout/radial5"/>
    <dgm:cxn modelId="{CD04C54F-991A-2B4D-8915-44D06398BD63}" type="presParOf" srcId="{7F9AFE16-0680-4199-A45C-06E1277A15E1}" destId="{9D7AC3F2-B147-49B3-800A-7EDEFF3CE9F6}" srcOrd="7" destOrd="0" presId="urn:microsoft.com/office/officeart/2005/8/layout/radial5"/>
    <dgm:cxn modelId="{2D3448D0-27ED-D944-838A-CE6A3DEEDB07}" type="presParOf" srcId="{9D7AC3F2-B147-49B3-800A-7EDEFF3CE9F6}" destId="{38094E24-DB32-421C-A278-92D4CA5BE80F}" srcOrd="0" destOrd="0" presId="urn:microsoft.com/office/officeart/2005/8/layout/radial5"/>
    <dgm:cxn modelId="{37EB8790-B0B6-6649-BA7E-D77F6B5A4C25}" type="presParOf" srcId="{7F9AFE16-0680-4199-A45C-06E1277A15E1}" destId="{018A9364-5A50-44E7-8E6E-51730BFEA715}" srcOrd="8" destOrd="0" presId="urn:microsoft.com/office/officeart/2005/8/layout/radial5"/>
    <dgm:cxn modelId="{4658E7C6-29FA-394F-8C0B-6661281BB756}" type="presParOf" srcId="{7F9AFE16-0680-4199-A45C-06E1277A15E1}" destId="{93B84499-B2B2-483D-BD7E-02E0B94C58B5}" srcOrd="9" destOrd="0" presId="urn:microsoft.com/office/officeart/2005/8/layout/radial5"/>
    <dgm:cxn modelId="{C82504B4-5B20-5045-98F7-AB95952EB216}" type="presParOf" srcId="{93B84499-B2B2-483D-BD7E-02E0B94C58B5}" destId="{3F679E1A-765D-4CA8-82DF-0C8C298B21F0}" srcOrd="0" destOrd="0" presId="urn:microsoft.com/office/officeart/2005/8/layout/radial5"/>
    <dgm:cxn modelId="{8E5F38B4-520D-9E4C-908E-1ED33226A1A1}" type="presParOf" srcId="{7F9AFE16-0680-4199-A45C-06E1277A15E1}" destId="{69190D2A-B885-4C4C-8E09-863435ECE041}" srcOrd="10" destOrd="0" presId="urn:microsoft.com/office/officeart/2005/8/layout/radial5"/>
    <dgm:cxn modelId="{DCDE8246-FCE3-7241-A080-052D94685BE9}" type="presParOf" srcId="{7F9AFE16-0680-4199-A45C-06E1277A15E1}" destId="{0C5D5CE6-A81A-4581-A48A-4E95F20A8323}" srcOrd="11" destOrd="0" presId="urn:microsoft.com/office/officeart/2005/8/layout/radial5"/>
    <dgm:cxn modelId="{D1FB6AF5-1610-AF43-8DE6-97D1F6AF6E90}" type="presParOf" srcId="{0C5D5CE6-A81A-4581-A48A-4E95F20A8323}" destId="{072C23BF-0FB2-4BF3-8A69-74792792DF48}" srcOrd="0" destOrd="0" presId="urn:microsoft.com/office/officeart/2005/8/layout/radial5"/>
    <dgm:cxn modelId="{918322EB-2C58-124C-B9C9-DC75FE3427D7}" type="presParOf" srcId="{7F9AFE16-0680-4199-A45C-06E1277A15E1}" destId="{F753D341-73AE-4DE8-9E7A-F17971C118D2}" srcOrd="12" destOrd="0" presId="urn:microsoft.com/office/officeart/2005/8/layout/radial5"/>
    <dgm:cxn modelId="{7FE34930-3D35-1146-A52C-F8827AB648E8}" type="presParOf" srcId="{7F9AFE16-0680-4199-A45C-06E1277A15E1}" destId="{0F8F1E1D-ECEE-44C5-82DA-AE5832E8AC2A}" srcOrd="13" destOrd="0" presId="urn:microsoft.com/office/officeart/2005/8/layout/radial5"/>
    <dgm:cxn modelId="{F7814437-5F0A-F64F-BA49-236F40C47094}" type="presParOf" srcId="{0F8F1E1D-ECEE-44C5-82DA-AE5832E8AC2A}" destId="{5161A157-EB41-4B45-B555-1CFD4705F5F3}" srcOrd="0" destOrd="0" presId="urn:microsoft.com/office/officeart/2005/8/layout/radial5"/>
    <dgm:cxn modelId="{D5609F6C-07B4-004A-813A-D40707F783FA}" type="presParOf" srcId="{7F9AFE16-0680-4199-A45C-06E1277A15E1}" destId="{53B7198C-3F0C-4FA1-A9DD-420B136B1C22}" srcOrd="14" destOrd="0" presId="urn:microsoft.com/office/officeart/2005/8/layout/radial5"/>
    <dgm:cxn modelId="{3D4A4BD4-A91E-3748-85AB-E621CF7A696C}" type="presParOf" srcId="{7F9AFE16-0680-4199-A45C-06E1277A15E1}" destId="{8E063484-1457-4A38-9D2B-66DDDE498886}" srcOrd="15" destOrd="0" presId="urn:microsoft.com/office/officeart/2005/8/layout/radial5"/>
    <dgm:cxn modelId="{6F25189C-5D86-1846-B9FA-81C78CBF41F4}" type="presParOf" srcId="{8E063484-1457-4A38-9D2B-66DDDE498886}" destId="{C91FDA28-0979-463D-8E75-7A29C88C9B51}" srcOrd="0" destOrd="0" presId="urn:microsoft.com/office/officeart/2005/8/layout/radial5"/>
    <dgm:cxn modelId="{ED428D16-8754-D446-A2FF-BF4640A3769E}" type="presParOf" srcId="{7F9AFE16-0680-4199-A45C-06E1277A15E1}" destId="{9C8808DE-94FD-4187-8D45-AFCDDDEA0F8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055DD0-63C1-4BAB-8944-2B637B8AC012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US"/>
        </a:p>
      </dgm:t>
    </dgm:pt>
    <dgm:pt modelId="{7D810E1F-8B0E-4864-8794-3AB93E99F4F8}">
      <dgm:prSet phldrT="[Text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800" dirty="0" smtClean="0"/>
            <a:t>2010 	</a:t>
          </a:r>
          <a:endParaRPr lang="es-US" sz="1800" dirty="0"/>
        </a:p>
      </dgm:t>
    </dgm:pt>
    <dgm:pt modelId="{174B539A-1A88-4E10-85CD-8738E5792EE1}" type="parTrans" cxnId="{B244D199-4B65-4E3B-8291-8DACC0BA0CBE}">
      <dgm:prSet/>
      <dgm:spPr/>
      <dgm:t>
        <a:bodyPr/>
        <a:lstStyle/>
        <a:p>
          <a:endParaRPr lang="es-US"/>
        </a:p>
      </dgm:t>
    </dgm:pt>
    <dgm:pt modelId="{8A9D99FD-FE83-41CC-88BA-8F592B0ADF41}" type="sibTrans" cxnId="{B244D199-4B65-4E3B-8291-8DACC0BA0CBE}">
      <dgm:prSet/>
      <dgm:spPr/>
      <dgm:t>
        <a:bodyPr/>
        <a:lstStyle/>
        <a:p>
          <a:endParaRPr lang="es-US"/>
        </a:p>
      </dgm:t>
    </dgm:pt>
    <dgm:pt modelId="{773CEAEE-1A7E-4249-A928-63A75B19BB4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0" u="none" dirty="0" smtClean="0"/>
            <a:t>Telephone Questionnaire Assistance </a:t>
          </a:r>
        </a:p>
        <a:p>
          <a:r>
            <a:rPr lang="en-US" sz="1600" b="0" u="none" dirty="0" smtClean="0"/>
            <a:t>(Limited Language Options)</a:t>
          </a:r>
          <a:endParaRPr lang="es-US" sz="1600" b="0" u="none" dirty="0"/>
        </a:p>
      </dgm:t>
    </dgm:pt>
    <dgm:pt modelId="{79169192-AB40-46FA-904D-A37F51CCEAA1}" type="parTrans" cxnId="{363F89B8-383E-4AFD-BCBB-3AC53A317224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s-US"/>
        </a:p>
      </dgm:t>
    </dgm:pt>
    <dgm:pt modelId="{1D09B9A2-C6F8-4833-BA89-B62FD1DB567B}" type="sibTrans" cxnId="{363F89B8-383E-4AFD-BCBB-3AC53A317224}">
      <dgm:prSet/>
      <dgm:spPr/>
      <dgm:t>
        <a:bodyPr/>
        <a:lstStyle/>
        <a:p>
          <a:endParaRPr lang="es-US"/>
        </a:p>
      </dgm:t>
    </dgm:pt>
    <dgm:pt modelId="{415E34DC-8A66-4C68-B138-EF2E59E1AA51}">
      <dgm:prSet phldrT="[Text]" custT="1"/>
      <dgm:spPr/>
      <dgm:t>
        <a:bodyPr/>
        <a:lstStyle/>
        <a:p>
          <a:r>
            <a:rPr lang="en-US" sz="1800" dirty="0" smtClean="0"/>
            <a:t>2020	</a:t>
          </a:r>
          <a:endParaRPr lang="es-US" sz="1800" dirty="0"/>
        </a:p>
      </dgm:t>
    </dgm:pt>
    <dgm:pt modelId="{6BE70A2F-D1DF-4FE8-B6C0-AEE380BB1F96}" type="parTrans" cxnId="{9494B7C7-F820-4F53-BD5F-6A12BCAAA192}">
      <dgm:prSet/>
      <dgm:spPr/>
      <dgm:t>
        <a:bodyPr/>
        <a:lstStyle/>
        <a:p>
          <a:endParaRPr lang="es-US"/>
        </a:p>
      </dgm:t>
    </dgm:pt>
    <dgm:pt modelId="{1C19E903-F0CD-4748-930B-294D98E6D569}" type="sibTrans" cxnId="{9494B7C7-F820-4F53-BD5F-6A12BCAAA192}">
      <dgm:prSet/>
      <dgm:spPr/>
      <dgm:t>
        <a:bodyPr/>
        <a:lstStyle/>
        <a:p>
          <a:endParaRPr lang="es-US"/>
        </a:p>
      </dgm:t>
    </dgm:pt>
    <dgm:pt modelId="{D99E4351-409F-4A9D-896E-01783186121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0" dirty="0" smtClean="0"/>
            <a:t>Paper Questionnaires</a:t>
          </a:r>
        </a:p>
      </dgm:t>
    </dgm:pt>
    <dgm:pt modelId="{CC31F813-3498-4979-AFD2-72545293CC43}" type="sibTrans" cxnId="{F7B69812-D3B3-40B3-A12B-54624744F9DC}">
      <dgm:prSet/>
      <dgm:spPr/>
      <dgm:t>
        <a:bodyPr/>
        <a:lstStyle/>
        <a:p>
          <a:endParaRPr lang="es-US"/>
        </a:p>
      </dgm:t>
    </dgm:pt>
    <dgm:pt modelId="{54F8059F-DFE5-41DF-984B-F33083AF1859}" type="parTrans" cxnId="{F7B69812-D3B3-40B3-A12B-54624744F9DC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s-US"/>
        </a:p>
      </dgm:t>
    </dgm:pt>
    <dgm:pt modelId="{3C1667B2-B9FD-4FB0-A61D-AB8DC76FBA7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0" u="none" dirty="0" smtClean="0"/>
            <a:t>Field Materials </a:t>
          </a:r>
          <a:endParaRPr lang="en-US" sz="1600" b="0" dirty="0" smtClean="0">
            <a:ea typeface="Times New Roman"/>
          </a:endParaRPr>
        </a:p>
      </dgm:t>
    </dgm:pt>
    <dgm:pt modelId="{454C4625-B07B-49E9-BD29-CECB35E67E09}" type="parTrans" cxnId="{C9450250-39F0-45C5-BBB1-5F8719A5B162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s-US"/>
        </a:p>
      </dgm:t>
    </dgm:pt>
    <dgm:pt modelId="{78BC60C5-292D-4836-8F06-BFA36E9968B9}" type="sibTrans" cxnId="{C9450250-39F0-45C5-BBB1-5F8719A5B162}">
      <dgm:prSet/>
      <dgm:spPr/>
      <dgm:t>
        <a:bodyPr/>
        <a:lstStyle/>
        <a:p>
          <a:endParaRPr lang="es-US"/>
        </a:p>
      </dgm:t>
    </dgm:pt>
    <dgm:pt modelId="{B2E6E99A-E4E4-46B0-AEB0-5D631C96137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0" dirty="0" smtClean="0"/>
            <a:t>Language Assistance Guides (Paper)</a:t>
          </a:r>
          <a:endParaRPr lang="en-US" sz="1600" b="0" dirty="0"/>
        </a:p>
      </dgm:t>
    </dgm:pt>
    <dgm:pt modelId="{9E4AB518-A402-4D3B-8DD9-3A324D3A1431}" type="parTrans" cxnId="{100713FD-67A5-4841-B578-8B833ABCE0EF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B0CCD5AD-FC54-4F35-9D21-D350EE45075D}" type="sibTrans" cxnId="{100713FD-67A5-4841-B578-8B833ABCE0EF}">
      <dgm:prSet/>
      <dgm:spPr/>
      <dgm:t>
        <a:bodyPr/>
        <a:lstStyle/>
        <a:p>
          <a:endParaRPr lang="en-US"/>
        </a:p>
      </dgm:t>
    </dgm:pt>
    <dgm:pt modelId="{A37F445A-E4F9-4126-8572-071FDEF3F05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0" dirty="0" smtClean="0"/>
            <a:t>“It’s Easy” Videos (via Comcast)</a:t>
          </a:r>
          <a:endParaRPr lang="en-US" sz="1600" b="0" dirty="0"/>
        </a:p>
      </dgm:t>
    </dgm:pt>
    <dgm:pt modelId="{72C6EEFB-D0DC-470F-8638-7F519F815B9D}" type="parTrans" cxnId="{69A3C8D0-4F5D-45C9-A3C6-2C23FA0BA98D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CFC7EC03-C729-4156-8D5D-46D0D21339BA}" type="sibTrans" cxnId="{69A3C8D0-4F5D-45C9-A3C6-2C23FA0BA98D}">
      <dgm:prSet/>
      <dgm:spPr/>
      <dgm:t>
        <a:bodyPr/>
        <a:lstStyle/>
        <a:p>
          <a:endParaRPr lang="en-US"/>
        </a:p>
      </dgm:t>
    </dgm:pt>
    <dgm:pt modelId="{C64F31FE-9FAE-4A70-9376-F1B0E21042D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0" dirty="0" smtClean="0"/>
            <a:t>Paper Questionnaires</a:t>
          </a:r>
          <a:endParaRPr lang="es-US" sz="1600" b="0" u="sng" dirty="0"/>
        </a:p>
      </dgm:t>
    </dgm:pt>
    <dgm:pt modelId="{CC41DCDC-DE0D-4CF5-BC83-97E378C5A3C9}" type="sibTrans" cxnId="{A22F34A4-FA81-414E-B3AB-2E778307B2B1}">
      <dgm:prSet/>
      <dgm:spPr/>
      <dgm:t>
        <a:bodyPr/>
        <a:lstStyle/>
        <a:p>
          <a:endParaRPr lang="es-US"/>
        </a:p>
      </dgm:t>
    </dgm:pt>
    <dgm:pt modelId="{245DE692-293F-4709-8955-8CFC8F94D437}" type="parTrans" cxnId="{A22F34A4-FA81-414E-B3AB-2E778307B2B1}">
      <dgm:prSet/>
      <dgm:spPr/>
      <dgm:t>
        <a:bodyPr/>
        <a:lstStyle/>
        <a:p>
          <a:endParaRPr lang="es-US"/>
        </a:p>
      </dgm:t>
    </dgm:pt>
    <dgm:pt modelId="{6BB51C0D-A6AA-4E1D-97C5-692E4E8A53D9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600" b="0" smtClean="0"/>
            <a:t>Language Assistance Guides</a:t>
          </a:r>
        </a:p>
        <a:p>
          <a:r>
            <a:rPr lang="en-US" sz="1600" b="0" smtClean="0"/>
            <a:t>(Paper and Internet)</a:t>
          </a:r>
          <a:endParaRPr lang="en-US" sz="1600" b="0" u="none" dirty="0" smtClean="0"/>
        </a:p>
      </dgm:t>
    </dgm:pt>
    <dgm:pt modelId="{2B0328A8-5823-48B1-9691-F28CB9F848FA}" type="sibTrans" cxnId="{130581AE-2C22-454B-901A-3E81CD96CAB2}">
      <dgm:prSet/>
      <dgm:spPr/>
      <dgm:t>
        <a:bodyPr/>
        <a:lstStyle/>
        <a:p>
          <a:endParaRPr lang="es-US"/>
        </a:p>
      </dgm:t>
    </dgm:pt>
    <dgm:pt modelId="{36E2A717-5780-4888-9084-9BD52F210D3F}" type="parTrans" cxnId="{130581AE-2C22-454B-901A-3E81CD96CAB2}">
      <dgm:prSet/>
      <dgm:spPr/>
      <dgm:t>
        <a:bodyPr/>
        <a:lstStyle/>
        <a:p>
          <a:endParaRPr lang="es-US"/>
        </a:p>
      </dgm:t>
    </dgm:pt>
    <dgm:pt modelId="{07956F0C-AC12-479B-9731-91AFA66DD9B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600" b="0" u="none" dirty="0" smtClean="0"/>
            <a:t>Census Questionnaire Assistance</a:t>
          </a:r>
        </a:p>
        <a:p>
          <a:r>
            <a:rPr lang="en-US" sz="1600" b="0" u="none" dirty="0" smtClean="0"/>
            <a:t>(Expanded Language Options)</a:t>
          </a:r>
          <a:endParaRPr lang="en-US" sz="1600" b="0" dirty="0" smtClean="0"/>
        </a:p>
      </dgm:t>
    </dgm:pt>
    <dgm:pt modelId="{A826AFDF-8EAF-47B9-8CFB-716C7969DEBC}" type="sibTrans" cxnId="{0577C417-5694-4E5B-BF49-BF4F087475D5}">
      <dgm:prSet/>
      <dgm:spPr/>
      <dgm:t>
        <a:bodyPr/>
        <a:lstStyle/>
        <a:p>
          <a:endParaRPr lang="es-US"/>
        </a:p>
      </dgm:t>
    </dgm:pt>
    <dgm:pt modelId="{29A47847-9A9F-4D89-BE91-815C3D6DFEF7}" type="parTrans" cxnId="{0577C417-5694-4E5B-BF49-BF4F087475D5}">
      <dgm:prSet/>
      <dgm:spPr/>
      <dgm:t>
        <a:bodyPr/>
        <a:lstStyle/>
        <a:p>
          <a:endParaRPr lang="es-US"/>
        </a:p>
      </dgm:t>
    </dgm:pt>
    <dgm:pt modelId="{D031CBE8-3FF2-4832-82F7-446CE5A2AB8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600" b="0" dirty="0" smtClean="0"/>
            <a:t>Internet Instrument</a:t>
          </a:r>
          <a:endParaRPr lang="en-US" sz="1600" b="0" dirty="0"/>
        </a:p>
      </dgm:t>
    </dgm:pt>
    <dgm:pt modelId="{06CD18B7-577E-4B76-A535-2C8F971ED82E}" type="parTrans" cxnId="{2447B6CE-C900-4FD4-9FA2-CF6867748055}">
      <dgm:prSet/>
      <dgm:spPr/>
      <dgm:t>
        <a:bodyPr/>
        <a:lstStyle/>
        <a:p>
          <a:endParaRPr lang="en-US"/>
        </a:p>
      </dgm:t>
    </dgm:pt>
    <dgm:pt modelId="{A41E8B97-D21B-4B1E-B4A6-FBB036722204}" type="sibTrans" cxnId="{2447B6CE-C900-4FD4-9FA2-CF6867748055}">
      <dgm:prSet/>
      <dgm:spPr/>
      <dgm:t>
        <a:bodyPr/>
        <a:lstStyle/>
        <a:p>
          <a:endParaRPr lang="en-US"/>
        </a:p>
      </dgm:t>
    </dgm:pt>
    <dgm:pt modelId="{7C4A8068-5AD0-4259-97E7-FBBF52F5271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0" u="none" smtClean="0"/>
            <a:t>Field Materials</a:t>
          </a:r>
          <a:endParaRPr lang="en-US" sz="1600" b="0" dirty="0"/>
        </a:p>
      </dgm:t>
    </dgm:pt>
    <dgm:pt modelId="{AA6A7098-EA14-4CB1-9CE6-A9F74222555E}" type="sibTrans" cxnId="{0D45DB86-9DBF-496A-8F44-9A0EE8866A17}">
      <dgm:prSet/>
      <dgm:spPr/>
      <dgm:t>
        <a:bodyPr/>
        <a:lstStyle/>
        <a:p>
          <a:endParaRPr lang="en-US"/>
        </a:p>
      </dgm:t>
    </dgm:pt>
    <dgm:pt modelId="{6447CF7B-E7DA-4F65-A4E2-154A42A273FD}" type="parTrans" cxnId="{0D45DB86-9DBF-496A-8F44-9A0EE8866A17}">
      <dgm:prSet/>
      <dgm:spPr/>
      <dgm:t>
        <a:bodyPr/>
        <a:lstStyle/>
        <a:p>
          <a:endParaRPr lang="en-US"/>
        </a:p>
      </dgm:t>
    </dgm:pt>
    <dgm:pt modelId="{55252810-6ACD-47C0-B0F4-70319B0117B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600" b="0" dirty="0" smtClean="0"/>
            <a:t>Field Enumeration Instrument</a:t>
          </a:r>
        </a:p>
      </dgm:t>
    </dgm:pt>
    <dgm:pt modelId="{B8342086-4F96-4DAB-B021-D376FA13170A}" type="parTrans" cxnId="{53ED1948-4A67-4FD9-86BA-741ABAA0C94E}">
      <dgm:prSet/>
      <dgm:spPr/>
      <dgm:t>
        <a:bodyPr/>
        <a:lstStyle/>
        <a:p>
          <a:endParaRPr lang="en-US"/>
        </a:p>
      </dgm:t>
    </dgm:pt>
    <dgm:pt modelId="{96EBE50E-7816-44F2-935C-A22BAB316150}" type="sibTrans" cxnId="{53ED1948-4A67-4FD9-86BA-741ABAA0C94E}">
      <dgm:prSet/>
      <dgm:spPr/>
      <dgm:t>
        <a:bodyPr/>
        <a:lstStyle/>
        <a:p>
          <a:endParaRPr lang="en-US"/>
        </a:p>
      </dgm:t>
    </dgm:pt>
    <dgm:pt modelId="{39CDAB8D-B359-466A-B2BD-2ABFBCD18B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0" dirty="0" smtClean="0"/>
            <a:t>Language Identification Flashcard</a:t>
          </a:r>
          <a:endParaRPr lang="en-US" sz="1600" b="0" dirty="0"/>
        </a:p>
      </dgm:t>
    </dgm:pt>
    <dgm:pt modelId="{9949FB96-33B7-460F-B639-A2305B301F5C}" type="sibTrans" cxnId="{44BE3AD3-2B24-4A70-A987-E307551AF929}">
      <dgm:prSet/>
      <dgm:spPr/>
      <dgm:t>
        <a:bodyPr/>
        <a:lstStyle/>
        <a:p>
          <a:endParaRPr lang="en-US"/>
        </a:p>
      </dgm:t>
    </dgm:pt>
    <dgm:pt modelId="{9E64A65F-BBD5-4888-A88E-29E057F57EF0}" type="parTrans" cxnId="{44BE3AD3-2B24-4A70-A987-E307551AF929}">
      <dgm:prSet/>
      <dgm:spPr/>
      <dgm:t>
        <a:bodyPr/>
        <a:lstStyle/>
        <a:p>
          <a:endParaRPr lang="en-US"/>
        </a:p>
      </dgm:t>
    </dgm:pt>
    <dgm:pt modelId="{4F527448-21C6-49D9-873D-041B9B0B566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0" dirty="0" smtClean="0"/>
            <a:t>Language Identification Flashcard</a:t>
          </a:r>
          <a:endParaRPr lang="en-US" sz="1600" b="0" dirty="0"/>
        </a:p>
      </dgm:t>
    </dgm:pt>
    <dgm:pt modelId="{0EFA37DF-A785-4D28-8D56-D53F4AD4C3B7}" type="sibTrans" cxnId="{580AEB04-1FBB-4CC6-BBCA-998FEC7D26E5}">
      <dgm:prSet/>
      <dgm:spPr/>
      <dgm:t>
        <a:bodyPr/>
        <a:lstStyle/>
        <a:p>
          <a:endParaRPr lang="en-US"/>
        </a:p>
      </dgm:t>
    </dgm:pt>
    <dgm:pt modelId="{1E8B078D-9DF3-4B6F-A8BF-4EB8326D1426}" type="parTrans" cxnId="{580AEB04-1FBB-4CC6-BBCA-998FEC7D26E5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916CD8A4-CC19-407E-89D3-E46D8A86AD40}" type="pres">
      <dgm:prSet presAssocID="{50055DD0-63C1-4BAB-8944-2B637B8AC0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US"/>
        </a:p>
      </dgm:t>
    </dgm:pt>
    <dgm:pt modelId="{CD96BA3B-F120-4AA8-B09B-30C2E05E669F}" type="pres">
      <dgm:prSet presAssocID="{7D810E1F-8B0E-4864-8794-3AB93E99F4F8}" presName="root" presStyleCnt="0"/>
      <dgm:spPr/>
      <dgm:t>
        <a:bodyPr/>
        <a:lstStyle/>
        <a:p>
          <a:endParaRPr lang="en-US"/>
        </a:p>
      </dgm:t>
    </dgm:pt>
    <dgm:pt modelId="{CB5B0119-244D-4BDA-BF86-26885795811B}" type="pres">
      <dgm:prSet presAssocID="{7D810E1F-8B0E-4864-8794-3AB93E99F4F8}" presName="rootComposite" presStyleCnt="0"/>
      <dgm:spPr/>
      <dgm:t>
        <a:bodyPr/>
        <a:lstStyle/>
        <a:p>
          <a:endParaRPr lang="en-US"/>
        </a:p>
      </dgm:t>
    </dgm:pt>
    <dgm:pt modelId="{6413BFA6-CF9A-4E68-B3EF-47D3BDC2E545}" type="pres">
      <dgm:prSet presAssocID="{7D810E1F-8B0E-4864-8794-3AB93E99F4F8}" presName="rootText" presStyleLbl="node1" presStyleIdx="0" presStyleCnt="2" custScaleX="54334" custScaleY="40571" custLinFactNeighborX="-1074" custLinFactNeighborY="319"/>
      <dgm:spPr/>
      <dgm:t>
        <a:bodyPr/>
        <a:lstStyle/>
        <a:p>
          <a:endParaRPr lang="es-US"/>
        </a:p>
      </dgm:t>
    </dgm:pt>
    <dgm:pt modelId="{5CC5447B-6EF4-4C0E-A562-B10D734428AA}" type="pres">
      <dgm:prSet presAssocID="{7D810E1F-8B0E-4864-8794-3AB93E99F4F8}" presName="rootConnector" presStyleLbl="node1" presStyleIdx="0" presStyleCnt="2"/>
      <dgm:spPr/>
      <dgm:t>
        <a:bodyPr/>
        <a:lstStyle/>
        <a:p>
          <a:endParaRPr lang="es-US"/>
        </a:p>
      </dgm:t>
    </dgm:pt>
    <dgm:pt modelId="{079F09C3-40F1-4771-8F2A-1BA7B5080E26}" type="pres">
      <dgm:prSet presAssocID="{7D810E1F-8B0E-4864-8794-3AB93E99F4F8}" presName="childShape" presStyleCnt="0"/>
      <dgm:spPr/>
      <dgm:t>
        <a:bodyPr/>
        <a:lstStyle/>
        <a:p>
          <a:endParaRPr lang="en-US"/>
        </a:p>
      </dgm:t>
    </dgm:pt>
    <dgm:pt modelId="{360F3B59-49A6-4B44-8758-BF2B05BEB1DE}" type="pres">
      <dgm:prSet presAssocID="{54F8059F-DFE5-41DF-984B-F33083AF1859}" presName="Name13" presStyleLbl="parChTrans1D2" presStyleIdx="0" presStyleCnt="13"/>
      <dgm:spPr/>
      <dgm:t>
        <a:bodyPr/>
        <a:lstStyle/>
        <a:p>
          <a:endParaRPr lang="es-US"/>
        </a:p>
      </dgm:t>
    </dgm:pt>
    <dgm:pt modelId="{124213B1-1C1E-4D0D-9E96-CAD96D3E1490}" type="pres">
      <dgm:prSet presAssocID="{D99E4351-409F-4A9D-896E-017831861216}" presName="childText" presStyleLbl="bgAcc1" presStyleIdx="0" presStyleCnt="13" custScaleX="235078" custScaleY="32936" custLinFactNeighborX="6200" custLinFactNeighborY="18268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CB4B5747-784D-4A2F-B496-2B0514B47DC6}" type="pres">
      <dgm:prSet presAssocID="{79169192-AB40-46FA-904D-A37F51CCEAA1}" presName="Name13" presStyleLbl="parChTrans1D2" presStyleIdx="1" presStyleCnt="13"/>
      <dgm:spPr/>
      <dgm:t>
        <a:bodyPr/>
        <a:lstStyle/>
        <a:p>
          <a:endParaRPr lang="es-US"/>
        </a:p>
      </dgm:t>
    </dgm:pt>
    <dgm:pt modelId="{A5589C51-7D4F-413D-9F30-748479BA24AB}" type="pres">
      <dgm:prSet presAssocID="{773CEAEE-1A7E-4249-A928-63A75B19BB47}" presName="childText" presStyleLbl="bgAcc1" presStyleIdx="1" presStyleCnt="13" custScaleX="239847" custScaleY="67209" custLinFactNeighborX="5644" custLinFactNeighborY="11062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DA56D587-0BED-4C19-B9D0-532EC511B747}" type="pres">
      <dgm:prSet presAssocID="{454C4625-B07B-49E9-BD29-CECB35E67E09}" presName="Name13" presStyleLbl="parChTrans1D2" presStyleIdx="2" presStyleCnt="13"/>
      <dgm:spPr/>
      <dgm:t>
        <a:bodyPr/>
        <a:lstStyle/>
        <a:p>
          <a:endParaRPr lang="es-US"/>
        </a:p>
      </dgm:t>
    </dgm:pt>
    <dgm:pt modelId="{CC872879-A114-4049-A19F-E7AE60D19C3E}" type="pres">
      <dgm:prSet presAssocID="{3C1667B2-B9FD-4FB0-A61D-AB8DC76FBA73}" presName="childText" presStyleLbl="bgAcc1" presStyleIdx="2" presStyleCnt="13" custScaleX="239847" custScaleY="33604" custLinFactNeighborX="6091" custLinFactNeighborY="300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5DCCDA4-2437-442B-806D-CE2395E52937}" type="pres">
      <dgm:prSet presAssocID="{9E4AB518-A402-4D3B-8DD9-3A324D3A1431}" presName="Name13" presStyleLbl="parChTrans1D2" presStyleIdx="3" presStyleCnt="13"/>
      <dgm:spPr/>
      <dgm:t>
        <a:bodyPr/>
        <a:lstStyle/>
        <a:p>
          <a:endParaRPr lang="en-US"/>
        </a:p>
      </dgm:t>
    </dgm:pt>
    <dgm:pt modelId="{12A73A77-F887-4C03-8E7E-49750FAC27BF}" type="pres">
      <dgm:prSet presAssocID="{B2E6E99A-E4E4-46B0-AEB0-5D631C961371}" presName="childText" presStyleLbl="bgAcc1" presStyleIdx="3" presStyleCnt="13" custScaleX="239847" custScaleY="43506" custLinFactNeighborX="6027" custLinFactNeighborY="-6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5426F-98D9-4D87-ADD5-38783399DD93}" type="pres">
      <dgm:prSet presAssocID="{1E8B078D-9DF3-4B6F-A8BF-4EB8326D1426}" presName="Name13" presStyleLbl="parChTrans1D2" presStyleIdx="4" presStyleCnt="13"/>
      <dgm:spPr/>
      <dgm:t>
        <a:bodyPr/>
        <a:lstStyle/>
        <a:p>
          <a:endParaRPr lang="en-US"/>
        </a:p>
      </dgm:t>
    </dgm:pt>
    <dgm:pt modelId="{A30AD70E-BA89-4076-8127-1B88685557D3}" type="pres">
      <dgm:prSet presAssocID="{4F527448-21C6-49D9-873D-041B9B0B5660}" presName="childText" presStyleLbl="bgAcc1" presStyleIdx="4" presStyleCnt="13" custScaleX="239847" custScaleY="43506" custLinFactNeighborX="7688" custLinFactNeighborY="48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E983-69D4-4821-AD73-61DB90D291BF}" type="pres">
      <dgm:prSet presAssocID="{72C6EEFB-D0DC-470F-8638-7F519F815B9D}" presName="Name13" presStyleLbl="parChTrans1D2" presStyleIdx="5" presStyleCnt="13"/>
      <dgm:spPr/>
      <dgm:t>
        <a:bodyPr/>
        <a:lstStyle/>
        <a:p>
          <a:endParaRPr lang="en-US"/>
        </a:p>
      </dgm:t>
    </dgm:pt>
    <dgm:pt modelId="{DAC6E304-1971-49AA-A6EC-583677C407D1}" type="pres">
      <dgm:prSet presAssocID="{A37F445A-E4F9-4126-8572-071FDEF3F052}" presName="childText" presStyleLbl="bgAcc1" presStyleIdx="5" presStyleCnt="13" custScaleX="239847" custScaleY="43506" custLinFactNeighborX="7688" custLinFactNeighborY="-83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0D13E-06CB-4030-82E7-2A3532F83624}" type="pres">
      <dgm:prSet presAssocID="{415E34DC-8A66-4C68-B138-EF2E59E1AA51}" presName="root" presStyleCnt="0"/>
      <dgm:spPr/>
      <dgm:t>
        <a:bodyPr/>
        <a:lstStyle/>
        <a:p>
          <a:endParaRPr lang="en-US"/>
        </a:p>
      </dgm:t>
    </dgm:pt>
    <dgm:pt modelId="{42BCA44B-97FB-48B0-9E10-D099AF53FCE1}" type="pres">
      <dgm:prSet presAssocID="{415E34DC-8A66-4C68-B138-EF2E59E1AA51}" presName="rootComposite" presStyleCnt="0"/>
      <dgm:spPr/>
      <dgm:t>
        <a:bodyPr/>
        <a:lstStyle/>
        <a:p>
          <a:endParaRPr lang="en-US"/>
        </a:p>
      </dgm:t>
    </dgm:pt>
    <dgm:pt modelId="{E15E49B6-E44C-4682-9BAD-D30A559D9802}" type="pres">
      <dgm:prSet presAssocID="{415E34DC-8A66-4C68-B138-EF2E59E1AA51}" presName="rootText" presStyleLbl="node1" presStyleIdx="1" presStyleCnt="2" custScaleX="82732" custScaleY="40345" custLinFactNeighborX="31568" custLinFactNeighborY="-318"/>
      <dgm:spPr/>
      <dgm:t>
        <a:bodyPr/>
        <a:lstStyle/>
        <a:p>
          <a:endParaRPr lang="es-US"/>
        </a:p>
      </dgm:t>
    </dgm:pt>
    <dgm:pt modelId="{EC7C6CB1-4718-4703-82F2-0CBA1F0A0F47}" type="pres">
      <dgm:prSet presAssocID="{415E34DC-8A66-4C68-B138-EF2E59E1AA51}" presName="rootConnector" presStyleLbl="node1" presStyleIdx="1" presStyleCnt="2"/>
      <dgm:spPr/>
      <dgm:t>
        <a:bodyPr/>
        <a:lstStyle/>
        <a:p>
          <a:endParaRPr lang="es-US"/>
        </a:p>
      </dgm:t>
    </dgm:pt>
    <dgm:pt modelId="{48F5AEF2-0292-47A5-B90A-70EACFF29913}" type="pres">
      <dgm:prSet presAssocID="{415E34DC-8A66-4C68-B138-EF2E59E1AA51}" presName="childShape" presStyleCnt="0"/>
      <dgm:spPr/>
      <dgm:t>
        <a:bodyPr/>
        <a:lstStyle/>
        <a:p>
          <a:endParaRPr lang="en-US"/>
        </a:p>
      </dgm:t>
    </dgm:pt>
    <dgm:pt modelId="{44F66EF5-F92C-43A0-BCFF-0FA1DCABD1A9}" type="pres">
      <dgm:prSet presAssocID="{06CD18B7-577E-4B76-A535-2C8F971ED82E}" presName="Name13" presStyleLbl="parChTrans1D2" presStyleIdx="6" presStyleCnt="13"/>
      <dgm:spPr/>
      <dgm:t>
        <a:bodyPr/>
        <a:lstStyle/>
        <a:p>
          <a:endParaRPr lang="en-US"/>
        </a:p>
      </dgm:t>
    </dgm:pt>
    <dgm:pt modelId="{D5440195-7FB8-444E-B060-11336DAAEFAB}" type="pres">
      <dgm:prSet presAssocID="{D031CBE8-3FF2-4832-82F7-446CE5A2AB8C}" presName="childText" presStyleLbl="bgAcc1" presStyleIdx="6" presStyleCnt="13" custScaleX="281621" custScaleY="34229" custLinFactNeighborX="48683" custLinFactNeighborY="-17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E046C-50D5-4B4C-AAB1-04B08F00AB4C}" type="pres">
      <dgm:prSet presAssocID="{29A47847-9A9F-4D89-BE91-815C3D6DFEF7}" presName="Name13" presStyleLbl="parChTrans1D2" presStyleIdx="7" presStyleCnt="13"/>
      <dgm:spPr/>
      <dgm:t>
        <a:bodyPr/>
        <a:lstStyle/>
        <a:p>
          <a:endParaRPr lang="es-US"/>
        </a:p>
      </dgm:t>
    </dgm:pt>
    <dgm:pt modelId="{77F5F549-F6B9-493C-B4B1-10F00CE157AC}" type="pres">
      <dgm:prSet presAssocID="{07956F0C-AC12-479B-9731-91AFA66DD9B4}" presName="childText" presStyleLbl="bgAcc1" presStyleIdx="7" presStyleCnt="13" custScaleX="281621" custScaleY="64213" custLinFactNeighborX="51184" custLinFactNeighborY="26659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355BFFA-D8D9-4CFA-A7D0-74C0D2E4DDFD}" type="pres">
      <dgm:prSet presAssocID="{B8342086-4F96-4DAB-B021-D376FA13170A}" presName="Name13" presStyleLbl="parChTrans1D2" presStyleIdx="8" presStyleCnt="13"/>
      <dgm:spPr/>
      <dgm:t>
        <a:bodyPr/>
        <a:lstStyle/>
        <a:p>
          <a:endParaRPr lang="en-US"/>
        </a:p>
      </dgm:t>
    </dgm:pt>
    <dgm:pt modelId="{99AEDA4E-E9AD-4AC7-948E-E7A91AE40C34}" type="pres">
      <dgm:prSet presAssocID="{55252810-6ACD-47C0-B0F4-70319B0117B5}" presName="childText" presStyleLbl="bgAcc1" presStyleIdx="8" presStyleCnt="13" custScaleX="281621" custScaleY="49038" custLinFactNeighborX="51184" custLinFactNeighborY="63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D83AF-8F5D-4FB0-B951-24EDBC2BFF18}" type="pres">
      <dgm:prSet presAssocID="{36E2A717-5780-4888-9084-9BD52F210D3F}" presName="Name13" presStyleLbl="parChTrans1D2" presStyleIdx="9" presStyleCnt="13"/>
      <dgm:spPr/>
      <dgm:t>
        <a:bodyPr/>
        <a:lstStyle/>
        <a:p>
          <a:endParaRPr lang="es-US"/>
        </a:p>
      </dgm:t>
    </dgm:pt>
    <dgm:pt modelId="{F492AF9B-5C6E-4CE9-94C7-E45CA06790E7}" type="pres">
      <dgm:prSet presAssocID="{6BB51C0D-A6AA-4E1D-97C5-692E4E8A53D9}" presName="childText" presStyleLbl="bgAcc1" presStyleIdx="9" presStyleCnt="13" custScaleX="281621" custScaleY="72637" custLinFactNeighborX="51184" custLinFactNeighborY="5716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AE686AD3-4CF5-4902-A7D5-C5922091C28A}" type="pres">
      <dgm:prSet presAssocID="{245DE692-293F-4709-8955-8CFC8F94D437}" presName="Name13" presStyleLbl="parChTrans1D2" presStyleIdx="10" presStyleCnt="13"/>
      <dgm:spPr/>
      <dgm:t>
        <a:bodyPr/>
        <a:lstStyle/>
        <a:p>
          <a:endParaRPr lang="es-US"/>
        </a:p>
      </dgm:t>
    </dgm:pt>
    <dgm:pt modelId="{95E75543-9080-4FBD-96F5-05D337646393}" type="pres">
      <dgm:prSet presAssocID="{C64F31FE-9FAE-4A70-9376-F1B0E21042DD}" presName="childText" presStyleLbl="bgAcc1" presStyleIdx="10" presStyleCnt="13" custScaleX="281621" custScaleY="34194" custLinFactY="-100000" custLinFactNeighborX="51184" custLinFactNeighborY="-18477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D7EBB12-91F1-4646-90FC-B0487792DAE4}" type="pres">
      <dgm:prSet presAssocID="{6447CF7B-E7DA-4F65-A4E2-154A42A273FD}" presName="Name13" presStyleLbl="parChTrans1D2" presStyleIdx="11" presStyleCnt="13"/>
      <dgm:spPr/>
      <dgm:t>
        <a:bodyPr/>
        <a:lstStyle/>
        <a:p>
          <a:endParaRPr lang="en-US"/>
        </a:p>
      </dgm:t>
    </dgm:pt>
    <dgm:pt modelId="{6694A81A-93E4-4083-AFC8-FD05F166C436}" type="pres">
      <dgm:prSet presAssocID="{7C4A8068-5AD0-4259-97E7-FBBF52F52713}" presName="childText" presStyleLbl="bgAcc1" presStyleIdx="11" presStyleCnt="13" custScaleX="281621" custScaleY="33604" custLinFactY="-100000" custLinFactNeighborX="51184" custLinFactNeighborY="-115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D78E7-9068-4938-8560-4CADA957AB4B}" type="pres">
      <dgm:prSet presAssocID="{9E64A65F-BBD5-4888-A88E-29E057F57EF0}" presName="Name13" presStyleLbl="parChTrans1D2" presStyleIdx="12" presStyleCnt="13"/>
      <dgm:spPr/>
      <dgm:t>
        <a:bodyPr/>
        <a:lstStyle/>
        <a:p>
          <a:endParaRPr lang="en-US"/>
        </a:p>
      </dgm:t>
    </dgm:pt>
    <dgm:pt modelId="{F75A4975-E328-40F5-AC33-8E5D9F50A94A}" type="pres">
      <dgm:prSet presAssocID="{39CDAB8D-B359-466A-B2BD-2ABFBCD18B70}" presName="childText" presStyleLbl="bgAcc1" presStyleIdx="12" presStyleCnt="13" custScaleX="281621" custScaleY="43506" custLinFactNeighborX="51184" custLinFactNeighborY="-57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54864-9BB3-401A-BAE1-C8BD072E08D3}" type="presOf" srcId="{3C1667B2-B9FD-4FB0-A61D-AB8DC76FBA73}" destId="{CC872879-A114-4049-A19F-E7AE60D19C3E}" srcOrd="0" destOrd="0" presId="urn:microsoft.com/office/officeart/2005/8/layout/hierarchy3"/>
    <dgm:cxn modelId="{0577C417-5694-4E5B-BF49-BF4F087475D5}" srcId="{415E34DC-8A66-4C68-B138-EF2E59E1AA51}" destId="{07956F0C-AC12-479B-9731-91AFA66DD9B4}" srcOrd="1" destOrd="0" parTransId="{29A47847-9A9F-4D89-BE91-815C3D6DFEF7}" sibTransId="{A826AFDF-8EAF-47B9-8CFB-716C7969DEBC}"/>
    <dgm:cxn modelId="{44BE3AD3-2B24-4A70-A987-E307551AF929}" srcId="{415E34DC-8A66-4C68-B138-EF2E59E1AA51}" destId="{39CDAB8D-B359-466A-B2BD-2ABFBCD18B70}" srcOrd="6" destOrd="0" parTransId="{9E64A65F-BBD5-4888-A88E-29E057F57EF0}" sibTransId="{9949FB96-33B7-460F-B639-A2305B301F5C}"/>
    <dgm:cxn modelId="{D92F2319-ECCF-4A14-B62F-134DB946AF7A}" type="presOf" srcId="{A37F445A-E4F9-4126-8572-071FDEF3F052}" destId="{DAC6E304-1971-49AA-A6EC-583677C407D1}" srcOrd="0" destOrd="0" presId="urn:microsoft.com/office/officeart/2005/8/layout/hierarchy3"/>
    <dgm:cxn modelId="{0D45DB86-9DBF-496A-8F44-9A0EE8866A17}" srcId="{415E34DC-8A66-4C68-B138-EF2E59E1AA51}" destId="{7C4A8068-5AD0-4259-97E7-FBBF52F52713}" srcOrd="5" destOrd="0" parTransId="{6447CF7B-E7DA-4F65-A4E2-154A42A273FD}" sibTransId="{AA6A7098-EA14-4CB1-9CE6-A9F74222555E}"/>
    <dgm:cxn modelId="{F90D444C-45C4-47EA-AC8F-B145E156BDF7}" type="presOf" srcId="{4F527448-21C6-49D9-873D-041B9B0B5660}" destId="{A30AD70E-BA89-4076-8127-1B88685557D3}" srcOrd="0" destOrd="0" presId="urn:microsoft.com/office/officeart/2005/8/layout/hierarchy3"/>
    <dgm:cxn modelId="{02D3D802-3EC0-42DE-A2B0-CC81D38E414F}" type="presOf" srcId="{39CDAB8D-B359-466A-B2BD-2ABFBCD18B70}" destId="{F75A4975-E328-40F5-AC33-8E5D9F50A94A}" srcOrd="0" destOrd="0" presId="urn:microsoft.com/office/officeart/2005/8/layout/hierarchy3"/>
    <dgm:cxn modelId="{A6C2C1CB-61BB-482C-9EB2-6CA05F73E7F0}" type="presOf" srcId="{6447CF7B-E7DA-4F65-A4E2-154A42A273FD}" destId="{6D7EBB12-91F1-4646-90FC-B0487792DAE4}" srcOrd="0" destOrd="0" presId="urn:microsoft.com/office/officeart/2005/8/layout/hierarchy3"/>
    <dgm:cxn modelId="{DB64AFC7-768C-4D26-AA14-87BB604AEE12}" type="presOf" srcId="{72C6EEFB-D0DC-470F-8638-7F519F815B9D}" destId="{6881E983-69D4-4821-AD73-61DB90D291BF}" srcOrd="0" destOrd="0" presId="urn:microsoft.com/office/officeart/2005/8/layout/hierarchy3"/>
    <dgm:cxn modelId="{3C94AF64-EEB4-45F5-99E5-12E63FBA0123}" type="presOf" srcId="{415E34DC-8A66-4C68-B138-EF2E59E1AA51}" destId="{EC7C6CB1-4718-4703-82F2-0CBA1F0A0F47}" srcOrd="1" destOrd="0" presId="urn:microsoft.com/office/officeart/2005/8/layout/hierarchy3"/>
    <dgm:cxn modelId="{FF8A60AE-BE44-428F-AAE0-1661453589A8}" type="presOf" srcId="{7D810E1F-8B0E-4864-8794-3AB93E99F4F8}" destId="{6413BFA6-CF9A-4E68-B3EF-47D3BDC2E545}" srcOrd="0" destOrd="0" presId="urn:microsoft.com/office/officeart/2005/8/layout/hierarchy3"/>
    <dgm:cxn modelId="{F99DFD86-A38B-419D-9DFF-50EE3181E1C7}" type="presOf" srcId="{245DE692-293F-4709-8955-8CFC8F94D437}" destId="{AE686AD3-4CF5-4902-A7D5-C5922091C28A}" srcOrd="0" destOrd="0" presId="urn:microsoft.com/office/officeart/2005/8/layout/hierarchy3"/>
    <dgm:cxn modelId="{88F44473-70B8-4D9F-A802-F3633A8DA82E}" type="presOf" srcId="{07956F0C-AC12-479B-9731-91AFA66DD9B4}" destId="{77F5F549-F6B9-493C-B4B1-10F00CE157AC}" srcOrd="0" destOrd="0" presId="urn:microsoft.com/office/officeart/2005/8/layout/hierarchy3"/>
    <dgm:cxn modelId="{9FF2962E-0662-410B-A03E-3B5593014C8B}" type="presOf" srcId="{29A47847-9A9F-4D89-BE91-815C3D6DFEF7}" destId="{2A8E046C-50D5-4B4C-AAB1-04B08F00AB4C}" srcOrd="0" destOrd="0" presId="urn:microsoft.com/office/officeart/2005/8/layout/hierarchy3"/>
    <dgm:cxn modelId="{602B0139-575B-4ACD-B374-51120AF7E2D4}" type="presOf" srcId="{1E8B078D-9DF3-4B6F-A8BF-4EB8326D1426}" destId="{6C35426F-98D9-4D87-ADD5-38783399DD93}" srcOrd="0" destOrd="0" presId="urn:microsoft.com/office/officeart/2005/8/layout/hierarchy3"/>
    <dgm:cxn modelId="{B5994101-AA81-424E-A932-D8A44D9B65C7}" type="presOf" srcId="{773CEAEE-1A7E-4249-A928-63A75B19BB47}" destId="{A5589C51-7D4F-413D-9F30-748479BA24AB}" srcOrd="0" destOrd="0" presId="urn:microsoft.com/office/officeart/2005/8/layout/hierarchy3"/>
    <dgm:cxn modelId="{363F89B8-383E-4AFD-BCBB-3AC53A317224}" srcId="{7D810E1F-8B0E-4864-8794-3AB93E99F4F8}" destId="{773CEAEE-1A7E-4249-A928-63A75B19BB47}" srcOrd="1" destOrd="0" parTransId="{79169192-AB40-46FA-904D-A37F51CCEAA1}" sibTransId="{1D09B9A2-C6F8-4833-BA89-B62FD1DB567B}"/>
    <dgm:cxn modelId="{580AEB04-1FBB-4CC6-BBCA-998FEC7D26E5}" srcId="{7D810E1F-8B0E-4864-8794-3AB93E99F4F8}" destId="{4F527448-21C6-49D9-873D-041B9B0B5660}" srcOrd="4" destOrd="0" parTransId="{1E8B078D-9DF3-4B6F-A8BF-4EB8326D1426}" sibTransId="{0EFA37DF-A785-4D28-8D56-D53F4AD4C3B7}"/>
    <dgm:cxn modelId="{551BA88D-C295-420D-88BB-81487FE2CE1C}" type="presOf" srcId="{79169192-AB40-46FA-904D-A37F51CCEAA1}" destId="{CB4B5747-784D-4A2F-B496-2B0514B47DC6}" srcOrd="0" destOrd="0" presId="urn:microsoft.com/office/officeart/2005/8/layout/hierarchy3"/>
    <dgm:cxn modelId="{34253D6E-CED8-4B01-B892-3889429465A2}" type="presOf" srcId="{9E64A65F-BBD5-4888-A88E-29E057F57EF0}" destId="{C46D78E7-9068-4938-8560-4CADA957AB4B}" srcOrd="0" destOrd="0" presId="urn:microsoft.com/office/officeart/2005/8/layout/hierarchy3"/>
    <dgm:cxn modelId="{D8C4331F-6251-40C9-B25C-561966874FA7}" type="presOf" srcId="{D031CBE8-3FF2-4832-82F7-446CE5A2AB8C}" destId="{D5440195-7FB8-444E-B060-11336DAAEFAB}" srcOrd="0" destOrd="0" presId="urn:microsoft.com/office/officeart/2005/8/layout/hierarchy3"/>
    <dgm:cxn modelId="{A22F34A4-FA81-414E-B3AB-2E778307B2B1}" srcId="{415E34DC-8A66-4C68-B138-EF2E59E1AA51}" destId="{C64F31FE-9FAE-4A70-9376-F1B0E21042DD}" srcOrd="4" destOrd="0" parTransId="{245DE692-293F-4709-8955-8CFC8F94D437}" sibTransId="{CC41DCDC-DE0D-4CF5-BC83-97E378C5A3C9}"/>
    <dgm:cxn modelId="{9494B7C7-F820-4F53-BD5F-6A12BCAAA192}" srcId="{50055DD0-63C1-4BAB-8944-2B637B8AC012}" destId="{415E34DC-8A66-4C68-B138-EF2E59E1AA51}" srcOrd="1" destOrd="0" parTransId="{6BE70A2F-D1DF-4FE8-B6C0-AEE380BB1F96}" sibTransId="{1C19E903-F0CD-4748-930B-294D98E6D569}"/>
    <dgm:cxn modelId="{8FC8AB91-C308-4BD7-B69B-56709987B53E}" type="presOf" srcId="{454C4625-B07B-49E9-BD29-CECB35E67E09}" destId="{DA56D587-0BED-4C19-B9D0-532EC511B747}" srcOrd="0" destOrd="0" presId="urn:microsoft.com/office/officeart/2005/8/layout/hierarchy3"/>
    <dgm:cxn modelId="{D12F0E81-D9D2-49E3-997A-CCBE87BDFB16}" type="presOf" srcId="{36E2A717-5780-4888-9084-9BD52F210D3F}" destId="{D8AD83AF-8F5D-4FB0-B951-24EDBC2BFF18}" srcOrd="0" destOrd="0" presId="urn:microsoft.com/office/officeart/2005/8/layout/hierarchy3"/>
    <dgm:cxn modelId="{130581AE-2C22-454B-901A-3E81CD96CAB2}" srcId="{415E34DC-8A66-4C68-B138-EF2E59E1AA51}" destId="{6BB51C0D-A6AA-4E1D-97C5-692E4E8A53D9}" srcOrd="3" destOrd="0" parTransId="{36E2A717-5780-4888-9084-9BD52F210D3F}" sibTransId="{2B0328A8-5823-48B1-9691-F28CB9F848FA}"/>
    <dgm:cxn modelId="{C2D00628-1020-4405-8DFA-988524BEA4E9}" type="presOf" srcId="{9E4AB518-A402-4D3B-8DD9-3A324D3A1431}" destId="{85DCCDA4-2437-442B-806D-CE2395E52937}" srcOrd="0" destOrd="0" presId="urn:microsoft.com/office/officeart/2005/8/layout/hierarchy3"/>
    <dgm:cxn modelId="{43EE8A19-857A-40DF-8884-5D6246D06A36}" type="presOf" srcId="{7D810E1F-8B0E-4864-8794-3AB93E99F4F8}" destId="{5CC5447B-6EF4-4C0E-A562-B10D734428AA}" srcOrd="1" destOrd="0" presId="urn:microsoft.com/office/officeart/2005/8/layout/hierarchy3"/>
    <dgm:cxn modelId="{83377EA8-36A8-416A-89E8-670D7546B088}" type="presOf" srcId="{50055DD0-63C1-4BAB-8944-2B637B8AC012}" destId="{916CD8A4-CC19-407E-89D3-E46D8A86AD40}" srcOrd="0" destOrd="0" presId="urn:microsoft.com/office/officeart/2005/8/layout/hierarchy3"/>
    <dgm:cxn modelId="{C35886E1-4E0B-41EF-98B3-3F6136B9C406}" type="presOf" srcId="{D99E4351-409F-4A9D-896E-017831861216}" destId="{124213B1-1C1E-4D0D-9E96-CAD96D3E1490}" srcOrd="0" destOrd="0" presId="urn:microsoft.com/office/officeart/2005/8/layout/hierarchy3"/>
    <dgm:cxn modelId="{A74C1698-A1CF-4493-B05F-3DDC71CC16AE}" type="presOf" srcId="{06CD18B7-577E-4B76-A535-2C8F971ED82E}" destId="{44F66EF5-F92C-43A0-BCFF-0FA1DCABD1A9}" srcOrd="0" destOrd="0" presId="urn:microsoft.com/office/officeart/2005/8/layout/hierarchy3"/>
    <dgm:cxn modelId="{D03E91DF-226C-4A4A-B2CE-B361C44E2CE0}" type="presOf" srcId="{7C4A8068-5AD0-4259-97E7-FBBF52F52713}" destId="{6694A81A-93E4-4083-AFC8-FD05F166C436}" srcOrd="0" destOrd="0" presId="urn:microsoft.com/office/officeart/2005/8/layout/hierarchy3"/>
    <dgm:cxn modelId="{F995B76F-D4FC-4DC6-98B5-06BC02DE1FCC}" type="presOf" srcId="{415E34DC-8A66-4C68-B138-EF2E59E1AA51}" destId="{E15E49B6-E44C-4682-9BAD-D30A559D9802}" srcOrd="0" destOrd="0" presId="urn:microsoft.com/office/officeart/2005/8/layout/hierarchy3"/>
    <dgm:cxn modelId="{2447B6CE-C900-4FD4-9FA2-CF6867748055}" srcId="{415E34DC-8A66-4C68-B138-EF2E59E1AA51}" destId="{D031CBE8-3FF2-4832-82F7-446CE5A2AB8C}" srcOrd="0" destOrd="0" parTransId="{06CD18B7-577E-4B76-A535-2C8F971ED82E}" sibTransId="{A41E8B97-D21B-4B1E-B4A6-FBB036722204}"/>
    <dgm:cxn modelId="{B244D199-4B65-4E3B-8291-8DACC0BA0CBE}" srcId="{50055DD0-63C1-4BAB-8944-2B637B8AC012}" destId="{7D810E1F-8B0E-4864-8794-3AB93E99F4F8}" srcOrd="0" destOrd="0" parTransId="{174B539A-1A88-4E10-85CD-8738E5792EE1}" sibTransId="{8A9D99FD-FE83-41CC-88BA-8F592B0ADF41}"/>
    <dgm:cxn modelId="{C9450250-39F0-45C5-BBB1-5F8719A5B162}" srcId="{7D810E1F-8B0E-4864-8794-3AB93E99F4F8}" destId="{3C1667B2-B9FD-4FB0-A61D-AB8DC76FBA73}" srcOrd="2" destOrd="0" parTransId="{454C4625-B07B-49E9-BD29-CECB35E67E09}" sibTransId="{78BC60C5-292D-4836-8F06-BFA36E9968B9}"/>
    <dgm:cxn modelId="{668BEB04-1169-4A30-995A-BBBDB2CE6F7E}" type="presOf" srcId="{55252810-6ACD-47C0-B0F4-70319B0117B5}" destId="{99AEDA4E-E9AD-4AC7-948E-E7A91AE40C34}" srcOrd="0" destOrd="0" presId="urn:microsoft.com/office/officeart/2005/8/layout/hierarchy3"/>
    <dgm:cxn modelId="{53ED1948-4A67-4FD9-86BA-741ABAA0C94E}" srcId="{415E34DC-8A66-4C68-B138-EF2E59E1AA51}" destId="{55252810-6ACD-47C0-B0F4-70319B0117B5}" srcOrd="2" destOrd="0" parTransId="{B8342086-4F96-4DAB-B021-D376FA13170A}" sibTransId="{96EBE50E-7816-44F2-935C-A22BAB316150}"/>
    <dgm:cxn modelId="{100713FD-67A5-4841-B578-8B833ABCE0EF}" srcId="{7D810E1F-8B0E-4864-8794-3AB93E99F4F8}" destId="{B2E6E99A-E4E4-46B0-AEB0-5D631C961371}" srcOrd="3" destOrd="0" parTransId="{9E4AB518-A402-4D3B-8DD9-3A324D3A1431}" sibTransId="{B0CCD5AD-FC54-4F35-9D21-D350EE45075D}"/>
    <dgm:cxn modelId="{6444DEA1-A1B7-494A-AC10-884614F8FED5}" type="presOf" srcId="{C64F31FE-9FAE-4A70-9376-F1B0E21042DD}" destId="{95E75543-9080-4FBD-96F5-05D337646393}" srcOrd="0" destOrd="0" presId="urn:microsoft.com/office/officeart/2005/8/layout/hierarchy3"/>
    <dgm:cxn modelId="{9867C20C-F9BF-4456-A63B-9DCE50537879}" type="presOf" srcId="{6BB51C0D-A6AA-4E1D-97C5-692E4E8A53D9}" destId="{F492AF9B-5C6E-4CE9-94C7-E45CA06790E7}" srcOrd="0" destOrd="0" presId="urn:microsoft.com/office/officeart/2005/8/layout/hierarchy3"/>
    <dgm:cxn modelId="{69A3C8D0-4F5D-45C9-A3C6-2C23FA0BA98D}" srcId="{7D810E1F-8B0E-4864-8794-3AB93E99F4F8}" destId="{A37F445A-E4F9-4126-8572-071FDEF3F052}" srcOrd="5" destOrd="0" parTransId="{72C6EEFB-D0DC-470F-8638-7F519F815B9D}" sibTransId="{CFC7EC03-C729-4156-8D5D-46D0D21339BA}"/>
    <dgm:cxn modelId="{F7B69812-D3B3-40B3-A12B-54624744F9DC}" srcId="{7D810E1F-8B0E-4864-8794-3AB93E99F4F8}" destId="{D99E4351-409F-4A9D-896E-017831861216}" srcOrd="0" destOrd="0" parTransId="{54F8059F-DFE5-41DF-984B-F33083AF1859}" sibTransId="{CC31F813-3498-4979-AFD2-72545293CC43}"/>
    <dgm:cxn modelId="{6C7C05F2-7783-4E23-83A7-436C6C20C45C}" type="presOf" srcId="{B8342086-4F96-4DAB-B021-D376FA13170A}" destId="{7355BFFA-D8D9-4CFA-A7D0-74C0D2E4DDFD}" srcOrd="0" destOrd="0" presId="urn:microsoft.com/office/officeart/2005/8/layout/hierarchy3"/>
    <dgm:cxn modelId="{8EB61C74-F4C9-4421-AF07-B73893C7C2E3}" type="presOf" srcId="{B2E6E99A-E4E4-46B0-AEB0-5D631C961371}" destId="{12A73A77-F887-4C03-8E7E-49750FAC27BF}" srcOrd="0" destOrd="0" presId="urn:microsoft.com/office/officeart/2005/8/layout/hierarchy3"/>
    <dgm:cxn modelId="{35C35859-43C2-4726-A2F4-7ADB9DA3297D}" type="presOf" srcId="{54F8059F-DFE5-41DF-984B-F33083AF1859}" destId="{360F3B59-49A6-4B44-8758-BF2B05BEB1DE}" srcOrd="0" destOrd="0" presId="urn:microsoft.com/office/officeart/2005/8/layout/hierarchy3"/>
    <dgm:cxn modelId="{E97EA411-7C27-44F0-A75E-9F7BCCF6EE9A}" type="presParOf" srcId="{916CD8A4-CC19-407E-89D3-E46D8A86AD40}" destId="{CD96BA3B-F120-4AA8-B09B-30C2E05E669F}" srcOrd="0" destOrd="0" presId="urn:microsoft.com/office/officeart/2005/8/layout/hierarchy3"/>
    <dgm:cxn modelId="{746B3D94-7C47-4C0A-8EA4-4B0493B1F8B5}" type="presParOf" srcId="{CD96BA3B-F120-4AA8-B09B-30C2E05E669F}" destId="{CB5B0119-244D-4BDA-BF86-26885795811B}" srcOrd="0" destOrd="0" presId="urn:microsoft.com/office/officeart/2005/8/layout/hierarchy3"/>
    <dgm:cxn modelId="{59108F05-4A26-46F4-A17D-08CA3DE33B06}" type="presParOf" srcId="{CB5B0119-244D-4BDA-BF86-26885795811B}" destId="{6413BFA6-CF9A-4E68-B3EF-47D3BDC2E545}" srcOrd="0" destOrd="0" presId="urn:microsoft.com/office/officeart/2005/8/layout/hierarchy3"/>
    <dgm:cxn modelId="{EF47A840-69F5-4179-B28C-ADA3CC7FE412}" type="presParOf" srcId="{CB5B0119-244D-4BDA-BF86-26885795811B}" destId="{5CC5447B-6EF4-4C0E-A562-B10D734428AA}" srcOrd="1" destOrd="0" presId="urn:microsoft.com/office/officeart/2005/8/layout/hierarchy3"/>
    <dgm:cxn modelId="{F15169CF-F7AB-4CFD-AD7F-2AB7B6899FD1}" type="presParOf" srcId="{CD96BA3B-F120-4AA8-B09B-30C2E05E669F}" destId="{079F09C3-40F1-4771-8F2A-1BA7B5080E26}" srcOrd="1" destOrd="0" presId="urn:microsoft.com/office/officeart/2005/8/layout/hierarchy3"/>
    <dgm:cxn modelId="{4E227F41-DAF6-4C36-9FB9-0346BEB46DC0}" type="presParOf" srcId="{079F09C3-40F1-4771-8F2A-1BA7B5080E26}" destId="{360F3B59-49A6-4B44-8758-BF2B05BEB1DE}" srcOrd="0" destOrd="0" presId="urn:microsoft.com/office/officeart/2005/8/layout/hierarchy3"/>
    <dgm:cxn modelId="{40C31BBF-B3FA-454D-BC03-FD59D8EA6D34}" type="presParOf" srcId="{079F09C3-40F1-4771-8F2A-1BA7B5080E26}" destId="{124213B1-1C1E-4D0D-9E96-CAD96D3E1490}" srcOrd="1" destOrd="0" presId="urn:microsoft.com/office/officeart/2005/8/layout/hierarchy3"/>
    <dgm:cxn modelId="{384F0379-6504-41B8-9644-4DC9367BFF6C}" type="presParOf" srcId="{079F09C3-40F1-4771-8F2A-1BA7B5080E26}" destId="{CB4B5747-784D-4A2F-B496-2B0514B47DC6}" srcOrd="2" destOrd="0" presId="urn:microsoft.com/office/officeart/2005/8/layout/hierarchy3"/>
    <dgm:cxn modelId="{CC916181-80B1-4CA7-A751-E993E257F1FA}" type="presParOf" srcId="{079F09C3-40F1-4771-8F2A-1BA7B5080E26}" destId="{A5589C51-7D4F-413D-9F30-748479BA24AB}" srcOrd="3" destOrd="0" presId="urn:microsoft.com/office/officeart/2005/8/layout/hierarchy3"/>
    <dgm:cxn modelId="{121B7C78-7D97-44EF-83C0-A267176543C5}" type="presParOf" srcId="{079F09C3-40F1-4771-8F2A-1BA7B5080E26}" destId="{DA56D587-0BED-4C19-B9D0-532EC511B747}" srcOrd="4" destOrd="0" presId="urn:microsoft.com/office/officeart/2005/8/layout/hierarchy3"/>
    <dgm:cxn modelId="{C8CE3907-4342-4E1C-9C7C-9C602D558E44}" type="presParOf" srcId="{079F09C3-40F1-4771-8F2A-1BA7B5080E26}" destId="{CC872879-A114-4049-A19F-E7AE60D19C3E}" srcOrd="5" destOrd="0" presId="urn:microsoft.com/office/officeart/2005/8/layout/hierarchy3"/>
    <dgm:cxn modelId="{0F63024D-D09C-4C28-A643-F196B9828B2D}" type="presParOf" srcId="{079F09C3-40F1-4771-8F2A-1BA7B5080E26}" destId="{85DCCDA4-2437-442B-806D-CE2395E52937}" srcOrd="6" destOrd="0" presId="urn:microsoft.com/office/officeart/2005/8/layout/hierarchy3"/>
    <dgm:cxn modelId="{B501643D-DD62-42A1-ADEF-50F2C3116DAA}" type="presParOf" srcId="{079F09C3-40F1-4771-8F2A-1BA7B5080E26}" destId="{12A73A77-F887-4C03-8E7E-49750FAC27BF}" srcOrd="7" destOrd="0" presId="urn:microsoft.com/office/officeart/2005/8/layout/hierarchy3"/>
    <dgm:cxn modelId="{CC7A587F-3AD9-4698-97F2-AB78EE195D9C}" type="presParOf" srcId="{079F09C3-40F1-4771-8F2A-1BA7B5080E26}" destId="{6C35426F-98D9-4D87-ADD5-38783399DD93}" srcOrd="8" destOrd="0" presId="urn:microsoft.com/office/officeart/2005/8/layout/hierarchy3"/>
    <dgm:cxn modelId="{2806A69A-F6D5-473D-902C-3D1D3178C76C}" type="presParOf" srcId="{079F09C3-40F1-4771-8F2A-1BA7B5080E26}" destId="{A30AD70E-BA89-4076-8127-1B88685557D3}" srcOrd="9" destOrd="0" presId="urn:microsoft.com/office/officeart/2005/8/layout/hierarchy3"/>
    <dgm:cxn modelId="{13DBD1B6-CB62-481C-831C-1D8380164DFC}" type="presParOf" srcId="{079F09C3-40F1-4771-8F2A-1BA7B5080E26}" destId="{6881E983-69D4-4821-AD73-61DB90D291BF}" srcOrd="10" destOrd="0" presId="urn:microsoft.com/office/officeart/2005/8/layout/hierarchy3"/>
    <dgm:cxn modelId="{72F84D9E-FBD4-44EC-A0E8-1569E4012D48}" type="presParOf" srcId="{079F09C3-40F1-4771-8F2A-1BA7B5080E26}" destId="{DAC6E304-1971-49AA-A6EC-583677C407D1}" srcOrd="11" destOrd="0" presId="urn:microsoft.com/office/officeart/2005/8/layout/hierarchy3"/>
    <dgm:cxn modelId="{C4C78CF3-19FA-426C-BD56-DFE90654E01C}" type="presParOf" srcId="{916CD8A4-CC19-407E-89D3-E46D8A86AD40}" destId="{D570D13E-06CB-4030-82E7-2A3532F83624}" srcOrd="1" destOrd="0" presId="urn:microsoft.com/office/officeart/2005/8/layout/hierarchy3"/>
    <dgm:cxn modelId="{B2358A9E-42F0-466F-B11A-DAAA64DE9ABB}" type="presParOf" srcId="{D570D13E-06CB-4030-82E7-2A3532F83624}" destId="{42BCA44B-97FB-48B0-9E10-D099AF53FCE1}" srcOrd="0" destOrd="0" presId="urn:microsoft.com/office/officeart/2005/8/layout/hierarchy3"/>
    <dgm:cxn modelId="{B2539B6A-5318-4F82-920E-46EC3B01D2BF}" type="presParOf" srcId="{42BCA44B-97FB-48B0-9E10-D099AF53FCE1}" destId="{E15E49B6-E44C-4682-9BAD-D30A559D9802}" srcOrd="0" destOrd="0" presId="urn:microsoft.com/office/officeart/2005/8/layout/hierarchy3"/>
    <dgm:cxn modelId="{7BCD611D-3E95-4B54-95D3-98B6C7C19AEA}" type="presParOf" srcId="{42BCA44B-97FB-48B0-9E10-D099AF53FCE1}" destId="{EC7C6CB1-4718-4703-82F2-0CBA1F0A0F47}" srcOrd="1" destOrd="0" presId="urn:microsoft.com/office/officeart/2005/8/layout/hierarchy3"/>
    <dgm:cxn modelId="{69F357A2-0525-475D-B8BC-8FAB1AAA05B0}" type="presParOf" srcId="{D570D13E-06CB-4030-82E7-2A3532F83624}" destId="{48F5AEF2-0292-47A5-B90A-70EACFF29913}" srcOrd="1" destOrd="0" presId="urn:microsoft.com/office/officeart/2005/8/layout/hierarchy3"/>
    <dgm:cxn modelId="{8FA6F223-8282-4D2E-8A80-EB232C2AAC63}" type="presParOf" srcId="{48F5AEF2-0292-47A5-B90A-70EACFF29913}" destId="{44F66EF5-F92C-43A0-BCFF-0FA1DCABD1A9}" srcOrd="0" destOrd="0" presId="urn:microsoft.com/office/officeart/2005/8/layout/hierarchy3"/>
    <dgm:cxn modelId="{C50A37FE-4667-4E8A-B4D9-5D261B2CF9CB}" type="presParOf" srcId="{48F5AEF2-0292-47A5-B90A-70EACFF29913}" destId="{D5440195-7FB8-444E-B060-11336DAAEFAB}" srcOrd="1" destOrd="0" presId="urn:microsoft.com/office/officeart/2005/8/layout/hierarchy3"/>
    <dgm:cxn modelId="{F47F0682-D447-4304-8826-088548D28110}" type="presParOf" srcId="{48F5AEF2-0292-47A5-B90A-70EACFF29913}" destId="{2A8E046C-50D5-4B4C-AAB1-04B08F00AB4C}" srcOrd="2" destOrd="0" presId="urn:microsoft.com/office/officeart/2005/8/layout/hierarchy3"/>
    <dgm:cxn modelId="{97BA0E98-C693-47F9-8C85-BEF1C3A58546}" type="presParOf" srcId="{48F5AEF2-0292-47A5-B90A-70EACFF29913}" destId="{77F5F549-F6B9-493C-B4B1-10F00CE157AC}" srcOrd="3" destOrd="0" presId="urn:microsoft.com/office/officeart/2005/8/layout/hierarchy3"/>
    <dgm:cxn modelId="{078613CF-E833-466E-8A0E-71D0AD0ED403}" type="presParOf" srcId="{48F5AEF2-0292-47A5-B90A-70EACFF29913}" destId="{7355BFFA-D8D9-4CFA-A7D0-74C0D2E4DDFD}" srcOrd="4" destOrd="0" presId="urn:microsoft.com/office/officeart/2005/8/layout/hierarchy3"/>
    <dgm:cxn modelId="{DDE4255E-D387-4375-AF21-29E433C13FC5}" type="presParOf" srcId="{48F5AEF2-0292-47A5-B90A-70EACFF29913}" destId="{99AEDA4E-E9AD-4AC7-948E-E7A91AE40C34}" srcOrd="5" destOrd="0" presId="urn:microsoft.com/office/officeart/2005/8/layout/hierarchy3"/>
    <dgm:cxn modelId="{26C6CD53-62E5-4524-B5BD-C83D29120B52}" type="presParOf" srcId="{48F5AEF2-0292-47A5-B90A-70EACFF29913}" destId="{D8AD83AF-8F5D-4FB0-B951-24EDBC2BFF18}" srcOrd="6" destOrd="0" presId="urn:microsoft.com/office/officeart/2005/8/layout/hierarchy3"/>
    <dgm:cxn modelId="{CCAB3597-22DF-4F99-B6DB-F5A5C13B294F}" type="presParOf" srcId="{48F5AEF2-0292-47A5-B90A-70EACFF29913}" destId="{F492AF9B-5C6E-4CE9-94C7-E45CA06790E7}" srcOrd="7" destOrd="0" presId="urn:microsoft.com/office/officeart/2005/8/layout/hierarchy3"/>
    <dgm:cxn modelId="{5553107B-476C-4508-8066-B6401ACD15BE}" type="presParOf" srcId="{48F5AEF2-0292-47A5-B90A-70EACFF29913}" destId="{AE686AD3-4CF5-4902-A7D5-C5922091C28A}" srcOrd="8" destOrd="0" presId="urn:microsoft.com/office/officeart/2005/8/layout/hierarchy3"/>
    <dgm:cxn modelId="{A29698A0-BE7B-4B45-8F78-01EFC84A0306}" type="presParOf" srcId="{48F5AEF2-0292-47A5-B90A-70EACFF29913}" destId="{95E75543-9080-4FBD-96F5-05D337646393}" srcOrd="9" destOrd="0" presId="urn:microsoft.com/office/officeart/2005/8/layout/hierarchy3"/>
    <dgm:cxn modelId="{F653669D-8926-434D-AB47-D5C832ACE916}" type="presParOf" srcId="{48F5AEF2-0292-47A5-B90A-70EACFF29913}" destId="{6D7EBB12-91F1-4646-90FC-B0487792DAE4}" srcOrd="10" destOrd="0" presId="urn:microsoft.com/office/officeart/2005/8/layout/hierarchy3"/>
    <dgm:cxn modelId="{AB993A26-FA94-4515-8794-E8B76C9626B3}" type="presParOf" srcId="{48F5AEF2-0292-47A5-B90A-70EACFF29913}" destId="{6694A81A-93E4-4083-AFC8-FD05F166C436}" srcOrd="11" destOrd="0" presId="urn:microsoft.com/office/officeart/2005/8/layout/hierarchy3"/>
    <dgm:cxn modelId="{BD009FE1-1451-4D38-8729-D372018A504D}" type="presParOf" srcId="{48F5AEF2-0292-47A5-B90A-70EACFF29913}" destId="{C46D78E7-9068-4938-8560-4CADA957AB4B}" srcOrd="12" destOrd="0" presId="urn:microsoft.com/office/officeart/2005/8/layout/hierarchy3"/>
    <dgm:cxn modelId="{9021020D-0402-4C46-9C61-60665D51F6DC}" type="presParOf" srcId="{48F5AEF2-0292-47A5-B90A-70EACFF29913}" destId="{F75A4975-E328-40F5-AC33-8E5D9F50A94A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3240B-1956-4B92-8B96-AA533A53BA1A}">
      <dsp:nvSpPr>
        <dsp:cNvPr id="0" name=""/>
        <dsp:cNvSpPr/>
      </dsp:nvSpPr>
      <dsp:spPr>
        <a:xfrm>
          <a:off x="3274283" y="1847647"/>
          <a:ext cx="1528633" cy="142457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2020 Census</a:t>
          </a:r>
          <a:endParaRPr lang="en-US" sz="1600" b="1" kern="1200" dirty="0"/>
        </a:p>
      </dsp:txBody>
      <dsp:txXfrm>
        <a:off x="3498146" y="2056271"/>
        <a:ext cx="1080907" cy="1007325"/>
      </dsp:txXfrm>
    </dsp:sp>
    <dsp:sp modelId="{D018A3C5-4377-4716-B57B-2ECB7D437F99}">
      <dsp:nvSpPr>
        <dsp:cNvPr id="0" name=""/>
        <dsp:cNvSpPr/>
      </dsp:nvSpPr>
      <dsp:spPr>
        <a:xfrm rot="5400000">
          <a:off x="3936737" y="1382181"/>
          <a:ext cx="245977" cy="435727"/>
        </a:xfrm>
        <a:prstGeom prst="rightArrow">
          <a:avLst>
            <a:gd name="adj1" fmla="val 60000"/>
            <a:gd name="adj2" fmla="val 50000"/>
          </a:avLst>
        </a:prstGeom>
        <a:solidFill>
          <a:srgbClr val="F9B4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973634" y="1432430"/>
        <a:ext cx="172184" cy="261437"/>
      </dsp:txXfrm>
    </dsp:sp>
    <dsp:sp modelId="{DABE419A-3ACE-49EC-90E0-BFEDE795AC1C}">
      <dsp:nvSpPr>
        <dsp:cNvPr id="0" name=""/>
        <dsp:cNvSpPr/>
      </dsp:nvSpPr>
      <dsp:spPr>
        <a:xfrm>
          <a:off x="3276597" y="-95193"/>
          <a:ext cx="1524005" cy="143232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" tIns="15240" rIns="914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Constrained fiscal environment</a:t>
          </a:r>
          <a:endParaRPr lang="en-US" sz="1200" b="1" kern="1200" dirty="0"/>
        </a:p>
      </dsp:txBody>
      <dsp:txXfrm>
        <a:off x="3499782" y="114566"/>
        <a:ext cx="1077635" cy="1012803"/>
      </dsp:txXfrm>
    </dsp:sp>
    <dsp:sp modelId="{20A758A0-0A26-415B-857A-896840FB6ADB}">
      <dsp:nvSpPr>
        <dsp:cNvPr id="0" name=""/>
        <dsp:cNvSpPr/>
      </dsp:nvSpPr>
      <dsp:spPr>
        <a:xfrm rot="8156578">
          <a:off x="4639710" y="1668662"/>
          <a:ext cx="229115" cy="435727"/>
        </a:xfrm>
        <a:prstGeom prst="rightArrow">
          <a:avLst>
            <a:gd name="adj1" fmla="val 60000"/>
            <a:gd name="adj2" fmla="val 50000"/>
          </a:avLst>
        </a:prstGeom>
        <a:solidFill>
          <a:srgbClr val="F9B4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698775" y="1731909"/>
        <a:ext cx="160381" cy="261437"/>
      </dsp:txXfrm>
    </dsp:sp>
    <dsp:sp modelId="{AE98C126-332F-449C-8D13-CC7ED2C9CD3A}">
      <dsp:nvSpPr>
        <dsp:cNvPr id="0" name=""/>
        <dsp:cNvSpPr/>
      </dsp:nvSpPr>
      <dsp:spPr>
        <a:xfrm>
          <a:off x="4709046" y="502072"/>
          <a:ext cx="1432321" cy="143232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" tIns="15240" rIns="914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Rapidly changing use of  technology</a:t>
          </a:r>
          <a:endParaRPr lang="en-US" sz="1200" b="1" kern="1200" dirty="0"/>
        </a:p>
      </dsp:txBody>
      <dsp:txXfrm>
        <a:off x="4918805" y="711831"/>
        <a:ext cx="1012803" cy="1012803"/>
      </dsp:txXfrm>
    </dsp:sp>
    <dsp:sp modelId="{1889DE25-652D-4005-9721-A98163886E65}">
      <dsp:nvSpPr>
        <dsp:cNvPr id="0" name=""/>
        <dsp:cNvSpPr/>
      </dsp:nvSpPr>
      <dsp:spPr>
        <a:xfrm rot="10885522">
          <a:off x="4938303" y="2366816"/>
          <a:ext cx="229011" cy="435727"/>
        </a:xfrm>
        <a:prstGeom prst="rightArrow">
          <a:avLst>
            <a:gd name="adj1" fmla="val 60000"/>
            <a:gd name="adj2" fmla="val 50000"/>
          </a:avLst>
        </a:prstGeom>
        <a:solidFill>
          <a:srgbClr val="F9B4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006995" y="2454815"/>
        <a:ext cx="160308" cy="261437"/>
      </dsp:txXfrm>
    </dsp:sp>
    <dsp:sp modelId="{EBDB9653-72B6-4CAD-BA4A-3DF1927E7552}">
      <dsp:nvSpPr>
        <dsp:cNvPr id="0" name=""/>
        <dsp:cNvSpPr/>
      </dsp:nvSpPr>
      <dsp:spPr>
        <a:xfrm>
          <a:off x="5277583" y="1892422"/>
          <a:ext cx="1432321" cy="143232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" tIns="15240" rIns="914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Information explosion</a:t>
          </a:r>
          <a:endParaRPr lang="en-US" sz="1200" b="1" kern="1200" dirty="0"/>
        </a:p>
      </dsp:txBody>
      <dsp:txXfrm>
        <a:off x="5487342" y="2102181"/>
        <a:ext cx="1012803" cy="1012803"/>
      </dsp:txXfrm>
    </dsp:sp>
    <dsp:sp modelId="{9D7AC3F2-B147-49B3-800A-7EDEFF3CE9F6}">
      <dsp:nvSpPr>
        <dsp:cNvPr id="0" name=""/>
        <dsp:cNvSpPr/>
      </dsp:nvSpPr>
      <dsp:spPr>
        <a:xfrm rot="13574088">
          <a:off x="4620107" y="3060230"/>
          <a:ext cx="256924" cy="435727"/>
        </a:xfrm>
        <a:prstGeom prst="rightArrow">
          <a:avLst>
            <a:gd name="adj1" fmla="val 60000"/>
            <a:gd name="adj2" fmla="val 50000"/>
          </a:avLst>
        </a:prstGeom>
        <a:solidFill>
          <a:srgbClr val="F9B4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685303" y="3175207"/>
        <a:ext cx="179847" cy="261437"/>
      </dsp:txXfrm>
    </dsp:sp>
    <dsp:sp modelId="{018A9364-5A50-44E7-8E6E-51730BFEA715}">
      <dsp:nvSpPr>
        <dsp:cNvPr id="0" name=""/>
        <dsp:cNvSpPr/>
      </dsp:nvSpPr>
      <dsp:spPr>
        <a:xfrm>
          <a:off x="4695619" y="3277454"/>
          <a:ext cx="1432321" cy="143232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" tIns="15240" rIns="914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Distrust in government</a:t>
          </a:r>
          <a:endParaRPr lang="en-US" sz="1200" b="1" kern="1200" dirty="0"/>
        </a:p>
      </dsp:txBody>
      <dsp:txXfrm>
        <a:off x="4905378" y="3487213"/>
        <a:ext cx="1012803" cy="1012803"/>
      </dsp:txXfrm>
    </dsp:sp>
    <dsp:sp modelId="{93B84499-B2B2-483D-BD7E-02E0B94C58B5}">
      <dsp:nvSpPr>
        <dsp:cNvPr id="0" name=""/>
        <dsp:cNvSpPr/>
      </dsp:nvSpPr>
      <dsp:spPr>
        <a:xfrm rot="16229594">
          <a:off x="3888589" y="3313564"/>
          <a:ext cx="283293" cy="435727"/>
        </a:xfrm>
        <a:prstGeom prst="rightArrow">
          <a:avLst>
            <a:gd name="adj1" fmla="val 60000"/>
            <a:gd name="adj2" fmla="val 50000"/>
          </a:avLst>
        </a:prstGeom>
        <a:solidFill>
          <a:srgbClr val="F9B4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3930717" y="3443201"/>
        <a:ext cx="198305" cy="261437"/>
      </dsp:txXfrm>
    </dsp:sp>
    <dsp:sp modelId="{69190D2A-B885-4C4C-8E09-863435ECE041}">
      <dsp:nvSpPr>
        <dsp:cNvPr id="0" name=""/>
        <dsp:cNvSpPr/>
      </dsp:nvSpPr>
      <dsp:spPr>
        <a:xfrm>
          <a:off x="3305541" y="3806667"/>
          <a:ext cx="1432321" cy="143232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" tIns="15240" rIns="914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Declining response rates</a:t>
          </a:r>
          <a:endParaRPr lang="en-US" sz="1200" b="1" kern="1200" dirty="0"/>
        </a:p>
      </dsp:txBody>
      <dsp:txXfrm>
        <a:off x="3515300" y="4016426"/>
        <a:ext cx="1012803" cy="1012803"/>
      </dsp:txXfrm>
    </dsp:sp>
    <dsp:sp modelId="{0C5D5CE6-A81A-4581-A48A-4E95F20A8323}">
      <dsp:nvSpPr>
        <dsp:cNvPr id="0" name=""/>
        <dsp:cNvSpPr/>
      </dsp:nvSpPr>
      <dsp:spPr>
        <a:xfrm rot="19038023">
          <a:off x="3188512" y="3057964"/>
          <a:ext cx="292327" cy="435727"/>
        </a:xfrm>
        <a:prstGeom prst="rightArrow">
          <a:avLst>
            <a:gd name="adj1" fmla="val 60000"/>
            <a:gd name="adj2" fmla="val 50000"/>
          </a:avLst>
        </a:prstGeom>
        <a:solidFill>
          <a:srgbClr val="F9B4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3200136" y="3174845"/>
        <a:ext cx="204629" cy="261437"/>
      </dsp:txXfrm>
    </dsp:sp>
    <dsp:sp modelId="{F753D341-73AE-4DE8-9E7A-F17971C118D2}">
      <dsp:nvSpPr>
        <dsp:cNvPr id="0" name=""/>
        <dsp:cNvSpPr/>
      </dsp:nvSpPr>
      <dsp:spPr>
        <a:xfrm>
          <a:off x="1917245" y="3272864"/>
          <a:ext cx="1432321" cy="143232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" tIns="15240" rIns="914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Increasingly diverse population</a:t>
          </a:r>
          <a:endParaRPr lang="en-US" sz="1200" b="1" kern="1200" dirty="0"/>
        </a:p>
      </dsp:txBody>
      <dsp:txXfrm>
        <a:off x="2127004" y="3482623"/>
        <a:ext cx="1012803" cy="1012803"/>
      </dsp:txXfrm>
    </dsp:sp>
    <dsp:sp modelId="{0F8F1E1D-ECEE-44C5-82DA-AE5832E8AC2A}">
      <dsp:nvSpPr>
        <dsp:cNvPr id="0" name=""/>
        <dsp:cNvSpPr/>
      </dsp:nvSpPr>
      <dsp:spPr>
        <a:xfrm>
          <a:off x="2912470" y="2342070"/>
          <a:ext cx="255680" cy="435727"/>
        </a:xfrm>
        <a:prstGeom prst="rightArrow">
          <a:avLst>
            <a:gd name="adj1" fmla="val 60000"/>
            <a:gd name="adj2" fmla="val 50000"/>
          </a:avLst>
        </a:prstGeom>
        <a:solidFill>
          <a:srgbClr val="F9B4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2912470" y="2429215"/>
        <a:ext cx="178976" cy="261437"/>
      </dsp:txXfrm>
    </dsp:sp>
    <dsp:sp modelId="{53B7198C-3F0C-4FA1-A9DD-420B136B1C22}">
      <dsp:nvSpPr>
        <dsp:cNvPr id="0" name=""/>
        <dsp:cNvSpPr/>
      </dsp:nvSpPr>
      <dsp:spPr>
        <a:xfrm>
          <a:off x="1359544" y="1843773"/>
          <a:ext cx="1432321" cy="143232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" tIns="15240" rIns="914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Informal, complex living arrange-ments</a:t>
          </a:r>
          <a:endParaRPr lang="en-US" sz="1200" b="1" kern="1200" dirty="0"/>
        </a:p>
      </dsp:txBody>
      <dsp:txXfrm>
        <a:off x="1569303" y="2053532"/>
        <a:ext cx="1012803" cy="1012803"/>
      </dsp:txXfrm>
    </dsp:sp>
    <dsp:sp modelId="{8E063484-1457-4A38-9D2B-66DDDE498886}">
      <dsp:nvSpPr>
        <dsp:cNvPr id="0" name=""/>
        <dsp:cNvSpPr/>
      </dsp:nvSpPr>
      <dsp:spPr>
        <a:xfrm rot="2614478">
          <a:off x="3194746" y="1665603"/>
          <a:ext cx="265724" cy="435727"/>
        </a:xfrm>
        <a:prstGeom prst="rightArrow">
          <a:avLst>
            <a:gd name="adj1" fmla="val 60000"/>
            <a:gd name="adj2" fmla="val 50000"/>
          </a:avLst>
        </a:prstGeom>
        <a:solidFill>
          <a:srgbClr val="F9B4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3205728" y="1725274"/>
        <a:ext cx="186007" cy="261437"/>
      </dsp:txXfrm>
    </dsp:sp>
    <dsp:sp modelId="{9C8808DE-94FD-4187-8D45-AFCDDDEA0F8B}">
      <dsp:nvSpPr>
        <dsp:cNvPr id="0" name=""/>
        <dsp:cNvSpPr/>
      </dsp:nvSpPr>
      <dsp:spPr>
        <a:xfrm>
          <a:off x="1905543" y="495677"/>
          <a:ext cx="1432321" cy="143232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" tIns="15240" rIns="914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 mobile population</a:t>
          </a:r>
          <a:endParaRPr lang="en-US" sz="1200" b="1" kern="1200" dirty="0"/>
        </a:p>
      </dsp:txBody>
      <dsp:txXfrm>
        <a:off x="2115302" y="705436"/>
        <a:ext cx="1012803" cy="1012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3BFA6-CF9A-4E68-B3EF-47D3BDC2E545}">
      <dsp:nvSpPr>
        <dsp:cNvPr id="0" name=""/>
        <dsp:cNvSpPr/>
      </dsp:nvSpPr>
      <dsp:spPr>
        <a:xfrm>
          <a:off x="2016730" y="6526"/>
          <a:ext cx="982945" cy="3669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2010 	</a:t>
          </a:r>
          <a:endParaRPr lang="es-US" sz="1800" kern="1200" dirty="0"/>
        </a:p>
      </dsp:txBody>
      <dsp:txXfrm>
        <a:off x="2027478" y="17274"/>
        <a:ext cx="961449" cy="345484"/>
      </dsp:txXfrm>
    </dsp:sp>
    <dsp:sp modelId="{360F3B59-49A6-4B44-8758-BF2B05BEB1DE}">
      <dsp:nvSpPr>
        <dsp:cNvPr id="0" name=""/>
        <dsp:cNvSpPr/>
      </dsp:nvSpPr>
      <dsp:spPr>
        <a:xfrm>
          <a:off x="2115025" y="373507"/>
          <a:ext cx="207454" cy="537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450"/>
              </a:lnTo>
              <a:lnTo>
                <a:pt x="207454" y="537450"/>
              </a:lnTo>
            </a:path>
          </a:pathLst>
        </a:custGeom>
        <a:noFill/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213B1-1C1E-4D0D-9E96-CAD96D3E1490}">
      <dsp:nvSpPr>
        <dsp:cNvPr id="0" name=""/>
        <dsp:cNvSpPr/>
      </dsp:nvSpPr>
      <dsp:spPr>
        <a:xfrm>
          <a:off x="2322480" y="761998"/>
          <a:ext cx="3402199" cy="29791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Paper Questionnaires</a:t>
          </a:r>
        </a:p>
      </dsp:txBody>
      <dsp:txXfrm>
        <a:off x="2331206" y="770724"/>
        <a:ext cx="3384747" cy="280467"/>
      </dsp:txXfrm>
    </dsp:sp>
    <dsp:sp modelId="{CB4B5747-784D-4A2F-B496-2B0514B47DC6}">
      <dsp:nvSpPr>
        <dsp:cNvPr id="0" name=""/>
        <dsp:cNvSpPr/>
      </dsp:nvSpPr>
      <dsp:spPr>
        <a:xfrm>
          <a:off x="2115025" y="373507"/>
          <a:ext cx="199407" cy="115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330"/>
              </a:lnTo>
              <a:lnTo>
                <a:pt x="199407" y="1151330"/>
              </a:lnTo>
            </a:path>
          </a:pathLst>
        </a:custGeom>
        <a:noFill/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89C51-7D4F-413D-9F30-748479BA24AB}">
      <dsp:nvSpPr>
        <dsp:cNvPr id="0" name=""/>
        <dsp:cNvSpPr/>
      </dsp:nvSpPr>
      <dsp:spPr>
        <a:xfrm>
          <a:off x="2314433" y="1220871"/>
          <a:ext cx="3471219" cy="60793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Telephone Questionnaire Assistance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(Limited Language Options)</a:t>
          </a:r>
          <a:endParaRPr lang="es-US" sz="1600" b="0" u="none" kern="1200" dirty="0"/>
        </a:p>
      </dsp:txBody>
      <dsp:txXfrm>
        <a:off x="2332239" y="1238677"/>
        <a:ext cx="3435607" cy="572320"/>
      </dsp:txXfrm>
    </dsp:sp>
    <dsp:sp modelId="{DA56D587-0BED-4C19-B9D0-532EC511B747}">
      <dsp:nvSpPr>
        <dsp:cNvPr id="0" name=""/>
        <dsp:cNvSpPr/>
      </dsp:nvSpPr>
      <dsp:spPr>
        <a:xfrm>
          <a:off x="2115025" y="373507"/>
          <a:ext cx="205876" cy="176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515"/>
              </a:lnTo>
              <a:lnTo>
                <a:pt x="205876" y="1760515"/>
              </a:lnTo>
            </a:path>
          </a:pathLst>
        </a:custGeom>
        <a:noFill/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72879-A114-4049-A19F-E7AE60D19C3E}">
      <dsp:nvSpPr>
        <dsp:cNvPr id="0" name=""/>
        <dsp:cNvSpPr/>
      </dsp:nvSpPr>
      <dsp:spPr>
        <a:xfrm>
          <a:off x="2320902" y="1982042"/>
          <a:ext cx="3471219" cy="30396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Field Materials </a:t>
          </a:r>
          <a:endParaRPr lang="en-US" sz="1600" b="0" kern="1200" dirty="0" smtClean="0">
            <a:ea typeface="Times New Roman"/>
          </a:endParaRPr>
        </a:p>
      </dsp:txBody>
      <dsp:txXfrm>
        <a:off x="2329805" y="1990945"/>
        <a:ext cx="3453413" cy="286155"/>
      </dsp:txXfrm>
    </dsp:sp>
    <dsp:sp modelId="{85DCCDA4-2437-442B-806D-CE2395E52937}">
      <dsp:nvSpPr>
        <dsp:cNvPr id="0" name=""/>
        <dsp:cNvSpPr/>
      </dsp:nvSpPr>
      <dsp:spPr>
        <a:xfrm>
          <a:off x="2115025" y="373507"/>
          <a:ext cx="204950" cy="2249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130"/>
              </a:lnTo>
              <a:lnTo>
                <a:pt x="204950" y="2249130"/>
              </a:lnTo>
            </a:path>
          </a:pathLst>
        </a:custGeom>
        <a:noFill/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73A77-F887-4C03-8E7E-49750FAC27BF}">
      <dsp:nvSpPr>
        <dsp:cNvPr id="0" name=""/>
        <dsp:cNvSpPr/>
      </dsp:nvSpPr>
      <dsp:spPr>
        <a:xfrm>
          <a:off x="2319976" y="2425872"/>
          <a:ext cx="3471219" cy="39352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Language Assistance Guides (Paper)</a:t>
          </a:r>
          <a:endParaRPr lang="en-US" sz="1600" b="0" kern="1200" dirty="0"/>
        </a:p>
      </dsp:txBody>
      <dsp:txXfrm>
        <a:off x="2331502" y="2437398"/>
        <a:ext cx="3448167" cy="370477"/>
      </dsp:txXfrm>
    </dsp:sp>
    <dsp:sp modelId="{6C35426F-98D9-4D87-ADD5-38783399DD93}">
      <dsp:nvSpPr>
        <dsp:cNvPr id="0" name=""/>
        <dsp:cNvSpPr/>
      </dsp:nvSpPr>
      <dsp:spPr>
        <a:xfrm>
          <a:off x="2115025" y="373507"/>
          <a:ext cx="228989" cy="3364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4997"/>
              </a:lnTo>
              <a:lnTo>
                <a:pt x="228989" y="3364997"/>
              </a:lnTo>
            </a:path>
          </a:pathLst>
        </a:custGeom>
        <a:noFill/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D70E-BA89-4076-8127-1B88685557D3}">
      <dsp:nvSpPr>
        <dsp:cNvPr id="0" name=""/>
        <dsp:cNvSpPr/>
      </dsp:nvSpPr>
      <dsp:spPr>
        <a:xfrm>
          <a:off x="2344015" y="3541740"/>
          <a:ext cx="3471219" cy="39352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Language Identification Flashcard</a:t>
          </a:r>
          <a:endParaRPr lang="en-US" sz="1600" b="0" kern="1200" dirty="0"/>
        </a:p>
      </dsp:txBody>
      <dsp:txXfrm>
        <a:off x="2355541" y="3553266"/>
        <a:ext cx="3448167" cy="370477"/>
      </dsp:txXfrm>
    </dsp:sp>
    <dsp:sp modelId="{6881E983-69D4-4821-AD73-61DB90D291BF}">
      <dsp:nvSpPr>
        <dsp:cNvPr id="0" name=""/>
        <dsp:cNvSpPr/>
      </dsp:nvSpPr>
      <dsp:spPr>
        <a:xfrm>
          <a:off x="2115025" y="373507"/>
          <a:ext cx="228989" cy="279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056"/>
              </a:lnTo>
              <a:lnTo>
                <a:pt x="228989" y="2795056"/>
              </a:lnTo>
            </a:path>
          </a:pathLst>
        </a:custGeom>
        <a:noFill/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6E304-1971-49AA-A6EC-583677C407D1}">
      <dsp:nvSpPr>
        <dsp:cNvPr id="0" name=""/>
        <dsp:cNvSpPr/>
      </dsp:nvSpPr>
      <dsp:spPr>
        <a:xfrm>
          <a:off x="2344015" y="2971799"/>
          <a:ext cx="3471219" cy="39352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“It’s Easy” Videos (via Comcast)</a:t>
          </a:r>
          <a:endParaRPr lang="en-US" sz="1600" b="0" kern="1200" dirty="0"/>
        </a:p>
      </dsp:txBody>
      <dsp:txXfrm>
        <a:off x="2355541" y="2983325"/>
        <a:ext cx="3448167" cy="370477"/>
      </dsp:txXfrm>
    </dsp:sp>
    <dsp:sp modelId="{E15E49B6-E44C-4682-9BAD-D30A559D9802}">
      <dsp:nvSpPr>
        <dsp:cNvPr id="0" name=""/>
        <dsp:cNvSpPr/>
      </dsp:nvSpPr>
      <dsp:spPr>
        <a:xfrm>
          <a:off x="6427992" y="764"/>
          <a:ext cx="1496688" cy="364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2020	</a:t>
          </a:r>
          <a:endParaRPr lang="es-US" sz="1800" kern="1200" dirty="0"/>
        </a:p>
      </dsp:txBody>
      <dsp:txXfrm>
        <a:off x="6438681" y="11453"/>
        <a:ext cx="1475310" cy="343558"/>
      </dsp:txXfrm>
    </dsp:sp>
    <dsp:sp modelId="{44F66EF5-F92C-43A0-BCFF-0FA1DCABD1A9}">
      <dsp:nvSpPr>
        <dsp:cNvPr id="0" name=""/>
        <dsp:cNvSpPr/>
      </dsp:nvSpPr>
      <dsp:spPr>
        <a:xfrm>
          <a:off x="6577661" y="365701"/>
          <a:ext cx="283150" cy="229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86"/>
              </a:lnTo>
              <a:lnTo>
                <a:pt x="283150" y="2293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40195-7FB8-444E-B060-11336DAAEFAB}">
      <dsp:nvSpPr>
        <dsp:cNvPr id="0" name=""/>
        <dsp:cNvSpPr/>
      </dsp:nvSpPr>
      <dsp:spPr>
        <a:xfrm>
          <a:off x="6860811" y="440280"/>
          <a:ext cx="4075799" cy="30961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Internet Instrument</a:t>
          </a:r>
          <a:endParaRPr lang="en-US" sz="1600" b="0" kern="1200" dirty="0"/>
        </a:p>
      </dsp:txBody>
      <dsp:txXfrm>
        <a:off x="6869879" y="449348"/>
        <a:ext cx="4057663" cy="291479"/>
      </dsp:txXfrm>
    </dsp:sp>
    <dsp:sp modelId="{2A8E046C-50D5-4B4C-AAB1-04B08F00AB4C}">
      <dsp:nvSpPr>
        <dsp:cNvPr id="0" name=""/>
        <dsp:cNvSpPr/>
      </dsp:nvSpPr>
      <dsp:spPr>
        <a:xfrm>
          <a:off x="6577661" y="365701"/>
          <a:ext cx="319346" cy="1296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319"/>
              </a:lnTo>
              <a:lnTo>
                <a:pt x="319346" y="1296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5F549-F6B9-493C-B4B1-10F00CE157AC}">
      <dsp:nvSpPr>
        <dsp:cNvPr id="0" name=""/>
        <dsp:cNvSpPr/>
      </dsp:nvSpPr>
      <dsp:spPr>
        <a:xfrm>
          <a:off x="6897007" y="1371604"/>
          <a:ext cx="4075799" cy="58083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Census Questionnaire Assistance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(Expanded Language Options)</a:t>
          </a:r>
          <a:endParaRPr lang="en-US" sz="1600" b="0" kern="1200" dirty="0" smtClean="0"/>
        </a:p>
      </dsp:txBody>
      <dsp:txXfrm>
        <a:off x="6914019" y="1388616"/>
        <a:ext cx="4041775" cy="546808"/>
      </dsp:txXfrm>
    </dsp:sp>
    <dsp:sp modelId="{7355BFFA-D8D9-4CFA-A7D0-74C0D2E4DDFD}">
      <dsp:nvSpPr>
        <dsp:cNvPr id="0" name=""/>
        <dsp:cNvSpPr/>
      </dsp:nvSpPr>
      <dsp:spPr>
        <a:xfrm>
          <a:off x="6577661" y="365701"/>
          <a:ext cx="319346" cy="2370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682"/>
              </a:lnTo>
              <a:lnTo>
                <a:pt x="319346" y="2370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EDA4E-E9AD-4AC7-948E-E7A91AE40C34}">
      <dsp:nvSpPr>
        <dsp:cNvPr id="0" name=""/>
        <dsp:cNvSpPr/>
      </dsp:nvSpPr>
      <dsp:spPr>
        <a:xfrm>
          <a:off x="6897007" y="2514599"/>
          <a:ext cx="4075799" cy="44356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Field Enumeration Instrument</a:t>
          </a:r>
        </a:p>
      </dsp:txBody>
      <dsp:txXfrm>
        <a:off x="6909999" y="2527591"/>
        <a:ext cx="4049815" cy="417584"/>
      </dsp:txXfrm>
    </dsp:sp>
    <dsp:sp modelId="{D8AD83AF-8F5D-4FB0-B951-24EDBC2BFF18}">
      <dsp:nvSpPr>
        <dsp:cNvPr id="0" name=""/>
        <dsp:cNvSpPr/>
      </dsp:nvSpPr>
      <dsp:spPr>
        <a:xfrm>
          <a:off x="6577661" y="365701"/>
          <a:ext cx="319346" cy="3087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7019"/>
              </a:lnTo>
              <a:lnTo>
                <a:pt x="319346" y="3087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2AF9B-5C6E-4CE9-94C7-E45CA06790E7}">
      <dsp:nvSpPr>
        <dsp:cNvPr id="0" name=""/>
        <dsp:cNvSpPr/>
      </dsp:nvSpPr>
      <dsp:spPr>
        <a:xfrm>
          <a:off x="6897007" y="3124205"/>
          <a:ext cx="4075799" cy="65703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smtClean="0"/>
            <a:t>Language Assistance Guides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smtClean="0"/>
            <a:t>(Paper and Internet)</a:t>
          </a:r>
          <a:endParaRPr lang="en-US" sz="1600" b="0" u="none" kern="1200" dirty="0" smtClean="0"/>
        </a:p>
      </dsp:txBody>
      <dsp:txXfrm>
        <a:off x="6916251" y="3143449"/>
        <a:ext cx="4037311" cy="618542"/>
      </dsp:txXfrm>
    </dsp:sp>
    <dsp:sp modelId="{AE686AD3-4CF5-4902-A7D5-C5922091C28A}">
      <dsp:nvSpPr>
        <dsp:cNvPr id="0" name=""/>
        <dsp:cNvSpPr/>
      </dsp:nvSpPr>
      <dsp:spPr>
        <a:xfrm>
          <a:off x="6577661" y="365701"/>
          <a:ext cx="319346" cy="703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352"/>
              </a:lnTo>
              <a:lnTo>
                <a:pt x="319346" y="703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75543-9080-4FBD-96F5-05D337646393}">
      <dsp:nvSpPr>
        <dsp:cNvPr id="0" name=""/>
        <dsp:cNvSpPr/>
      </dsp:nvSpPr>
      <dsp:spPr>
        <a:xfrm>
          <a:off x="6897007" y="914404"/>
          <a:ext cx="4075799" cy="30929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Paper Questionnaires</a:t>
          </a:r>
          <a:endParaRPr lang="es-US" sz="1600" b="0" u="sng" kern="1200" dirty="0"/>
        </a:p>
      </dsp:txBody>
      <dsp:txXfrm>
        <a:off x="6906066" y="923463"/>
        <a:ext cx="4057681" cy="291180"/>
      </dsp:txXfrm>
    </dsp:sp>
    <dsp:sp modelId="{6D7EBB12-91F1-4646-90FC-B0487792DAE4}">
      <dsp:nvSpPr>
        <dsp:cNvPr id="0" name=""/>
        <dsp:cNvSpPr/>
      </dsp:nvSpPr>
      <dsp:spPr>
        <a:xfrm>
          <a:off x="6577661" y="365701"/>
          <a:ext cx="319346" cy="1860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810"/>
              </a:lnTo>
              <a:lnTo>
                <a:pt x="319346" y="186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4A81A-93E4-4083-AFC8-FD05F166C436}">
      <dsp:nvSpPr>
        <dsp:cNvPr id="0" name=""/>
        <dsp:cNvSpPr/>
      </dsp:nvSpPr>
      <dsp:spPr>
        <a:xfrm>
          <a:off x="6897007" y="2074531"/>
          <a:ext cx="4075799" cy="30396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smtClean="0"/>
            <a:t>Field Materials</a:t>
          </a:r>
          <a:endParaRPr lang="en-US" sz="1600" b="0" kern="1200" dirty="0"/>
        </a:p>
      </dsp:txBody>
      <dsp:txXfrm>
        <a:off x="6905910" y="2083434"/>
        <a:ext cx="4057993" cy="286155"/>
      </dsp:txXfrm>
    </dsp:sp>
    <dsp:sp modelId="{C46D78E7-9068-4938-8560-4CADA957AB4B}">
      <dsp:nvSpPr>
        <dsp:cNvPr id="0" name=""/>
        <dsp:cNvSpPr/>
      </dsp:nvSpPr>
      <dsp:spPr>
        <a:xfrm>
          <a:off x="6577661" y="365701"/>
          <a:ext cx="319346" cy="386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9667"/>
              </a:lnTo>
              <a:lnTo>
                <a:pt x="319346" y="3869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A4975-E328-40F5-AC33-8E5D9F50A94A}">
      <dsp:nvSpPr>
        <dsp:cNvPr id="0" name=""/>
        <dsp:cNvSpPr/>
      </dsp:nvSpPr>
      <dsp:spPr>
        <a:xfrm>
          <a:off x="6897007" y="4038604"/>
          <a:ext cx="4075799" cy="39352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Language Identification Flashcard</a:t>
          </a:r>
          <a:endParaRPr lang="en-US" sz="1600" b="0" kern="1200" dirty="0"/>
        </a:p>
      </dsp:txBody>
      <dsp:txXfrm>
        <a:off x="6908533" y="4050130"/>
        <a:ext cx="4052747" cy="370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0F903A-873C-4C92-95D1-C34E117DE35A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000"/>
            </a:lvl1pPr>
          </a:lstStyle>
          <a:p>
            <a:fld id="{603B9073-4934-4A18-B03D-7FA2DABDE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4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1524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657600"/>
            <a:ext cx="6400800" cy="49415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AA9E6-0ED7-4180-AC6B-FCFF9C6B97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90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76200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819401"/>
            <a:ext cx="6400800" cy="6248400"/>
          </a:xfrm>
        </p:spPr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6">
              <a:defRPr/>
            </a:pPr>
            <a:fld id="{C3ED95A9-C117-4A99-AF00-8EBF9051FD39}" type="slidenum">
              <a:rPr lang="en-US" sz="100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914266">
                <a:defRPr/>
              </a:pPr>
              <a:t>10</a:t>
            </a:fld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78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76200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819400"/>
            <a:ext cx="6324600" cy="5779770"/>
          </a:xfrm>
        </p:spPr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0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381000"/>
            <a:ext cx="4468813" cy="251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124200"/>
            <a:ext cx="6400800" cy="2286000"/>
          </a:xfrm>
        </p:spPr>
        <p:txBody>
          <a:bodyPr/>
          <a:lstStyle/>
          <a:p>
            <a:endParaRPr lang="en-US" sz="1300" baseline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</p:spPr>
        <p:txBody>
          <a:bodyPr/>
          <a:lstStyle/>
          <a:p>
            <a:fld id="{4822666C-A225-46F9-90D5-54161C991BEE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63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4000" y="76200"/>
            <a:ext cx="6502400" cy="36576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733800"/>
            <a:ext cx="6400800" cy="518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5B270-CC2D-46CD-99C6-96504479E69D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6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152400"/>
            <a:ext cx="6364287" cy="358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799" y="3733800"/>
            <a:ext cx="6420465" cy="5334000"/>
          </a:xfrm>
        </p:spPr>
        <p:txBody>
          <a:bodyPr/>
          <a:lstStyle/>
          <a:p>
            <a:pPr rtl="0"/>
            <a:endParaRPr lang="en-US" sz="13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54B8-101C-48E1-A676-D89C6F5F2F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9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6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152400"/>
            <a:ext cx="4333875" cy="243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743200"/>
            <a:ext cx="6400800" cy="6248400"/>
          </a:xfrm>
        </p:spPr>
        <p:txBody>
          <a:bodyPr/>
          <a:lstStyle/>
          <a:p>
            <a:pPr lvl="0"/>
            <a:endParaRPr lang="en-US" sz="1300" baseline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</p:spPr>
        <p:txBody>
          <a:bodyPr/>
          <a:lstStyle/>
          <a:p>
            <a:fld id="{4822666C-A225-46F9-90D5-54161C991BEE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91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304800"/>
            <a:ext cx="4470400" cy="251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971800"/>
            <a:ext cx="6400800" cy="6477000"/>
          </a:xfrm>
        </p:spPr>
        <p:txBody>
          <a:bodyPr/>
          <a:lstStyle/>
          <a:p>
            <a:pPr lvl="0"/>
            <a:endParaRPr lang="en-US" sz="1300" baseline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</p:spPr>
        <p:txBody>
          <a:bodyPr/>
          <a:lstStyle/>
          <a:p>
            <a:fld id="{4822666C-A225-46F9-90D5-54161C991BEE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5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" y="76200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6477000" cy="5334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300" baseline="0" dirty="0" smtClean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43728" y="8810985"/>
            <a:ext cx="3037840" cy="464820"/>
          </a:xfrm>
        </p:spPr>
        <p:txBody>
          <a:bodyPr/>
          <a:lstStyle/>
          <a:p>
            <a:fld id="{3ADAB3B1-3CD8-4667-98EF-EA116D2745EB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6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1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07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11300" y="76200"/>
            <a:ext cx="4064000" cy="2286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1" tIns="46566" rIns="93131" bIns="4656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37F26F-8688-4C6C-A5A1-4F73E74E33BE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19601" y="2590800"/>
            <a:ext cx="6248400" cy="34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 dirty="0">
              <a:latin typeface="Arial Narrow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2057400"/>
            <a:ext cx="6324600" cy="6541770"/>
          </a:xfrm>
        </p:spPr>
        <p:txBody>
          <a:bodyPr/>
          <a:lstStyle/>
          <a:p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406630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9400" y="76200"/>
            <a:ext cx="4064000" cy="228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2362201"/>
            <a:ext cx="5607050" cy="6237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7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3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7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2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6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7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7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8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0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0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243412"/>
            <a:ext cx="3254433" cy="4613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6159692"/>
            <a:ext cx="1125543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8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6682D"/>
              </a:clrFrom>
              <a:clrTo>
                <a:srgbClr val="66682D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75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52400"/>
            <a:ext cx="815326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9583400" y="12682537"/>
            <a:ext cx="2133600" cy="365125"/>
          </a:xfrm>
          <a:prstGeom prst="rect">
            <a:avLst/>
          </a:prstGeom>
        </p:spPr>
        <p:txBody>
          <a:bodyPr/>
          <a:lstStyle/>
          <a:p>
            <a:fld id="{7268A5C4-149D-4D66-BABE-E6DD2BE69C9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33461" y="2209800"/>
            <a:ext cx="8229600" cy="1418239"/>
          </a:xfrm>
          <a:prstGeom prst="rect">
            <a:avLst/>
          </a:prstGeom>
          <a:ln w="57150" cmpd="thinThick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The 2020 Census: A New Design for the 21</a:t>
            </a:r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Century</a:t>
            </a:r>
          </a:p>
          <a:p>
            <a:pPr marL="0" indent="0">
              <a:buNone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4" descr="C:\Users\long0354\AppData\Local\Temp\3\SNAGHTML2388a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283"/>
            <a:ext cx="220912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013643"/>
            <a:ext cx="1495238" cy="102857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09800" y="33528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b="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National Neighborhood Indicators Partnership Meeting </a:t>
            </a:r>
            <a:endParaRPr lang="en-US" sz="2000" b="0" dirty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b="0" dirty="0" smtClean="0">
                <a:solidFill>
                  <a:schemeClr val="accent1"/>
                </a:solidFill>
                <a:latin typeface="+mn-lt"/>
              </a:rPr>
              <a:t>May 19, 2017</a:t>
            </a:r>
          </a:p>
          <a:p>
            <a:pPr algn="l">
              <a:spcBef>
                <a:spcPts val="0"/>
              </a:spcBef>
            </a:pPr>
            <a:endParaRPr lang="en-US" sz="1600" b="0" dirty="0" smtClean="0">
              <a:solidFill>
                <a:schemeClr val="accent1"/>
              </a:solidFill>
              <a:latin typeface="+mn-lt"/>
            </a:endParaRPr>
          </a:p>
          <a:p>
            <a:pPr algn="l">
              <a:spcBef>
                <a:spcPts val="0"/>
              </a:spcBef>
            </a:pP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Jennifer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Kim</a:t>
            </a:r>
            <a:b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U.S. Census Bureau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spcBef>
                <a:spcPts val="0"/>
              </a:spcBef>
            </a:pPr>
            <a:endParaRPr lang="en-US" sz="1400" b="0" dirty="0" smtClean="0">
              <a:solidFill>
                <a:schemeClr val="accent1"/>
              </a:solidFill>
              <a:latin typeface="+mn-lt"/>
            </a:endParaRPr>
          </a:p>
          <a:p>
            <a:pPr algn="l">
              <a:spcBef>
                <a:spcPts val="0"/>
              </a:spcBef>
            </a:pPr>
            <a:endParaRPr lang="en-US" sz="1400" b="0" dirty="0">
              <a:solidFill>
                <a:schemeClr val="accent1"/>
              </a:solidFill>
              <a:latin typeface="+mn-lt"/>
            </a:endParaRPr>
          </a:p>
          <a:p>
            <a:pPr algn="l">
              <a:spcBef>
                <a:spcPts val="0"/>
              </a:spcBef>
            </a:pPr>
            <a:endParaRPr lang="en-US" sz="1400" b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479048"/>
            <a:ext cx="838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Non-English Content</a:t>
            </a:r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2020 Language Support</a:t>
            </a:r>
            <a:endParaRPr lang="en-US" sz="2000" dirty="0">
              <a:solidFill>
                <a:srgbClr val="4F81BD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3481677"/>
              </p:ext>
            </p:extLst>
          </p:nvPr>
        </p:nvGraphicFramePr>
        <p:xfrm>
          <a:off x="-762000" y="1524000"/>
          <a:ext cx="1226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6774" y="532663"/>
            <a:ext cx="9607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Examples of 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Non-English Response Options</a:t>
            </a:r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Internet </a:t>
            </a:r>
            <a:r>
              <a:rPr lang="en-US" sz="2400" dirty="0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Self-Response / Census Questionnaire Assistance</a:t>
            </a:r>
            <a:endParaRPr lang="en-US" sz="2400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04" y="1706880"/>
            <a:ext cx="5785011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60" y="3581400"/>
            <a:ext cx="5788140" cy="256032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36" y="1448669"/>
            <a:ext cx="3150264" cy="470003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Operational Plan\Slide Deck Library\Slide decks\7-1 to 7-15\Modernizing Census graphic_v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4900"/>
            <a:ext cx="101346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2020 Census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A New Design for the 21</a:t>
            </a:r>
            <a:r>
              <a:rPr lang="en-US" sz="2700" baseline="30000" dirty="0">
                <a:solidFill>
                  <a:schemeClr val="accent1"/>
                </a:solidFill>
              </a:rPr>
              <a:t>st</a:t>
            </a:r>
            <a:r>
              <a:rPr lang="en-US" sz="2700" dirty="0">
                <a:solidFill>
                  <a:schemeClr val="accent1"/>
                </a:solidFill>
              </a:rPr>
              <a:t> Century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29200" y="6356351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677158"/>
            <a:ext cx="8534400" cy="167564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C:\Users\goodi303\AppData\Local\Microsoft\Windows\Temporary Internet Files\Content.IE5\D00SWK2N\MC900431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63" y="1447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95078" y="1514456"/>
            <a:ext cx="403837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1600" dirty="0">
                <a:cs typeface="Arial" panose="020B0604020202020204" pitchFamily="34" charset="0"/>
              </a:rPr>
              <a:t>Sign up for and manage alerts at </a:t>
            </a:r>
            <a:r>
              <a:rPr lang="en-US" sz="1400" dirty="0">
                <a:cs typeface="Arial" panose="020B0604020202020204" pitchFamily="34" charset="0"/>
              </a:rPr>
              <a:t>https://public.govdelivery.com/accounts/USCENSUS/subscriber/new</a:t>
            </a:r>
          </a:p>
          <a:p>
            <a:pPr>
              <a:buNone/>
              <a:defRPr/>
            </a:pPr>
            <a:endParaRPr lang="en-US" sz="1600" b="1" dirty="0"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sz="1600" dirty="0">
                <a:cs typeface="Arial" panose="020B0604020202020204" pitchFamily="34" charset="0"/>
              </a:rPr>
              <a:t>More information on the 2020 Census Memorandum Series:</a:t>
            </a:r>
          </a:p>
          <a:p>
            <a:pPr>
              <a:buNone/>
              <a:defRPr/>
            </a:pPr>
            <a:r>
              <a:rPr lang="en-US" sz="1400" dirty="0">
                <a:cs typeface="Arial" panose="020B0604020202020204" pitchFamily="34" charset="0"/>
              </a:rPr>
              <a:t>http://www.census.gov/programs-surveys/decennial-census/2020-census/planning-management/memo-series.html</a:t>
            </a:r>
          </a:p>
          <a:p>
            <a:pPr>
              <a:buNone/>
              <a:defRPr/>
            </a:pPr>
            <a:endParaRPr lang="en-US" sz="1600" b="1" dirty="0">
              <a:cs typeface="Arial" panose="020B0604020202020204" pitchFamily="34" charset="0"/>
            </a:endParaRPr>
          </a:p>
          <a:p>
            <a:pPr marL="0" lvl="1"/>
            <a:r>
              <a:rPr lang="en-US" sz="1600" dirty="0">
                <a:cs typeface="Arial" panose="020B0604020202020204" pitchFamily="34" charset="0"/>
              </a:rPr>
              <a:t>More information on the 2020 Census:</a:t>
            </a:r>
          </a:p>
          <a:p>
            <a:pPr marL="0" lvl="1"/>
            <a:r>
              <a:rPr lang="en-US" sz="1400" dirty="0">
                <a:cs typeface="Arial" panose="020B0604020202020204" pitchFamily="34" charset="0"/>
              </a:rPr>
              <a:t>http://www.census.gov/2020Census</a:t>
            </a:r>
          </a:p>
          <a:p>
            <a:pPr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sz="1600" dirty="0">
                <a:cs typeface="Arial" panose="020B0604020202020204" pitchFamily="34" charset="0"/>
              </a:rPr>
              <a:t>More information on the American Community Survey:</a:t>
            </a:r>
          </a:p>
          <a:p>
            <a:pPr>
              <a:buNone/>
              <a:defRPr/>
            </a:pPr>
            <a:r>
              <a:rPr lang="en-US" sz="1400" dirty="0">
                <a:cs typeface="Arial" panose="020B0604020202020204" pitchFamily="34" charset="0"/>
              </a:rPr>
              <a:t>http://www.census.gov/programs-surveys/acs/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7" y="3818016"/>
            <a:ext cx="849603" cy="67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851074" y="1371600"/>
            <a:ext cx="450272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facebook.com/</a:t>
            </a:r>
            <a:r>
              <a:rPr lang="en-US" sz="1600" dirty="0" err="1"/>
              <a:t>uscensusbureau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twitter.com/</a:t>
            </a:r>
            <a:r>
              <a:rPr lang="en-US" sz="1600" dirty="0" err="1"/>
              <a:t>uscensusbureau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sz="1600" dirty="0"/>
              <a:t>youtube.com/user/</a:t>
            </a:r>
            <a:r>
              <a:rPr lang="en-US" sz="1600" dirty="0" err="1"/>
              <a:t>uscensusbureau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600" dirty="0"/>
              <a:t>instagram.com/</a:t>
            </a:r>
            <a:r>
              <a:rPr lang="en-US" sz="1600" dirty="0" err="1"/>
              <a:t>uscensusbureau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1600" dirty="0"/>
              <a:t>pinterest.com/</a:t>
            </a:r>
            <a:r>
              <a:rPr lang="en-US" sz="1600" dirty="0" err="1"/>
              <a:t>uscensusbureau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8" y="2274953"/>
            <a:ext cx="628993" cy="511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94" y="1322822"/>
            <a:ext cx="548407" cy="548407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826" y="4156909"/>
            <a:ext cx="622067" cy="62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s://cdn2.iconfinder.com/data/icons/ios-7-style-metro-ui-icons/512/Flurry_YouTube_Al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43" y="3100897"/>
            <a:ext cx="718560" cy="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interest-logo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85" y="5214216"/>
            <a:ext cx="652318" cy="65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10"/>
          <a:stretch>
            <a:fillRect/>
          </a:stretch>
        </p:blipFill>
        <p:spPr>
          <a:xfrm>
            <a:off x="890799" y="2514601"/>
            <a:ext cx="677000" cy="757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663844"/>
            <a:ext cx="121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American Community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13</a:t>
            </a:fld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18197" y="330620"/>
            <a:ext cx="9601200" cy="8885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Connect with Us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02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300701"/>
            <a:ext cx="11049000" cy="51762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Purpose:</a:t>
            </a:r>
          </a:p>
          <a:p>
            <a:pPr marL="0" indent="0">
              <a:buNone/>
            </a:pPr>
            <a:r>
              <a:rPr lang="en-US" sz="2300" dirty="0" smtClean="0">
                <a:latin typeface="Calibri" panose="020F0502020204030204" pitchFamily="34" charset="0"/>
              </a:rPr>
              <a:t>To </a:t>
            </a:r>
            <a:r>
              <a:rPr lang="en-US" sz="2300" dirty="0">
                <a:latin typeface="Calibri" panose="020F0502020204030204" pitchFamily="34" charset="0"/>
              </a:rPr>
              <a:t>conduct a census of population and housing and disseminate the results to the President, the States, and the American People</a:t>
            </a: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accent1"/>
                </a:solidFill>
                <a:latin typeface="Calibri" panose="020F0502020204030204" pitchFamily="34" charset="0"/>
              </a:rPr>
              <a:t>Primary Uses of Decennial Census Data: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</a:rPr>
              <a:t>Apportion representation among states as mandated by Article 1, Section 2 of the United States Constitution:</a:t>
            </a:r>
          </a:p>
          <a:p>
            <a:pPr marL="0" indent="0">
              <a:buNone/>
            </a:pPr>
            <a:endParaRPr lang="en-US" sz="23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marL="457200" lvl="1" indent="0">
              <a:buNone/>
            </a:pP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Calibri" panose="020F0502020204030204" pitchFamily="34" charset="0"/>
              </a:rPr>
              <a:t>Draw </a:t>
            </a:r>
            <a:r>
              <a:rPr lang="en-US" sz="2300" dirty="0">
                <a:latin typeface="Calibri" panose="020F0502020204030204" pitchFamily="34" charset="0"/>
              </a:rPr>
              <a:t>congressional and state legislative districts, school districts and voting precincts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</a:rPr>
              <a:t>Enforce voting rights and civil rights legislation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</a:rPr>
              <a:t>Distribute federal dollars to 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</a:rPr>
              <a:t>Inform federal, tribal, state, and local government planning decisions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</a:rPr>
              <a:t>Inform business and nonprofit organization decisions (e.g., where to locate, size of the market)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</a:rPr>
              <a:t>Provide population benchmark for nearly every other United States survey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3097649"/>
            <a:ext cx="746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</a:rPr>
              <a:t>Representatives and direct Taxes shall be apportioned among the several States which may be included within this union, according to their respective Numbers 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… </a:t>
            </a:r>
            <a:r>
              <a:rPr lang="en-US" sz="1400" i="1" dirty="0"/>
              <a:t>The actual Enumeration shall be made within three Years after the first Meeting of the Congress of the United States, and 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</a:rPr>
              <a:t>within every subsequent Term of ten years</a:t>
            </a:r>
            <a:r>
              <a:rPr lang="en-US" sz="1400" i="1" dirty="0"/>
              <a:t>, in such Manner as they shall by Law direct.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83522"/>
            <a:ext cx="9601200" cy="8885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2020 Census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The Decennial Census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30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673600" y="6400800"/>
            <a:ext cx="2844800" cy="365125"/>
          </a:xfrm>
        </p:spPr>
        <p:txBody>
          <a:bodyPr/>
          <a:lstStyle/>
          <a:p>
            <a:fld id="{03AE04C5-3085-4F64-BC65-54FE2DBF6E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1" name="Rectangle 10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" name="Rectangle 189"/>
          <p:cNvSpPr>
            <a:spLocks noChangeArrowheads="1"/>
          </p:cNvSpPr>
          <p:nvPr/>
        </p:nvSpPr>
        <p:spPr bwMode="auto">
          <a:xfrm>
            <a:off x="4240084" y="37244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9" name="object 7"/>
          <p:cNvSpPr/>
          <p:nvPr/>
        </p:nvSpPr>
        <p:spPr>
          <a:xfrm>
            <a:off x="9144000" y="1981200"/>
            <a:ext cx="324971" cy="619125"/>
          </a:xfrm>
          <a:custGeom>
            <a:avLst/>
            <a:gdLst/>
            <a:ahLst/>
            <a:cxnLst/>
            <a:rect l="l" t="t" r="r" b="b"/>
            <a:pathLst>
              <a:path w="368300" h="701675">
                <a:moveTo>
                  <a:pt x="50101" y="6845"/>
                </a:moveTo>
                <a:lnTo>
                  <a:pt x="14413" y="25898"/>
                </a:lnTo>
                <a:lnTo>
                  <a:pt x="7035" y="111836"/>
                </a:lnTo>
                <a:lnTo>
                  <a:pt x="3200" y="111836"/>
                </a:lnTo>
                <a:lnTo>
                  <a:pt x="38" y="114947"/>
                </a:lnTo>
                <a:lnTo>
                  <a:pt x="25" y="144487"/>
                </a:lnTo>
                <a:lnTo>
                  <a:pt x="812" y="146240"/>
                </a:lnTo>
                <a:lnTo>
                  <a:pt x="3352" y="148755"/>
                </a:lnTo>
                <a:lnTo>
                  <a:pt x="5080" y="149542"/>
                </a:lnTo>
                <a:lnTo>
                  <a:pt x="7010" y="149542"/>
                </a:lnTo>
                <a:lnTo>
                  <a:pt x="6997" y="158864"/>
                </a:lnTo>
                <a:lnTo>
                  <a:pt x="3162" y="158864"/>
                </a:lnTo>
                <a:lnTo>
                  <a:pt x="12" y="161975"/>
                </a:lnTo>
                <a:lnTo>
                  <a:pt x="0" y="191541"/>
                </a:lnTo>
                <a:lnTo>
                  <a:pt x="787" y="193294"/>
                </a:lnTo>
                <a:lnTo>
                  <a:pt x="2032" y="194551"/>
                </a:lnTo>
                <a:lnTo>
                  <a:pt x="3327" y="195808"/>
                </a:lnTo>
                <a:lnTo>
                  <a:pt x="5041" y="196596"/>
                </a:lnTo>
                <a:lnTo>
                  <a:pt x="6985" y="196596"/>
                </a:lnTo>
                <a:lnTo>
                  <a:pt x="6728" y="601040"/>
                </a:lnTo>
                <a:lnTo>
                  <a:pt x="6810" y="658670"/>
                </a:lnTo>
                <a:lnTo>
                  <a:pt x="25742" y="693666"/>
                </a:lnTo>
                <a:lnTo>
                  <a:pt x="324815" y="701179"/>
                </a:lnTo>
                <a:lnTo>
                  <a:pt x="338932" y="698794"/>
                </a:lnTo>
                <a:lnTo>
                  <a:pt x="351103" y="692170"/>
                </a:lnTo>
                <a:lnTo>
                  <a:pt x="360509" y="682129"/>
                </a:lnTo>
                <a:lnTo>
                  <a:pt x="362059" y="678764"/>
                </a:lnTo>
                <a:lnTo>
                  <a:pt x="187236" y="678764"/>
                </a:lnTo>
                <a:lnTo>
                  <a:pt x="173537" y="675324"/>
                </a:lnTo>
                <a:lnTo>
                  <a:pt x="163342" y="666200"/>
                </a:lnTo>
                <a:lnTo>
                  <a:pt x="158426" y="653146"/>
                </a:lnTo>
                <a:lnTo>
                  <a:pt x="161362" y="637974"/>
                </a:lnTo>
                <a:lnTo>
                  <a:pt x="169489" y="627042"/>
                </a:lnTo>
                <a:lnTo>
                  <a:pt x="181303" y="621318"/>
                </a:lnTo>
                <a:lnTo>
                  <a:pt x="366479" y="621318"/>
                </a:lnTo>
                <a:lnTo>
                  <a:pt x="366540" y="601230"/>
                </a:lnTo>
                <a:lnTo>
                  <a:pt x="342404" y="601230"/>
                </a:lnTo>
                <a:lnTo>
                  <a:pt x="32207" y="601040"/>
                </a:lnTo>
                <a:lnTo>
                  <a:pt x="32487" y="158864"/>
                </a:lnTo>
                <a:lnTo>
                  <a:pt x="6997" y="158864"/>
                </a:lnTo>
                <a:lnTo>
                  <a:pt x="32487" y="158851"/>
                </a:lnTo>
                <a:lnTo>
                  <a:pt x="32537" y="80314"/>
                </a:lnTo>
                <a:lnTo>
                  <a:pt x="368143" y="80314"/>
                </a:lnTo>
                <a:lnTo>
                  <a:pt x="368205" y="60248"/>
                </a:lnTo>
                <a:lnTo>
                  <a:pt x="219925" y="60248"/>
                </a:lnTo>
                <a:lnTo>
                  <a:pt x="153403" y="60210"/>
                </a:lnTo>
                <a:lnTo>
                  <a:pt x="150279" y="57086"/>
                </a:lnTo>
                <a:lnTo>
                  <a:pt x="150291" y="51320"/>
                </a:lnTo>
                <a:lnTo>
                  <a:pt x="151079" y="49568"/>
                </a:lnTo>
                <a:lnTo>
                  <a:pt x="153593" y="47053"/>
                </a:lnTo>
                <a:lnTo>
                  <a:pt x="155346" y="46266"/>
                </a:lnTo>
                <a:lnTo>
                  <a:pt x="367595" y="46266"/>
                </a:lnTo>
                <a:lnTo>
                  <a:pt x="365851" y="35947"/>
                </a:lnTo>
                <a:lnTo>
                  <a:pt x="359229" y="23774"/>
                </a:lnTo>
                <a:lnTo>
                  <a:pt x="349188" y="14366"/>
                </a:lnTo>
                <a:lnTo>
                  <a:pt x="336549" y="8545"/>
                </a:lnTo>
                <a:lnTo>
                  <a:pt x="325247" y="7023"/>
                </a:lnTo>
                <a:lnTo>
                  <a:pt x="316585" y="7023"/>
                </a:lnTo>
                <a:lnTo>
                  <a:pt x="256476" y="6985"/>
                </a:lnTo>
                <a:lnTo>
                  <a:pt x="50101" y="6845"/>
                </a:lnTo>
                <a:close/>
              </a:path>
              <a:path w="368300" h="701675">
                <a:moveTo>
                  <a:pt x="366479" y="621318"/>
                </a:moveTo>
                <a:lnTo>
                  <a:pt x="181303" y="621318"/>
                </a:lnTo>
                <a:lnTo>
                  <a:pt x="197423" y="623724"/>
                </a:lnTo>
                <a:lnTo>
                  <a:pt x="208891" y="631045"/>
                </a:lnTo>
                <a:lnTo>
                  <a:pt x="215198" y="641927"/>
                </a:lnTo>
                <a:lnTo>
                  <a:pt x="213264" y="658670"/>
                </a:lnTo>
                <a:lnTo>
                  <a:pt x="206574" y="670518"/>
                </a:lnTo>
                <a:lnTo>
                  <a:pt x="196390" y="677235"/>
                </a:lnTo>
                <a:lnTo>
                  <a:pt x="187236" y="678764"/>
                </a:lnTo>
                <a:lnTo>
                  <a:pt x="362059" y="678764"/>
                </a:lnTo>
                <a:lnTo>
                  <a:pt x="366330" y="669491"/>
                </a:lnTo>
                <a:lnTo>
                  <a:pt x="366479" y="621318"/>
                </a:lnTo>
                <a:close/>
              </a:path>
              <a:path w="368300" h="701675">
                <a:moveTo>
                  <a:pt x="368143" y="80314"/>
                </a:moveTo>
                <a:lnTo>
                  <a:pt x="32537" y="80314"/>
                </a:lnTo>
                <a:lnTo>
                  <a:pt x="342734" y="80505"/>
                </a:lnTo>
                <a:lnTo>
                  <a:pt x="342404" y="601230"/>
                </a:lnTo>
                <a:lnTo>
                  <a:pt x="366540" y="601230"/>
                </a:lnTo>
                <a:lnTo>
                  <a:pt x="368143" y="80314"/>
                </a:lnTo>
                <a:close/>
              </a:path>
              <a:path w="368300" h="701675">
                <a:moveTo>
                  <a:pt x="367595" y="46266"/>
                </a:moveTo>
                <a:lnTo>
                  <a:pt x="155346" y="46266"/>
                </a:lnTo>
                <a:lnTo>
                  <a:pt x="221869" y="46316"/>
                </a:lnTo>
                <a:lnTo>
                  <a:pt x="224980" y="49428"/>
                </a:lnTo>
                <a:lnTo>
                  <a:pt x="224980" y="55206"/>
                </a:lnTo>
                <a:lnTo>
                  <a:pt x="224193" y="56959"/>
                </a:lnTo>
                <a:lnTo>
                  <a:pt x="221678" y="59461"/>
                </a:lnTo>
                <a:lnTo>
                  <a:pt x="219925" y="60248"/>
                </a:lnTo>
                <a:lnTo>
                  <a:pt x="368205" y="60248"/>
                </a:lnTo>
                <a:lnTo>
                  <a:pt x="368129" y="49428"/>
                </a:lnTo>
                <a:lnTo>
                  <a:pt x="367595" y="46266"/>
                </a:lnTo>
                <a:close/>
              </a:path>
              <a:path w="368300" h="701675">
                <a:moveTo>
                  <a:pt x="261493" y="0"/>
                </a:moveTo>
                <a:lnTo>
                  <a:pt x="259778" y="787"/>
                </a:lnTo>
                <a:lnTo>
                  <a:pt x="258521" y="2032"/>
                </a:lnTo>
                <a:lnTo>
                  <a:pt x="257263" y="3327"/>
                </a:lnTo>
                <a:lnTo>
                  <a:pt x="256476" y="5080"/>
                </a:lnTo>
                <a:lnTo>
                  <a:pt x="256476" y="6985"/>
                </a:lnTo>
                <a:lnTo>
                  <a:pt x="316585" y="6985"/>
                </a:lnTo>
                <a:lnTo>
                  <a:pt x="316585" y="3187"/>
                </a:lnTo>
                <a:lnTo>
                  <a:pt x="313436" y="25"/>
                </a:lnTo>
                <a:lnTo>
                  <a:pt x="261493" y="0"/>
                </a:lnTo>
                <a:close/>
              </a:path>
            </a:pathLst>
          </a:custGeom>
          <a:solidFill>
            <a:srgbClr val="79CAD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1" name="object 9"/>
          <p:cNvSpPr/>
          <p:nvPr/>
        </p:nvSpPr>
        <p:spPr>
          <a:xfrm>
            <a:off x="6752832" y="2057400"/>
            <a:ext cx="305360" cy="403971"/>
          </a:xfrm>
          <a:custGeom>
            <a:avLst/>
            <a:gdLst/>
            <a:ahLst/>
            <a:cxnLst/>
            <a:rect l="l" t="t" r="r" b="b"/>
            <a:pathLst>
              <a:path w="346075" h="457835">
                <a:moveTo>
                  <a:pt x="114604" y="0"/>
                </a:moveTo>
                <a:lnTo>
                  <a:pt x="0" y="0"/>
                </a:lnTo>
                <a:lnTo>
                  <a:pt x="0" y="457657"/>
                </a:lnTo>
                <a:lnTo>
                  <a:pt x="157590" y="455657"/>
                </a:lnTo>
                <a:lnTo>
                  <a:pt x="160110" y="442829"/>
                </a:lnTo>
                <a:lnTo>
                  <a:pt x="163030" y="430391"/>
                </a:lnTo>
                <a:lnTo>
                  <a:pt x="179082" y="383489"/>
                </a:lnTo>
                <a:lnTo>
                  <a:pt x="203057" y="338644"/>
                </a:lnTo>
                <a:lnTo>
                  <a:pt x="218401" y="315950"/>
                </a:lnTo>
                <a:lnTo>
                  <a:pt x="101536" y="315950"/>
                </a:lnTo>
                <a:lnTo>
                  <a:pt x="101536" y="289826"/>
                </a:lnTo>
                <a:lnTo>
                  <a:pt x="345795" y="289826"/>
                </a:lnTo>
                <a:lnTo>
                  <a:pt x="345795" y="184460"/>
                </a:lnTo>
                <a:lnTo>
                  <a:pt x="176471" y="184460"/>
                </a:lnTo>
                <a:lnTo>
                  <a:pt x="165273" y="182510"/>
                </a:lnTo>
                <a:lnTo>
                  <a:pt x="127785" y="157006"/>
                </a:lnTo>
                <a:lnTo>
                  <a:pt x="109887" y="118090"/>
                </a:lnTo>
                <a:lnTo>
                  <a:pt x="103520" y="62102"/>
                </a:lnTo>
                <a:lnTo>
                  <a:pt x="103569" y="59548"/>
                </a:lnTo>
                <a:lnTo>
                  <a:pt x="104414" y="46627"/>
                </a:lnTo>
                <a:lnTo>
                  <a:pt x="106001" y="33664"/>
                </a:lnTo>
                <a:lnTo>
                  <a:pt x="108266" y="21498"/>
                </a:lnTo>
                <a:lnTo>
                  <a:pt x="111146" y="10283"/>
                </a:lnTo>
                <a:lnTo>
                  <a:pt x="114604" y="0"/>
                </a:lnTo>
                <a:close/>
              </a:path>
              <a:path w="346075" h="457835">
                <a:moveTo>
                  <a:pt x="345795" y="289826"/>
                </a:moveTo>
                <a:lnTo>
                  <a:pt x="252590" y="289826"/>
                </a:lnTo>
                <a:lnTo>
                  <a:pt x="245130" y="318381"/>
                </a:lnTo>
                <a:lnTo>
                  <a:pt x="236727" y="330110"/>
                </a:lnTo>
                <a:lnTo>
                  <a:pt x="216077" y="364172"/>
                </a:lnTo>
                <a:lnTo>
                  <a:pt x="197650" y="409277"/>
                </a:lnTo>
                <a:lnTo>
                  <a:pt x="187223" y="457657"/>
                </a:lnTo>
                <a:lnTo>
                  <a:pt x="345795" y="457657"/>
                </a:lnTo>
                <a:lnTo>
                  <a:pt x="345795" y="289826"/>
                </a:lnTo>
                <a:close/>
              </a:path>
              <a:path w="346075" h="457835">
                <a:moveTo>
                  <a:pt x="345795" y="37362"/>
                </a:moveTo>
                <a:lnTo>
                  <a:pt x="194463" y="37362"/>
                </a:lnTo>
                <a:lnTo>
                  <a:pt x="207348" y="39540"/>
                </a:lnTo>
                <a:lnTo>
                  <a:pt x="218890" y="43886"/>
                </a:lnTo>
                <a:lnTo>
                  <a:pt x="249070" y="85282"/>
                </a:lnTo>
                <a:lnTo>
                  <a:pt x="252766" y="122022"/>
                </a:lnTo>
                <a:lnTo>
                  <a:pt x="249778" y="134889"/>
                </a:lnTo>
                <a:lnTo>
                  <a:pt x="228381" y="166759"/>
                </a:lnTo>
                <a:lnTo>
                  <a:pt x="192280" y="183962"/>
                </a:lnTo>
                <a:lnTo>
                  <a:pt x="176471" y="184460"/>
                </a:lnTo>
                <a:lnTo>
                  <a:pt x="345795" y="184460"/>
                </a:lnTo>
                <a:lnTo>
                  <a:pt x="345795" y="37362"/>
                </a:lnTo>
                <a:close/>
              </a:path>
              <a:path w="346075" h="457835">
                <a:moveTo>
                  <a:pt x="345795" y="0"/>
                </a:moveTo>
                <a:lnTo>
                  <a:pt x="144433" y="325"/>
                </a:lnTo>
                <a:lnTo>
                  <a:pt x="134694" y="47653"/>
                </a:lnTo>
                <a:lnTo>
                  <a:pt x="135710" y="62102"/>
                </a:lnTo>
                <a:lnTo>
                  <a:pt x="144997" y="53560"/>
                </a:lnTo>
                <a:lnTo>
                  <a:pt x="155524" y="46627"/>
                </a:lnTo>
                <a:lnTo>
                  <a:pt x="167282" y="41489"/>
                </a:lnTo>
                <a:lnTo>
                  <a:pt x="180265" y="38338"/>
                </a:lnTo>
                <a:lnTo>
                  <a:pt x="194463" y="37362"/>
                </a:lnTo>
                <a:lnTo>
                  <a:pt x="345795" y="37362"/>
                </a:lnTo>
                <a:lnTo>
                  <a:pt x="345795" y="0"/>
                </a:lnTo>
                <a:close/>
              </a:path>
            </a:pathLst>
          </a:custGeom>
          <a:solidFill>
            <a:srgbClr val="79CAD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3" name="object 11"/>
          <p:cNvSpPr/>
          <p:nvPr/>
        </p:nvSpPr>
        <p:spPr>
          <a:xfrm>
            <a:off x="6096000" y="2057405"/>
            <a:ext cx="305360" cy="403971"/>
          </a:xfrm>
          <a:custGeom>
            <a:avLst/>
            <a:gdLst/>
            <a:ahLst/>
            <a:cxnLst/>
            <a:rect l="l" t="t" r="r" b="b"/>
            <a:pathLst>
              <a:path w="346075" h="457835">
                <a:moveTo>
                  <a:pt x="345795" y="0"/>
                </a:moveTo>
                <a:lnTo>
                  <a:pt x="0" y="0"/>
                </a:lnTo>
                <a:lnTo>
                  <a:pt x="0" y="457657"/>
                </a:lnTo>
                <a:lnTo>
                  <a:pt x="345795" y="457657"/>
                </a:lnTo>
                <a:lnTo>
                  <a:pt x="345795" y="350316"/>
                </a:lnTo>
                <a:lnTo>
                  <a:pt x="181622" y="350316"/>
                </a:lnTo>
                <a:lnTo>
                  <a:pt x="181622" y="285623"/>
                </a:lnTo>
                <a:lnTo>
                  <a:pt x="76149" y="285623"/>
                </a:lnTo>
                <a:lnTo>
                  <a:pt x="76149" y="265772"/>
                </a:lnTo>
                <a:lnTo>
                  <a:pt x="176491" y="115798"/>
                </a:lnTo>
                <a:lnTo>
                  <a:pt x="345795" y="115798"/>
                </a:lnTo>
                <a:lnTo>
                  <a:pt x="345795" y="0"/>
                </a:lnTo>
                <a:close/>
              </a:path>
              <a:path w="346075" h="457835">
                <a:moveTo>
                  <a:pt x="345795" y="115798"/>
                </a:moveTo>
                <a:lnTo>
                  <a:pt x="210337" y="115798"/>
                </a:lnTo>
                <a:lnTo>
                  <a:pt x="210337" y="261366"/>
                </a:lnTo>
                <a:lnTo>
                  <a:pt x="242315" y="261366"/>
                </a:lnTo>
                <a:lnTo>
                  <a:pt x="242315" y="285623"/>
                </a:lnTo>
                <a:lnTo>
                  <a:pt x="210337" y="285623"/>
                </a:lnTo>
                <a:lnTo>
                  <a:pt x="210337" y="350316"/>
                </a:lnTo>
                <a:lnTo>
                  <a:pt x="345795" y="350316"/>
                </a:lnTo>
                <a:lnTo>
                  <a:pt x="345795" y="115798"/>
                </a:lnTo>
                <a:close/>
              </a:path>
            </a:pathLst>
          </a:custGeom>
          <a:solidFill>
            <a:srgbClr val="79CAD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4" name="object 12"/>
          <p:cNvSpPr/>
          <p:nvPr/>
        </p:nvSpPr>
        <p:spPr>
          <a:xfrm>
            <a:off x="6424206" y="2057400"/>
            <a:ext cx="305360" cy="403971"/>
          </a:xfrm>
          <a:custGeom>
            <a:avLst/>
            <a:gdLst/>
            <a:ahLst/>
            <a:cxnLst/>
            <a:rect l="l" t="t" r="r" b="b"/>
            <a:pathLst>
              <a:path w="346075" h="457835">
                <a:moveTo>
                  <a:pt x="345795" y="0"/>
                </a:moveTo>
                <a:lnTo>
                  <a:pt x="0" y="0"/>
                </a:lnTo>
                <a:lnTo>
                  <a:pt x="0" y="457657"/>
                </a:lnTo>
                <a:lnTo>
                  <a:pt x="345795" y="457657"/>
                </a:lnTo>
                <a:lnTo>
                  <a:pt x="345795" y="355320"/>
                </a:lnTo>
                <a:lnTo>
                  <a:pt x="175031" y="355320"/>
                </a:lnTo>
                <a:lnTo>
                  <a:pt x="158834" y="354267"/>
                </a:lnTo>
                <a:lnTo>
                  <a:pt x="120723" y="341136"/>
                </a:lnTo>
                <a:lnTo>
                  <a:pt x="102454" y="327401"/>
                </a:lnTo>
                <a:lnTo>
                  <a:pt x="112941" y="303479"/>
                </a:lnTo>
                <a:lnTo>
                  <a:pt x="217180" y="303479"/>
                </a:lnTo>
                <a:lnTo>
                  <a:pt x="221845" y="291388"/>
                </a:lnTo>
                <a:lnTo>
                  <a:pt x="211924" y="243716"/>
                </a:lnTo>
                <a:lnTo>
                  <a:pt x="201883" y="233520"/>
                </a:lnTo>
                <a:lnTo>
                  <a:pt x="143290" y="233520"/>
                </a:lnTo>
                <a:lnTo>
                  <a:pt x="117335" y="229196"/>
                </a:lnTo>
                <a:lnTo>
                  <a:pt x="125056" y="116332"/>
                </a:lnTo>
                <a:lnTo>
                  <a:pt x="345795" y="116332"/>
                </a:lnTo>
                <a:lnTo>
                  <a:pt x="345795" y="0"/>
                </a:lnTo>
                <a:close/>
              </a:path>
              <a:path w="346075" h="457835">
                <a:moveTo>
                  <a:pt x="345795" y="203436"/>
                </a:moveTo>
                <a:lnTo>
                  <a:pt x="168572" y="203436"/>
                </a:lnTo>
                <a:lnTo>
                  <a:pt x="185515" y="203974"/>
                </a:lnTo>
                <a:lnTo>
                  <a:pt x="200845" y="206340"/>
                </a:lnTo>
                <a:lnTo>
                  <a:pt x="236093" y="224754"/>
                </a:lnTo>
                <a:lnTo>
                  <a:pt x="252989" y="260872"/>
                </a:lnTo>
                <a:lnTo>
                  <a:pt x="252117" y="279938"/>
                </a:lnTo>
                <a:lnTo>
                  <a:pt x="237009" y="323655"/>
                </a:lnTo>
                <a:lnTo>
                  <a:pt x="196557" y="352496"/>
                </a:lnTo>
                <a:lnTo>
                  <a:pt x="175031" y="355320"/>
                </a:lnTo>
                <a:lnTo>
                  <a:pt x="345795" y="355320"/>
                </a:lnTo>
                <a:lnTo>
                  <a:pt x="345795" y="203436"/>
                </a:lnTo>
                <a:close/>
              </a:path>
              <a:path w="346075" h="457835">
                <a:moveTo>
                  <a:pt x="217180" y="303479"/>
                </a:moveTo>
                <a:lnTo>
                  <a:pt x="112941" y="303479"/>
                </a:lnTo>
                <a:lnTo>
                  <a:pt x="121582" y="311441"/>
                </a:lnTo>
                <a:lnTo>
                  <a:pt x="131358" y="318627"/>
                </a:lnTo>
                <a:lnTo>
                  <a:pt x="142548" y="324508"/>
                </a:lnTo>
                <a:lnTo>
                  <a:pt x="155429" y="328557"/>
                </a:lnTo>
                <a:lnTo>
                  <a:pt x="170280" y="330244"/>
                </a:lnTo>
                <a:lnTo>
                  <a:pt x="184914" y="328524"/>
                </a:lnTo>
                <a:lnTo>
                  <a:pt x="197817" y="323519"/>
                </a:lnTo>
                <a:lnTo>
                  <a:pt x="208560" y="315487"/>
                </a:lnTo>
                <a:lnTo>
                  <a:pt x="216712" y="304691"/>
                </a:lnTo>
                <a:lnTo>
                  <a:pt x="217180" y="303479"/>
                </a:lnTo>
                <a:close/>
              </a:path>
              <a:path w="346075" h="457835">
                <a:moveTo>
                  <a:pt x="181707" y="225635"/>
                </a:moveTo>
                <a:lnTo>
                  <a:pt x="165771" y="226312"/>
                </a:lnTo>
                <a:lnTo>
                  <a:pt x="153553" y="228995"/>
                </a:lnTo>
                <a:lnTo>
                  <a:pt x="143290" y="233520"/>
                </a:lnTo>
                <a:lnTo>
                  <a:pt x="201883" y="233520"/>
                </a:lnTo>
                <a:lnTo>
                  <a:pt x="193651" y="228681"/>
                </a:lnTo>
                <a:lnTo>
                  <a:pt x="181707" y="225635"/>
                </a:lnTo>
                <a:close/>
              </a:path>
              <a:path w="346075" h="457835">
                <a:moveTo>
                  <a:pt x="345795" y="116332"/>
                </a:moveTo>
                <a:lnTo>
                  <a:pt x="242328" y="116332"/>
                </a:lnTo>
                <a:lnTo>
                  <a:pt x="242328" y="142443"/>
                </a:lnTo>
                <a:lnTo>
                  <a:pt x="151510" y="142443"/>
                </a:lnTo>
                <a:lnTo>
                  <a:pt x="145249" y="211937"/>
                </a:lnTo>
                <a:lnTo>
                  <a:pt x="156569" y="206758"/>
                </a:lnTo>
                <a:lnTo>
                  <a:pt x="168572" y="203436"/>
                </a:lnTo>
                <a:lnTo>
                  <a:pt x="345795" y="203436"/>
                </a:lnTo>
                <a:lnTo>
                  <a:pt x="345795" y="116332"/>
                </a:lnTo>
                <a:close/>
              </a:path>
            </a:pathLst>
          </a:custGeom>
          <a:solidFill>
            <a:srgbClr val="79CAD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5" name="object 13"/>
          <p:cNvSpPr/>
          <p:nvPr/>
        </p:nvSpPr>
        <p:spPr>
          <a:xfrm>
            <a:off x="3405695" y="1981200"/>
            <a:ext cx="555812" cy="502024"/>
          </a:xfrm>
          <a:custGeom>
            <a:avLst/>
            <a:gdLst/>
            <a:ahLst/>
            <a:cxnLst/>
            <a:rect l="l" t="t" r="r" b="b"/>
            <a:pathLst>
              <a:path w="629920" h="568960">
                <a:moveTo>
                  <a:pt x="363664" y="0"/>
                </a:moveTo>
                <a:lnTo>
                  <a:pt x="356170" y="200"/>
                </a:lnTo>
                <a:lnTo>
                  <a:pt x="344454" y="2555"/>
                </a:lnTo>
                <a:lnTo>
                  <a:pt x="336047" y="12091"/>
                </a:lnTo>
                <a:lnTo>
                  <a:pt x="336490" y="30570"/>
                </a:lnTo>
                <a:lnTo>
                  <a:pt x="336887" y="49521"/>
                </a:lnTo>
                <a:lnTo>
                  <a:pt x="337138" y="63104"/>
                </a:lnTo>
                <a:lnTo>
                  <a:pt x="337341" y="77570"/>
                </a:lnTo>
                <a:lnTo>
                  <a:pt x="337344" y="105647"/>
                </a:lnTo>
                <a:lnTo>
                  <a:pt x="334923" y="112272"/>
                </a:lnTo>
                <a:lnTo>
                  <a:pt x="311240" y="157346"/>
                </a:lnTo>
                <a:lnTo>
                  <a:pt x="285097" y="200499"/>
                </a:lnTo>
                <a:lnTo>
                  <a:pt x="258544" y="240784"/>
                </a:lnTo>
                <a:lnTo>
                  <a:pt x="233032" y="273113"/>
                </a:lnTo>
                <a:lnTo>
                  <a:pt x="214680" y="286816"/>
                </a:lnTo>
                <a:lnTo>
                  <a:pt x="214553" y="286943"/>
                </a:lnTo>
                <a:lnTo>
                  <a:pt x="212521" y="288251"/>
                </a:lnTo>
                <a:lnTo>
                  <a:pt x="212191" y="288505"/>
                </a:lnTo>
                <a:lnTo>
                  <a:pt x="210387" y="289721"/>
                </a:lnTo>
                <a:lnTo>
                  <a:pt x="199685" y="296818"/>
                </a:lnTo>
                <a:lnTo>
                  <a:pt x="189064" y="303530"/>
                </a:lnTo>
                <a:lnTo>
                  <a:pt x="187756" y="304380"/>
                </a:lnTo>
                <a:lnTo>
                  <a:pt x="186537" y="305130"/>
                </a:lnTo>
                <a:lnTo>
                  <a:pt x="186537" y="525094"/>
                </a:lnTo>
                <a:lnTo>
                  <a:pt x="200710" y="525132"/>
                </a:lnTo>
                <a:lnTo>
                  <a:pt x="201383" y="525259"/>
                </a:lnTo>
                <a:lnTo>
                  <a:pt x="227742" y="538981"/>
                </a:lnTo>
                <a:lnTo>
                  <a:pt x="239363" y="545059"/>
                </a:lnTo>
                <a:lnTo>
                  <a:pt x="251548" y="547789"/>
                </a:lnTo>
                <a:lnTo>
                  <a:pt x="252107" y="547827"/>
                </a:lnTo>
                <a:lnTo>
                  <a:pt x="547845" y="546424"/>
                </a:lnTo>
                <a:lnTo>
                  <a:pt x="583815" y="515873"/>
                </a:lnTo>
                <a:lnTo>
                  <a:pt x="585465" y="505661"/>
                </a:lnTo>
                <a:lnTo>
                  <a:pt x="584195" y="495960"/>
                </a:lnTo>
                <a:lnTo>
                  <a:pt x="580012" y="487539"/>
                </a:lnTo>
                <a:lnTo>
                  <a:pt x="572924" y="481170"/>
                </a:lnTo>
                <a:lnTo>
                  <a:pt x="562940" y="477621"/>
                </a:lnTo>
                <a:lnTo>
                  <a:pt x="574414" y="468106"/>
                </a:lnTo>
                <a:lnTo>
                  <a:pt x="601137" y="437580"/>
                </a:lnTo>
                <a:lnTo>
                  <a:pt x="602462" y="427827"/>
                </a:lnTo>
                <a:lnTo>
                  <a:pt x="600990" y="418421"/>
                </a:lnTo>
                <a:lnTo>
                  <a:pt x="596395" y="409960"/>
                </a:lnTo>
                <a:lnTo>
                  <a:pt x="588350" y="403040"/>
                </a:lnTo>
                <a:lnTo>
                  <a:pt x="576529" y="398259"/>
                </a:lnTo>
                <a:lnTo>
                  <a:pt x="580302" y="390886"/>
                </a:lnTo>
                <a:lnTo>
                  <a:pt x="611586" y="366953"/>
                </a:lnTo>
                <a:lnTo>
                  <a:pt x="616460" y="348349"/>
                </a:lnTo>
                <a:lnTo>
                  <a:pt x="614931" y="339223"/>
                </a:lnTo>
                <a:lnTo>
                  <a:pt x="610271" y="330914"/>
                </a:lnTo>
                <a:lnTo>
                  <a:pt x="602118" y="323947"/>
                </a:lnTo>
                <a:lnTo>
                  <a:pt x="590105" y="318846"/>
                </a:lnTo>
                <a:lnTo>
                  <a:pt x="591756" y="311759"/>
                </a:lnTo>
                <a:lnTo>
                  <a:pt x="627277" y="281904"/>
                </a:lnTo>
                <a:lnTo>
                  <a:pt x="629780" y="271103"/>
                </a:lnTo>
                <a:lnTo>
                  <a:pt x="629501" y="260520"/>
                </a:lnTo>
                <a:lnTo>
                  <a:pt x="598043" y="235940"/>
                </a:lnTo>
                <a:lnTo>
                  <a:pt x="403790" y="229690"/>
                </a:lnTo>
                <a:lnTo>
                  <a:pt x="405470" y="222795"/>
                </a:lnTo>
                <a:lnTo>
                  <a:pt x="412710" y="181089"/>
                </a:lnTo>
                <a:lnTo>
                  <a:pt x="423054" y="100329"/>
                </a:lnTo>
                <a:lnTo>
                  <a:pt x="422023" y="87901"/>
                </a:lnTo>
                <a:lnTo>
                  <a:pt x="412021" y="49521"/>
                </a:lnTo>
                <a:lnTo>
                  <a:pt x="389521" y="5651"/>
                </a:lnTo>
                <a:lnTo>
                  <a:pt x="389191" y="5473"/>
                </a:lnTo>
                <a:lnTo>
                  <a:pt x="388848" y="5359"/>
                </a:lnTo>
                <a:lnTo>
                  <a:pt x="382689" y="2819"/>
                </a:lnTo>
                <a:lnTo>
                  <a:pt x="377075" y="1346"/>
                </a:lnTo>
                <a:lnTo>
                  <a:pt x="372059" y="584"/>
                </a:lnTo>
                <a:lnTo>
                  <a:pt x="371335" y="457"/>
                </a:lnTo>
                <a:lnTo>
                  <a:pt x="369570" y="292"/>
                </a:lnTo>
                <a:lnTo>
                  <a:pt x="368642" y="165"/>
                </a:lnTo>
                <a:lnTo>
                  <a:pt x="363664" y="0"/>
                </a:lnTo>
                <a:close/>
              </a:path>
              <a:path w="629920" h="568960">
                <a:moveTo>
                  <a:pt x="160185" y="282816"/>
                </a:moveTo>
                <a:lnTo>
                  <a:pt x="0" y="282816"/>
                </a:lnTo>
                <a:lnTo>
                  <a:pt x="0" y="568591"/>
                </a:lnTo>
                <a:lnTo>
                  <a:pt x="160185" y="568591"/>
                </a:lnTo>
                <a:lnTo>
                  <a:pt x="160185" y="282816"/>
                </a:lnTo>
                <a:close/>
              </a:path>
            </a:pathLst>
          </a:custGeom>
          <a:solidFill>
            <a:srgbClr val="79CAD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6" name="object 14"/>
          <p:cNvSpPr/>
          <p:nvPr/>
        </p:nvSpPr>
        <p:spPr>
          <a:xfrm>
            <a:off x="838200" y="2006974"/>
            <a:ext cx="378758" cy="583826"/>
          </a:xfrm>
          <a:custGeom>
            <a:avLst/>
            <a:gdLst/>
            <a:ahLst/>
            <a:cxnLst/>
            <a:rect l="l" t="t" r="r" b="b"/>
            <a:pathLst>
              <a:path w="429259" h="661670">
                <a:moveTo>
                  <a:pt x="214430" y="0"/>
                </a:moveTo>
                <a:lnTo>
                  <a:pt x="162882" y="6234"/>
                </a:lnTo>
                <a:lnTo>
                  <a:pt x="115851" y="23946"/>
                </a:lnTo>
                <a:lnTo>
                  <a:pt x="74828" y="51643"/>
                </a:lnTo>
                <a:lnTo>
                  <a:pt x="41305" y="87837"/>
                </a:lnTo>
                <a:lnTo>
                  <a:pt x="16773" y="131036"/>
                </a:lnTo>
                <a:lnTo>
                  <a:pt x="2722" y="179749"/>
                </a:lnTo>
                <a:lnTo>
                  <a:pt x="0" y="217353"/>
                </a:lnTo>
                <a:lnTo>
                  <a:pt x="322" y="227891"/>
                </a:lnTo>
                <a:lnTo>
                  <a:pt x="6243" y="266509"/>
                </a:lnTo>
                <a:lnTo>
                  <a:pt x="18707" y="302531"/>
                </a:lnTo>
                <a:lnTo>
                  <a:pt x="30329" y="324786"/>
                </a:lnTo>
                <a:lnTo>
                  <a:pt x="30762" y="325653"/>
                </a:lnTo>
                <a:lnTo>
                  <a:pt x="214430" y="661263"/>
                </a:lnTo>
                <a:lnTo>
                  <a:pt x="398135" y="325653"/>
                </a:lnTo>
                <a:lnTo>
                  <a:pt x="398008" y="325653"/>
                </a:lnTo>
                <a:lnTo>
                  <a:pt x="404199" y="314750"/>
                </a:lnTo>
                <a:lnTo>
                  <a:pt x="422407" y="267524"/>
                </a:lnTo>
                <a:lnTo>
                  <a:pt x="422948" y="265087"/>
                </a:lnTo>
                <a:lnTo>
                  <a:pt x="214430" y="265087"/>
                </a:lnTo>
                <a:lnTo>
                  <a:pt x="200002" y="263459"/>
                </a:lnTo>
                <a:lnTo>
                  <a:pt x="165083" y="241943"/>
                </a:lnTo>
                <a:lnTo>
                  <a:pt x="150304" y="203070"/>
                </a:lnTo>
                <a:lnTo>
                  <a:pt x="151866" y="188108"/>
                </a:lnTo>
                <a:lnTo>
                  <a:pt x="172707" y="152373"/>
                </a:lnTo>
                <a:lnTo>
                  <a:pt x="210553" y="136881"/>
                </a:lnTo>
                <a:lnTo>
                  <a:pt x="414340" y="136881"/>
                </a:lnTo>
                <a:lnTo>
                  <a:pt x="412135" y="131036"/>
                </a:lnTo>
                <a:lnTo>
                  <a:pt x="387598" y="87837"/>
                </a:lnTo>
                <a:lnTo>
                  <a:pt x="354068" y="51643"/>
                </a:lnTo>
                <a:lnTo>
                  <a:pt x="313036" y="23946"/>
                </a:lnTo>
                <a:lnTo>
                  <a:pt x="265993" y="6234"/>
                </a:lnTo>
                <a:lnTo>
                  <a:pt x="232028" y="711"/>
                </a:lnTo>
                <a:lnTo>
                  <a:pt x="214430" y="0"/>
                </a:lnTo>
                <a:close/>
              </a:path>
              <a:path w="429259" h="661670">
                <a:moveTo>
                  <a:pt x="414340" y="136881"/>
                </a:moveTo>
                <a:lnTo>
                  <a:pt x="210553" y="136881"/>
                </a:lnTo>
                <a:lnTo>
                  <a:pt x="225928" y="138371"/>
                </a:lnTo>
                <a:lnTo>
                  <a:pt x="239861" y="142715"/>
                </a:lnTo>
                <a:lnTo>
                  <a:pt x="270285" y="169555"/>
                </a:lnTo>
                <a:lnTo>
                  <a:pt x="278375" y="195643"/>
                </a:lnTo>
                <a:lnTo>
                  <a:pt x="276954" y="211342"/>
                </a:lnTo>
                <a:lnTo>
                  <a:pt x="257170" y="248242"/>
                </a:lnTo>
                <a:lnTo>
                  <a:pt x="220853" y="264768"/>
                </a:lnTo>
                <a:lnTo>
                  <a:pt x="214430" y="265087"/>
                </a:lnTo>
                <a:lnTo>
                  <a:pt x="422948" y="265087"/>
                </a:lnTo>
                <a:lnTo>
                  <a:pt x="428933" y="217353"/>
                </a:lnTo>
                <a:lnTo>
                  <a:pt x="428996" y="214553"/>
                </a:lnTo>
                <a:lnTo>
                  <a:pt x="428285" y="196955"/>
                </a:lnTo>
                <a:lnTo>
                  <a:pt x="426188" y="179749"/>
                </a:lnTo>
                <a:lnTo>
                  <a:pt x="422760" y="162991"/>
                </a:lnTo>
                <a:lnTo>
                  <a:pt x="418058" y="146734"/>
                </a:lnTo>
                <a:lnTo>
                  <a:pt x="414340" y="136881"/>
                </a:lnTo>
                <a:close/>
              </a:path>
            </a:pathLst>
          </a:custGeom>
          <a:solidFill>
            <a:srgbClr val="79CAD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8" name="object 16"/>
          <p:cNvSpPr txBox="1"/>
          <p:nvPr/>
        </p:nvSpPr>
        <p:spPr>
          <a:xfrm>
            <a:off x="9100965" y="2741785"/>
            <a:ext cx="2557635" cy="2820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615236">
              <a:lnSpc>
                <a:spcPct val="78100"/>
              </a:lnSpc>
            </a:pPr>
            <a:r>
              <a:rPr sz="1600" b="1" spc="-4" dirty="0">
                <a:solidFill>
                  <a:srgbClr val="134A86"/>
                </a:solidFill>
                <a:cs typeface="Helvetica"/>
              </a:rPr>
              <a:t>RELEASE CENSUS </a:t>
            </a:r>
            <a:r>
              <a:rPr sz="1600" b="1" spc="-18" dirty="0">
                <a:solidFill>
                  <a:srgbClr val="134A86"/>
                </a:solidFill>
                <a:cs typeface="Helvetica"/>
              </a:rPr>
              <a:t>RESULTS</a:t>
            </a:r>
            <a:endParaRPr sz="1600" dirty="0">
              <a:cs typeface="Helvetica"/>
            </a:endParaRPr>
          </a:p>
          <a:p>
            <a:pPr marL="11206" marR="4483"/>
            <a:endParaRPr lang="en-US" sz="1400" spc="-4" dirty="0" smtClean="0">
              <a:cs typeface="Helvetica"/>
            </a:endParaRPr>
          </a:p>
          <a:p>
            <a:pPr marL="11206" marR="4483"/>
            <a:r>
              <a:rPr sz="1400" spc="-4" dirty="0" smtClean="0">
                <a:cs typeface="Helvetica"/>
              </a:rPr>
              <a:t>Delive</a:t>
            </a:r>
            <a:r>
              <a:rPr sz="1400" dirty="0" smtClean="0">
                <a:cs typeface="Helvetica"/>
              </a:rPr>
              <a:t>r </a:t>
            </a:r>
            <a:r>
              <a:rPr sz="1400" spc="-4" dirty="0">
                <a:cs typeface="Helvetica"/>
              </a:rPr>
              <a:t>apportionmen</a:t>
            </a:r>
            <a:r>
              <a:rPr sz="1400" dirty="0">
                <a:cs typeface="Helvetica"/>
              </a:rPr>
              <a:t>t counts </a:t>
            </a:r>
            <a:r>
              <a:rPr sz="1400" spc="-4" dirty="0">
                <a:cs typeface="Helvetica"/>
              </a:rPr>
              <a:t>to </a:t>
            </a:r>
            <a:r>
              <a:rPr sz="1400" dirty="0">
                <a:cs typeface="Helvetica"/>
              </a:rPr>
              <a:t>the</a:t>
            </a:r>
            <a:r>
              <a:rPr sz="1400" spc="-4" dirty="0">
                <a:cs typeface="Helvetica"/>
              </a:rPr>
              <a:t> </a:t>
            </a:r>
            <a:r>
              <a:rPr sz="1400" dirty="0">
                <a:cs typeface="Helvetica"/>
              </a:rPr>
              <a:t>President</a:t>
            </a:r>
            <a:r>
              <a:rPr sz="1400" spc="-4" dirty="0">
                <a:cs typeface="Helvetica"/>
              </a:rPr>
              <a:t> by Decembe</a:t>
            </a:r>
            <a:r>
              <a:rPr sz="1400" dirty="0">
                <a:cs typeface="Helvetica"/>
              </a:rPr>
              <a:t>r </a:t>
            </a:r>
            <a:r>
              <a:rPr sz="1400" spc="-4" dirty="0">
                <a:cs typeface="Helvetica"/>
              </a:rPr>
              <a:t>31</a:t>
            </a:r>
            <a:r>
              <a:rPr sz="1400" dirty="0">
                <a:cs typeface="Helvetica"/>
              </a:rPr>
              <a:t>, </a:t>
            </a:r>
            <a:r>
              <a:rPr sz="1400" spc="-4" dirty="0" smtClean="0">
                <a:cs typeface="Helvetica"/>
              </a:rPr>
              <a:t>2020</a:t>
            </a:r>
            <a:endParaRPr lang="en-US" sz="1400" spc="-4" dirty="0" smtClean="0">
              <a:cs typeface="Helvetica"/>
            </a:endParaRPr>
          </a:p>
          <a:p>
            <a:pPr marL="11206" marR="4483"/>
            <a:endParaRPr lang="en-US" sz="1400" spc="-4" dirty="0">
              <a:cs typeface="Helvetica"/>
            </a:endParaRPr>
          </a:p>
          <a:p>
            <a:pPr marL="11206" marR="4483"/>
            <a:r>
              <a:rPr lang="en-US" sz="1400" spc="-4" dirty="0">
                <a:cs typeface="Helvetica"/>
              </a:rPr>
              <a:t>Releas</a:t>
            </a:r>
            <a:r>
              <a:rPr lang="en-US" sz="1400" dirty="0">
                <a:cs typeface="Helvetica"/>
              </a:rPr>
              <a:t>e counts</a:t>
            </a:r>
            <a:r>
              <a:rPr lang="en-US" sz="1400" spc="-4" dirty="0">
                <a:cs typeface="Helvetica"/>
              </a:rPr>
              <a:t> for </a:t>
            </a:r>
            <a:r>
              <a:rPr lang="en-US" sz="1400" dirty="0">
                <a:cs typeface="Helvetica"/>
              </a:rPr>
              <a:t>redistricting</a:t>
            </a:r>
            <a:r>
              <a:rPr lang="en-US" sz="1400" spc="-4" dirty="0">
                <a:cs typeface="Helvetica"/>
              </a:rPr>
              <a:t> b</a:t>
            </a:r>
            <a:r>
              <a:rPr lang="en-US" sz="1400" dirty="0">
                <a:cs typeface="Helvetica"/>
              </a:rPr>
              <a:t>y April</a:t>
            </a:r>
            <a:r>
              <a:rPr lang="en-US" sz="1400" spc="-4" dirty="0">
                <a:cs typeface="Helvetica"/>
              </a:rPr>
              <a:t> </a:t>
            </a:r>
            <a:r>
              <a:rPr lang="en-US" sz="1400" spc="-13" dirty="0">
                <a:cs typeface="Helvetica"/>
              </a:rPr>
              <a:t>1</a:t>
            </a:r>
            <a:r>
              <a:rPr lang="en-US" sz="1400" spc="-4" dirty="0">
                <a:cs typeface="Helvetica"/>
              </a:rPr>
              <a:t>,</a:t>
            </a:r>
            <a:r>
              <a:rPr lang="en-US" sz="1400" dirty="0">
                <a:cs typeface="Helvetica"/>
              </a:rPr>
              <a:t> </a:t>
            </a:r>
            <a:r>
              <a:rPr lang="en-US" sz="1400" spc="-4" dirty="0" smtClean="0">
                <a:cs typeface="Helvetica"/>
              </a:rPr>
              <a:t>2021</a:t>
            </a:r>
          </a:p>
          <a:p>
            <a:pPr marL="11206" marR="4483"/>
            <a:endParaRPr lang="en-US" sz="1400" spc="-4" dirty="0">
              <a:cs typeface="Helvetica"/>
            </a:endParaRPr>
          </a:p>
          <a:p>
            <a:pPr marL="11206" marR="4483"/>
            <a:r>
              <a:rPr lang="en-US" sz="1400" dirty="0">
                <a:cs typeface="Helvetica"/>
              </a:rPr>
              <a:t>Make</a:t>
            </a:r>
            <a:r>
              <a:rPr lang="en-US" sz="1400" spc="-4" dirty="0">
                <a:cs typeface="Helvetica"/>
              </a:rPr>
              <a:t> i</a:t>
            </a:r>
            <a:r>
              <a:rPr lang="en-US" sz="1400" dirty="0">
                <a:cs typeface="Helvetica"/>
              </a:rPr>
              <a:t>t </a:t>
            </a:r>
            <a:r>
              <a:rPr lang="en-US" sz="1400" spc="-4" dirty="0">
                <a:cs typeface="Helvetica"/>
              </a:rPr>
              <a:t>easie</a:t>
            </a:r>
            <a:r>
              <a:rPr lang="en-US" sz="1400" dirty="0">
                <a:cs typeface="Helvetica"/>
              </a:rPr>
              <a:t>r </a:t>
            </a:r>
            <a:r>
              <a:rPr lang="en-US" sz="1400" spc="-4" dirty="0">
                <a:cs typeface="Helvetica"/>
              </a:rPr>
              <a:t>for </a:t>
            </a:r>
            <a:r>
              <a:rPr lang="en-US" sz="1400" dirty="0">
                <a:cs typeface="Helvetica"/>
              </a:rPr>
              <a:t>the</a:t>
            </a:r>
            <a:r>
              <a:rPr lang="en-US" sz="1400" spc="-4" dirty="0">
                <a:cs typeface="Helvetica"/>
              </a:rPr>
              <a:t> public to ge</a:t>
            </a:r>
            <a:r>
              <a:rPr lang="en-US" sz="1400" dirty="0">
                <a:cs typeface="Helvetica"/>
              </a:rPr>
              <a:t>t </a:t>
            </a:r>
            <a:r>
              <a:rPr lang="en-US" sz="1400" spc="-4" dirty="0">
                <a:cs typeface="Helvetica"/>
              </a:rPr>
              <a:t>data</a:t>
            </a:r>
            <a:endParaRPr lang="en-US" sz="1400" dirty="0">
              <a:cs typeface="Helvetica"/>
            </a:endParaRPr>
          </a:p>
          <a:p>
            <a:pPr marL="11206" marR="4483">
              <a:lnSpc>
                <a:spcPts val="971"/>
              </a:lnSpc>
              <a:spcBef>
                <a:spcPts val="1218"/>
              </a:spcBef>
            </a:pPr>
            <a:endParaRPr sz="1200" dirty="0">
              <a:latin typeface="Helvetica"/>
              <a:cs typeface="Helvetica"/>
            </a:endParaRPr>
          </a:p>
        </p:txBody>
      </p:sp>
      <p:sp>
        <p:nvSpPr>
          <p:cNvPr id="159" name="object 17"/>
          <p:cNvSpPr txBox="1"/>
          <p:nvPr/>
        </p:nvSpPr>
        <p:spPr>
          <a:xfrm>
            <a:off x="8991600" y="4114800"/>
            <a:ext cx="1958567" cy="131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ts val="971"/>
              </a:lnSpc>
            </a:pPr>
            <a:endParaRPr sz="1200" dirty="0">
              <a:latin typeface="Helvetica"/>
              <a:cs typeface="Helvetica"/>
            </a:endParaRPr>
          </a:p>
        </p:txBody>
      </p:sp>
      <p:sp>
        <p:nvSpPr>
          <p:cNvPr id="161" name="object 19"/>
          <p:cNvSpPr txBox="1"/>
          <p:nvPr/>
        </p:nvSpPr>
        <p:spPr>
          <a:xfrm>
            <a:off x="6046600" y="2514600"/>
            <a:ext cx="2792600" cy="359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855614">
              <a:lnSpc>
                <a:spcPct val="78100"/>
              </a:lnSpc>
            </a:pPr>
            <a:endParaRPr lang="en-US" sz="1600" b="1" spc="-4" dirty="0" smtClean="0">
              <a:solidFill>
                <a:srgbClr val="134A86"/>
              </a:solidFill>
              <a:cs typeface="Helvetica"/>
            </a:endParaRPr>
          </a:p>
          <a:p>
            <a:pPr marL="11206" marR="855614">
              <a:lnSpc>
                <a:spcPct val="78100"/>
              </a:lnSpc>
            </a:pPr>
            <a:r>
              <a:rPr sz="1600" b="1" spc="-4" dirty="0" smtClean="0">
                <a:solidFill>
                  <a:srgbClr val="134A86"/>
                </a:solidFill>
                <a:cs typeface="Helvetica"/>
              </a:rPr>
              <a:t>COUNT </a:t>
            </a:r>
            <a:r>
              <a:rPr sz="1600" b="1" dirty="0" smtClean="0">
                <a:solidFill>
                  <a:srgbClr val="134A86"/>
                </a:solidFill>
                <a:cs typeface="Helvetica"/>
              </a:rPr>
              <a:t>THE</a:t>
            </a:r>
            <a:r>
              <a:rPr lang="en-US" sz="1600" b="1" dirty="0" smtClean="0">
                <a:solidFill>
                  <a:srgbClr val="134A86"/>
                </a:solidFill>
                <a:cs typeface="Helvetica"/>
              </a:rPr>
              <a:t> </a:t>
            </a:r>
            <a:r>
              <a:rPr sz="1600" b="1" spc="-13" dirty="0" smtClean="0">
                <a:solidFill>
                  <a:srgbClr val="134A86"/>
                </a:solidFill>
                <a:cs typeface="Helvetica"/>
              </a:rPr>
              <a:t>POPULATION</a:t>
            </a:r>
            <a:endParaRPr sz="1600" dirty="0">
              <a:cs typeface="Helvetica"/>
            </a:endParaRPr>
          </a:p>
          <a:p>
            <a:pPr marL="11206" marR="4483"/>
            <a:endParaRPr lang="en-US" sz="1400" dirty="0" smtClean="0">
              <a:cs typeface="Helvetica"/>
            </a:endParaRPr>
          </a:p>
          <a:p>
            <a:pPr marL="11206" marR="4483"/>
            <a:r>
              <a:rPr sz="1400" dirty="0" smtClean="0">
                <a:cs typeface="Helvetica"/>
              </a:rPr>
              <a:t>Make</a:t>
            </a:r>
            <a:r>
              <a:rPr sz="1400" spc="-4" dirty="0" smtClean="0">
                <a:cs typeface="Helvetica"/>
              </a:rPr>
              <a:t> </a:t>
            </a:r>
            <a:r>
              <a:rPr sz="1400" spc="-4" dirty="0">
                <a:cs typeface="Helvetica"/>
              </a:rPr>
              <a:t>i</a:t>
            </a:r>
            <a:r>
              <a:rPr sz="1400" dirty="0">
                <a:cs typeface="Helvetica"/>
              </a:rPr>
              <a:t>t </a:t>
            </a:r>
            <a:r>
              <a:rPr sz="1400" spc="-4" dirty="0">
                <a:cs typeface="Helvetica"/>
              </a:rPr>
              <a:t>eas</a:t>
            </a:r>
            <a:r>
              <a:rPr sz="1400" dirty="0">
                <a:cs typeface="Helvetica"/>
              </a:rPr>
              <a:t>y </a:t>
            </a:r>
            <a:r>
              <a:rPr sz="1400" spc="-4" dirty="0">
                <a:cs typeface="Helvetica"/>
              </a:rPr>
              <a:t>for peopl</a:t>
            </a:r>
            <a:r>
              <a:rPr sz="1400" dirty="0">
                <a:cs typeface="Helvetica"/>
              </a:rPr>
              <a:t>e </a:t>
            </a:r>
            <a:r>
              <a:rPr sz="1400" spc="-4" dirty="0">
                <a:cs typeface="Helvetica"/>
              </a:rPr>
              <a:t>to </a:t>
            </a:r>
            <a:r>
              <a:rPr sz="1400" dirty="0">
                <a:cs typeface="Helvetica"/>
              </a:rPr>
              <a:t>respond</a:t>
            </a:r>
            <a:r>
              <a:rPr sz="1400" spc="-4" dirty="0">
                <a:cs typeface="Helvetica"/>
              </a:rPr>
              <a:t> anytime</a:t>
            </a:r>
            <a:r>
              <a:rPr sz="1400" dirty="0">
                <a:cs typeface="Helvetica"/>
              </a:rPr>
              <a:t>, </a:t>
            </a:r>
            <a:r>
              <a:rPr sz="1400" spc="-4" dirty="0">
                <a:cs typeface="Helvetica"/>
              </a:rPr>
              <a:t>anywhere— </a:t>
            </a:r>
            <a:r>
              <a:rPr sz="1400" dirty="0">
                <a:cs typeface="Helvetica"/>
              </a:rPr>
              <a:t>via</a:t>
            </a:r>
            <a:r>
              <a:rPr sz="1400" spc="-4" dirty="0">
                <a:cs typeface="Helvetica"/>
              </a:rPr>
              <a:t> internet</a:t>
            </a:r>
            <a:r>
              <a:rPr sz="1400" dirty="0">
                <a:cs typeface="Helvetica"/>
              </a:rPr>
              <a:t>, </a:t>
            </a:r>
            <a:r>
              <a:rPr sz="1400" spc="-4" dirty="0">
                <a:cs typeface="Helvetica"/>
              </a:rPr>
              <a:t>phon</a:t>
            </a:r>
            <a:r>
              <a:rPr sz="1400" dirty="0">
                <a:cs typeface="Helvetica"/>
              </a:rPr>
              <a:t>e </a:t>
            </a:r>
            <a:r>
              <a:rPr sz="1400" spc="-4" dirty="0">
                <a:cs typeface="Helvetica"/>
              </a:rPr>
              <a:t>o</a:t>
            </a:r>
            <a:r>
              <a:rPr sz="1400" dirty="0">
                <a:cs typeface="Helvetica"/>
              </a:rPr>
              <a:t>r </a:t>
            </a:r>
            <a:r>
              <a:rPr sz="1400" dirty="0" smtClean="0">
                <a:cs typeface="Helvetica"/>
              </a:rPr>
              <a:t>mail</a:t>
            </a:r>
            <a:endParaRPr lang="en-US" sz="1400" dirty="0" smtClean="0">
              <a:cs typeface="Helvetica"/>
            </a:endParaRPr>
          </a:p>
          <a:p>
            <a:pPr marL="11206" marR="4483"/>
            <a:endParaRPr lang="en-US" sz="1400" dirty="0">
              <a:cs typeface="Helvetica"/>
            </a:endParaRPr>
          </a:p>
          <a:p>
            <a:pPr marL="11206" marR="4483"/>
            <a:r>
              <a:rPr lang="en-US" sz="1400" dirty="0">
                <a:cs typeface="Helvetica"/>
              </a:rPr>
              <a:t>Encourage</a:t>
            </a:r>
            <a:r>
              <a:rPr lang="en-US" sz="1400" spc="-4" dirty="0">
                <a:cs typeface="Helvetica"/>
              </a:rPr>
              <a:t> peopl</a:t>
            </a:r>
            <a:r>
              <a:rPr lang="en-US" sz="1400" dirty="0">
                <a:cs typeface="Helvetica"/>
              </a:rPr>
              <a:t>e </a:t>
            </a:r>
            <a:r>
              <a:rPr lang="en-US" sz="1400" spc="-4" dirty="0">
                <a:cs typeface="Helvetica"/>
              </a:rPr>
              <a:t>to us</a:t>
            </a:r>
            <a:r>
              <a:rPr lang="en-US" sz="1400" dirty="0">
                <a:cs typeface="Helvetica"/>
              </a:rPr>
              <a:t>e the </a:t>
            </a:r>
            <a:r>
              <a:rPr lang="en-US" sz="1400" spc="-4" dirty="0">
                <a:cs typeface="Helvetica"/>
              </a:rPr>
              <a:t>ne</a:t>
            </a:r>
            <a:r>
              <a:rPr lang="en-US" sz="1400" dirty="0">
                <a:cs typeface="Helvetica"/>
              </a:rPr>
              <a:t>w </a:t>
            </a:r>
            <a:r>
              <a:rPr lang="en-US" sz="1400" spc="-4" dirty="0">
                <a:cs typeface="Helvetica"/>
              </a:rPr>
              <a:t>onlin</a:t>
            </a:r>
            <a:r>
              <a:rPr lang="en-US" sz="1400" dirty="0">
                <a:cs typeface="Helvetica"/>
              </a:rPr>
              <a:t>e response</a:t>
            </a:r>
            <a:r>
              <a:rPr lang="en-US" sz="1400" spc="-4" dirty="0">
                <a:cs typeface="Helvetica"/>
              </a:rPr>
              <a:t> </a:t>
            </a:r>
            <a:r>
              <a:rPr lang="en-US" sz="1400" spc="-4" dirty="0" smtClean="0">
                <a:cs typeface="Helvetica"/>
              </a:rPr>
              <a:t>option</a:t>
            </a:r>
          </a:p>
          <a:p>
            <a:pPr marL="11206" marR="4483"/>
            <a:endParaRPr lang="en-US" sz="1400" spc="-4" dirty="0" smtClean="0">
              <a:cs typeface="Helvetica"/>
            </a:endParaRPr>
          </a:p>
          <a:p>
            <a:pPr marL="11206" marR="4483"/>
            <a:r>
              <a:rPr lang="en-US" sz="1400" spc="-4" dirty="0" smtClean="0">
                <a:cs typeface="Helvetica"/>
              </a:rPr>
              <a:t>Us</a:t>
            </a:r>
            <a:r>
              <a:rPr lang="en-US" sz="1400" dirty="0" smtClean="0">
                <a:cs typeface="Helvetica"/>
              </a:rPr>
              <a:t>e </a:t>
            </a:r>
            <a:r>
              <a:rPr lang="en-US" sz="1400" dirty="0">
                <a:cs typeface="Helvetica"/>
              </a:rPr>
              <a:t>the</a:t>
            </a:r>
            <a:r>
              <a:rPr lang="en-US" sz="1400" spc="-4" dirty="0">
                <a:cs typeface="Helvetica"/>
              </a:rPr>
              <a:t> </a:t>
            </a:r>
            <a:r>
              <a:rPr lang="en-US" sz="1400" spc="-9" dirty="0">
                <a:cs typeface="Helvetica"/>
              </a:rPr>
              <a:t>most</a:t>
            </a:r>
            <a:r>
              <a:rPr lang="en-US" sz="1400" dirty="0">
                <a:cs typeface="Helvetica"/>
              </a:rPr>
              <a:t> cost-effective strategy</a:t>
            </a:r>
            <a:r>
              <a:rPr lang="en-US" sz="1400" spc="-4" dirty="0">
                <a:cs typeface="Helvetica"/>
              </a:rPr>
              <a:t> to </a:t>
            </a:r>
            <a:r>
              <a:rPr lang="en-US" sz="1400" dirty="0">
                <a:cs typeface="Helvetica"/>
              </a:rPr>
              <a:t>contact</a:t>
            </a:r>
            <a:r>
              <a:rPr lang="en-US" sz="1400" spc="-4" dirty="0">
                <a:cs typeface="Helvetica"/>
              </a:rPr>
              <a:t> and </a:t>
            </a:r>
            <a:r>
              <a:rPr lang="en-US" sz="1400" dirty="0">
                <a:cs typeface="Helvetica"/>
              </a:rPr>
              <a:t>count</a:t>
            </a:r>
            <a:r>
              <a:rPr lang="en-US" sz="1400" spc="-4" dirty="0">
                <a:cs typeface="Helvetica"/>
              </a:rPr>
              <a:t> </a:t>
            </a:r>
            <a:r>
              <a:rPr lang="en-US" sz="1400" spc="-4" dirty="0" smtClean="0">
                <a:cs typeface="Helvetica"/>
              </a:rPr>
              <a:t>nonrespondents</a:t>
            </a:r>
          </a:p>
          <a:p>
            <a:pPr marL="11206" marR="4483"/>
            <a:endParaRPr lang="en-US" sz="1400" spc="-4" dirty="0">
              <a:cs typeface="Helvetica"/>
            </a:endParaRPr>
          </a:p>
          <a:p>
            <a:pPr marL="11206" marR="4483"/>
            <a:r>
              <a:rPr lang="en-US" sz="1400" dirty="0">
                <a:cs typeface="Helvetica"/>
              </a:rPr>
              <a:t>Knock</a:t>
            </a:r>
            <a:r>
              <a:rPr lang="en-US" sz="1400" spc="-4" dirty="0">
                <a:cs typeface="Helvetica"/>
              </a:rPr>
              <a:t> o</a:t>
            </a:r>
            <a:r>
              <a:rPr lang="en-US" sz="1400" dirty="0">
                <a:cs typeface="Helvetica"/>
              </a:rPr>
              <a:t>n </a:t>
            </a:r>
            <a:r>
              <a:rPr lang="en-US" sz="1400" spc="-4" dirty="0">
                <a:cs typeface="Helvetica"/>
              </a:rPr>
              <a:t>door</a:t>
            </a:r>
            <a:r>
              <a:rPr lang="en-US" sz="1400" dirty="0">
                <a:cs typeface="Helvetica"/>
              </a:rPr>
              <a:t>s </a:t>
            </a:r>
            <a:r>
              <a:rPr lang="en-US" sz="1400" spc="-4" dirty="0">
                <a:cs typeface="Helvetica"/>
              </a:rPr>
              <a:t>only whe</a:t>
            </a:r>
            <a:r>
              <a:rPr lang="en-US" sz="1400" dirty="0">
                <a:cs typeface="Helvetica"/>
              </a:rPr>
              <a:t>n </a:t>
            </a:r>
            <a:r>
              <a:rPr lang="en-US" sz="1400" spc="-4" dirty="0" smtClean="0">
                <a:cs typeface="Helvetica"/>
              </a:rPr>
              <a:t>necessary</a:t>
            </a:r>
          </a:p>
          <a:p>
            <a:pPr marL="11206" marR="4483"/>
            <a:endParaRPr lang="en-US" sz="1400" spc="-4" dirty="0">
              <a:cs typeface="Helvetica"/>
            </a:endParaRPr>
          </a:p>
          <a:p>
            <a:pPr marL="11206" marR="4483"/>
            <a:r>
              <a:rPr lang="en-US" sz="1400" spc="-4" dirty="0" smtClean="0">
                <a:cs typeface="Helvetica"/>
              </a:rPr>
              <a:t>Streamline in-field census-taking</a:t>
            </a:r>
            <a:endParaRPr sz="1400" dirty="0">
              <a:cs typeface="Helvetica"/>
            </a:endParaRPr>
          </a:p>
        </p:txBody>
      </p:sp>
      <p:sp>
        <p:nvSpPr>
          <p:cNvPr id="166" name="object 24"/>
          <p:cNvSpPr txBox="1"/>
          <p:nvPr/>
        </p:nvSpPr>
        <p:spPr>
          <a:xfrm>
            <a:off x="3352800" y="2732441"/>
            <a:ext cx="2507341" cy="2969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92453">
              <a:lnSpc>
                <a:spcPct val="78100"/>
              </a:lnSpc>
            </a:pPr>
            <a:r>
              <a:rPr sz="1600" b="1" dirty="0">
                <a:solidFill>
                  <a:srgbClr val="134A86"/>
                </a:solidFill>
                <a:cs typeface="Helvetica"/>
              </a:rPr>
              <a:t>M</a:t>
            </a:r>
            <a:r>
              <a:rPr sz="1600" b="1" spc="-71" dirty="0">
                <a:solidFill>
                  <a:srgbClr val="134A86"/>
                </a:solidFill>
                <a:cs typeface="Helvetica"/>
              </a:rPr>
              <a:t>O</a:t>
            </a:r>
            <a:r>
              <a:rPr sz="1600" b="1" spc="-9" dirty="0">
                <a:solidFill>
                  <a:srgbClr val="134A86"/>
                </a:solidFill>
                <a:cs typeface="Helvetica"/>
              </a:rPr>
              <a:t>TIVATE </a:t>
            </a:r>
            <a:endParaRPr lang="en-US" sz="1600" b="1" spc="-9" dirty="0" smtClean="0">
              <a:solidFill>
                <a:srgbClr val="134A86"/>
              </a:solidFill>
              <a:cs typeface="Helvetica"/>
            </a:endParaRPr>
          </a:p>
          <a:p>
            <a:pPr marL="11206" marR="92453">
              <a:lnSpc>
                <a:spcPct val="78100"/>
              </a:lnSpc>
            </a:pPr>
            <a:r>
              <a:rPr sz="1600" b="1" spc="-9" dirty="0" smtClean="0">
                <a:solidFill>
                  <a:srgbClr val="134A86"/>
                </a:solidFill>
                <a:cs typeface="Helvetica"/>
              </a:rPr>
              <a:t>PEOPLE</a:t>
            </a:r>
            <a:r>
              <a:rPr sz="1600" b="1" dirty="0" smtClean="0">
                <a:solidFill>
                  <a:srgbClr val="134A86"/>
                </a:solidFill>
                <a:cs typeface="Helvetica"/>
              </a:rPr>
              <a:t> </a:t>
            </a:r>
            <a:r>
              <a:rPr sz="1600" b="1" spc="-13" dirty="0">
                <a:solidFill>
                  <a:srgbClr val="134A86"/>
                </a:solidFill>
                <a:cs typeface="Helvetica"/>
              </a:rPr>
              <a:t>TO</a:t>
            </a:r>
            <a:r>
              <a:rPr sz="1600" b="1" spc="-4" dirty="0">
                <a:solidFill>
                  <a:srgbClr val="134A86"/>
                </a:solidFill>
                <a:cs typeface="Helvetica"/>
              </a:rPr>
              <a:t> RESPOND</a:t>
            </a:r>
            <a:endParaRPr sz="1600" dirty="0">
              <a:cs typeface="Helvetica"/>
            </a:endParaRPr>
          </a:p>
          <a:p>
            <a:pPr marL="11206" marR="4483"/>
            <a:endParaRPr lang="en-US" sz="1400" spc="-4" dirty="0" smtClean="0">
              <a:cs typeface="Helvetica"/>
            </a:endParaRPr>
          </a:p>
          <a:p>
            <a:pPr marL="11206" marR="4483"/>
            <a:r>
              <a:rPr sz="1400" spc="-4" dirty="0" smtClean="0">
                <a:cs typeface="Helvetica"/>
              </a:rPr>
              <a:t>Conduc</a:t>
            </a:r>
            <a:r>
              <a:rPr sz="1400" dirty="0" smtClean="0">
                <a:cs typeface="Helvetica"/>
              </a:rPr>
              <a:t>t </a:t>
            </a:r>
            <a:r>
              <a:rPr sz="1400" dirty="0">
                <a:cs typeface="Helvetica"/>
              </a:rPr>
              <a:t>a</a:t>
            </a:r>
            <a:r>
              <a:rPr sz="1400" spc="-4" dirty="0">
                <a:cs typeface="Helvetica"/>
              </a:rPr>
              <a:t> nation-wide </a:t>
            </a:r>
            <a:r>
              <a:rPr sz="1400" dirty="0">
                <a:cs typeface="Helvetica"/>
              </a:rPr>
              <a:t>communications</a:t>
            </a:r>
            <a:r>
              <a:rPr sz="1400" spc="-4" dirty="0">
                <a:cs typeface="Helvetica"/>
              </a:rPr>
              <a:t> and partnershi</a:t>
            </a:r>
            <a:r>
              <a:rPr sz="1400" dirty="0">
                <a:cs typeface="Helvetica"/>
              </a:rPr>
              <a:t>p </a:t>
            </a:r>
            <a:r>
              <a:rPr sz="1400" spc="-4" dirty="0" smtClean="0">
                <a:cs typeface="Helvetica"/>
              </a:rPr>
              <a:t>program</a:t>
            </a:r>
            <a:endParaRPr lang="en-US" sz="1400" spc="-4" dirty="0" smtClean="0">
              <a:cs typeface="Helvetica"/>
            </a:endParaRPr>
          </a:p>
          <a:p>
            <a:pPr marL="11206" marR="4483"/>
            <a:endParaRPr lang="en-US" sz="1400" spc="-4" dirty="0">
              <a:cs typeface="Helvetica"/>
            </a:endParaRPr>
          </a:p>
          <a:p>
            <a:pPr marL="11206" marR="4483"/>
            <a:r>
              <a:rPr lang="en-US" sz="1400" dirty="0">
                <a:cs typeface="Helvetica"/>
              </a:rPr>
              <a:t>Maximize</a:t>
            </a:r>
            <a:r>
              <a:rPr lang="en-US" sz="1400" spc="-4" dirty="0">
                <a:cs typeface="Helvetica"/>
              </a:rPr>
              <a:t> outreac</a:t>
            </a:r>
            <a:r>
              <a:rPr lang="en-US" sz="1400" dirty="0">
                <a:cs typeface="Helvetica"/>
              </a:rPr>
              <a:t>h </a:t>
            </a:r>
            <a:r>
              <a:rPr lang="en-US" sz="1400" spc="-4" dirty="0">
                <a:cs typeface="Helvetica"/>
              </a:rPr>
              <a:t>using </a:t>
            </a:r>
            <a:r>
              <a:rPr lang="en-US" sz="1400" dirty="0">
                <a:cs typeface="Helvetica"/>
              </a:rPr>
              <a:t>traditional</a:t>
            </a:r>
            <a:r>
              <a:rPr lang="en-US" sz="1400" spc="-4" dirty="0">
                <a:cs typeface="Helvetica"/>
              </a:rPr>
              <a:t> an</a:t>
            </a:r>
            <a:r>
              <a:rPr lang="en-US" sz="1400" dirty="0">
                <a:cs typeface="Helvetica"/>
              </a:rPr>
              <a:t>d </a:t>
            </a:r>
            <a:r>
              <a:rPr lang="en-US" sz="1400" spc="-4" dirty="0">
                <a:cs typeface="Helvetica"/>
              </a:rPr>
              <a:t>ne</a:t>
            </a:r>
            <a:r>
              <a:rPr lang="en-US" sz="1400" dirty="0">
                <a:cs typeface="Helvetica"/>
              </a:rPr>
              <a:t>w </a:t>
            </a:r>
            <a:r>
              <a:rPr lang="en-US" sz="1400" dirty="0" smtClean="0">
                <a:cs typeface="Helvetica"/>
              </a:rPr>
              <a:t>media</a:t>
            </a:r>
          </a:p>
          <a:p>
            <a:pPr marL="11206" marR="4483"/>
            <a:endParaRPr lang="en-US" sz="1400" dirty="0">
              <a:cs typeface="Helvetica"/>
            </a:endParaRPr>
          </a:p>
          <a:p>
            <a:pPr marL="11206" marR="4483"/>
            <a:r>
              <a:rPr lang="en-US" sz="1400" dirty="0">
                <a:cs typeface="Helvetica"/>
              </a:rPr>
              <a:t>Target</a:t>
            </a:r>
            <a:r>
              <a:rPr lang="en-US" sz="1400" spc="-4" dirty="0">
                <a:cs typeface="Helvetica"/>
              </a:rPr>
              <a:t> ad</a:t>
            </a:r>
            <a:r>
              <a:rPr lang="en-US" sz="1400" dirty="0">
                <a:cs typeface="Helvetica"/>
              </a:rPr>
              <a:t>s </a:t>
            </a:r>
            <a:r>
              <a:rPr lang="en-US" sz="1400" spc="-4" dirty="0">
                <a:cs typeface="Helvetica"/>
              </a:rPr>
              <a:t>to </a:t>
            </a:r>
            <a:r>
              <a:rPr lang="en-US" sz="1400" dirty="0">
                <a:cs typeface="Helvetica"/>
              </a:rPr>
              <a:t>specific </a:t>
            </a:r>
            <a:r>
              <a:rPr lang="en-US" sz="1400" spc="-4" dirty="0" smtClean="0">
                <a:cs typeface="Helvetica"/>
              </a:rPr>
              <a:t>audiences</a:t>
            </a:r>
          </a:p>
          <a:p>
            <a:pPr marL="11206" marR="4483"/>
            <a:endParaRPr lang="en-US" sz="1400" spc="-4" dirty="0">
              <a:cs typeface="Helvetica"/>
            </a:endParaRPr>
          </a:p>
          <a:p>
            <a:pPr marL="11206" marR="4483"/>
            <a:r>
              <a:rPr lang="en-US" sz="1400" dirty="0">
                <a:cs typeface="Helvetica"/>
              </a:rPr>
              <a:t>Work</a:t>
            </a:r>
            <a:r>
              <a:rPr lang="en-US" sz="1400" spc="-4" dirty="0">
                <a:cs typeface="Helvetica"/>
              </a:rPr>
              <a:t> wit</a:t>
            </a:r>
            <a:r>
              <a:rPr lang="en-US" sz="1400" dirty="0">
                <a:cs typeface="Helvetica"/>
              </a:rPr>
              <a:t>h trusted</a:t>
            </a:r>
            <a:r>
              <a:rPr lang="en-US" sz="1400" spc="-4" dirty="0">
                <a:cs typeface="Helvetica"/>
              </a:rPr>
              <a:t> </a:t>
            </a:r>
            <a:r>
              <a:rPr lang="en-US" sz="1400" dirty="0">
                <a:cs typeface="Helvetica"/>
              </a:rPr>
              <a:t>sources </a:t>
            </a:r>
            <a:r>
              <a:rPr lang="en-US" sz="1400" spc="-4" dirty="0">
                <a:cs typeface="Helvetica"/>
              </a:rPr>
              <a:t>to inspir</a:t>
            </a:r>
            <a:r>
              <a:rPr lang="en-US" sz="1400" dirty="0">
                <a:cs typeface="Helvetica"/>
              </a:rPr>
              <a:t>e </a:t>
            </a:r>
            <a:r>
              <a:rPr lang="en-US" sz="1400" spc="-4" dirty="0" smtClean="0">
                <a:cs typeface="Helvetica"/>
              </a:rPr>
              <a:t>participation</a:t>
            </a:r>
            <a:endParaRPr sz="1400" dirty="0">
              <a:cs typeface="Helvetica"/>
            </a:endParaRPr>
          </a:p>
        </p:txBody>
      </p:sp>
      <p:sp>
        <p:nvSpPr>
          <p:cNvPr id="170" name="object 28"/>
          <p:cNvSpPr txBox="1"/>
          <p:nvPr/>
        </p:nvSpPr>
        <p:spPr>
          <a:xfrm>
            <a:off x="533401" y="2743200"/>
            <a:ext cx="2514600" cy="5590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530627">
              <a:lnSpc>
                <a:spcPct val="78100"/>
              </a:lnSpc>
            </a:pPr>
            <a:r>
              <a:rPr sz="1600" b="1" spc="-13" dirty="0" smtClean="0">
                <a:solidFill>
                  <a:srgbClr val="134A86"/>
                </a:solidFill>
                <a:cs typeface="Helvetica"/>
              </a:rPr>
              <a:t>E</a:t>
            </a:r>
            <a:r>
              <a:rPr sz="1600" b="1" spc="-44" dirty="0" smtClean="0">
                <a:solidFill>
                  <a:srgbClr val="134A86"/>
                </a:solidFill>
                <a:cs typeface="Helvetica"/>
              </a:rPr>
              <a:t>S</a:t>
            </a:r>
            <a:r>
              <a:rPr sz="1600" b="1" spc="-66" dirty="0" smtClean="0">
                <a:solidFill>
                  <a:srgbClr val="134A86"/>
                </a:solidFill>
                <a:cs typeface="Helvetica"/>
              </a:rPr>
              <a:t>T</a:t>
            </a:r>
            <a:r>
              <a:rPr sz="1600" b="1" spc="-4" dirty="0" smtClean="0">
                <a:solidFill>
                  <a:srgbClr val="134A86"/>
                </a:solidFill>
                <a:cs typeface="Helvetica"/>
              </a:rPr>
              <a:t>ABLISH</a:t>
            </a:r>
            <a:r>
              <a:rPr lang="en-US" sz="1600" b="1" spc="-4" dirty="0" smtClean="0">
                <a:solidFill>
                  <a:srgbClr val="134A86"/>
                </a:solidFill>
                <a:cs typeface="Helvetica"/>
              </a:rPr>
              <a:t> </a:t>
            </a:r>
            <a:r>
              <a:rPr sz="1600" b="1" dirty="0" smtClean="0">
                <a:solidFill>
                  <a:srgbClr val="134A86"/>
                </a:solidFill>
                <a:cs typeface="Helvetica"/>
              </a:rPr>
              <a:t>WHERE</a:t>
            </a:r>
            <a:r>
              <a:rPr lang="en-US" sz="1600" b="1" dirty="0" smtClean="0">
                <a:solidFill>
                  <a:srgbClr val="134A86"/>
                </a:solidFill>
                <a:cs typeface="Helvetica"/>
              </a:rPr>
              <a:t> </a:t>
            </a:r>
            <a:r>
              <a:rPr sz="1600" b="1" spc="-13" dirty="0" smtClean="0">
                <a:solidFill>
                  <a:srgbClr val="134A86"/>
                </a:solidFill>
                <a:cs typeface="Helvetica"/>
              </a:rPr>
              <a:t>TO</a:t>
            </a:r>
            <a:r>
              <a:rPr sz="1600" b="1" spc="-4" dirty="0" smtClean="0">
                <a:solidFill>
                  <a:srgbClr val="134A86"/>
                </a:solidFill>
                <a:cs typeface="Helvetica"/>
              </a:rPr>
              <a:t> COUNT</a:t>
            </a:r>
            <a:endParaRPr sz="1600" dirty="0">
              <a:cs typeface="Helvetica"/>
            </a:endParaRPr>
          </a:p>
          <a:p>
            <a:pPr marL="11206" marR="4483"/>
            <a:endParaRPr lang="en-US" sz="1400" dirty="0" smtClean="0">
              <a:cs typeface="Helvetica"/>
            </a:endParaRPr>
          </a:p>
          <a:p>
            <a:pPr marL="11206" marR="4483"/>
            <a:r>
              <a:rPr sz="1400" dirty="0" smtClean="0">
                <a:cs typeface="Helvetica"/>
              </a:rPr>
              <a:t>Minimize</a:t>
            </a:r>
            <a:r>
              <a:rPr sz="1400" spc="-4" dirty="0" smtClean="0">
                <a:cs typeface="Helvetica"/>
              </a:rPr>
              <a:t> </a:t>
            </a:r>
            <a:r>
              <a:rPr sz="1400" dirty="0">
                <a:cs typeface="Helvetica"/>
              </a:rPr>
              <a:t>field</a:t>
            </a:r>
            <a:r>
              <a:rPr sz="1400" spc="-4" dirty="0">
                <a:cs typeface="Helvetica"/>
              </a:rPr>
              <a:t> work</a:t>
            </a:r>
            <a:r>
              <a:rPr sz="1400" dirty="0">
                <a:cs typeface="Helvetica"/>
              </a:rPr>
              <a:t>, verify</a:t>
            </a:r>
            <a:r>
              <a:rPr sz="1400" spc="-4" dirty="0">
                <a:cs typeface="Helvetica"/>
              </a:rPr>
              <a:t> 75% </a:t>
            </a:r>
            <a:r>
              <a:rPr sz="1400" spc="-13" dirty="0">
                <a:cs typeface="Helvetica"/>
              </a:rPr>
              <a:t>o</a:t>
            </a:r>
            <a:r>
              <a:rPr sz="1400" spc="-4" dirty="0">
                <a:cs typeface="Helvetica"/>
              </a:rPr>
              <a:t>f</a:t>
            </a:r>
            <a:r>
              <a:rPr sz="1400" dirty="0">
                <a:cs typeface="Helvetica"/>
              </a:rPr>
              <a:t> </a:t>
            </a:r>
            <a:r>
              <a:rPr sz="1400" spc="-4" dirty="0">
                <a:cs typeface="Helvetica"/>
              </a:rPr>
              <a:t>addresse</a:t>
            </a:r>
            <a:r>
              <a:rPr sz="1400" dirty="0">
                <a:cs typeface="Helvetica"/>
              </a:rPr>
              <a:t>s </a:t>
            </a:r>
            <a:r>
              <a:rPr sz="1400" spc="-4" dirty="0">
                <a:cs typeface="Helvetica"/>
              </a:rPr>
              <a:t>usin</a:t>
            </a:r>
            <a:r>
              <a:rPr sz="1400" dirty="0">
                <a:cs typeface="Helvetica"/>
              </a:rPr>
              <a:t>g </a:t>
            </a:r>
            <a:r>
              <a:rPr sz="1400" spc="-4" dirty="0">
                <a:cs typeface="Helvetica"/>
              </a:rPr>
              <a:t>data </a:t>
            </a:r>
            <a:r>
              <a:rPr sz="1400" dirty="0">
                <a:cs typeface="Helvetica"/>
              </a:rPr>
              <a:t>sources</a:t>
            </a:r>
            <a:r>
              <a:rPr sz="1400" spc="-4" dirty="0">
                <a:cs typeface="Helvetica"/>
              </a:rPr>
              <a:t> </a:t>
            </a:r>
            <a:r>
              <a:rPr sz="1400" spc="-4" dirty="0" smtClean="0">
                <a:cs typeface="Helvetica"/>
              </a:rPr>
              <a:t>in-office</a:t>
            </a:r>
            <a:endParaRPr lang="en-US" sz="1400" spc="-4" dirty="0" smtClean="0">
              <a:cs typeface="Helvetica"/>
            </a:endParaRPr>
          </a:p>
          <a:p>
            <a:pPr marL="11206" marR="4483"/>
            <a:endParaRPr lang="en-US" sz="1400" spc="-4" dirty="0">
              <a:cs typeface="Helvetica"/>
            </a:endParaRPr>
          </a:p>
          <a:p>
            <a:pPr marL="11206" marR="4483"/>
            <a:r>
              <a:rPr lang="en-US" sz="1400" spc="-4" dirty="0">
                <a:cs typeface="Helvetica"/>
              </a:rPr>
              <a:t>Conduc</a:t>
            </a:r>
            <a:r>
              <a:rPr lang="en-US" sz="1400" dirty="0">
                <a:cs typeface="Helvetica"/>
              </a:rPr>
              <a:t>t a</a:t>
            </a:r>
            <a:r>
              <a:rPr lang="en-US" sz="1400" spc="-4" dirty="0">
                <a:cs typeface="Helvetica"/>
              </a:rPr>
              <a:t> 100</a:t>
            </a:r>
            <a:r>
              <a:rPr lang="en-US" sz="1400" dirty="0">
                <a:cs typeface="Helvetica"/>
              </a:rPr>
              <a:t>% review and update of the nation’s </a:t>
            </a:r>
            <a:r>
              <a:rPr lang="en-US" sz="1400" spc="-4" dirty="0">
                <a:cs typeface="Helvetica"/>
              </a:rPr>
              <a:t>addres</a:t>
            </a:r>
            <a:r>
              <a:rPr lang="en-US" sz="1400" dirty="0">
                <a:cs typeface="Helvetica"/>
              </a:rPr>
              <a:t>s </a:t>
            </a:r>
            <a:r>
              <a:rPr lang="en-US" sz="1400" spc="-4" dirty="0" smtClean="0">
                <a:cs typeface="Helvetica"/>
              </a:rPr>
              <a:t>list</a:t>
            </a:r>
          </a:p>
          <a:p>
            <a:pPr marL="11206" marR="4483"/>
            <a:endParaRPr lang="en-US" sz="1400" spc="-4" dirty="0">
              <a:cs typeface="Helvetica"/>
            </a:endParaRPr>
          </a:p>
          <a:p>
            <a:pPr marL="11206" marR="4483"/>
            <a:r>
              <a:rPr lang="en-US" sz="1400" spc="-4" dirty="0">
                <a:cs typeface="Helvetica"/>
              </a:rPr>
              <a:t>Us</a:t>
            </a:r>
            <a:r>
              <a:rPr lang="en-US" sz="1400" dirty="0">
                <a:cs typeface="Helvetica"/>
              </a:rPr>
              <a:t>e multiple</a:t>
            </a:r>
            <a:r>
              <a:rPr lang="en-US" sz="1400" spc="-4" dirty="0">
                <a:cs typeface="Helvetica"/>
              </a:rPr>
              <a:t> dat</a:t>
            </a:r>
            <a:r>
              <a:rPr lang="en-US" sz="1400" dirty="0">
                <a:cs typeface="Helvetica"/>
              </a:rPr>
              <a:t>a sources </a:t>
            </a:r>
            <a:r>
              <a:rPr lang="en-US" sz="1400" spc="-4" dirty="0">
                <a:cs typeface="Helvetica"/>
              </a:rPr>
              <a:t>to identif</a:t>
            </a:r>
            <a:r>
              <a:rPr lang="en-US" sz="1400" dirty="0">
                <a:cs typeface="Helvetica"/>
              </a:rPr>
              <a:t>y </a:t>
            </a:r>
            <a:r>
              <a:rPr lang="en-US" sz="1400" spc="-4" dirty="0">
                <a:cs typeface="Helvetica"/>
              </a:rPr>
              <a:t>area</a:t>
            </a:r>
            <a:r>
              <a:rPr lang="en-US" sz="1400" dirty="0">
                <a:cs typeface="Helvetica"/>
              </a:rPr>
              <a:t>s </a:t>
            </a:r>
            <a:r>
              <a:rPr lang="en-US" sz="1400" spc="-4" dirty="0">
                <a:cs typeface="Helvetica"/>
              </a:rPr>
              <a:t>with addres</a:t>
            </a:r>
            <a:r>
              <a:rPr lang="en-US" sz="1400" dirty="0">
                <a:cs typeface="Helvetica"/>
              </a:rPr>
              <a:t>s </a:t>
            </a:r>
            <a:r>
              <a:rPr lang="en-US" sz="1400" dirty="0" smtClean="0">
                <a:cs typeface="Helvetica"/>
              </a:rPr>
              <a:t>changes</a:t>
            </a:r>
          </a:p>
          <a:p>
            <a:pPr marL="11206" marR="4483"/>
            <a:endParaRPr lang="en-US" sz="1400" dirty="0">
              <a:cs typeface="Helvetica"/>
            </a:endParaRPr>
          </a:p>
          <a:p>
            <a:pPr marL="11206" marR="4483"/>
            <a:r>
              <a:rPr lang="en-US" sz="1400" dirty="0" smtClean="0">
                <a:cs typeface="Helvetica"/>
              </a:rPr>
              <a:t>Get local government input</a:t>
            </a:r>
            <a:endParaRPr lang="en-US" sz="1400" dirty="0">
              <a:cs typeface="Helvetica"/>
            </a:endParaRPr>
          </a:p>
          <a:p>
            <a:pPr marL="11206" marR="4483"/>
            <a:endParaRPr lang="en-US" sz="1400" dirty="0">
              <a:latin typeface="Helvetica"/>
              <a:cs typeface="Helvetica"/>
            </a:endParaRPr>
          </a:p>
          <a:p>
            <a:pPr marL="11206" marR="4483"/>
            <a:endParaRPr lang="en-US" sz="1400" spc="-4" dirty="0" smtClean="0">
              <a:latin typeface="Calibri" panose="020F0502020204030204" pitchFamily="34" charset="0"/>
              <a:cs typeface="Helvetica"/>
            </a:endParaRPr>
          </a:p>
          <a:p>
            <a:pPr marL="11206" marR="4483">
              <a:lnSpc>
                <a:spcPts val="971"/>
              </a:lnSpc>
              <a:spcBef>
                <a:spcPts val="1218"/>
              </a:spcBef>
            </a:pPr>
            <a:endParaRPr lang="en-US" sz="1400" spc="-4" dirty="0">
              <a:latin typeface="Calibri" panose="020F0502020204030204" pitchFamily="34" charset="0"/>
              <a:cs typeface="Helvetica"/>
            </a:endParaRPr>
          </a:p>
          <a:p>
            <a:pPr marL="11206" marR="4483">
              <a:lnSpc>
                <a:spcPts val="971"/>
              </a:lnSpc>
              <a:spcBef>
                <a:spcPts val="1218"/>
              </a:spcBef>
            </a:pPr>
            <a:endParaRPr lang="en-US" sz="1400" spc="-4" dirty="0" smtClean="0">
              <a:latin typeface="Calibri" panose="020F0502020204030204" pitchFamily="34" charset="0"/>
              <a:cs typeface="Helvetica"/>
            </a:endParaRPr>
          </a:p>
          <a:p>
            <a:pPr marL="11206" marR="4483">
              <a:lnSpc>
                <a:spcPts val="971"/>
              </a:lnSpc>
              <a:spcBef>
                <a:spcPts val="1218"/>
              </a:spcBef>
            </a:pPr>
            <a:endParaRPr lang="en-US" sz="1400" spc="-4" dirty="0">
              <a:latin typeface="Calibri" panose="020F0502020204030204" pitchFamily="34" charset="0"/>
              <a:cs typeface="Helvetica"/>
            </a:endParaRPr>
          </a:p>
          <a:p>
            <a:pPr marL="11206" marR="4483">
              <a:lnSpc>
                <a:spcPts val="971"/>
              </a:lnSpc>
              <a:spcBef>
                <a:spcPts val="1218"/>
              </a:spcBef>
            </a:pPr>
            <a:endParaRPr lang="en-US" sz="1400" spc="-4" dirty="0" smtClean="0">
              <a:latin typeface="Calibri" panose="020F0502020204030204" pitchFamily="34" charset="0"/>
              <a:cs typeface="Helvetica"/>
            </a:endParaRPr>
          </a:p>
          <a:p>
            <a:pPr marL="11206" marR="4483">
              <a:lnSpc>
                <a:spcPts val="971"/>
              </a:lnSpc>
              <a:spcBef>
                <a:spcPts val="1218"/>
              </a:spcBef>
            </a:pPr>
            <a:endParaRPr lang="en-US" sz="1400" spc="-4" dirty="0">
              <a:latin typeface="Calibri" panose="020F0502020204030204" pitchFamily="34" charset="0"/>
              <a:cs typeface="Helvetica"/>
            </a:endParaRPr>
          </a:p>
          <a:p>
            <a:pPr marL="11206" marR="4483">
              <a:lnSpc>
                <a:spcPts val="971"/>
              </a:lnSpc>
              <a:spcBef>
                <a:spcPts val="1218"/>
              </a:spcBef>
            </a:pPr>
            <a:endParaRPr lang="en-US" sz="1400" spc="-4" dirty="0" smtClean="0">
              <a:latin typeface="Calibri" panose="020F0502020204030204" pitchFamily="34" charset="0"/>
              <a:cs typeface="Helvetica"/>
            </a:endParaRPr>
          </a:p>
          <a:p>
            <a:pPr marL="11206" marR="4483">
              <a:lnSpc>
                <a:spcPts val="971"/>
              </a:lnSpc>
              <a:spcBef>
                <a:spcPts val="1218"/>
              </a:spcBef>
            </a:pPr>
            <a:r>
              <a:rPr lang="en-US" sz="1400" spc="-4" dirty="0">
                <a:latin typeface="Calibri" panose="020F0502020204030204" pitchFamily="34" charset="0"/>
                <a:cs typeface="Helvetica"/>
              </a:rPr>
              <a:t>m</a:t>
            </a:r>
            <a:endParaRPr sz="1400" dirty="0"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174" name="object 32"/>
          <p:cNvSpPr/>
          <p:nvPr/>
        </p:nvSpPr>
        <p:spPr>
          <a:xfrm>
            <a:off x="8154954" y="228600"/>
            <a:ext cx="3808446" cy="187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33400" y="533400"/>
            <a:ext cx="9601200" cy="8885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2020 Census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Operational Overview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4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810000" cy="31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The 2020 Census is being conducted in a rapidly changing environment, requiring a flexible design that takes advantages of new technologies and data sources while minimizing risk to ensure a high quality population count.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99347221"/>
              </p:ext>
            </p:extLst>
          </p:nvPr>
        </p:nvGraphicFramePr>
        <p:xfrm>
          <a:off x="3962400" y="914400"/>
          <a:ext cx="8077200" cy="511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29200" y="6416675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33400"/>
            <a:ext cx="9601200" cy="8885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2020 Census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The 2020 Census Environment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33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3996" y="1631145"/>
            <a:ext cx="2423920" cy="20116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Reengineering Address Canvassing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9000" y="1631145"/>
            <a:ext cx="2423920" cy="20116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Optimizing </a:t>
            </a:r>
            <a:br>
              <a:rPr lang="en-US" sz="1600" b="1" dirty="0"/>
            </a:br>
            <a:r>
              <a:rPr lang="en-US" sz="1600" b="1" dirty="0"/>
              <a:t>Self-Response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55808" y="1649186"/>
            <a:ext cx="2423920" cy="20116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Utilizing Administrative Records and Third-Party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39480" y="1637393"/>
            <a:ext cx="2423920" cy="20116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Reengineering Field Operations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3916680"/>
            <a:ext cx="2710710" cy="1645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16680"/>
            <a:ext cx="2710710" cy="164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31" y="3916680"/>
            <a:ext cx="2710710" cy="164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90" y="3916680"/>
            <a:ext cx="2710710" cy="164592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33400" y="533400"/>
            <a:ext cx="9601200" cy="8885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2020 Census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Key Innovation Areas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/>
          <a:p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600201"/>
            <a:ext cx="10899640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067271" y="4495800"/>
            <a:ext cx="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33400"/>
            <a:ext cx="9601200" cy="8885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2020 Census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Timeline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48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4"/>
          </p:nvPr>
        </p:nvSpPr>
        <p:spPr>
          <a:xfrm>
            <a:off x="554567" y="1752600"/>
            <a:ext cx="10951633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cs typeface="Cambria"/>
              </a:rPr>
              <a:t>Question </a:t>
            </a:r>
            <a:r>
              <a:rPr lang="en-US" sz="2000" dirty="0">
                <a:cs typeface="Cambria"/>
              </a:rPr>
              <a:t>Format</a:t>
            </a:r>
          </a:p>
          <a:p>
            <a:r>
              <a:rPr lang="en-US" sz="1800" dirty="0">
                <a:cs typeface="Cambria"/>
              </a:rPr>
              <a:t>Separate origin and race questions vs. combined origin and race questions</a:t>
            </a:r>
          </a:p>
          <a:p>
            <a:endParaRPr lang="en-US" sz="1800" dirty="0">
              <a:cs typeface="Cambria"/>
            </a:endParaRPr>
          </a:p>
          <a:p>
            <a:pPr marL="0" indent="0">
              <a:buNone/>
            </a:pPr>
            <a:r>
              <a:rPr lang="en-US" sz="2000" dirty="0">
                <a:cs typeface="Cambria"/>
              </a:rPr>
              <a:t>Middle Eastern or North African (MENA) Category</a:t>
            </a:r>
          </a:p>
          <a:p>
            <a:r>
              <a:rPr lang="en-US" sz="1800" dirty="0"/>
              <a:t>MENA is placed among response options for selecting a major race or ethnic category</a:t>
            </a:r>
          </a:p>
          <a:p>
            <a:pPr marL="57150" indent="-285750"/>
            <a:endParaRPr lang="en-US" sz="1800" dirty="0"/>
          </a:p>
          <a:p>
            <a:pPr marL="0" indent="0">
              <a:buNone/>
            </a:pPr>
            <a:r>
              <a:rPr lang="en-US" sz="2000" dirty="0">
                <a:cs typeface="Cambria"/>
              </a:rPr>
              <a:t>Instruction Wording</a:t>
            </a:r>
          </a:p>
          <a:p>
            <a:r>
              <a:rPr lang="en-US" sz="1800" dirty="0">
                <a:cs typeface="Cambria"/>
              </a:rPr>
              <a:t>Old and new instruction wording tested to help improve clarity of question</a:t>
            </a:r>
          </a:p>
          <a:p>
            <a:pPr marL="285750" indent="-285750"/>
            <a:endParaRPr lang="en-US" sz="1800" dirty="0">
              <a:cs typeface="Cambria"/>
            </a:endParaRPr>
          </a:p>
          <a:p>
            <a:pPr marL="0" indent="0">
              <a:buNone/>
            </a:pPr>
            <a:r>
              <a:rPr lang="en-US" sz="2000" dirty="0">
                <a:cs typeface="Cambria"/>
              </a:rPr>
              <a:t>Terminology</a:t>
            </a:r>
          </a:p>
          <a:p>
            <a:r>
              <a:rPr lang="en-US" sz="1800" dirty="0"/>
              <a:t>Alternative terms used to describe the concepts and groups in the question stem, instructions, and examples</a:t>
            </a:r>
            <a:endParaRPr lang="en-US" sz="1800" dirty="0">
              <a:cs typeface="Cambria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479048"/>
            <a:ext cx="10972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Content Testing on Race/Ethnicity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2015 National Content 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Test (NCT)</a:t>
            </a:r>
            <a:endParaRPr lang="en-US" sz="24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1650"/>
            <a:ext cx="3408687" cy="640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itle 1"/>
          <p:cNvSpPr txBox="1">
            <a:spLocks/>
          </p:cNvSpPr>
          <p:nvPr/>
        </p:nvSpPr>
        <p:spPr bwMode="auto">
          <a:xfrm>
            <a:off x="2480150" y="1148971"/>
            <a:ext cx="2146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5932"/>
            <a:ext cx="3388633" cy="642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38800" y="6400801"/>
            <a:ext cx="990600" cy="365125"/>
          </a:xfrm>
        </p:spPr>
        <p:txBody>
          <a:bodyPr/>
          <a:lstStyle>
            <a:lvl1pPr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 smtClean="0">
                <a:solidFill>
                  <a:schemeClr val="tx1"/>
                </a:solidFill>
              </a:rPr>
              <a:t>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38201" y="105982"/>
            <a:ext cx="4953000" cy="42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chemeClr val="accent1"/>
                </a:solidFill>
                <a:latin typeface="+mn-lt"/>
              </a:rPr>
              <a:t>NCT Example of a Separate Question</a:t>
            </a:r>
            <a:endParaRPr lang="en-US" altLang="en-US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834867" y="118646"/>
            <a:ext cx="42141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chemeClr val="accent1"/>
                </a:solidFill>
                <a:latin typeface="+mn-lt"/>
              </a:rPr>
              <a:t>NCT Example of a Combined </a:t>
            </a:r>
            <a:r>
              <a:rPr lang="en-US" altLang="en-US" sz="1600" dirty="0" smtClean="0">
                <a:solidFill>
                  <a:schemeClr val="accent1"/>
                </a:solidFill>
                <a:latin typeface="+mn-lt"/>
              </a:rPr>
              <a:t>Question</a:t>
            </a:r>
            <a:endParaRPr lang="en-US" altLang="en-US" sz="16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4837"/>
            <a:ext cx="518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The combined question format appears to elicit higher quality data on race and </a:t>
            </a:r>
            <a:r>
              <a:rPr lang="en-US" sz="1800" dirty="0" smtClean="0">
                <a:solidFill>
                  <a:srgbClr val="0070C0"/>
                </a:solidFill>
              </a:rPr>
              <a:t>ethnicity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changes to distribution for major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groups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Decreased Some Other Race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reporting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Lower item nonresponse for the combined race/ethnicity question than for the separate race question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 or higher level of detailed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reporting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Higher overall consistency for Hispanics</a:t>
            </a:r>
          </a:p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38800" y="6324600"/>
            <a:ext cx="990600" cy="365125"/>
          </a:xfrm>
        </p:spPr>
        <p:txBody>
          <a:bodyPr/>
          <a:lstStyle>
            <a:lvl1pPr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68A5C4-149D-4D66-BABE-E6DD2BE69C90}" type="slidenum">
              <a:rPr lang="en-US" sz="1000" smtClean="0">
                <a:solidFill>
                  <a:schemeClr val="tx1"/>
                </a:solidFill>
              </a:rPr>
              <a:pPr/>
              <a:t>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79048"/>
            <a:ext cx="10058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Content Testing </a:t>
            </a:r>
            <a:r>
              <a:rPr lang="en-US" sz="2800" dirty="0">
                <a:cs typeface="Arial" panose="020B0604020202020204" pitchFamily="34" charset="0"/>
              </a:rPr>
              <a:t>on </a:t>
            </a:r>
            <a:r>
              <a:rPr lang="en-US" sz="2800" dirty="0" smtClean="0">
                <a:cs typeface="Arial" panose="020B0604020202020204" pitchFamily="34" charset="0"/>
              </a:rPr>
              <a:t>Race/Ethnicity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NCT Findings</a:t>
            </a:r>
            <a:endParaRPr lang="en-US" sz="24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67400" y="1874838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The use of a distinct MENA category appears to elicit higher quality data for people who would identify with MENA</a:t>
            </a:r>
          </a:p>
          <a:p>
            <a:pPr marL="287338" indent="-287338">
              <a:spcBef>
                <a:spcPts val="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7338" indent="-287338">
              <a:spcBef>
                <a:spcPts val="0"/>
              </a:spcBef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People who identify as MENA use the MENA category when it is available</a:t>
            </a:r>
          </a:p>
          <a:p>
            <a:pPr marL="287338" indent="-287338">
              <a:spcBef>
                <a:spcPts val="0"/>
              </a:spcBef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People who are MENA have trouble identifying as only MENA when no category is available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69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a4bbc449-d896-420c-b8eb-2273e17b9761">Final Slides</Document_x0020_Type>
    <PMR_x0020_Date xmlns="a4bbc449-d896-420c-b8eb-2273e17b9761">2017-04-21T04:00:00+00:00</PMR_x0020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BBD061CADB34BB1DCC37B4DD98FE4" ma:contentTypeVersion="43" ma:contentTypeDescription="Create a new document." ma:contentTypeScope="" ma:versionID="5cad55bbcb42cb6ba1f47847ac17294e">
  <xsd:schema xmlns:xsd="http://www.w3.org/2001/XMLSchema" xmlns:xs="http://www.w3.org/2001/XMLSchema" xmlns:p="http://schemas.microsoft.com/office/2006/metadata/properties" xmlns:ns2="a4bbc449-d896-420c-b8eb-2273e17b9761" targetNamespace="http://schemas.microsoft.com/office/2006/metadata/properties" ma:root="true" ma:fieldsID="fbd4a868910ef062af32bbfa1f3e2e7c" ns2:_="">
    <xsd:import namespace="a4bbc449-d896-420c-b8eb-2273e17b9761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PMR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bc449-d896-420c-b8eb-2273e17b976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ma:displayName="Document Type" ma:description="PMR Planning" ma:format="Dropdown" ma:internalName="Document_x0020_Type">
      <xsd:simpleType>
        <xsd:restriction base="dms:Choice">
          <xsd:enumeration value="Final Slides"/>
          <xsd:enumeration value="Materials"/>
          <xsd:enumeration value="Logistics"/>
          <xsd:enumeration value="Meeting Notes"/>
          <xsd:enumeration value="Lessons Learned"/>
          <xsd:enumeration value="Roles &amp; Responsibilities"/>
          <xsd:enumeration value="PMR Presentation Templates"/>
          <xsd:enumeration value="Procedures"/>
          <xsd:enumeration value="Emails"/>
          <xsd:enumeration value="Conference Rooms"/>
        </xsd:restriction>
      </xsd:simpleType>
    </xsd:element>
    <xsd:element name="PMR_x0020_Date" ma:index="9" nillable="true" ma:displayName="PMR Date" ma:format="DateOnly" ma:internalName="PMR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8/19/2014 9:07:24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8/19/2014 9:07:24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8/19/2014 9:07:24 PM</Data>
    <Filter/>
  </Receiver>
</spe:Receivers>
</file>

<file path=customXml/itemProps1.xml><?xml version="1.0" encoding="utf-8"?>
<ds:datastoreItem xmlns:ds="http://schemas.openxmlformats.org/officeDocument/2006/customXml" ds:itemID="{6F52EFC0-1103-45EF-9816-A5E63FC980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ED58F6-4152-4975-AB0D-8141D60CDF06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4bbc449-d896-420c-b8eb-2273e17b976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FCC1494-97C5-45BF-B5B2-57FBD75EE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bbc449-d896-420c-b8eb-2273e17b97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C872303-E4DC-4AD5-8380-3BADDF9EA79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756</Words>
  <Application>Microsoft Office PowerPoint</Application>
  <PresentationFormat>Widescreen</PresentationFormat>
  <Paragraphs>210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Mincho</vt:lpstr>
      <vt:lpstr>ＭＳ Ｐゴシック</vt:lpstr>
      <vt:lpstr>Arial</vt:lpstr>
      <vt:lpstr>Arial Narrow</vt:lpstr>
      <vt:lpstr>Calibri</vt:lpstr>
      <vt:lpstr>Cambria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2020 Census A New Design for the 21st Century </vt:lpstr>
      <vt:lpstr>PowerPoint Presentation</vt:lpstr>
    </vt:vector>
  </TitlesOfParts>
  <Company>U.S.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PMR_April 21_Widescreen_Final_withTPs</dc:title>
  <dc:creator>Anthony Richards</dc:creator>
  <cp:lastModifiedBy>Jennifer Kim (CENSUS/DCMD FED)</cp:lastModifiedBy>
  <cp:revision>207</cp:revision>
  <cp:lastPrinted>2017-05-03T18:38:44Z</cp:lastPrinted>
  <dcterms:created xsi:type="dcterms:W3CDTF">2016-11-09T16:58:51Z</dcterms:created>
  <dcterms:modified xsi:type="dcterms:W3CDTF">2017-05-17T13:14:53Z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0x01010023CBBD061CADB34BB1DCC37B4DD98FE4</vt:lpwstr>
  </property>
  <property fmtid="{D5CDD505-2E9C-101B-9397-08002B2CF9AE}" pid="3" name="_dlc_DocIdItemGuid">
    <vt:lpwstr>c27e0c36-c330-4c3d-8d82-a730cb1dcb64</vt:lpwstr>
  </property>
</Properties>
</file>