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8DC2-392B-4426-AE4F-2164DCE343B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9A22-8A70-42B9-9F75-9B337B75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to_k0j1pyEuvpMR98LLHlKqBdSN8NuxGnLqR27ohjuzWypZhB5u5XSLbHc6kQszxfD49FF51t0AVHhtHRHa3pwlGrZziLghd4VSQ4j0QB7OZy-t9-WGXA0tbtENg4vvscv-yp6Hrn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825625"/>
            <a:ext cx="76295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3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media through performance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6" y="1955533"/>
            <a:ext cx="11744188" cy="43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7" y="215861"/>
            <a:ext cx="9396413" cy="66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05" y="522288"/>
            <a:ext cx="5316990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0"/>
            <a:ext cx="9258300" cy="67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13" y="50361"/>
            <a:ext cx="6380834" cy="301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4" y="0"/>
            <a:ext cx="5584139" cy="3880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823" y="2608906"/>
            <a:ext cx="5431877" cy="4076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5408"/>
            <a:ext cx="4762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0"/>
            <a:ext cx="10096500" cy="508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02809"/>
            <a:ext cx="3973513" cy="1787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100" y="4758559"/>
            <a:ext cx="4229100" cy="1655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068" y="3909549"/>
            <a:ext cx="4048619" cy="17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65125"/>
            <a:ext cx="7594600" cy="3749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94" y="2941637"/>
            <a:ext cx="7307142" cy="33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6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h6.googleusercontent.com/to_k0j1pyEuvpMR98LLHlKqBdSN8NuxGnLqR27ohjuzWypZhB5u5XSLbHc6kQszxfD49FF51t0AVHhtHRHa3pwlGrZziLghd4VSQ4j0QB7OZy-t9-WGXA0tbtENg4vvscv-yp6Hrn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825625"/>
            <a:ext cx="76295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3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Tracking media through performance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Gradeck, Robert M</dc:creator>
  <cp:lastModifiedBy>Pitingolo, Rob</cp:lastModifiedBy>
  <cp:revision>6</cp:revision>
  <dcterms:created xsi:type="dcterms:W3CDTF">2019-06-10T12:52:26Z</dcterms:created>
  <dcterms:modified xsi:type="dcterms:W3CDTF">2019-06-11T16:14:36Z</dcterms:modified>
</cp:coreProperties>
</file>