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4" r:id="rId4"/>
    <p:sldId id="273" r:id="rId5"/>
    <p:sldId id="274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2"/>
    <p:restoredTop sz="80982"/>
  </p:normalViewPr>
  <p:slideViewPr>
    <p:cSldViewPr snapToGrid="0" snapToObjects="1">
      <p:cViewPr varScale="1">
        <p:scale>
          <a:sx n="106" d="100"/>
          <a:sy n="106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6061D-B160-414E-9253-FBE4BA28238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BE18-CB8D-0542-A537-15FF7D883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BE18-CB8D-0542-A537-15FF7D8834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BE18-CB8D-0542-A537-15FF7D883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1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BE18-CB8D-0542-A537-15FF7D8834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2DA8-8DBC-1E44-922C-9E89FB389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FD3E1-70C4-E449-AF4A-B85A5FEF2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3090-6844-D846-82E8-17ABC4FB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F5FB-07F5-3E41-968A-7F1515AB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BD16-1090-0742-95E1-8E2C2F00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6461-4A95-3A46-9DB9-EA6328B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EB17B-2063-F143-9242-B7BE4D5FB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D091-B7A9-2C46-8549-5D656B07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4877-8F65-4142-96AE-68084DFD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361CE-80FE-C34A-A6CF-85F6341C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BBDD1-38EC-AE4B-BC97-F5D2CB317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B0C2A-8142-5441-BDBC-C98DCC9C6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365A6-F6EB-9B48-9937-67E421E8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C5A4D-0109-174C-B253-E3040800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5B6D5-FF84-D44B-B0EC-92F51213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FDDD-34C1-A94A-B5C8-EFD71872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6101-01F8-8149-92DE-5E52CD459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1A402-B6E1-5D45-99D6-88E77248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D20E-CF9E-2249-A6CB-0AF0F15A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BA5D-7CAE-AA4A-BFF2-0E3954C5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4C14-246F-3B4F-8A09-33D2F051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83BD-B716-AE41-A42E-07273589A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1F512-6BC1-D34E-B203-28E06FD3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2D87-82D3-7549-BB19-86251A96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4E7F-571F-2945-BA1D-408CC341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CA5E-DDEB-294F-B214-ED16CEF1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F398-CED7-B244-90A3-FA14CB27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DF14-F56A-8F42-A3C1-C952C4A29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17C97-C543-B941-9258-62D00EA5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F6077-B2AF-184B-AC8B-00764545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3B274-1F89-BF4C-87A6-08B0470C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F87C-629F-9948-88BC-F03DD767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BE97E-560C-704B-B9AD-B8BCF2372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A2753-7415-5B46-BE5E-06BB5C54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DF500-73AC-D14D-A91D-CC59FC930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79944-9EC5-3D40-B1C4-146585A3D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976AC-583F-E443-97F4-38FF68EF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E4E65-6262-1B44-88B7-C280DF67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88535-1DF5-6D46-B305-41BF6EFF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29D7-03CE-4343-829D-5042E329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0E2D1-CD38-7047-8CD6-6FE2DD11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63D4A-E996-F646-99D3-F8FFCA78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D1A5-33B3-F54F-8365-A84E2D7F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DCC7B-70AF-DB42-B5BB-F731C7D4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AB332-7087-CB4B-8A44-CC61265E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076F5-C0A6-0F4E-9768-99DAE367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8C6F-555F-1742-92DA-0876C8F5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AB94-4CBE-C64C-BC69-E6E50CB6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83168-1B8B-6942-9A11-68981F07D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A8884-27EF-694F-975C-59770DE3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7A0B-8FD2-6A48-82BF-C03ACD54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DCE30-5933-4D46-8810-EBA6ADC5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7584-AA1D-2647-AAC9-1517F55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197C8-D39C-D046-863E-DC16A5F9C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3404B-6D1E-C946-BCA6-AB722AC1E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01A29-4C19-DA4A-903E-0FD901D4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CA9D0-2E92-2841-A9D1-BB735D0B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EE93D-EF1D-0B4D-A129-862CEF4F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B83FE-276A-614B-9A5D-D87E067A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7BB58-723C-4A4A-895A-4CEBDAEF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DD2E-8B25-8C42-B73B-24DB3933F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2E45-EBF9-B54E-AF9D-30B41B8D38B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9A48E-8061-CB45-964F-93E97F8DC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25C98-46C1-DE4C-80B2-1E6E955CC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8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adata.myneighborhooddata.org/#!/dashboard?places=&amp;categories=24:31=1&amp;start_date=2015-01-01&amp;end_date=2015-12-31&amp;lat=34.13516388067647&amp;lng=-118.03274960929173&amp;zoom=9.000000000000004&amp;shapeIds=&amp;shapeGroupId=i8xf-cx8k&amp;mapType=ChoroplethMap&amp;listViewTab=overview&amp;overlayLayers=Census Tracts&amp;search_field=&amp;search_value=&amp;autoUpdate=false&amp;heatFilters=&amp;statusFilter=&amp;choroplethField=thematic_attribute_2_jrjz_rr9e&amp;choroplethCategory=&amp;searchType=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.myneighborhooddata.org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75192C2-94DB-4C49-AD0D-CB5600F0C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B1261-2795-0641-8757-385AA8943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latin typeface="Baskerville Old Face" panose="02020602080505020303" pitchFamily="18" charset="77"/>
              </a:rPr>
              <a:t>Neighborhood Data for Social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9F233-B308-5547-A0A2-264F07DC2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askerville Old Face" panose="02020602080505020303" pitchFamily="18" charset="77"/>
              </a:rPr>
              <a:t>Caroline Bhalla, Managing Director</a:t>
            </a:r>
          </a:p>
        </p:txBody>
      </p:sp>
    </p:spTree>
    <p:extLst>
      <p:ext uri="{BB962C8B-B14F-4D97-AF65-F5344CB8AC3E}">
        <p14:creationId xmlns:p14="http://schemas.microsoft.com/office/powerpoint/2010/main" val="2366121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BA204-6DA9-7A46-ACB2-CD2888EB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12815B-9BB1-7B4C-A2C5-B61A91B7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BOYLE HEIGHTS RESIDENTS FACE SIGNIFICANT OBSTACLES TO HOMEOWNERSHIP</a:t>
            </a:r>
          </a:p>
        </p:txBody>
      </p:sp>
    </p:spTree>
    <p:extLst>
      <p:ext uri="{BB962C8B-B14F-4D97-AF65-F5344CB8AC3E}">
        <p14:creationId xmlns:p14="http://schemas.microsoft.com/office/powerpoint/2010/main" val="392456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DDE7DB-698F-824B-9A50-F660ADB04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84415B-CA91-4447-AE19-DAA1BF65C872}"/>
              </a:ext>
            </a:extLst>
          </p:cNvPr>
          <p:cNvSpPr/>
          <p:nvPr/>
        </p:nvSpPr>
        <p:spPr>
          <a:xfrm>
            <a:off x="-200718" y="-223735"/>
            <a:ext cx="4022447" cy="392594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B96377-8564-D74C-A624-30D86C4A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312" y="511034"/>
            <a:ext cx="3852041" cy="1834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990000"/>
                </a:solidFill>
              </a:rPr>
              <a:t>OPPORTUNITY YOUTH IN LOS ANGELES</a:t>
            </a:r>
          </a:p>
        </p:txBody>
      </p:sp>
    </p:spTree>
    <p:extLst>
      <p:ext uri="{BB962C8B-B14F-4D97-AF65-F5344CB8AC3E}">
        <p14:creationId xmlns:p14="http://schemas.microsoft.com/office/powerpoint/2010/main" val="38242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756" r="7525"/>
          <a:stretch/>
        </p:blipFill>
        <p:spPr>
          <a:xfrm>
            <a:off x="-20549" y="87721"/>
            <a:ext cx="1225707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0" r="598"/>
          <a:stretch/>
        </p:blipFill>
        <p:spPr>
          <a:xfrm>
            <a:off x="0" y="609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84CA-62AF-4C40-90EB-6F7A99C2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61" y="217125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latin typeface="Baskerville Old Face" panose="02020602080505020303" pitchFamily="18" charset="77"/>
              </a:rPr>
              <a:t>Stay Connected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8073C8-5DB5-5E4F-84CC-05806E690A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156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ABDCB7-3A61-8045-BDF7-9227EAB62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137" y="3163024"/>
            <a:ext cx="1149598" cy="114959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22CAB9A-00A8-D949-B216-8B5715CF1453}"/>
              </a:ext>
            </a:extLst>
          </p:cNvPr>
          <p:cNvSpPr txBox="1">
            <a:spLocks/>
          </p:cNvSpPr>
          <p:nvPr/>
        </p:nvSpPr>
        <p:spPr>
          <a:xfrm>
            <a:off x="678366" y="3111601"/>
            <a:ext cx="9892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Baskerville Old Face" panose="02020602080505020303" pitchFamily="18" charset="77"/>
              </a:rPr>
              <a:t>@NDSC_LA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78A3DF-E4F8-CE4A-9A51-4A1C42ADB5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137" y="4488587"/>
            <a:ext cx="904515" cy="90451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482C482-675D-2849-A607-E29F64DAAA2D}"/>
              </a:ext>
            </a:extLst>
          </p:cNvPr>
          <p:cNvSpPr txBox="1">
            <a:spLocks/>
          </p:cNvSpPr>
          <p:nvPr/>
        </p:nvSpPr>
        <p:spPr>
          <a:xfrm>
            <a:off x="691620" y="4297675"/>
            <a:ext cx="9892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Baskerville Old Face" panose="02020602080505020303" pitchFamily="18" charset="77"/>
              </a:rPr>
              <a:t>                 @</a:t>
            </a:r>
            <a:r>
              <a:rPr lang="en-US" b="1" dirty="0" err="1">
                <a:latin typeface="Baskerville Old Face" panose="02020602080505020303" pitchFamily="18" charset="77"/>
              </a:rPr>
              <a:t>PriceSocialInnovation</a:t>
            </a:r>
            <a:endParaRPr lang="en-US" b="1" dirty="0">
              <a:latin typeface="Baskerville Old Face" panose="02020602080505020303" pitchFamily="18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174F507-E98E-BA42-8658-ADDC10BB9198}"/>
              </a:ext>
            </a:extLst>
          </p:cNvPr>
          <p:cNvSpPr txBox="1">
            <a:spLocks/>
          </p:cNvSpPr>
          <p:nvPr/>
        </p:nvSpPr>
        <p:spPr>
          <a:xfrm>
            <a:off x="1996960" y="5638185"/>
            <a:ext cx="9892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hlinkClick r:id="rId5"/>
              </a:rPr>
              <a:t>www.la.myneighborhooddata.org</a:t>
            </a:r>
            <a:r>
              <a:rPr lang="en-US" dirty="0"/>
              <a:t> 								</a:t>
            </a:r>
          </a:p>
        </p:txBody>
      </p:sp>
    </p:spTree>
    <p:extLst>
      <p:ext uri="{BB962C8B-B14F-4D97-AF65-F5344CB8AC3E}">
        <p14:creationId xmlns:p14="http://schemas.microsoft.com/office/powerpoint/2010/main" val="6649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</Words>
  <Application>Microsoft Office PowerPoint</Application>
  <PresentationFormat>Widescreen</PresentationFormat>
  <Paragraphs>11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Office Theme</vt:lpstr>
      <vt:lpstr>Neighborhood Data for Social Change</vt:lpstr>
      <vt:lpstr>BOYLE HEIGHTS RESIDENTS FACE SIGNIFICANT OBSTACLES TO HOMEOWNERSHIP</vt:lpstr>
      <vt:lpstr>OPPORTUNITY YOUTH IN LOS ANGELES</vt:lpstr>
      <vt:lpstr>PowerPoint Presentation</vt:lpstr>
      <vt:lpstr>PowerPoint Presentation</vt:lpstr>
      <vt:lpstr>Stay Connected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Sata</dc:creator>
  <cp:lastModifiedBy>Bhalla, Caroline</cp:lastModifiedBy>
  <cp:revision>21</cp:revision>
  <dcterms:created xsi:type="dcterms:W3CDTF">2018-04-30T20:12:06Z</dcterms:created>
  <dcterms:modified xsi:type="dcterms:W3CDTF">2019-06-10T18:52:04Z</dcterms:modified>
</cp:coreProperties>
</file>