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7" r:id="rId4"/>
    <p:sldId id="264" r:id="rId5"/>
    <p:sldId id="259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>
        <p:scale>
          <a:sx n="60" d="100"/>
          <a:sy n="60" d="100"/>
        </p:scale>
        <p:origin x="387" y="6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0003-FBF8-4134-BDA3-859900BB2631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00AA-786F-4BB5-8162-95A4F7E59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9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0003-FBF8-4134-BDA3-859900BB2631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00AA-786F-4BB5-8162-95A4F7E59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0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0003-FBF8-4134-BDA3-859900BB2631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00AA-786F-4BB5-8162-95A4F7E59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1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0003-FBF8-4134-BDA3-859900BB2631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00AA-786F-4BB5-8162-95A4F7E59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3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0003-FBF8-4134-BDA3-859900BB2631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00AA-786F-4BB5-8162-95A4F7E59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4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0003-FBF8-4134-BDA3-859900BB2631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00AA-786F-4BB5-8162-95A4F7E59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3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0003-FBF8-4134-BDA3-859900BB2631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00AA-786F-4BB5-8162-95A4F7E59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3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0003-FBF8-4134-BDA3-859900BB2631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00AA-786F-4BB5-8162-95A4F7E59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4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0003-FBF8-4134-BDA3-859900BB2631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00AA-786F-4BB5-8162-95A4F7E59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7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0003-FBF8-4134-BDA3-859900BB2631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00AA-786F-4BB5-8162-95A4F7E59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9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0003-FBF8-4134-BDA3-859900BB2631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00AA-786F-4BB5-8162-95A4F7E59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4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F0003-FBF8-4134-BDA3-859900BB2631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C00AA-786F-4BB5-8162-95A4F7E59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6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12979"/>
            <a:ext cx="12125739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900" dirty="0" err="1" smtClean="0"/>
              <a:t>Succesful</a:t>
            </a:r>
            <a:endParaRPr lang="en-US" sz="13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t="1232" r="6433" b="950"/>
          <a:stretch/>
        </p:blipFill>
        <p:spPr>
          <a:xfrm>
            <a:off x="7951" y="-39758"/>
            <a:ext cx="12395037" cy="708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4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1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2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8171" y="1612979"/>
            <a:ext cx="72640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/>
              <a:t>Timing</a:t>
            </a:r>
            <a:endParaRPr lang="en-US" sz="2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" t="5769" r="130" b="8855"/>
          <a:stretch/>
        </p:blipFill>
        <p:spPr>
          <a:xfrm>
            <a:off x="0" y="7951"/>
            <a:ext cx="12192000" cy="69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3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4" y="0"/>
            <a:ext cx="12772571" cy="6858000"/>
          </a:xfrm>
        </p:spPr>
      </p:pic>
    </p:spTree>
    <p:extLst>
      <p:ext uri="{BB962C8B-B14F-4D97-AF65-F5344CB8AC3E}">
        <p14:creationId xmlns:p14="http://schemas.microsoft.com/office/powerpoint/2010/main" val="52670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12979"/>
            <a:ext cx="12125739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900" dirty="0" smtClean="0"/>
              <a:t>Partnerships</a:t>
            </a:r>
            <a:endParaRPr lang="en-US" sz="13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1076"/>
            <a:ext cx="12185683" cy="75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0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8213" y="1612978"/>
            <a:ext cx="962903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900" dirty="0" smtClean="0"/>
              <a:t>Expectations</a:t>
            </a:r>
            <a:endParaRPr lang="en-US" sz="13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6925" b="6185"/>
          <a:stretch/>
        </p:blipFill>
        <p:spPr>
          <a:xfrm>
            <a:off x="-127221" y="-39757"/>
            <a:ext cx="12319221" cy="69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0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5810" y="2431964"/>
            <a:ext cx="12125739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900" dirty="0" smtClean="0"/>
              <a:t>Mentoring</a:t>
            </a:r>
            <a:endParaRPr lang="en-US" sz="13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t="1333" r="14617" b="332"/>
          <a:stretch/>
        </p:blipFill>
        <p:spPr>
          <a:xfrm>
            <a:off x="-23854" y="-95416"/>
            <a:ext cx="12215854" cy="70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5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-901" r="3390" b="2590"/>
          <a:stretch/>
        </p:blipFill>
        <p:spPr>
          <a:xfrm>
            <a:off x="-135172" y="-79513"/>
            <a:ext cx="12507402" cy="6941489"/>
          </a:xfrm>
        </p:spPr>
      </p:pic>
    </p:spTree>
    <p:extLst>
      <p:ext uri="{BB962C8B-B14F-4D97-AF65-F5344CB8AC3E}">
        <p14:creationId xmlns:p14="http://schemas.microsoft.com/office/powerpoint/2010/main" val="3023011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Charlotte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Clark, Ashley</dc:creator>
  <cp:lastModifiedBy>Clark, Ashley</cp:lastModifiedBy>
  <cp:revision>5</cp:revision>
  <dcterms:created xsi:type="dcterms:W3CDTF">2017-10-04T04:36:12Z</dcterms:created>
  <dcterms:modified xsi:type="dcterms:W3CDTF">2017-10-04T05:13:33Z</dcterms:modified>
</cp:coreProperties>
</file>