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423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1" y="896807"/>
            <a:ext cx="1081625" cy="1499932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3" y="4457234"/>
            <a:ext cx="1081625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3756617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585234"/>
            <a:ext cx="5783400" cy="1943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4065933"/>
            <a:ext cx="5783400" cy="12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536600"/>
            <a:ext cx="8368200" cy="2051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3756617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00" cy="121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680377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680377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883035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369200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youcanuse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lwaukeedat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377675" y="1585233"/>
            <a:ext cx="6550800" cy="19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United, We Get Stuff Done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299" y="4065933"/>
            <a:ext cx="5802300" cy="1696800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Data You Can Use is building NNIP capacity in Milwaukee with students and volunteers.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7069500" cy="12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Solutions Hub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490250" y="1947000"/>
            <a:ext cx="8311500" cy="6352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If we can’t go through, let’s go around!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879" y="2731036"/>
            <a:ext cx="4133029" cy="389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7421400" cy="136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Community Engagement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173" y="1924506"/>
            <a:ext cx="1183025" cy="157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490250" y="1947000"/>
            <a:ext cx="5669100" cy="1532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Providing ample opportunity for people to get engaged, from weekly workshops, ongoing education, social media shares and email updates!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51" y="3915729"/>
            <a:ext cx="5669099" cy="26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4623" y="5111400"/>
            <a:ext cx="1328127" cy="131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4425" y="3727633"/>
            <a:ext cx="868524" cy="115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7680300" cy="134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Community Data Portal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38" y="3704700"/>
            <a:ext cx="3381375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490250" y="1947000"/>
            <a:ext cx="4335300" cy="1532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Help aggregate data and applications, improving communal data knowledge and data literacy over time.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90250" y="4869800"/>
            <a:ext cx="4407900" cy="15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City of Milwaukee Open Data Policy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City of Madison Open Data Ordinance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125" y="2700768"/>
            <a:ext cx="3970500" cy="38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979125" y="1947000"/>
            <a:ext cx="3970500" cy="4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http://mkecommunitydata.com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90250" y="397000"/>
            <a:ext cx="8415600" cy="124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Technology Servant Leadership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63" y="1743800"/>
            <a:ext cx="3571875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90250" y="1743800"/>
            <a:ext cx="4335300" cy="1930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Design programs that reduce the challenges for organizations, educators and students to engage with and effectively help community organizations.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5801" y="5016167"/>
            <a:ext cx="1480049" cy="161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463" y="3852000"/>
            <a:ext cx="18573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926" y="3877801"/>
            <a:ext cx="2992075" cy="265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250" y="3877800"/>
            <a:ext cx="2487156" cy="26529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234462" y="5013883"/>
            <a:ext cx="490200" cy="7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8115300" cy="1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Intentional Hackathons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951" y="2369732"/>
            <a:ext cx="5374599" cy="4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4294967295"/>
          </p:nvPr>
        </p:nvSpPr>
        <p:spPr>
          <a:xfrm>
            <a:off x="490250" y="2353400"/>
            <a:ext cx="2419800" cy="4022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Organize hackathons with corporate sponsors that align with their values and marketing goals, but focus on solving “market needs”, not just building a product.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And, the results are…?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3370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3 completed projects for NGOs with 2nd &amp; 3rd year college students.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30+ ideas generated at hackathons, 5 of which are now active projects.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 community of more than 600 and growing.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Partnered w/ 2 foundations, 3 universities, 2 counties, 2 cities, NGOs &amp; industry.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62 datasets and 36 showcase apps from more than 27 organizations, containing hundreds of individual data files (for now!)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87900" y="5607033"/>
            <a:ext cx="8368200" cy="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Like what you see? Let us know, because we want to share and replicate!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http://datayoucanuse.com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http://milwaukeedata.org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want to...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27625" y="1736900"/>
            <a:ext cx="8228400" cy="113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Serve as agents of change, helping Milwaukee make more informed decisions to achieve better outcomes. 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6565450" y="3203133"/>
            <a:ext cx="2190600" cy="3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This is a long effort, so let’s iterate fast, work with people, and go around when we need to!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24" y="3203132"/>
            <a:ext cx="5823664" cy="328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we face challenges.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326" y="3568367"/>
            <a:ext cx="3366949" cy="29875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603347" y="3140733"/>
            <a:ext cx="3127200" cy="5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...and capacity!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87900" y="4632267"/>
            <a:ext cx="2529300" cy="4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...roadblocks...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87900" y="1948800"/>
            <a:ext cx="3000000" cy="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Funding...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771" y="1875616"/>
            <a:ext cx="3127094" cy="240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4775" y="4438967"/>
            <a:ext cx="3127200" cy="211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697025" y="5008200"/>
            <a:ext cx="5059200" cy="1522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Human Service Experts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Journalists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Nonprofit Professionals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Active Residents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is in our ecosystem?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36125" y="1827433"/>
            <a:ext cx="3360900" cy="2824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Professional, Learning and Amateur Technologists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36125" y="5008200"/>
            <a:ext cx="3360900" cy="1522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 Activists and Storytellers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697025" y="1827433"/>
            <a:ext cx="5059200" cy="282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Software Developers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Graphic Designers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Mapping (GIS) Specialists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Data &amp; Social Scientists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Big Data &amp; Statistical Experts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Technology Educators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Government Officials and Employees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7732200" cy="545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/>
              <a:t>Tech Industry.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Entrepreneurs.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Community @ Large.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City, County &amp; State Government.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Nonprofit Organizations.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Private and Public Foundations.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Universities.</a:t>
            </a:r>
          </a:p>
          <a:p>
            <a:pPr lvl="0">
              <a:spcBef>
                <a:spcPts val="0"/>
              </a:spcBef>
              <a:buNone/>
            </a:pPr>
            <a:r>
              <a:rPr lang="en" sz="3800"/>
              <a:t>News Organizations.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30025" y="5464767"/>
            <a:ext cx="8368200" cy="10900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Leverage talent in the community to build capacity for our organization, our partners and the community at large.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best methods to use?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8" y="1897570"/>
            <a:ext cx="3438050" cy="173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898" y="1897567"/>
            <a:ext cx="3616824" cy="1733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973625" y="2468633"/>
            <a:ext cx="468900" cy="10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87925" y="4002700"/>
            <a:ext cx="3438000" cy="10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NNIP’s focus on data quality brings more integrity to the work.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370900" y="3858233"/>
            <a:ext cx="3616800" cy="12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Code for America focuses on engaging the community to create tools.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4110600" cy="20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Lean/Agile Consultation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74" y="3730767"/>
            <a:ext cx="4270550" cy="28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430250" y="795800"/>
            <a:ext cx="3453300" cy="277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Product Discovery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Needs Analysis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Team Coaching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Market Analysis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User Personas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248" y="3730768"/>
            <a:ext cx="3453223" cy="28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538575" y="2775400"/>
            <a:ext cx="4270500" cy="690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Execution is the hard part, make it easy!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4270500" cy="181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Servant Leadership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294967295"/>
          </p:nvPr>
        </p:nvSpPr>
        <p:spPr>
          <a:xfrm>
            <a:off x="538575" y="2775399"/>
            <a:ext cx="4270500" cy="2871999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The most important things to modern employers and relevant universities are 21st century skills, experience, diversity and leadership development. All of things are accomplished with Servant Leadership.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10506"/>
          <a:stretch/>
        </p:blipFill>
        <p:spPr>
          <a:xfrm>
            <a:off x="5010175" y="701800"/>
            <a:ext cx="3771900" cy="352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010175" y="4390767"/>
            <a:ext cx="3453300" cy="217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Program Development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Operating Partner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Opportunity Pipeline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what we are doing.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14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Informing, engaging and supporting technologists and activists to execute on </a:t>
            </a:r>
            <a:r>
              <a:rPr lang="en" i="1" u="sng"/>
              <a:t>community-informed</a:t>
            </a:r>
            <a:r>
              <a:rPr lang="en" i="1"/>
              <a:t> projects and market needs.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6" y="3479628"/>
            <a:ext cx="2811974" cy="29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852300" y="3479633"/>
            <a:ext cx="4903800" cy="29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MKE Digital Playbook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Our guide for digital efforts and best practices.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http://github.com/milwaukeedata/playbook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Verdana</vt:lpstr>
      <vt:lpstr>Roboto</vt:lpstr>
      <vt:lpstr>Roboto Slab</vt:lpstr>
      <vt:lpstr>marina</vt:lpstr>
      <vt:lpstr>United, We Get Stuff Done</vt:lpstr>
      <vt:lpstr>We want to...</vt:lpstr>
      <vt:lpstr>But we face challenges.</vt:lpstr>
      <vt:lpstr>Who is in our ecosystem?</vt:lpstr>
      <vt:lpstr>Tech Industry. Entrepreneurs. Community @ Large. City, County &amp; State Government. Nonprofit Organizations. Private and Public Foundations. Universities. News Organizations.</vt:lpstr>
      <vt:lpstr>What are the best methods to use?</vt:lpstr>
      <vt:lpstr>Lean/Agile Consultation</vt:lpstr>
      <vt:lpstr>Servant Leadership</vt:lpstr>
      <vt:lpstr>Examples of what we are doing.</vt:lpstr>
      <vt:lpstr>Digital Solutions Hub</vt:lpstr>
      <vt:lpstr>Community Engagement</vt:lpstr>
      <vt:lpstr>Community Data Portal</vt:lpstr>
      <vt:lpstr>Technology Servant Leadership</vt:lpstr>
      <vt:lpstr>Intentional Hackathons</vt:lpstr>
      <vt:lpstr>And, the results are…?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United, We Get Stuff Done</dc:title>
  <dc:creator>Abazajian, Katya</dc:creator>
  <cp:lastModifiedBy>Abazajian, Katya</cp:lastModifiedBy>
  <cp:revision>1</cp:revision>
  <dcterms:modified xsi:type="dcterms:W3CDTF">2016-09-08T14:14:27Z</dcterms:modified>
</cp:coreProperties>
</file>