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Lato"/>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defRPr b="0" i="0" sz="1200" u="none" cap="none" strike="noStrike">
                <a:solidFill>
                  <a:schemeClr val="dk1"/>
                </a:solidFill>
                <a:latin typeface="Calibri"/>
                <a:ea typeface="Calibri"/>
                <a:cs typeface="Calibri"/>
                <a:sym typeface="Calibri"/>
              </a:defRPr>
            </a:lvl1pPr>
            <a:lvl2pPr indent="0" lvl="1" marL="457200" marR="0" rtl="0" algn="l">
              <a:spcBef>
                <a:spcPts val="0"/>
              </a:spcBef>
              <a:defRPr b="0" i="0" sz="1200" u="none" cap="none" strike="noStrike">
                <a:solidFill>
                  <a:schemeClr val="dk1"/>
                </a:solidFill>
                <a:latin typeface="Calibri"/>
                <a:ea typeface="Calibri"/>
                <a:cs typeface="Calibri"/>
                <a:sym typeface="Calibri"/>
              </a:defRPr>
            </a:lvl2pPr>
            <a:lvl3pPr indent="0" lvl="2" marL="914400" marR="0" rtl="0" algn="l">
              <a:spcBef>
                <a:spcPts val="0"/>
              </a:spcBef>
              <a:defRPr b="0" i="0" sz="1200" u="none" cap="none" strike="noStrike">
                <a:solidFill>
                  <a:schemeClr val="dk1"/>
                </a:solidFill>
                <a:latin typeface="Calibri"/>
                <a:ea typeface="Calibri"/>
                <a:cs typeface="Calibri"/>
                <a:sym typeface="Calibri"/>
              </a:defRPr>
            </a:lvl3pPr>
            <a:lvl4pPr indent="0" lvl="3" marL="1371600" marR="0" rtl="0" algn="l">
              <a:spcBef>
                <a:spcPts val="0"/>
              </a:spcBef>
              <a:defRPr b="0" i="0" sz="1200" u="none" cap="none" strike="noStrike">
                <a:solidFill>
                  <a:schemeClr val="dk1"/>
                </a:solidFill>
                <a:latin typeface="Calibri"/>
                <a:ea typeface="Calibri"/>
                <a:cs typeface="Calibri"/>
                <a:sym typeface="Calibri"/>
              </a:defRPr>
            </a:lvl4pPr>
            <a:lvl5pPr indent="0" lvl="4" marL="1828800" marR="0" rtl="0" algn="l">
              <a:spcBef>
                <a:spcPts val="0"/>
              </a:spcBef>
              <a:defRPr b="0" i="0" sz="1200" u="none" cap="none" strike="noStrike">
                <a:solidFill>
                  <a:schemeClr val="dk1"/>
                </a:solidFill>
                <a:latin typeface="Calibri"/>
                <a:ea typeface="Calibri"/>
                <a:cs typeface="Calibri"/>
                <a:sym typeface="Calibri"/>
              </a:defRPr>
            </a:lvl5pPr>
            <a:lvl6pPr indent="0" lvl="5" marL="2286000" marR="0" rtl="0" algn="l">
              <a:spcBef>
                <a:spcPts val="0"/>
              </a:spcBef>
              <a:defRPr b="0" i="0" sz="1200" u="none" cap="none" strike="noStrike">
                <a:solidFill>
                  <a:schemeClr val="dk1"/>
                </a:solidFill>
                <a:latin typeface="Calibri"/>
                <a:ea typeface="Calibri"/>
                <a:cs typeface="Calibri"/>
                <a:sym typeface="Calibri"/>
              </a:defRPr>
            </a:lvl6pPr>
            <a:lvl7pPr indent="0" lvl="6" marL="2743200" marR="0" rtl="0" algn="l">
              <a:spcBef>
                <a:spcPts val="0"/>
              </a:spcBef>
              <a:defRPr b="0" i="0" sz="1200" u="none" cap="none" strike="noStrike">
                <a:solidFill>
                  <a:schemeClr val="dk1"/>
                </a:solidFill>
                <a:latin typeface="Calibri"/>
                <a:ea typeface="Calibri"/>
                <a:cs typeface="Calibri"/>
                <a:sym typeface="Calibri"/>
              </a:defRPr>
            </a:lvl7pPr>
            <a:lvl8pPr indent="0" lvl="7" marL="3200400" marR="0" rtl="0" algn="l">
              <a:spcBef>
                <a:spcPts val="0"/>
              </a:spcBef>
              <a:defRPr b="0" i="0" sz="1200" u="none" cap="none" strike="noStrike">
                <a:solidFill>
                  <a:schemeClr val="dk1"/>
                </a:solidFill>
                <a:latin typeface="Calibri"/>
                <a:ea typeface="Calibri"/>
                <a:cs typeface="Calibri"/>
                <a:sym typeface="Calibri"/>
              </a:defRPr>
            </a:lvl8pPr>
            <a:lvl9pPr indent="0" lvl="8" marL="3657600" marR="0" rtl="0" algn="l">
              <a:spcBef>
                <a:spcPts val="0"/>
              </a:spcBef>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400550"/>
            <a:ext cx="5486399" cy="360045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61" name="Shape 161"/>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5" name="Shape 255"/>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Now with all paperwork issues resolved and his job preference chose, he arrives at the community center for his first day! He is one of 3,208 young people hired by SuccessLink and one of 10,360 hired city-wide!</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is able to work for the summer without interruption. He is able to now earn some money to buy school supplies and help out at home!</a:t>
            </a:r>
          </a:p>
        </p:txBody>
      </p:sp>
      <p:sp>
        <p:nvSpPr>
          <p:cNvPr id="256" name="Shape 256"/>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4" name="Shape 264"/>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65" name="Shape 265"/>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1" name="Shape 271"/>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2" name="Shape 272"/>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2" name="Shape 282"/>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lnSpc>
                <a:spcPct val="90000"/>
              </a:lnSpc>
              <a:spcBef>
                <a:spcPts val="0"/>
              </a:spcBef>
              <a:spcAft>
                <a:spcPts val="0"/>
              </a:spcAft>
              <a:buClr>
                <a:schemeClr val="dk1"/>
              </a:buClr>
              <a:buSzPct val="25000"/>
              <a:buFont typeface="Arial"/>
              <a:buNone/>
            </a:pPr>
            <a:r>
              <a:rPr b="0" i="1" lang="en-US" sz="2800" u="none" cap="none" strike="noStrike">
                <a:solidFill>
                  <a:schemeClr val="dk1"/>
                </a:solidFill>
                <a:latin typeface="Open Sans"/>
                <a:ea typeface="Open Sans"/>
                <a:cs typeface="Open Sans"/>
                <a:sym typeface="Open Sans"/>
              </a:rPr>
              <a:t>Our values:</a:t>
            </a:r>
          </a:p>
          <a:p>
            <a:pPr indent="-228600" lvl="0" marL="457200" marR="0" rtl="0" algn="l">
              <a:lnSpc>
                <a:spcPct val="90000"/>
              </a:lnSpc>
              <a:spcBef>
                <a:spcPts val="2000"/>
              </a:spcBef>
              <a:spcAft>
                <a:spcPts val="0"/>
              </a:spcAft>
              <a:buClr>
                <a:schemeClr val="dk1"/>
              </a:buClr>
              <a:buSzPct val="100000"/>
              <a:buFont typeface="Open Sans"/>
              <a:buChar char="•"/>
            </a:pPr>
            <a:r>
              <a:rPr b="0" i="1" lang="en-US" sz="2800" u="none" cap="none" strike="noStrike">
                <a:solidFill>
                  <a:schemeClr val="dk1"/>
                </a:solidFill>
                <a:latin typeface="Open Sans"/>
                <a:ea typeface="Open Sans"/>
                <a:cs typeface="Open Sans"/>
                <a:sym typeface="Open Sans"/>
              </a:rPr>
              <a:t>Design with youth and not for the youth</a:t>
            </a:r>
          </a:p>
          <a:p>
            <a:pPr indent="-228600" lvl="0" marL="457200" marR="0" rtl="0" algn="l">
              <a:lnSpc>
                <a:spcPct val="90000"/>
              </a:lnSpc>
              <a:spcBef>
                <a:spcPts val="2000"/>
              </a:spcBef>
              <a:spcAft>
                <a:spcPts val="1000"/>
              </a:spcAft>
              <a:buClr>
                <a:schemeClr val="dk1"/>
              </a:buClr>
              <a:buSzPct val="100000"/>
              <a:buFont typeface="Open Sans"/>
              <a:buChar char="•"/>
            </a:pPr>
            <a:r>
              <a:rPr b="0" i="1" lang="en-US" sz="2800" u="none" cap="none" strike="noStrike">
                <a:solidFill>
                  <a:schemeClr val="dk1"/>
                </a:solidFill>
                <a:latin typeface="Open Sans"/>
                <a:ea typeface="Open Sans"/>
                <a:cs typeface="Open Sans"/>
                <a:sym typeface="Open Sans"/>
              </a:rPr>
              <a:t>Do the public work in the public</a:t>
            </a:r>
          </a:p>
        </p:txBody>
      </p:sp>
      <p:sp>
        <p:nvSpPr>
          <p:cNvPr id="283" name="Shape 283"/>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1" name="Shape 291"/>
          <p:cNvSpPr txBox="1"/>
          <p:nvPr>
            <p:ph idx="1" type="body"/>
          </p:nvPr>
        </p:nvSpPr>
        <p:spPr>
          <a:xfrm>
            <a:off x="685800" y="4400550"/>
            <a:ext cx="5486399" cy="3600599"/>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Interest in working with CFB and strengthen links and support through the fellow we will be hiring.</a:t>
            </a:r>
          </a:p>
        </p:txBody>
      </p:sp>
      <p:sp>
        <p:nvSpPr>
          <p:cNvPr id="292" name="Shape 292"/>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7" name="Shape 29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Look at data to check how representative the participants are of the city and the populations the program seeks to target. Also looking at over time if we can see summer jobs participants have improved student performance. </a:t>
            </a:r>
          </a:p>
        </p:txBody>
      </p:sp>
      <p:sp>
        <p:nvSpPr>
          <p:cNvPr id="298" name="Shape 298"/>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685800" y="1143000"/>
            <a:ext cx="5486399" cy="3086098"/>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1" name="Shape 171"/>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72" name="Shape 172"/>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80" name="Shape 180"/>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292100" lvl="0" marL="457200" marR="0" rtl="0" algn="l">
              <a:lnSpc>
                <a:spcPct val="100000"/>
              </a:lnSpc>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Yves, a 15 year old BPS student from Mattapan, is now eligible to apply with the City of Boston SuccessLink program. </a:t>
            </a:r>
          </a:p>
          <a:p>
            <a:pPr indent="-292100" lvl="0" marL="457200" marR="0" rtl="0" algn="l">
              <a:lnSpc>
                <a:spcPct val="100000"/>
              </a:lnSpc>
              <a:spcBef>
                <a:spcPts val="100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had applied with ABCD last year when he was 14 and was able to work at a local community center. He applies with them and now with SuccessLink (YEE)</a:t>
            </a:r>
          </a:p>
          <a:p>
            <a:pPr indent="-292100" lvl="0" marL="457200" marR="0" rtl="0" algn="l">
              <a:lnSpc>
                <a:spcPct val="100000"/>
              </a:lnSpc>
              <a:spcBef>
                <a:spcPts val="100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February 1st, he grabs his phone and heads over to youth.boston.gov to apply! However when he does that, the application doesn’t fit on his phone screen!</a:t>
            </a:r>
          </a:p>
          <a:p>
            <a:pPr indent="-292100" lvl="0" marL="457200" marR="0" rtl="0" algn="l">
              <a:lnSpc>
                <a:spcPct val="100000"/>
              </a:lnSpc>
              <a:spcBef>
                <a:spcPts val="100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now has to go find a computer at his school because he doesn’t have one at home. He needs his SSN to apply as well, so he has to bring his card  with him because he doesn’t have it memorized.</a:t>
            </a:r>
          </a:p>
          <a:p>
            <a:pPr indent="-292100" lvl="0" marL="457200" marR="0" rtl="0" algn="l">
              <a:lnSpc>
                <a:spcPct val="100000"/>
              </a:lnSpc>
              <a:spcBef>
                <a:spcPts val="100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Completes application and receives registration number (notices he enters very similar information as to what he did with ABCD this year and the year before). He is now one of 7,398 young people between 15 and 18 looking for a summer job through the SuccessLink program.</a:t>
            </a:r>
          </a:p>
          <a:p>
            <a:pPr indent="-50800" lvl="0" marL="228600" marR="0" rtl="0" algn="l">
              <a:lnSpc>
                <a:spcPct val="100000"/>
              </a:lnSpc>
              <a:spcBef>
                <a:spcPts val="1000"/>
              </a:spcBef>
              <a:buClr>
                <a:schemeClr val="dk1"/>
              </a:buClr>
              <a:buSzPct val="25000"/>
              <a:buFont typeface="Arial"/>
              <a:buNone/>
            </a:pPr>
            <a:r>
              <a:t/>
            </a:r>
            <a:endParaRPr b="0" i="0" sz="900" u="none" cap="none" strike="noStrike">
              <a:solidFill>
                <a:schemeClr val="dk1"/>
              </a:solidFill>
              <a:latin typeface="Calibri"/>
              <a:ea typeface="Calibri"/>
              <a:cs typeface="Calibri"/>
              <a:sym typeface="Calibri"/>
            </a:endParaRPr>
          </a:p>
        </p:txBody>
      </p:sp>
      <p:sp>
        <p:nvSpPr>
          <p:cNvPr id="204" name="Shape 204"/>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3" name="Shape 213"/>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Youth Applications to three sites - divided constituent targeting </a:t>
            </a:r>
          </a:p>
        </p:txBody>
      </p:sp>
      <p:sp>
        <p:nvSpPr>
          <p:cNvPr id="214" name="Shape 214"/>
          <p:cNvSpPr txBox="1"/>
          <p:nvPr>
            <p:ph idx="12" type="sldNum"/>
          </p:nvPr>
        </p:nvSpPr>
        <p:spPr>
          <a:xfrm>
            <a:off x="3884612" y="8685213"/>
            <a:ext cx="2971799" cy="45878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2" name="Shape 222"/>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Yves has completed the application and looks at the listing. He sees the community center that he worked at last year on the list, as well as some new places.</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talks to his supervisor from the summer prior about how to work there again, but doesn’t get a direct answer, and leaves without a clear understanding of how to be picked.</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waits to hear back from that one program he is previously connected to, but doesn’t take the opportunity to try and connect to a new organization. If he does, he could potentially secure employment somewhere new!</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His only options at this point are to wait to hear from his community center, or get assigned randomly within the next several weeks (along with thousands of young people that applied with SuccessLink).</a:t>
            </a:r>
          </a:p>
          <a:p>
            <a:pPr indent="0" lvl="0" marL="0" marR="0" rtl="0" algn="l">
              <a:spcBef>
                <a:spcPts val="0"/>
              </a:spcBef>
              <a:buClr>
                <a:schemeClr val="dk1"/>
              </a:buClr>
              <a:buSzPct val="25000"/>
              <a:buFont typeface="Calibri"/>
              <a:buNone/>
            </a:pPr>
            <a:r>
              <a:t/>
            </a:r>
            <a:endParaRPr b="0" i="0" sz="900" u="none" cap="none" strike="noStrike">
              <a:solidFill>
                <a:schemeClr val="dk1"/>
              </a:solidFill>
              <a:latin typeface="Calibri"/>
              <a:ea typeface="Calibri"/>
              <a:cs typeface="Calibri"/>
              <a:sym typeface="Calibri"/>
            </a:endParaRPr>
          </a:p>
        </p:txBody>
      </p:sp>
      <p:sp>
        <p:nvSpPr>
          <p:cNvPr id="223" name="Shape 223"/>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Yves gets a call from the community center. He’s in luck! They have a space for him and want to bring him back as a camp counselor to help build on the soft skills he learned the year before. They tell him to come and pick up the hiring paperwork for the YEE program. He is excited and ready to get back!</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lets his parent/guardian know he’s working again for the summer and shows them the paperwork.</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They look through the checklist and realize this is all information they submitted for ABCD the year before. “Why do we have to do ALL over this again?”</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Parent calls YEE and is told that ABCD and YEE are separate programs and the information doesn’t get shared. They must submit and fill out all new documentation.</a:t>
            </a:r>
          </a:p>
        </p:txBody>
      </p:sp>
      <p:sp>
        <p:nvSpPr>
          <p:cNvPr id="231" name="Shape 231"/>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7" name="Shape 237"/>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Yves and his parent/guardian travel to YEE in Mission Hill, a long trip over from their home in Mattapan. </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When they go to check in, they realize that he never brought home his SS card from when he applied back in February. They also forgot proof of residency! He can not complete paperwork without it and is turned away.</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Parent asks about using a copy, or contacting his school or previous employer to verify this same information.. </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Yves and his parent/guardian must now go request a new card and wait for it to arrive and retrieve a utility for proof of residence, rather than getting that previous verified information from a reputable source (ABCD, BPS)</a:t>
            </a:r>
          </a:p>
        </p:txBody>
      </p:sp>
      <p:sp>
        <p:nvSpPr>
          <p:cNvPr id="238" name="Shape 238"/>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685800" y="1143000"/>
            <a:ext cx="5486399" cy="308609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6" name="Shape 246"/>
          <p:cNvSpPr txBox="1"/>
          <p:nvPr>
            <p:ph idx="1" type="body"/>
          </p:nvPr>
        </p:nvSpPr>
        <p:spPr>
          <a:xfrm>
            <a:off x="685800" y="4400550"/>
            <a:ext cx="5486399" cy="3600599"/>
          </a:xfrm>
          <a:prstGeom prst="rect">
            <a:avLst/>
          </a:prstGeom>
          <a:noFill/>
          <a:ln>
            <a:noFill/>
          </a:ln>
        </p:spPr>
        <p:txBody>
          <a:bodyPr anchorCtr="0" anchor="t" bIns="91425" lIns="91425" rIns="91425" tIns="91425">
            <a:noAutofit/>
          </a:bodyPr>
          <a:lstStyle/>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Just as Yves and his family gather all of the necessary documents to submit to YEE, he gets contacted by ABCD! Through all of the craziness, he forgot that he applied to both programs.</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Now that he’s been picked by ABCD at a new location, he thinks that he will be able to work two jobs this summer! (ABCD does not know he was hired by YEE, and vice versa)</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completed all of the paperwork for both programs and is taking up two positions.</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YEE finds that he was hired by ABCD as well, and notifies him that he can not work both positions because it’s called “double-dipping”. He doesn’t understand that ABCD and YEE are both city related programs.</a:t>
            </a:r>
          </a:p>
          <a:p>
            <a:pPr indent="-292100" lvl="0" marL="457200" marR="0" rtl="0" algn="l">
              <a:spcBef>
                <a:spcPts val="0"/>
              </a:spcBef>
              <a:buClr>
                <a:schemeClr val="dk1"/>
              </a:buClr>
              <a:buSzPct val="100000"/>
              <a:buFont typeface="Calibri"/>
              <a:buChar char="-"/>
            </a:pPr>
            <a:r>
              <a:rPr b="0" i="0" lang="en-US" sz="900" u="none" cap="none" strike="noStrike">
                <a:solidFill>
                  <a:schemeClr val="dk1"/>
                </a:solidFill>
                <a:latin typeface="Calibri"/>
                <a:ea typeface="Calibri"/>
                <a:cs typeface="Calibri"/>
                <a:sym typeface="Calibri"/>
              </a:rPr>
              <a:t>He then makes the decision to work with YEE and withdraw his name from ABCD. He is ready to go work with his old program, this time with YEE!</a:t>
            </a:r>
          </a:p>
        </p:txBody>
      </p:sp>
      <p:sp>
        <p:nvSpPr>
          <p:cNvPr id="247" name="Shape 247"/>
          <p:cNvSpPr txBox="1"/>
          <p:nvPr>
            <p:ph idx="12" type="sldNum"/>
          </p:nvPr>
        </p:nvSpPr>
        <p:spPr>
          <a:xfrm>
            <a:off x="3884612" y="8685213"/>
            <a:ext cx="2971799" cy="458699"/>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spcAft>
                <a:spcPts val="0"/>
              </a:spcAft>
              <a:buClr>
                <a:schemeClr val="dk1"/>
              </a:buClr>
              <a:buFont typeface="Calibri"/>
              <a:buNone/>
              <a:defRPr b="0" i="0" sz="6000" u="none" cap="none" strike="noStrike">
                <a:solidFill>
                  <a:schemeClr val="dk1"/>
                </a:solidFill>
                <a:latin typeface="Calibri"/>
                <a:ea typeface="Calibri"/>
                <a:cs typeface="Calibri"/>
                <a:sym typeface="Calibri"/>
              </a:defRPr>
            </a:lvl1pPr>
            <a:lvl2pPr indent="0" lvl="1" marL="0" marR="0" rtl="0" algn="l">
              <a:spcBef>
                <a:spcPts val="0"/>
              </a:spcBef>
              <a:defRPr b="0" i="0" sz="1800" u="none" cap="none" strike="noStrike"/>
            </a:lvl2pPr>
            <a:lvl3pPr indent="0" lvl="2" marL="0" marR="0" rtl="0" algn="l">
              <a:spcBef>
                <a:spcPts val="0"/>
              </a:spcBef>
              <a:defRPr b="0" i="0" sz="1800" u="none" cap="none" strike="noStrike"/>
            </a:lvl3pPr>
            <a:lvl4pPr indent="0" lvl="3" marL="0" marR="0" rtl="0" algn="l">
              <a:spcBef>
                <a:spcPts val="0"/>
              </a:spcBef>
              <a:defRPr b="0" i="0" sz="1800" u="none" cap="none" strike="noStrike"/>
            </a:lvl4pPr>
            <a:lvl5pPr indent="0" lvl="4" marL="0" marR="0" rtl="0" algn="l">
              <a:spcBef>
                <a:spcPts val="0"/>
              </a:spcBef>
              <a:defRPr b="0" i="0" sz="1800" u="none" cap="none" strike="noStrike"/>
            </a:lvl5pPr>
            <a:lvl6pPr indent="0" lvl="5" marL="0" marR="0" rtl="0" algn="l">
              <a:spcBef>
                <a:spcPts val="0"/>
              </a:spcBef>
              <a:defRPr b="0" i="0" sz="1800" u="none" cap="none" strike="noStrike"/>
            </a:lvl6pPr>
            <a:lvl7pPr indent="0" lvl="6" marL="0" marR="0" rtl="0" algn="l">
              <a:spcBef>
                <a:spcPts val="0"/>
              </a:spcBef>
              <a:defRPr b="0" i="0" sz="1800" u="none" cap="none" strike="noStrike"/>
            </a:lvl7pPr>
            <a:lvl8pPr indent="0" lvl="7" marL="0" marR="0" rtl="0" algn="l">
              <a:spcBef>
                <a:spcPts val="0"/>
              </a:spcBef>
              <a:defRPr b="0" i="0" sz="1800" u="none" cap="none" strike="noStrike"/>
            </a:lvl8pPr>
            <a:lvl9pPr indent="0" lvl="8" marL="0" marR="0" rtl="0" algn="l">
              <a:spcBef>
                <a:spcPts val="0"/>
              </a:spcBef>
              <a:defRPr b="0" i="0" sz="1800" u="none" cap="none" strike="noStrike"/>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838200" y="365125"/>
            <a:ext cx="10515599"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4" name="Shape 74"/>
          <p:cNvSpPr txBox="1"/>
          <p:nvPr>
            <p:ph idx="1" type="body"/>
          </p:nvPr>
        </p:nvSpPr>
        <p:spPr>
          <a:xfrm rot="5400000">
            <a:off x="3920329" y="-1256503"/>
            <a:ext cx="4351338" cy="10515599"/>
          </a:xfrm>
          <a:prstGeom prst="rect">
            <a:avLst/>
          </a:prstGeom>
          <a:noFill/>
          <a:ln>
            <a:noFill/>
          </a:ln>
        </p:spPr>
        <p:txBody>
          <a:bodyPr anchorCtr="0" anchor="t" bIns="91425" lIns="91425" rIns="91425" tIns="91425"/>
          <a:lstStyle>
            <a:lvl1pPr indent="304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2286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52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75" name="Shape 7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7133429" y="1956594"/>
            <a:ext cx="5811838" cy="2628899"/>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0" name="Shape 80"/>
          <p:cNvSpPr txBox="1"/>
          <p:nvPr>
            <p:ph idx="1" type="body"/>
          </p:nvPr>
        </p:nvSpPr>
        <p:spPr>
          <a:xfrm rot="5400000">
            <a:off x="1799429" y="-596105"/>
            <a:ext cx="5811838" cy="7734299"/>
          </a:xfrm>
          <a:prstGeom prst="rect">
            <a:avLst/>
          </a:prstGeom>
          <a:noFill/>
          <a:ln>
            <a:noFill/>
          </a:ln>
        </p:spPr>
        <p:txBody>
          <a:bodyPr anchorCtr="0" anchor="t" bIns="91425" lIns="91425" rIns="91425" tIns="91425"/>
          <a:lstStyle>
            <a:lvl1pPr indent="304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2286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52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81" name="Shape 8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0" name="Shape 90"/>
        <p:cNvGrpSpPr/>
        <p:nvPr/>
      </p:nvGrpSpPr>
      <p:grpSpPr>
        <a:xfrm>
          <a:off x="0" y="0"/>
          <a:ext cx="0" cy="0"/>
          <a:chOff x="0" y="0"/>
          <a:chExt cx="0" cy="0"/>
        </a:xfrm>
      </p:grpSpPr>
      <p:sp>
        <p:nvSpPr>
          <p:cNvPr id="91" name="Shape 91"/>
          <p:cNvSpPr txBox="1"/>
          <p:nvPr>
            <p:ph type="title"/>
          </p:nvPr>
        </p:nvSpPr>
        <p:spPr>
          <a:xfrm>
            <a:off x="838200" y="365125"/>
            <a:ext cx="10515599" cy="1325700"/>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2" name="Shape 92"/>
          <p:cNvSpPr txBox="1"/>
          <p:nvPr>
            <p:ph idx="1" type="body"/>
          </p:nvPr>
        </p:nvSpPr>
        <p:spPr>
          <a:xfrm>
            <a:off x="838200" y="1825625"/>
            <a:ext cx="10515599" cy="4351198"/>
          </a:xfrm>
          <a:prstGeom prst="rect">
            <a:avLst/>
          </a:prstGeom>
          <a:noFill/>
          <a:ln>
            <a:noFill/>
          </a:ln>
        </p:spPr>
        <p:txBody>
          <a:bodyPr anchorCtr="0" anchor="t" bIns="91425" lIns="91425" rIns="91425" tIns="91425"/>
          <a:lstStyle>
            <a:lvl1pPr indent="1270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25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93" name="Shape 93"/>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6" name="Shape 96"/>
        <p:cNvGrpSpPr/>
        <p:nvPr/>
      </p:nvGrpSpPr>
      <p:grpSpPr>
        <a:xfrm>
          <a:off x="0" y="0"/>
          <a:ext cx="0" cy="0"/>
          <a:chOff x="0" y="0"/>
          <a:chExt cx="0" cy="0"/>
        </a:xfrm>
      </p:grpSpPr>
      <p:sp>
        <p:nvSpPr>
          <p:cNvPr id="97" name="Shape 97"/>
          <p:cNvSpPr txBox="1"/>
          <p:nvPr>
            <p:ph type="ctrTitle"/>
          </p:nvPr>
        </p:nvSpPr>
        <p:spPr>
          <a:xfrm>
            <a:off x="1524000" y="1122362"/>
            <a:ext cx="9144000" cy="2387699"/>
          </a:xfrm>
          <a:prstGeom prst="rect">
            <a:avLst/>
          </a:prstGeom>
          <a:noFill/>
          <a:ln>
            <a:noFill/>
          </a:ln>
        </p:spPr>
        <p:txBody>
          <a:bodyPr anchorCtr="0" anchor="b" bIns="91425" lIns="91425" rIns="91425" tIns="91425"/>
          <a:lstStyle>
            <a:lvl1pPr indent="0" lvl="0" marL="0" marR="0" rtl="0" algn="ctr">
              <a:lnSpc>
                <a:spcPct val="90000"/>
              </a:lnSpc>
              <a:spcBef>
                <a:spcPts val="0"/>
              </a:spcBef>
              <a:spcAft>
                <a:spcPts val="0"/>
              </a:spcAft>
              <a:buClr>
                <a:schemeClr val="dk1"/>
              </a:buClr>
              <a:buFont typeface="Calibri"/>
              <a:buNone/>
              <a:defRPr b="0" i="0" sz="6000" u="none" cap="none" strike="noStrike">
                <a:solidFill>
                  <a:schemeClr val="dk1"/>
                </a:solidFill>
                <a:latin typeface="Calibri"/>
                <a:ea typeface="Calibri"/>
                <a:cs typeface="Calibri"/>
                <a:sym typeface="Calibri"/>
              </a:defRPr>
            </a:lvl1pPr>
            <a:lvl2pPr indent="0" lvl="1" marL="0" marR="0" rtl="0" algn="l">
              <a:spcBef>
                <a:spcPts val="0"/>
              </a:spcBef>
              <a:defRPr b="0" i="0" sz="1800" u="none" cap="none" strike="noStrike"/>
            </a:lvl2pPr>
            <a:lvl3pPr indent="0" lvl="2" marL="0" marR="0" rtl="0" algn="l">
              <a:spcBef>
                <a:spcPts val="0"/>
              </a:spcBef>
              <a:defRPr b="0" i="0" sz="1800" u="none" cap="none" strike="noStrike"/>
            </a:lvl3pPr>
            <a:lvl4pPr indent="0" lvl="3" marL="0" marR="0" rtl="0" algn="l">
              <a:spcBef>
                <a:spcPts val="0"/>
              </a:spcBef>
              <a:defRPr b="0" i="0" sz="1800" u="none" cap="none" strike="noStrike"/>
            </a:lvl4pPr>
            <a:lvl5pPr indent="0" lvl="4" marL="0" marR="0" rtl="0" algn="l">
              <a:spcBef>
                <a:spcPts val="0"/>
              </a:spcBef>
              <a:defRPr b="0" i="0" sz="1800" u="none" cap="none" strike="noStrike"/>
            </a:lvl5pPr>
            <a:lvl6pPr indent="0" lvl="5" marL="0" marR="0" rtl="0" algn="l">
              <a:spcBef>
                <a:spcPts val="0"/>
              </a:spcBef>
              <a:defRPr b="0" i="0" sz="1800" u="none" cap="none" strike="noStrike"/>
            </a:lvl6pPr>
            <a:lvl7pPr indent="0" lvl="6" marL="0" marR="0" rtl="0" algn="l">
              <a:spcBef>
                <a:spcPts val="0"/>
              </a:spcBef>
              <a:defRPr b="0" i="0" sz="1800" u="none" cap="none" strike="noStrike"/>
            </a:lvl7pPr>
            <a:lvl8pPr indent="0" lvl="7" marL="0" marR="0" rtl="0" algn="l">
              <a:spcBef>
                <a:spcPts val="0"/>
              </a:spcBef>
              <a:defRPr b="0" i="0" sz="1800" u="none" cap="none" strike="noStrike"/>
            </a:lvl8pPr>
            <a:lvl9pPr indent="0" lvl="8" marL="0" marR="0" rtl="0" algn="l">
              <a:spcBef>
                <a:spcPts val="0"/>
              </a:spcBef>
              <a:defRPr b="0" i="0" sz="1800" u="none" cap="none" strike="noStrike"/>
            </a:lvl9pPr>
          </a:lstStyle>
          <a:p/>
        </p:txBody>
      </p:sp>
      <p:sp>
        <p:nvSpPr>
          <p:cNvPr id="98" name="Shape 98"/>
          <p:cNvSpPr txBox="1"/>
          <p:nvPr>
            <p:ph idx="1" type="subTitle"/>
          </p:nvPr>
        </p:nvSpPr>
        <p:spPr>
          <a:xfrm>
            <a:off x="1524000" y="3602037"/>
            <a:ext cx="9144000" cy="1655700"/>
          </a:xfrm>
          <a:prstGeom prst="rect">
            <a:avLst/>
          </a:prstGeom>
          <a:noFill/>
          <a:ln>
            <a:noFill/>
          </a:ln>
        </p:spPr>
        <p:txBody>
          <a:bodyPr anchorCtr="0" anchor="t" bIns="91425" lIns="91425" rIns="91425" tIns="91425"/>
          <a:lstStyle>
            <a:lvl1pPr indent="0" lvl="0" marL="0" marR="0" rtl="0" algn="ctr">
              <a:lnSpc>
                <a:spcPct val="90000"/>
              </a:lnSpc>
              <a:spcBef>
                <a:spcPts val="100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spcAft>
                <a:spcPts val="0"/>
              </a:spcAft>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spcAft>
                <a:spcPts val="0"/>
              </a:spcAft>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99" name="Shape 99"/>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2" name="Shape 102"/>
        <p:cNvGrpSpPr/>
        <p:nvPr/>
      </p:nvGrpSpPr>
      <p:grpSpPr>
        <a:xfrm>
          <a:off x="0" y="0"/>
          <a:ext cx="0" cy="0"/>
          <a:chOff x="0" y="0"/>
          <a:chExt cx="0" cy="0"/>
        </a:xfrm>
      </p:grpSpPr>
      <p:sp>
        <p:nvSpPr>
          <p:cNvPr id="103" name="Shape 103"/>
          <p:cNvSpPr txBox="1"/>
          <p:nvPr>
            <p:ph type="title"/>
          </p:nvPr>
        </p:nvSpPr>
        <p:spPr>
          <a:xfrm>
            <a:off x="831850" y="1709738"/>
            <a:ext cx="10515599" cy="2852700"/>
          </a:xfrm>
          <a:prstGeom prst="rect">
            <a:avLst/>
          </a:prstGeom>
          <a:noFill/>
          <a:ln>
            <a:noFill/>
          </a:ln>
        </p:spPr>
        <p:txBody>
          <a:bodyPr anchorCtr="0" anchor="b" bIns="91425" lIns="91425" rIns="91425" tIns="91425"/>
          <a:lstStyle>
            <a:lvl1pPr lvl="0" rtl="0">
              <a:spcBef>
                <a:spcPts val="0"/>
              </a:spcBef>
              <a:defRPr sz="6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04" name="Shape 104"/>
          <p:cNvSpPr txBox="1"/>
          <p:nvPr>
            <p:ph idx="1" type="body"/>
          </p:nvPr>
        </p:nvSpPr>
        <p:spPr>
          <a:xfrm>
            <a:off x="831850" y="4589462"/>
            <a:ext cx="10515599" cy="1500300"/>
          </a:xfrm>
          <a:prstGeom prst="rect">
            <a:avLst/>
          </a:prstGeom>
          <a:noFill/>
          <a:ln>
            <a:noFill/>
          </a:ln>
        </p:spPr>
        <p:txBody>
          <a:bodyPr anchorCtr="0" anchor="t" bIns="91425" lIns="91425" rIns="91425" tIns="91425"/>
          <a:lstStyle>
            <a:lvl1pPr indent="0" lvl="0" marL="0" rtl="0">
              <a:spcBef>
                <a:spcPts val="0"/>
              </a:spcBef>
              <a:buClr>
                <a:srgbClr val="888888"/>
              </a:buClr>
              <a:buFont typeface="Calibri"/>
              <a:buNone/>
              <a:defRPr sz="2400">
                <a:solidFill>
                  <a:srgbClr val="888888"/>
                </a:solidFill>
              </a:defRPr>
            </a:lvl1pPr>
            <a:lvl2pPr indent="0" lvl="1" marL="457200" rtl="0">
              <a:spcBef>
                <a:spcPts val="0"/>
              </a:spcBef>
              <a:buClr>
                <a:srgbClr val="888888"/>
              </a:buClr>
              <a:buFont typeface="Calibri"/>
              <a:buNone/>
              <a:defRPr sz="2000">
                <a:solidFill>
                  <a:srgbClr val="888888"/>
                </a:solidFill>
              </a:defRPr>
            </a:lvl2pPr>
            <a:lvl3pPr indent="0" lvl="2" marL="914400" rtl="0">
              <a:spcBef>
                <a:spcPts val="0"/>
              </a:spcBef>
              <a:buClr>
                <a:srgbClr val="888888"/>
              </a:buClr>
              <a:buFont typeface="Calibri"/>
              <a:buNone/>
              <a:defRPr sz="1800">
                <a:solidFill>
                  <a:srgbClr val="888888"/>
                </a:solidFill>
              </a:defRPr>
            </a:lvl3pPr>
            <a:lvl4pPr indent="0" lvl="3" marL="1371600" rtl="0">
              <a:spcBef>
                <a:spcPts val="0"/>
              </a:spcBef>
              <a:buClr>
                <a:srgbClr val="888888"/>
              </a:buClr>
              <a:buFont typeface="Calibri"/>
              <a:buNone/>
              <a:defRPr sz="1600">
                <a:solidFill>
                  <a:srgbClr val="888888"/>
                </a:solidFill>
              </a:defRPr>
            </a:lvl4pPr>
            <a:lvl5pPr indent="0" lvl="4" marL="1828800" rtl="0">
              <a:spcBef>
                <a:spcPts val="0"/>
              </a:spcBef>
              <a:buClr>
                <a:srgbClr val="888888"/>
              </a:buClr>
              <a:buFont typeface="Calibri"/>
              <a:buNone/>
              <a:defRPr sz="1600">
                <a:solidFill>
                  <a:srgbClr val="888888"/>
                </a:solidFill>
              </a:defRPr>
            </a:lvl5pPr>
            <a:lvl6pPr indent="0" lvl="5" marL="2286000" rtl="0">
              <a:spcBef>
                <a:spcPts val="0"/>
              </a:spcBef>
              <a:buClr>
                <a:srgbClr val="888888"/>
              </a:buClr>
              <a:buFont typeface="Calibri"/>
              <a:buNone/>
              <a:defRPr sz="1600">
                <a:solidFill>
                  <a:srgbClr val="888888"/>
                </a:solidFill>
              </a:defRPr>
            </a:lvl6pPr>
            <a:lvl7pPr indent="0" lvl="6" marL="2743200" rtl="0">
              <a:spcBef>
                <a:spcPts val="0"/>
              </a:spcBef>
              <a:buClr>
                <a:srgbClr val="888888"/>
              </a:buClr>
              <a:buFont typeface="Calibri"/>
              <a:buNone/>
              <a:defRPr sz="1600">
                <a:solidFill>
                  <a:srgbClr val="888888"/>
                </a:solidFill>
              </a:defRPr>
            </a:lvl7pPr>
            <a:lvl8pPr indent="0" lvl="7" marL="3200400" rtl="0">
              <a:spcBef>
                <a:spcPts val="0"/>
              </a:spcBef>
              <a:buClr>
                <a:srgbClr val="888888"/>
              </a:buClr>
              <a:buFont typeface="Calibri"/>
              <a:buNone/>
              <a:defRPr sz="1600">
                <a:solidFill>
                  <a:srgbClr val="888888"/>
                </a:solidFill>
              </a:defRPr>
            </a:lvl8pPr>
            <a:lvl9pPr indent="0" lvl="8" marL="3657600" rtl="0">
              <a:spcBef>
                <a:spcPts val="0"/>
              </a:spcBef>
              <a:buClr>
                <a:srgbClr val="888888"/>
              </a:buClr>
              <a:buFont typeface="Calibri"/>
              <a:buNone/>
              <a:defRPr sz="1600">
                <a:solidFill>
                  <a:srgbClr val="888888"/>
                </a:solidFill>
              </a:defRPr>
            </a:lvl9pPr>
          </a:lstStyle>
          <a:p/>
        </p:txBody>
      </p:sp>
      <p:sp>
        <p:nvSpPr>
          <p:cNvPr id="105" name="Shape 105"/>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6" name="Shape 106"/>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7" name="Shape 107"/>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8" name="Shape 108"/>
        <p:cNvGrpSpPr/>
        <p:nvPr/>
      </p:nvGrpSpPr>
      <p:grpSpPr>
        <a:xfrm>
          <a:off x="0" y="0"/>
          <a:ext cx="0" cy="0"/>
          <a:chOff x="0" y="0"/>
          <a:chExt cx="0" cy="0"/>
        </a:xfrm>
      </p:grpSpPr>
      <p:sp>
        <p:nvSpPr>
          <p:cNvPr id="109" name="Shape 109"/>
          <p:cNvSpPr txBox="1"/>
          <p:nvPr>
            <p:ph type="title"/>
          </p:nvPr>
        </p:nvSpPr>
        <p:spPr>
          <a:xfrm>
            <a:off x="838200" y="365125"/>
            <a:ext cx="10515599" cy="1325700"/>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0" name="Shape 110"/>
          <p:cNvSpPr txBox="1"/>
          <p:nvPr>
            <p:ph idx="1" type="body"/>
          </p:nvPr>
        </p:nvSpPr>
        <p:spPr>
          <a:xfrm>
            <a:off x="838200" y="1825625"/>
            <a:ext cx="5181600" cy="4351198"/>
          </a:xfrm>
          <a:prstGeom prst="rect">
            <a:avLst/>
          </a:prstGeom>
          <a:noFill/>
          <a:ln>
            <a:noFill/>
          </a:ln>
        </p:spPr>
        <p:txBody>
          <a:bodyPr anchorCtr="0" anchor="t" bIns="91425" lIns="91425" rIns="91425" tIns="91425"/>
          <a:lstStyle>
            <a:lvl1pPr indent="1270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25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111" name="Shape 111"/>
          <p:cNvSpPr txBox="1"/>
          <p:nvPr>
            <p:ph idx="2" type="body"/>
          </p:nvPr>
        </p:nvSpPr>
        <p:spPr>
          <a:xfrm>
            <a:off x="6172200" y="1825625"/>
            <a:ext cx="5181600" cy="4351198"/>
          </a:xfrm>
          <a:prstGeom prst="rect">
            <a:avLst/>
          </a:prstGeom>
          <a:noFill/>
          <a:ln>
            <a:noFill/>
          </a:ln>
        </p:spPr>
        <p:txBody>
          <a:bodyPr anchorCtr="0" anchor="t" bIns="91425" lIns="91425" rIns="91425" tIns="91425"/>
          <a:lstStyle>
            <a:lvl1pPr indent="1270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25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112" name="Shape 112"/>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3" name="Shape 113"/>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4" name="Shape 114"/>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5" name="Shape 115"/>
        <p:cNvGrpSpPr/>
        <p:nvPr/>
      </p:nvGrpSpPr>
      <p:grpSpPr>
        <a:xfrm>
          <a:off x="0" y="0"/>
          <a:ext cx="0" cy="0"/>
          <a:chOff x="0" y="0"/>
          <a:chExt cx="0" cy="0"/>
        </a:xfrm>
      </p:grpSpPr>
      <p:sp>
        <p:nvSpPr>
          <p:cNvPr id="116" name="Shape 116"/>
          <p:cNvSpPr txBox="1"/>
          <p:nvPr>
            <p:ph type="title"/>
          </p:nvPr>
        </p:nvSpPr>
        <p:spPr>
          <a:xfrm>
            <a:off x="839787" y="365125"/>
            <a:ext cx="10515599" cy="1325700"/>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1" type="body"/>
          </p:nvPr>
        </p:nvSpPr>
        <p:spPr>
          <a:xfrm>
            <a:off x="839787" y="1681163"/>
            <a:ext cx="5157900" cy="823799"/>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118" name="Shape 118"/>
          <p:cNvSpPr txBox="1"/>
          <p:nvPr>
            <p:ph idx="2" type="body"/>
          </p:nvPr>
        </p:nvSpPr>
        <p:spPr>
          <a:xfrm>
            <a:off x="839787" y="2505075"/>
            <a:ext cx="5157900" cy="3684599"/>
          </a:xfrm>
          <a:prstGeom prst="rect">
            <a:avLst/>
          </a:prstGeom>
          <a:noFill/>
          <a:ln>
            <a:noFill/>
          </a:ln>
        </p:spPr>
        <p:txBody>
          <a:bodyPr anchorCtr="0" anchor="t" bIns="91425" lIns="91425" rIns="91425" tIns="91425"/>
          <a:lstStyle>
            <a:lvl1pPr indent="1270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25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119" name="Shape 119"/>
          <p:cNvSpPr txBox="1"/>
          <p:nvPr>
            <p:ph idx="3" type="body"/>
          </p:nvPr>
        </p:nvSpPr>
        <p:spPr>
          <a:xfrm>
            <a:off x="6172200" y="1681163"/>
            <a:ext cx="5183098" cy="823799"/>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120" name="Shape 120"/>
          <p:cNvSpPr txBox="1"/>
          <p:nvPr>
            <p:ph idx="4" type="body"/>
          </p:nvPr>
        </p:nvSpPr>
        <p:spPr>
          <a:xfrm>
            <a:off x="6172200" y="2505075"/>
            <a:ext cx="5183098" cy="3684599"/>
          </a:xfrm>
          <a:prstGeom prst="rect">
            <a:avLst/>
          </a:prstGeom>
          <a:noFill/>
          <a:ln>
            <a:noFill/>
          </a:ln>
        </p:spPr>
        <p:txBody>
          <a:bodyPr anchorCtr="0" anchor="t" bIns="91425" lIns="91425" rIns="91425" tIns="91425"/>
          <a:lstStyle>
            <a:lvl1pPr indent="1270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25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121" name="Shape 121"/>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2" name="Shape 122"/>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4" name="Shape 124"/>
        <p:cNvGrpSpPr/>
        <p:nvPr/>
      </p:nvGrpSpPr>
      <p:grpSpPr>
        <a:xfrm>
          <a:off x="0" y="0"/>
          <a:ext cx="0" cy="0"/>
          <a:chOff x="0" y="0"/>
          <a:chExt cx="0" cy="0"/>
        </a:xfrm>
      </p:grpSpPr>
      <p:sp>
        <p:nvSpPr>
          <p:cNvPr id="125" name="Shape 125"/>
          <p:cNvSpPr txBox="1"/>
          <p:nvPr>
            <p:ph type="title"/>
          </p:nvPr>
        </p:nvSpPr>
        <p:spPr>
          <a:xfrm>
            <a:off x="838200" y="365125"/>
            <a:ext cx="10515599" cy="1325700"/>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6" name="Shape 126"/>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7" name="Shape 127"/>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8" name="Shape 128"/>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9" name="Shape 129"/>
        <p:cNvGrpSpPr/>
        <p:nvPr/>
      </p:nvGrpSpPr>
      <p:grpSpPr>
        <a:xfrm>
          <a:off x="0" y="0"/>
          <a:ext cx="0" cy="0"/>
          <a:chOff x="0" y="0"/>
          <a:chExt cx="0" cy="0"/>
        </a:xfrm>
      </p:grpSpPr>
      <p:sp>
        <p:nvSpPr>
          <p:cNvPr id="130" name="Shape 130"/>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2" name="Shape 132"/>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3" name="Shape 133"/>
        <p:cNvGrpSpPr/>
        <p:nvPr/>
      </p:nvGrpSpPr>
      <p:grpSpPr>
        <a:xfrm>
          <a:off x="0" y="0"/>
          <a:ext cx="0" cy="0"/>
          <a:chOff x="0" y="0"/>
          <a:chExt cx="0" cy="0"/>
        </a:xfrm>
      </p:grpSpPr>
      <p:sp>
        <p:nvSpPr>
          <p:cNvPr id="134" name="Shape 134"/>
          <p:cNvSpPr txBox="1"/>
          <p:nvPr>
            <p:ph type="title"/>
          </p:nvPr>
        </p:nvSpPr>
        <p:spPr>
          <a:xfrm>
            <a:off x="839787" y="457200"/>
            <a:ext cx="3932100" cy="1600198"/>
          </a:xfrm>
          <a:prstGeom prst="rect">
            <a:avLst/>
          </a:prstGeom>
          <a:noFill/>
          <a:ln>
            <a:noFill/>
          </a:ln>
        </p:spPr>
        <p:txBody>
          <a:bodyPr anchorCtr="0" anchor="b" bIns="91425" lIns="91425" rIns="91425" tIns="91425"/>
          <a:lstStyle>
            <a:lvl1pPr lvl="0" rtl="0">
              <a:spcBef>
                <a:spcPts val="0"/>
              </a:spcBef>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35" name="Shape 135"/>
          <p:cNvSpPr txBox="1"/>
          <p:nvPr>
            <p:ph idx="1" type="body"/>
          </p:nvPr>
        </p:nvSpPr>
        <p:spPr>
          <a:xfrm>
            <a:off x="5183187" y="987425"/>
            <a:ext cx="6172199" cy="4873500"/>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136" name="Shape 136"/>
          <p:cNvSpPr txBox="1"/>
          <p:nvPr>
            <p:ph idx="2" type="body"/>
          </p:nvPr>
        </p:nvSpPr>
        <p:spPr>
          <a:xfrm>
            <a:off x="839787" y="2057400"/>
            <a:ext cx="3932100" cy="3811499"/>
          </a:xfrm>
          <a:prstGeom prst="rect">
            <a:avLst/>
          </a:prstGeom>
          <a:noFill/>
          <a:ln>
            <a:noFill/>
          </a:ln>
        </p:spPr>
        <p:txBody>
          <a:bodyPr anchorCtr="0" anchor="t" bIns="91425" lIns="91425" rIns="91425" tIns="91425"/>
          <a:lstStyle>
            <a:lvl1pPr indent="0" lvl="0" marL="0" rtl="0">
              <a:spcBef>
                <a:spcPts val="0"/>
              </a:spcBef>
              <a:buFont typeface="Calibri"/>
              <a:buNone/>
              <a:defRPr sz="1600"/>
            </a:lvl1pPr>
            <a:lvl2pPr indent="0" lvl="1" marL="457200" rtl="0">
              <a:spcBef>
                <a:spcPts val="0"/>
              </a:spcBef>
              <a:buFont typeface="Calibri"/>
              <a:buNone/>
              <a:defRPr sz="1400"/>
            </a:lvl2pPr>
            <a:lvl3pPr indent="0" lvl="2" marL="914400" rtl="0">
              <a:spcBef>
                <a:spcPts val="0"/>
              </a:spcBef>
              <a:buFont typeface="Calibri"/>
              <a:buNone/>
              <a:defRPr sz="1200"/>
            </a:lvl3pPr>
            <a:lvl4pPr indent="0" lvl="3" marL="1371600" rtl="0">
              <a:spcBef>
                <a:spcPts val="0"/>
              </a:spcBef>
              <a:buFont typeface="Calibri"/>
              <a:buNone/>
              <a:defRPr sz="1000"/>
            </a:lvl4pPr>
            <a:lvl5pPr indent="0" lvl="4" marL="1828800" rtl="0">
              <a:spcBef>
                <a:spcPts val="0"/>
              </a:spcBef>
              <a:buFont typeface="Calibri"/>
              <a:buNone/>
              <a:defRPr sz="1000"/>
            </a:lvl5pPr>
            <a:lvl6pPr indent="0" lvl="5" marL="2286000" rtl="0">
              <a:spcBef>
                <a:spcPts val="0"/>
              </a:spcBef>
              <a:buFont typeface="Calibri"/>
              <a:buNone/>
              <a:defRPr sz="1000"/>
            </a:lvl6pPr>
            <a:lvl7pPr indent="0" lvl="6" marL="2743200" rtl="0">
              <a:spcBef>
                <a:spcPts val="0"/>
              </a:spcBef>
              <a:buFont typeface="Calibri"/>
              <a:buNone/>
              <a:defRPr sz="1000"/>
            </a:lvl7pPr>
            <a:lvl8pPr indent="0" lvl="7" marL="3200400" rtl="0">
              <a:spcBef>
                <a:spcPts val="0"/>
              </a:spcBef>
              <a:buFont typeface="Calibri"/>
              <a:buNone/>
              <a:defRPr sz="1000"/>
            </a:lvl8pPr>
            <a:lvl9pPr indent="0" lvl="8" marL="3657600" rtl="0">
              <a:spcBef>
                <a:spcPts val="0"/>
              </a:spcBef>
              <a:buFont typeface="Calibri"/>
              <a:buNone/>
              <a:defRPr sz="1000"/>
            </a:lvl9pPr>
          </a:lstStyle>
          <a:p/>
        </p:txBody>
      </p:sp>
      <p:sp>
        <p:nvSpPr>
          <p:cNvPr id="137" name="Shape 137"/>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8" name="Shape 138"/>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9" name="Shape 139"/>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304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2286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52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0" name="Shape 140"/>
        <p:cNvGrpSpPr/>
        <p:nvPr/>
      </p:nvGrpSpPr>
      <p:grpSpPr>
        <a:xfrm>
          <a:off x="0" y="0"/>
          <a:ext cx="0" cy="0"/>
          <a:chOff x="0" y="0"/>
          <a:chExt cx="0" cy="0"/>
        </a:xfrm>
      </p:grpSpPr>
      <p:sp>
        <p:nvSpPr>
          <p:cNvPr id="141" name="Shape 141"/>
          <p:cNvSpPr txBox="1"/>
          <p:nvPr>
            <p:ph type="title"/>
          </p:nvPr>
        </p:nvSpPr>
        <p:spPr>
          <a:xfrm>
            <a:off x="839787" y="457200"/>
            <a:ext cx="3932100" cy="1600198"/>
          </a:xfrm>
          <a:prstGeom prst="rect">
            <a:avLst/>
          </a:prstGeom>
          <a:noFill/>
          <a:ln>
            <a:noFill/>
          </a:ln>
        </p:spPr>
        <p:txBody>
          <a:bodyPr anchorCtr="0" anchor="b" bIns="91425" lIns="91425" rIns="91425" tIns="91425"/>
          <a:lstStyle>
            <a:lvl1pPr lvl="0" rtl="0">
              <a:spcBef>
                <a:spcPts val="0"/>
              </a:spcBef>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2" name="Shape 142"/>
          <p:cNvSpPr/>
          <p:nvPr>
            <p:ph idx="2" type="pic"/>
          </p:nvPr>
        </p:nvSpPr>
        <p:spPr>
          <a:xfrm>
            <a:off x="5183187" y="987425"/>
            <a:ext cx="6172199" cy="4873500"/>
          </a:xfrm>
          <a:prstGeom prst="rect">
            <a:avLst/>
          </a:prstGeom>
          <a:noFill/>
          <a:ln>
            <a:noFill/>
          </a:ln>
        </p:spPr>
        <p:txBody>
          <a:bodyPr anchorCtr="0" anchor="ctr" bIns="91425" lIns="91425" rIns="91425" tIns="91425"/>
          <a:lstStyle>
            <a:lvl1pPr lvl="0">
              <a:spcBef>
                <a:spcPts val="0"/>
              </a:spcBef>
              <a:buNone/>
              <a:defRPr/>
            </a:lvl1pPr>
          </a:lstStyle>
          <a:p/>
        </p:txBody>
      </p:sp>
      <p:sp>
        <p:nvSpPr>
          <p:cNvPr id="143" name="Shape 143"/>
          <p:cNvSpPr txBox="1"/>
          <p:nvPr>
            <p:ph idx="1" type="body"/>
          </p:nvPr>
        </p:nvSpPr>
        <p:spPr>
          <a:xfrm>
            <a:off x="839787" y="2057400"/>
            <a:ext cx="3932100" cy="3811499"/>
          </a:xfrm>
          <a:prstGeom prst="rect">
            <a:avLst/>
          </a:prstGeom>
          <a:noFill/>
          <a:ln>
            <a:noFill/>
          </a:ln>
        </p:spPr>
        <p:txBody>
          <a:bodyPr anchorCtr="0" anchor="t" bIns="91425" lIns="91425" rIns="91425" tIns="91425"/>
          <a:lstStyle>
            <a:lvl1pPr indent="0" lvl="0" marL="0" rtl="0">
              <a:spcBef>
                <a:spcPts val="0"/>
              </a:spcBef>
              <a:buFont typeface="Calibri"/>
              <a:buNone/>
              <a:defRPr sz="1600"/>
            </a:lvl1pPr>
            <a:lvl2pPr indent="0" lvl="1" marL="457200" rtl="0">
              <a:spcBef>
                <a:spcPts val="0"/>
              </a:spcBef>
              <a:buFont typeface="Calibri"/>
              <a:buNone/>
              <a:defRPr sz="1400"/>
            </a:lvl2pPr>
            <a:lvl3pPr indent="0" lvl="2" marL="914400" rtl="0">
              <a:spcBef>
                <a:spcPts val="0"/>
              </a:spcBef>
              <a:buFont typeface="Calibri"/>
              <a:buNone/>
              <a:defRPr sz="1200"/>
            </a:lvl3pPr>
            <a:lvl4pPr indent="0" lvl="3" marL="1371600" rtl="0">
              <a:spcBef>
                <a:spcPts val="0"/>
              </a:spcBef>
              <a:buFont typeface="Calibri"/>
              <a:buNone/>
              <a:defRPr sz="1000"/>
            </a:lvl4pPr>
            <a:lvl5pPr indent="0" lvl="4" marL="1828800" rtl="0">
              <a:spcBef>
                <a:spcPts val="0"/>
              </a:spcBef>
              <a:buFont typeface="Calibri"/>
              <a:buNone/>
              <a:defRPr sz="1000"/>
            </a:lvl5pPr>
            <a:lvl6pPr indent="0" lvl="5" marL="2286000" rtl="0">
              <a:spcBef>
                <a:spcPts val="0"/>
              </a:spcBef>
              <a:buFont typeface="Calibri"/>
              <a:buNone/>
              <a:defRPr sz="1000"/>
            </a:lvl6pPr>
            <a:lvl7pPr indent="0" lvl="6" marL="2743200" rtl="0">
              <a:spcBef>
                <a:spcPts val="0"/>
              </a:spcBef>
              <a:buFont typeface="Calibri"/>
              <a:buNone/>
              <a:defRPr sz="1000"/>
            </a:lvl7pPr>
            <a:lvl8pPr indent="0" lvl="7" marL="3200400" rtl="0">
              <a:spcBef>
                <a:spcPts val="0"/>
              </a:spcBef>
              <a:buFont typeface="Calibri"/>
              <a:buNone/>
              <a:defRPr sz="1000"/>
            </a:lvl8pPr>
            <a:lvl9pPr indent="0" lvl="8" marL="3657600" rtl="0">
              <a:spcBef>
                <a:spcPts val="0"/>
              </a:spcBef>
              <a:buFont typeface="Calibri"/>
              <a:buNone/>
              <a:defRPr sz="1000"/>
            </a:lvl9pPr>
          </a:lstStyle>
          <a:p/>
        </p:txBody>
      </p:sp>
      <p:sp>
        <p:nvSpPr>
          <p:cNvPr id="144" name="Shape 144"/>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5" name="Shape 145"/>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6" name="Shape 146"/>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7" name="Shape 147"/>
        <p:cNvGrpSpPr/>
        <p:nvPr/>
      </p:nvGrpSpPr>
      <p:grpSpPr>
        <a:xfrm>
          <a:off x="0" y="0"/>
          <a:ext cx="0" cy="0"/>
          <a:chOff x="0" y="0"/>
          <a:chExt cx="0" cy="0"/>
        </a:xfrm>
      </p:grpSpPr>
      <p:sp>
        <p:nvSpPr>
          <p:cNvPr id="148" name="Shape 148"/>
          <p:cNvSpPr txBox="1"/>
          <p:nvPr>
            <p:ph type="title"/>
          </p:nvPr>
        </p:nvSpPr>
        <p:spPr>
          <a:xfrm>
            <a:off x="838200" y="365125"/>
            <a:ext cx="10515599" cy="1325700"/>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9" name="Shape 149"/>
          <p:cNvSpPr txBox="1"/>
          <p:nvPr>
            <p:ph idx="1" type="body"/>
          </p:nvPr>
        </p:nvSpPr>
        <p:spPr>
          <a:xfrm rot="5400000">
            <a:off x="3920400" y="-1256574"/>
            <a:ext cx="4351198" cy="10515599"/>
          </a:xfrm>
          <a:prstGeom prst="rect">
            <a:avLst/>
          </a:prstGeom>
          <a:noFill/>
          <a:ln>
            <a:noFill/>
          </a:ln>
        </p:spPr>
        <p:txBody>
          <a:bodyPr anchorCtr="0" anchor="t" bIns="91425" lIns="91425" rIns="91425" tIns="91425"/>
          <a:lstStyle>
            <a:lvl1pPr indent="1270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25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150" name="Shape 150"/>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1" name="Shape 151"/>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2" name="Shape 152"/>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7133400" y="1956623"/>
            <a:ext cx="5811898" cy="2628899"/>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55" name="Shape 155"/>
          <p:cNvSpPr txBox="1"/>
          <p:nvPr>
            <p:ph idx="1" type="body"/>
          </p:nvPr>
        </p:nvSpPr>
        <p:spPr>
          <a:xfrm rot="5400000">
            <a:off x="1799400" y="-596074"/>
            <a:ext cx="5811898" cy="7734299"/>
          </a:xfrm>
          <a:prstGeom prst="rect">
            <a:avLst/>
          </a:prstGeom>
          <a:noFill/>
          <a:ln>
            <a:noFill/>
          </a:ln>
        </p:spPr>
        <p:txBody>
          <a:bodyPr anchorCtr="0" anchor="t" bIns="91425" lIns="91425" rIns="91425" tIns="91425"/>
          <a:lstStyle>
            <a:lvl1pPr indent="1270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762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25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156" name="Shape 156"/>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8" name="Shape 158"/>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831850" y="1709738"/>
            <a:ext cx="10515599" cy="2852737"/>
          </a:xfrm>
          <a:prstGeom prst="rect">
            <a:avLst/>
          </a:prstGeom>
          <a:noFill/>
          <a:ln>
            <a:noFill/>
          </a:ln>
        </p:spPr>
        <p:txBody>
          <a:bodyPr anchorCtr="0" anchor="b" bIns="91425" lIns="91425" rIns="91425" tIns="91425"/>
          <a:lstStyle>
            <a:lvl1pPr lvl="0" rtl="0">
              <a:spcBef>
                <a:spcPts val="0"/>
              </a:spcBef>
              <a:defRPr sz="60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9" name="Shape 29"/>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rtl="0">
              <a:spcBef>
                <a:spcPts val="0"/>
              </a:spcBef>
              <a:buClr>
                <a:srgbClr val="888888"/>
              </a:buClr>
              <a:buFont typeface="Calibri"/>
              <a:buNone/>
              <a:defRPr sz="2400">
                <a:solidFill>
                  <a:srgbClr val="888888"/>
                </a:solidFill>
              </a:defRPr>
            </a:lvl1pPr>
            <a:lvl2pPr indent="0" lvl="1" marL="457200" rtl="0">
              <a:spcBef>
                <a:spcPts val="0"/>
              </a:spcBef>
              <a:buClr>
                <a:srgbClr val="888888"/>
              </a:buClr>
              <a:buFont typeface="Calibri"/>
              <a:buNone/>
              <a:defRPr sz="2000">
                <a:solidFill>
                  <a:srgbClr val="888888"/>
                </a:solidFill>
              </a:defRPr>
            </a:lvl2pPr>
            <a:lvl3pPr indent="0" lvl="2" marL="914400" rtl="0">
              <a:spcBef>
                <a:spcPts val="0"/>
              </a:spcBef>
              <a:buClr>
                <a:srgbClr val="888888"/>
              </a:buClr>
              <a:buFont typeface="Calibri"/>
              <a:buNone/>
              <a:defRPr sz="1800">
                <a:solidFill>
                  <a:srgbClr val="888888"/>
                </a:solidFill>
              </a:defRPr>
            </a:lvl3pPr>
            <a:lvl4pPr indent="0" lvl="3" marL="1371600" rtl="0">
              <a:spcBef>
                <a:spcPts val="0"/>
              </a:spcBef>
              <a:buClr>
                <a:srgbClr val="888888"/>
              </a:buClr>
              <a:buFont typeface="Calibri"/>
              <a:buNone/>
              <a:defRPr sz="1600">
                <a:solidFill>
                  <a:srgbClr val="888888"/>
                </a:solidFill>
              </a:defRPr>
            </a:lvl4pPr>
            <a:lvl5pPr indent="0" lvl="4" marL="1828800" rtl="0">
              <a:spcBef>
                <a:spcPts val="0"/>
              </a:spcBef>
              <a:buClr>
                <a:srgbClr val="888888"/>
              </a:buClr>
              <a:buFont typeface="Calibri"/>
              <a:buNone/>
              <a:defRPr sz="1600">
                <a:solidFill>
                  <a:srgbClr val="888888"/>
                </a:solidFill>
              </a:defRPr>
            </a:lvl5pPr>
            <a:lvl6pPr indent="0" lvl="5" marL="2286000" rtl="0">
              <a:spcBef>
                <a:spcPts val="0"/>
              </a:spcBef>
              <a:buClr>
                <a:srgbClr val="888888"/>
              </a:buClr>
              <a:buFont typeface="Calibri"/>
              <a:buNone/>
              <a:defRPr sz="1600">
                <a:solidFill>
                  <a:srgbClr val="888888"/>
                </a:solidFill>
              </a:defRPr>
            </a:lvl6pPr>
            <a:lvl7pPr indent="0" lvl="6" marL="2743200" rtl="0">
              <a:spcBef>
                <a:spcPts val="0"/>
              </a:spcBef>
              <a:buClr>
                <a:srgbClr val="888888"/>
              </a:buClr>
              <a:buFont typeface="Calibri"/>
              <a:buNone/>
              <a:defRPr sz="1600">
                <a:solidFill>
                  <a:srgbClr val="888888"/>
                </a:solidFill>
              </a:defRPr>
            </a:lvl7pPr>
            <a:lvl8pPr indent="0" lvl="7" marL="3200400" rtl="0">
              <a:spcBef>
                <a:spcPts val="0"/>
              </a:spcBef>
              <a:buClr>
                <a:srgbClr val="888888"/>
              </a:buClr>
              <a:buFont typeface="Calibri"/>
              <a:buNone/>
              <a:defRPr sz="1600">
                <a:solidFill>
                  <a:srgbClr val="888888"/>
                </a:solidFill>
              </a:defRPr>
            </a:lvl8pPr>
            <a:lvl9pPr indent="0" lvl="8" marL="3657600" rtl="0">
              <a:spcBef>
                <a:spcPts val="0"/>
              </a:spcBef>
              <a:buClr>
                <a:srgbClr val="888888"/>
              </a:buClr>
              <a:buFont typeface="Calibri"/>
              <a:buNone/>
              <a:defRPr sz="1600">
                <a:solidFill>
                  <a:srgbClr val="888888"/>
                </a:solidFill>
              </a:defRPr>
            </a:lvl9pPr>
          </a:lstStyle>
          <a:p/>
        </p:txBody>
      </p:sp>
      <p:sp>
        <p:nvSpPr>
          <p:cNvPr id="30" name="Shape 3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838200" y="365125"/>
            <a:ext cx="10515599"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5" name="Shape 35"/>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304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2286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52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36" name="Shape 36"/>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304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2286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52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37" name="Shape 3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839787" y="365125"/>
            <a:ext cx="10515599"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43" name="Shape 43"/>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304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2286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52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44" name="Shape 44"/>
          <p:cNvSpPr txBox="1"/>
          <p:nvPr>
            <p:ph idx="3" type="body"/>
          </p:nvPr>
        </p:nvSpPr>
        <p:spPr>
          <a:xfrm>
            <a:off x="6172200" y="1681163"/>
            <a:ext cx="5183186" cy="823912"/>
          </a:xfrm>
          <a:prstGeom prst="rect">
            <a:avLst/>
          </a:prstGeom>
          <a:noFill/>
          <a:ln>
            <a:noFill/>
          </a:ln>
        </p:spPr>
        <p:txBody>
          <a:bodyPr anchorCtr="0" anchor="b" bIns="91425" lIns="91425" rIns="91425" tIns="91425"/>
          <a:lstStyle>
            <a:lvl1pPr indent="0" lvl="0" marL="0" rtl="0">
              <a:spcBef>
                <a:spcPts val="0"/>
              </a:spcBef>
              <a:buFont typeface="Calibri"/>
              <a:buNone/>
              <a:defRPr b="1" sz="2400"/>
            </a:lvl1pPr>
            <a:lvl2pPr indent="0" lvl="1" marL="457200" rtl="0">
              <a:spcBef>
                <a:spcPts val="0"/>
              </a:spcBef>
              <a:buFont typeface="Calibri"/>
              <a:buNone/>
              <a:defRPr b="1" sz="2000"/>
            </a:lvl2pPr>
            <a:lvl3pPr indent="0" lvl="2" marL="914400" rtl="0">
              <a:spcBef>
                <a:spcPts val="0"/>
              </a:spcBef>
              <a:buFont typeface="Calibri"/>
              <a:buNone/>
              <a:defRPr b="1" sz="1800"/>
            </a:lvl3pPr>
            <a:lvl4pPr indent="0" lvl="3" marL="1371600" rtl="0">
              <a:spcBef>
                <a:spcPts val="0"/>
              </a:spcBef>
              <a:buFont typeface="Calibri"/>
              <a:buNone/>
              <a:defRPr b="1" sz="1600"/>
            </a:lvl4pPr>
            <a:lvl5pPr indent="0" lvl="4" marL="1828800" rtl="0">
              <a:spcBef>
                <a:spcPts val="0"/>
              </a:spcBef>
              <a:buFont typeface="Calibri"/>
              <a:buNone/>
              <a:defRPr b="1" sz="1600"/>
            </a:lvl5pPr>
            <a:lvl6pPr indent="0" lvl="5" marL="2286000" rtl="0">
              <a:spcBef>
                <a:spcPts val="0"/>
              </a:spcBef>
              <a:buFont typeface="Calibri"/>
              <a:buNone/>
              <a:defRPr b="1" sz="1600"/>
            </a:lvl6pPr>
            <a:lvl7pPr indent="0" lvl="6" marL="2743200" rtl="0">
              <a:spcBef>
                <a:spcPts val="0"/>
              </a:spcBef>
              <a:buFont typeface="Calibri"/>
              <a:buNone/>
              <a:defRPr b="1" sz="1600"/>
            </a:lvl7pPr>
            <a:lvl8pPr indent="0" lvl="7" marL="3200400" rtl="0">
              <a:spcBef>
                <a:spcPts val="0"/>
              </a:spcBef>
              <a:buFont typeface="Calibri"/>
              <a:buNone/>
              <a:defRPr b="1" sz="1600"/>
            </a:lvl8pPr>
            <a:lvl9pPr indent="0" lvl="8" marL="3657600" rtl="0">
              <a:spcBef>
                <a:spcPts val="0"/>
              </a:spcBef>
              <a:buFont typeface="Calibri"/>
              <a:buNone/>
              <a:defRPr b="1" sz="1600"/>
            </a:lvl9pPr>
          </a:lstStyle>
          <a:p/>
        </p:txBody>
      </p:sp>
      <p:sp>
        <p:nvSpPr>
          <p:cNvPr id="45" name="Shape 45"/>
          <p:cNvSpPr txBox="1"/>
          <p:nvPr>
            <p:ph idx="4" type="body"/>
          </p:nvPr>
        </p:nvSpPr>
        <p:spPr>
          <a:xfrm>
            <a:off x="6172200" y="2505075"/>
            <a:ext cx="5183186" cy="3684588"/>
          </a:xfrm>
          <a:prstGeom prst="rect">
            <a:avLst/>
          </a:prstGeom>
          <a:noFill/>
          <a:ln>
            <a:noFill/>
          </a:ln>
        </p:spPr>
        <p:txBody>
          <a:bodyPr anchorCtr="0" anchor="t" bIns="91425" lIns="91425" rIns="91425" tIns="91425"/>
          <a:lstStyle>
            <a:lvl1pPr indent="304800" lvl="0" marL="228600" rtl="0" algn="l">
              <a:lnSpc>
                <a:spcPct val="90000"/>
              </a:lnSpc>
              <a:spcBef>
                <a:spcPts val="1000"/>
              </a:spcBef>
              <a:buClr>
                <a:schemeClr val="dk1"/>
              </a:buClr>
              <a:buFont typeface="Arial"/>
              <a:buChar char="•"/>
              <a:defRPr sz="2800">
                <a:solidFill>
                  <a:schemeClr val="dk1"/>
                </a:solidFill>
                <a:latin typeface="Calibri"/>
                <a:ea typeface="Calibri"/>
                <a:cs typeface="Calibri"/>
                <a:sym typeface="Calibri"/>
              </a:defRPr>
            </a:lvl1pPr>
            <a:lvl2pPr indent="228600" lvl="1" marL="685800" rtl="0" algn="l">
              <a:lnSpc>
                <a:spcPct val="90000"/>
              </a:lnSpc>
              <a:spcBef>
                <a:spcPts val="500"/>
              </a:spcBef>
              <a:buClr>
                <a:schemeClr val="dk1"/>
              </a:buClr>
              <a:buFont typeface="Arial"/>
              <a:buChar char="•"/>
              <a:defRPr sz="2400">
                <a:solidFill>
                  <a:schemeClr val="dk1"/>
                </a:solidFill>
                <a:latin typeface="Calibri"/>
                <a:ea typeface="Calibri"/>
                <a:cs typeface="Calibri"/>
                <a:sym typeface="Calibri"/>
              </a:defRPr>
            </a:lvl2pPr>
            <a:lvl3pPr indent="152400" lvl="2" marL="1143000" rtl="0" algn="l">
              <a:lnSpc>
                <a:spcPct val="90000"/>
              </a:lnSpc>
              <a:spcBef>
                <a:spcPts val="500"/>
              </a:spcBef>
              <a:buClr>
                <a:schemeClr val="dk1"/>
              </a:buClr>
              <a:buFont typeface="Arial"/>
              <a:buChar char="•"/>
              <a:defRPr sz="2000">
                <a:solidFill>
                  <a:schemeClr val="dk1"/>
                </a:solidFill>
                <a:latin typeface="Calibri"/>
                <a:ea typeface="Calibri"/>
                <a:cs typeface="Calibri"/>
                <a:sym typeface="Calibri"/>
              </a:defRPr>
            </a:lvl3pPr>
            <a:lvl4pPr indent="114300" lvl="3" marL="1600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4pPr>
            <a:lvl5pPr indent="114300" lvl="4" marL="20574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5pPr>
            <a:lvl6pPr indent="114300" lvl="5" marL="25146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6pPr>
            <a:lvl7pPr indent="114300" lvl="6" marL="29718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7pPr>
            <a:lvl8pPr indent="114300" lvl="7" marL="34290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8pPr>
            <a:lvl9pPr indent="114300" lvl="8" marL="3886200" rtl="0" algn="l">
              <a:lnSpc>
                <a:spcPct val="90000"/>
              </a:lnSpc>
              <a:spcBef>
                <a:spcPts val="500"/>
              </a:spcBef>
              <a:buClr>
                <a:schemeClr val="dk1"/>
              </a:buClr>
              <a:buFont typeface="Arial"/>
              <a:buChar char="•"/>
              <a:defRPr sz="1800">
                <a:solidFill>
                  <a:schemeClr val="dk1"/>
                </a:solidFill>
                <a:latin typeface="Calibri"/>
                <a:ea typeface="Calibri"/>
                <a:cs typeface="Calibri"/>
                <a:sym typeface="Calibri"/>
              </a:defRPr>
            </a:lvl9pPr>
          </a:lstStyle>
          <a:p/>
        </p:txBody>
      </p:sp>
      <p:sp>
        <p:nvSpPr>
          <p:cNvPr id="46" name="Shape 4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838200" y="365125"/>
            <a:ext cx="10515599" cy="1325562"/>
          </a:xfrm>
          <a:prstGeom prst="rect">
            <a:avLst/>
          </a:prstGeom>
          <a:noFill/>
          <a:ln>
            <a:noFill/>
          </a:ln>
        </p:spPr>
        <p:txBody>
          <a:bodyPr anchorCtr="0" anchor="ctr" bIns="91425" lIns="91425" rIns="91425" tIns="91425"/>
          <a:lstStyle>
            <a:lvl1pPr lvl="0" rtl="0" algn="l">
              <a:lnSpc>
                <a:spcPct val="90000"/>
              </a:lnSpc>
              <a:spcBef>
                <a:spcPts val="0"/>
              </a:spcBef>
              <a:buClr>
                <a:schemeClr val="dk1"/>
              </a:buClr>
              <a:buFont typeface="Calibri"/>
              <a:buNone/>
              <a:defRPr sz="4400">
                <a:solidFill>
                  <a:schemeClr val="dk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839787" y="457200"/>
            <a:ext cx="3932237" cy="1600198"/>
          </a:xfrm>
          <a:prstGeom prst="rect">
            <a:avLst/>
          </a:prstGeom>
          <a:noFill/>
          <a:ln>
            <a:noFill/>
          </a:ln>
        </p:spPr>
        <p:txBody>
          <a:bodyPr anchorCtr="0" anchor="b" bIns="91425" lIns="91425" rIns="91425" tIns="91425"/>
          <a:lstStyle>
            <a:lvl1pPr lvl="0" rtl="0">
              <a:spcBef>
                <a:spcPts val="0"/>
              </a:spcBef>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0" name="Shape 60"/>
          <p:cNvSpPr txBox="1"/>
          <p:nvPr>
            <p:ph idx="1" type="body"/>
          </p:nvPr>
        </p:nvSpPr>
        <p:spPr>
          <a:xfrm>
            <a:off x="5183187" y="987425"/>
            <a:ext cx="6172199" cy="4873623"/>
          </a:xfrm>
          <a:prstGeom prst="rect">
            <a:avLst/>
          </a:prstGeom>
          <a:noFill/>
          <a:ln>
            <a:noFill/>
          </a:ln>
        </p:spPr>
        <p:txBody>
          <a:bodyPr anchorCtr="0" anchor="t" bIns="91425" lIns="91425" rIns="91425" tIns="91425"/>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p:txBody>
      </p:sp>
      <p:sp>
        <p:nvSpPr>
          <p:cNvPr id="61" name="Shape 61"/>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rtl="0">
              <a:spcBef>
                <a:spcPts val="0"/>
              </a:spcBef>
              <a:buFont typeface="Calibri"/>
              <a:buNone/>
              <a:defRPr sz="1600"/>
            </a:lvl1pPr>
            <a:lvl2pPr indent="0" lvl="1" marL="457200" rtl="0">
              <a:spcBef>
                <a:spcPts val="0"/>
              </a:spcBef>
              <a:buFont typeface="Calibri"/>
              <a:buNone/>
              <a:defRPr sz="1400"/>
            </a:lvl2pPr>
            <a:lvl3pPr indent="0" lvl="2" marL="914400" rtl="0">
              <a:spcBef>
                <a:spcPts val="0"/>
              </a:spcBef>
              <a:buFont typeface="Calibri"/>
              <a:buNone/>
              <a:defRPr sz="1200"/>
            </a:lvl3pPr>
            <a:lvl4pPr indent="0" lvl="3" marL="1371600" rtl="0">
              <a:spcBef>
                <a:spcPts val="0"/>
              </a:spcBef>
              <a:buFont typeface="Calibri"/>
              <a:buNone/>
              <a:defRPr sz="1000"/>
            </a:lvl4pPr>
            <a:lvl5pPr indent="0" lvl="4" marL="1828800" rtl="0">
              <a:spcBef>
                <a:spcPts val="0"/>
              </a:spcBef>
              <a:buFont typeface="Calibri"/>
              <a:buNone/>
              <a:defRPr sz="1000"/>
            </a:lvl5pPr>
            <a:lvl6pPr indent="0" lvl="5" marL="2286000" rtl="0">
              <a:spcBef>
                <a:spcPts val="0"/>
              </a:spcBef>
              <a:buFont typeface="Calibri"/>
              <a:buNone/>
              <a:defRPr sz="1000"/>
            </a:lvl6pPr>
            <a:lvl7pPr indent="0" lvl="6" marL="2743200" rtl="0">
              <a:spcBef>
                <a:spcPts val="0"/>
              </a:spcBef>
              <a:buFont typeface="Calibri"/>
              <a:buNone/>
              <a:defRPr sz="1000"/>
            </a:lvl7pPr>
            <a:lvl8pPr indent="0" lvl="7" marL="3200400" rtl="0">
              <a:spcBef>
                <a:spcPts val="0"/>
              </a:spcBef>
              <a:buFont typeface="Calibri"/>
              <a:buNone/>
              <a:defRPr sz="1000"/>
            </a:lvl8pPr>
            <a:lvl9pPr indent="0" lvl="8" marL="3657600" rtl="0">
              <a:spcBef>
                <a:spcPts val="0"/>
              </a:spcBef>
              <a:buFont typeface="Calibri"/>
              <a:buNone/>
              <a:defRPr sz="1000"/>
            </a:lvl9pPr>
          </a:lstStyle>
          <a:p/>
        </p:txBody>
      </p:sp>
      <p:sp>
        <p:nvSpPr>
          <p:cNvPr id="62" name="Shape 6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839787" y="457200"/>
            <a:ext cx="3932237" cy="1600198"/>
          </a:xfrm>
          <a:prstGeom prst="rect">
            <a:avLst/>
          </a:prstGeom>
          <a:noFill/>
          <a:ln>
            <a:noFill/>
          </a:ln>
        </p:spPr>
        <p:txBody>
          <a:bodyPr anchorCtr="0" anchor="b" bIns="91425" lIns="91425" rIns="91425" tIns="91425"/>
          <a:lstStyle>
            <a:lvl1pPr lvl="0" rtl="0">
              <a:spcBef>
                <a:spcPts val="0"/>
              </a:spcBef>
              <a:defRPr sz="3200"/>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7" name="Shape 67"/>
          <p:cNvSpPr/>
          <p:nvPr>
            <p:ph idx="2" type="pic"/>
          </p:nvPr>
        </p:nvSpPr>
        <p:spPr>
          <a:xfrm>
            <a:off x="5183187" y="987425"/>
            <a:ext cx="6172199" cy="4873623"/>
          </a:xfrm>
          <a:prstGeom prst="rect">
            <a:avLst/>
          </a:prstGeom>
          <a:noFill/>
          <a:ln>
            <a:noFill/>
          </a:ln>
        </p:spPr>
        <p:txBody>
          <a:bodyPr anchorCtr="0" anchor="ctr" bIns="91425" lIns="91425" rIns="91425" tIns="91425"/>
          <a:lstStyle>
            <a:lvl1pPr lvl="0">
              <a:spcBef>
                <a:spcPts val="0"/>
              </a:spcBef>
              <a:buNone/>
              <a:defRPr/>
            </a:lvl1pPr>
          </a:lstStyle>
          <a:p/>
        </p:txBody>
      </p:sp>
      <p:sp>
        <p:nvSpPr>
          <p:cNvPr id="68" name="Shape 68"/>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rtl="0">
              <a:spcBef>
                <a:spcPts val="0"/>
              </a:spcBef>
              <a:buFont typeface="Calibri"/>
              <a:buNone/>
              <a:defRPr sz="1600"/>
            </a:lvl1pPr>
            <a:lvl2pPr indent="0" lvl="1" marL="457200" rtl="0">
              <a:spcBef>
                <a:spcPts val="0"/>
              </a:spcBef>
              <a:buFont typeface="Calibri"/>
              <a:buNone/>
              <a:defRPr sz="1400"/>
            </a:lvl2pPr>
            <a:lvl3pPr indent="0" lvl="2" marL="914400" rtl="0">
              <a:spcBef>
                <a:spcPts val="0"/>
              </a:spcBef>
              <a:buFont typeface="Calibri"/>
              <a:buNone/>
              <a:defRPr sz="1200"/>
            </a:lvl3pPr>
            <a:lvl4pPr indent="0" lvl="3" marL="1371600" rtl="0">
              <a:spcBef>
                <a:spcPts val="0"/>
              </a:spcBef>
              <a:buFont typeface="Calibri"/>
              <a:buNone/>
              <a:defRPr sz="1000"/>
            </a:lvl4pPr>
            <a:lvl5pPr indent="0" lvl="4" marL="1828800" rtl="0">
              <a:spcBef>
                <a:spcPts val="0"/>
              </a:spcBef>
              <a:buFont typeface="Calibri"/>
              <a:buNone/>
              <a:defRPr sz="1000"/>
            </a:lvl5pPr>
            <a:lvl6pPr indent="0" lvl="5" marL="2286000" rtl="0">
              <a:spcBef>
                <a:spcPts val="0"/>
              </a:spcBef>
              <a:buFont typeface="Calibri"/>
              <a:buNone/>
              <a:defRPr sz="1000"/>
            </a:lvl6pPr>
            <a:lvl7pPr indent="0" lvl="6" marL="2743200" rtl="0">
              <a:spcBef>
                <a:spcPts val="0"/>
              </a:spcBef>
              <a:buFont typeface="Calibri"/>
              <a:buNone/>
              <a:defRPr sz="1000"/>
            </a:lvl7pPr>
            <a:lvl8pPr indent="0" lvl="7" marL="3200400" rtl="0">
              <a:spcBef>
                <a:spcPts val="0"/>
              </a:spcBef>
              <a:buFont typeface="Calibri"/>
              <a:buNone/>
              <a:defRPr sz="1000"/>
            </a:lvl8pPr>
            <a:lvl9pPr indent="0" lvl="8" marL="3657600" rtl="0">
              <a:spcBef>
                <a:spcPts val="0"/>
              </a:spcBef>
              <a:buFont typeface="Calibri"/>
              <a:buNone/>
              <a:defRPr sz="1000"/>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marL="0" marR="0" rtl="0" algn="l">
              <a:spcBef>
                <a:spcPts val="0"/>
              </a:spcBef>
              <a:defRPr b="0" i="0" sz="1800" u="none" cap="none" strike="noStrike"/>
            </a:lvl2pPr>
            <a:lvl3pPr indent="0" lvl="2" marL="0" marR="0" rtl="0" algn="l">
              <a:spcBef>
                <a:spcPts val="0"/>
              </a:spcBef>
              <a:defRPr b="0" i="0" sz="1800" u="none" cap="none" strike="noStrike"/>
            </a:lvl3pPr>
            <a:lvl4pPr indent="0" lvl="3" marL="0" marR="0" rtl="0" algn="l">
              <a:spcBef>
                <a:spcPts val="0"/>
              </a:spcBef>
              <a:defRPr b="0" i="0" sz="1800" u="none" cap="none" strike="noStrike"/>
            </a:lvl4pPr>
            <a:lvl5pPr indent="0" lvl="4" marL="0" marR="0" rtl="0" algn="l">
              <a:spcBef>
                <a:spcPts val="0"/>
              </a:spcBef>
              <a:defRPr b="0" i="0" sz="1800" u="none" cap="none" strike="noStrike"/>
            </a:lvl5pPr>
            <a:lvl6pPr indent="0" lvl="5" marL="0" marR="0" rtl="0" algn="l">
              <a:spcBef>
                <a:spcPts val="0"/>
              </a:spcBef>
              <a:defRPr b="0" i="0" sz="1800" u="none" cap="none" strike="noStrike"/>
            </a:lvl6pPr>
            <a:lvl7pPr indent="0" lvl="6" marL="0" marR="0" rtl="0" algn="l">
              <a:spcBef>
                <a:spcPts val="0"/>
              </a:spcBef>
              <a:defRPr b="0" i="0" sz="1800" u="none" cap="none" strike="noStrike"/>
            </a:lvl7pPr>
            <a:lvl8pPr indent="0" lvl="7" marL="0" marR="0" rtl="0" algn="l">
              <a:spcBef>
                <a:spcPts val="0"/>
              </a:spcBef>
              <a:defRPr b="0" i="0" sz="1800" u="none" cap="none" strike="noStrike"/>
            </a:lvl8pPr>
            <a:lvl9pPr indent="0" lvl="8" marL="0" marR="0" rtl="0" algn="l">
              <a:spcBef>
                <a:spcPts val="0"/>
              </a:spcBef>
              <a:defRPr b="0" i="0" sz="1800" u="none" cap="none" strike="noStrike"/>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304800" lvl="0" marL="228600" marR="0" rtl="0" algn="l">
              <a:lnSpc>
                <a:spcPct val="90000"/>
              </a:lnSpc>
              <a:spcBef>
                <a:spcPts val="1000"/>
              </a:spcBef>
              <a:spcAft>
                <a:spcPts val="0"/>
              </a:spcAft>
              <a:buClr>
                <a:schemeClr val="dk1"/>
              </a:buClr>
              <a:buFont typeface="Arial"/>
              <a:buChar char="•"/>
              <a:defRPr b="0" i="0" sz="2800" u="none" cap="none" strike="noStrike">
                <a:solidFill>
                  <a:schemeClr val="dk1"/>
                </a:solidFill>
                <a:latin typeface="Calibri"/>
                <a:ea typeface="Calibri"/>
                <a:cs typeface="Calibri"/>
                <a:sym typeface="Calibri"/>
              </a:defRPr>
            </a:lvl1pPr>
            <a:lvl2pPr indent="228600" lvl="1" marL="685800" marR="0" rtl="0" algn="l">
              <a:lnSpc>
                <a:spcPct val="90000"/>
              </a:lnSpc>
              <a:spcBef>
                <a:spcPts val="500"/>
              </a:spcBef>
              <a:spcAft>
                <a:spcPts val="0"/>
              </a:spcAft>
              <a:buClr>
                <a:schemeClr val="dk1"/>
              </a:buClr>
              <a:buFont typeface="Arial"/>
              <a:buChar char="•"/>
              <a:defRPr b="0" i="0" sz="2400" u="none" cap="none" strike="noStrike">
                <a:solidFill>
                  <a:schemeClr val="dk1"/>
                </a:solidFill>
                <a:latin typeface="Calibri"/>
                <a:ea typeface="Calibri"/>
                <a:cs typeface="Calibri"/>
                <a:sym typeface="Calibri"/>
              </a:defRPr>
            </a:lvl2pPr>
            <a:lvl3pPr indent="152400" lvl="2" marL="1143000" marR="0" rtl="0" algn="l">
              <a:lnSpc>
                <a:spcPct val="90000"/>
              </a:lnSpc>
              <a:spcBef>
                <a:spcPts val="500"/>
              </a:spcBef>
              <a:spcAft>
                <a:spcPts val="0"/>
              </a:spcAft>
              <a:buClr>
                <a:schemeClr val="dk1"/>
              </a:buClr>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838200" y="365125"/>
            <a:ext cx="10515599" cy="1325700"/>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marL="0" marR="0" rtl="0" algn="l">
              <a:spcBef>
                <a:spcPts val="0"/>
              </a:spcBef>
              <a:defRPr b="0" i="0" sz="1800" u="none" cap="none" strike="noStrike"/>
            </a:lvl2pPr>
            <a:lvl3pPr indent="0" lvl="2" marL="0" marR="0" rtl="0" algn="l">
              <a:spcBef>
                <a:spcPts val="0"/>
              </a:spcBef>
              <a:defRPr b="0" i="0" sz="1800" u="none" cap="none" strike="noStrike"/>
            </a:lvl3pPr>
            <a:lvl4pPr indent="0" lvl="3" marL="0" marR="0" rtl="0" algn="l">
              <a:spcBef>
                <a:spcPts val="0"/>
              </a:spcBef>
              <a:defRPr b="0" i="0" sz="1800" u="none" cap="none" strike="noStrike"/>
            </a:lvl4pPr>
            <a:lvl5pPr indent="0" lvl="4" marL="0" marR="0" rtl="0" algn="l">
              <a:spcBef>
                <a:spcPts val="0"/>
              </a:spcBef>
              <a:defRPr b="0" i="0" sz="1800" u="none" cap="none" strike="noStrike"/>
            </a:lvl5pPr>
            <a:lvl6pPr indent="0" lvl="5" marL="0" marR="0" rtl="0" algn="l">
              <a:spcBef>
                <a:spcPts val="0"/>
              </a:spcBef>
              <a:defRPr b="0" i="0" sz="1800" u="none" cap="none" strike="noStrike"/>
            </a:lvl6pPr>
            <a:lvl7pPr indent="0" lvl="6" marL="0" marR="0" rtl="0" algn="l">
              <a:spcBef>
                <a:spcPts val="0"/>
              </a:spcBef>
              <a:defRPr b="0" i="0" sz="1800" u="none" cap="none" strike="noStrike"/>
            </a:lvl7pPr>
            <a:lvl8pPr indent="0" lvl="7" marL="0" marR="0" rtl="0" algn="l">
              <a:spcBef>
                <a:spcPts val="0"/>
              </a:spcBef>
              <a:defRPr b="0" i="0" sz="1800" u="none" cap="none" strike="noStrike"/>
            </a:lvl8pPr>
            <a:lvl9pPr indent="0" lvl="8" marL="0" marR="0" rtl="0" algn="l">
              <a:spcBef>
                <a:spcPts val="0"/>
              </a:spcBef>
              <a:defRPr b="0" i="0" sz="1800" u="none" cap="none" strike="noStrike"/>
            </a:lvl9pPr>
          </a:lstStyle>
          <a:p/>
        </p:txBody>
      </p:sp>
      <p:sp>
        <p:nvSpPr>
          <p:cNvPr id="86" name="Shape 86"/>
          <p:cNvSpPr txBox="1"/>
          <p:nvPr>
            <p:ph idx="1" type="body"/>
          </p:nvPr>
        </p:nvSpPr>
        <p:spPr>
          <a:xfrm>
            <a:off x="838200" y="1825625"/>
            <a:ext cx="10515599" cy="4351198"/>
          </a:xfrm>
          <a:prstGeom prst="rect">
            <a:avLst/>
          </a:prstGeom>
          <a:noFill/>
          <a:ln>
            <a:noFill/>
          </a:ln>
        </p:spPr>
        <p:txBody>
          <a:bodyPr anchorCtr="0" anchor="t" bIns="91425" lIns="91425" rIns="91425" tIns="91425"/>
          <a:lstStyle>
            <a:lvl1pPr indent="127000" lvl="0" marL="228600" marR="0" rtl="0" algn="l">
              <a:lnSpc>
                <a:spcPct val="90000"/>
              </a:lnSpc>
              <a:spcBef>
                <a:spcPts val="1000"/>
              </a:spcBef>
              <a:spcAft>
                <a:spcPts val="0"/>
              </a:spcAft>
              <a:buClr>
                <a:schemeClr val="dk1"/>
              </a:buClr>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spcAft>
                <a:spcPts val="0"/>
              </a:spcAft>
              <a:buClr>
                <a:schemeClr val="dk1"/>
              </a:buClr>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90000"/>
              </a:lnSpc>
              <a:spcBef>
                <a:spcPts val="500"/>
              </a:spcBef>
              <a:spcAft>
                <a:spcPts val="0"/>
              </a:spcAft>
              <a:buClr>
                <a:schemeClr val="dk1"/>
              </a:buClr>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90000"/>
              </a:lnSpc>
              <a:spcBef>
                <a:spcPts val="500"/>
              </a:spcBef>
              <a:spcAft>
                <a:spcPts val="0"/>
              </a:spcAft>
              <a:buClr>
                <a:schemeClr val="dk1"/>
              </a:buClr>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838200" y="6356350"/>
            <a:ext cx="2743199" cy="36509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4038600" y="6356350"/>
            <a:ext cx="4114800" cy="365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8610600" y="6356350"/>
            <a:ext cx="2743199" cy="36509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0.png"/><Relationship Id="rId5" Type="http://schemas.openxmlformats.org/officeDocument/2006/relationships/image" Target="../media/image01.jpg"/><Relationship Id="rId6" Type="http://schemas.openxmlformats.org/officeDocument/2006/relationships/image" Target="../media/image0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05.jpg"/><Relationship Id="rId5"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8.png"/><Relationship Id="rId4" Type="http://schemas.openxmlformats.org/officeDocument/2006/relationships/image" Target="../media/image20.png"/><Relationship Id="rId5" Type="http://schemas.openxmlformats.org/officeDocument/2006/relationships/image" Target="../media/image0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ctrTitle"/>
          </p:nvPr>
        </p:nvSpPr>
        <p:spPr>
          <a:xfrm>
            <a:off x="1524000" y="1122362"/>
            <a:ext cx="9144000"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spcAft>
                <a:spcPts val="0"/>
              </a:spcAft>
              <a:buClr>
                <a:schemeClr val="dk1"/>
              </a:buClr>
              <a:buSzPct val="25000"/>
              <a:buFont typeface="Calibri"/>
              <a:buNone/>
            </a:pPr>
            <a:r>
              <a:rPr b="0" i="0" lang="en-US" sz="6000" u="none" cap="none" strike="noStrike">
                <a:solidFill>
                  <a:schemeClr val="dk1"/>
                </a:solidFill>
                <a:latin typeface="Open Sans"/>
                <a:ea typeface="Open Sans"/>
                <a:cs typeface="Open Sans"/>
                <a:sym typeface="Open Sans"/>
              </a:rPr>
              <a:t>Boston Youth Jobs App</a:t>
            </a:r>
          </a:p>
        </p:txBody>
      </p:sp>
      <p:sp>
        <p:nvSpPr>
          <p:cNvPr id="164" name="Shape 164"/>
          <p:cNvSpPr txBox="1"/>
          <p:nvPr>
            <p:ph idx="1" type="subTitle"/>
          </p:nvPr>
        </p:nvSpPr>
        <p:spPr>
          <a:xfrm>
            <a:off x="1524000" y="3602037"/>
            <a:ext cx="9144000"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165" name="Shape 165"/>
          <p:cNvPicPr preferRelativeResize="0"/>
          <p:nvPr/>
        </p:nvPicPr>
        <p:blipFill rotWithShape="1">
          <a:blip r:embed="rId3">
            <a:alphaModFix/>
          </a:blip>
          <a:srcRect b="0" l="0" r="0" t="0"/>
          <a:stretch/>
        </p:blipFill>
        <p:spPr>
          <a:xfrm>
            <a:off x="8718810" y="4700217"/>
            <a:ext cx="3051823" cy="623952"/>
          </a:xfrm>
          <a:prstGeom prst="rect">
            <a:avLst/>
          </a:prstGeom>
          <a:noFill/>
          <a:ln>
            <a:noFill/>
          </a:ln>
        </p:spPr>
      </p:pic>
      <p:pic>
        <p:nvPicPr>
          <p:cNvPr id="166" name="Shape 166"/>
          <p:cNvPicPr preferRelativeResize="0"/>
          <p:nvPr/>
        </p:nvPicPr>
        <p:blipFill rotWithShape="1">
          <a:blip r:embed="rId4">
            <a:alphaModFix/>
          </a:blip>
          <a:srcRect b="0" l="0" r="0" t="0"/>
          <a:stretch/>
        </p:blipFill>
        <p:spPr>
          <a:xfrm>
            <a:off x="6116130" y="4707669"/>
            <a:ext cx="2012681" cy="609047"/>
          </a:xfrm>
          <a:prstGeom prst="rect">
            <a:avLst/>
          </a:prstGeom>
          <a:noFill/>
          <a:ln>
            <a:noFill/>
          </a:ln>
        </p:spPr>
      </p:pic>
      <p:pic>
        <p:nvPicPr>
          <p:cNvPr id="167" name="Shape 167"/>
          <p:cNvPicPr preferRelativeResize="0"/>
          <p:nvPr/>
        </p:nvPicPr>
        <p:blipFill rotWithShape="1">
          <a:blip r:embed="rId5">
            <a:alphaModFix/>
          </a:blip>
          <a:srcRect b="0" l="0" r="0" t="0"/>
          <a:stretch/>
        </p:blipFill>
        <p:spPr>
          <a:xfrm>
            <a:off x="919500" y="4506289"/>
            <a:ext cx="1810635" cy="1153634"/>
          </a:xfrm>
          <a:prstGeom prst="rect">
            <a:avLst/>
          </a:prstGeom>
          <a:noFill/>
          <a:ln>
            <a:noFill/>
          </a:ln>
        </p:spPr>
      </p:pic>
      <p:pic>
        <p:nvPicPr>
          <p:cNvPr id="168" name="Shape 168"/>
          <p:cNvPicPr preferRelativeResize="0"/>
          <p:nvPr/>
        </p:nvPicPr>
        <p:blipFill rotWithShape="1">
          <a:blip r:embed="rId6">
            <a:alphaModFix/>
          </a:blip>
          <a:srcRect b="0" l="0" r="0" t="0"/>
          <a:stretch/>
        </p:blipFill>
        <p:spPr>
          <a:xfrm>
            <a:off x="4016419" y="4486405"/>
            <a:ext cx="1208723" cy="1192604"/>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57" name="Shape 257"/>
        <p:cNvGrpSpPr/>
        <p:nvPr/>
      </p:nvGrpSpPr>
      <p:grpSpPr>
        <a:xfrm>
          <a:off x="0" y="0"/>
          <a:ext cx="0" cy="0"/>
          <a:chOff x="0" y="0"/>
          <a:chExt cx="0" cy="0"/>
        </a:xfrm>
      </p:grpSpPr>
      <p:sp>
        <p:nvSpPr>
          <p:cNvPr id="258" name="Shape 258"/>
          <p:cNvSpPr txBox="1"/>
          <p:nvPr>
            <p:ph type="title"/>
          </p:nvPr>
        </p:nvSpPr>
        <p:spPr>
          <a:xfrm>
            <a:off x="838200" y="97325"/>
            <a:ext cx="10515599" cy="1325700"/>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Open Sans"/>
                <a:ea typeface="Open Sans"/>
                <a:cs typeface="Open Sans"/>
                <a:sym typeface="Open Sans"/>
              </a:rPr>
              <a:t>July - August: WORK!</a:t>
            </a:r>
          </a:p>
        </p:txBody>
      </p:sp>
      <p:sp>
        <p:nvSpPr>
          <p:cNvPr id="259" name="Shape 259"/>
          <p:cNvSpPr txBox="1"/>
          <p:nvPr/>
        </p:nvSpPr>
        <p:spPr>
          <a:xfrm>
            <a:off x="300050" y="-100000"/>
            <a:ext cx="114300" cy="1143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60" name="Shape 260"/>
          <p:cNvPicPr preferRelativeResize="0"/>
          <p:nvPr/>
        </p:nvPicPr>
        <p:blipFill rotWithShape="1">
          <a:blip r:embed="rId3">
            <a:alphaModFix/>
          </a:blip>
          <a:srcRect b="0" l="0" r="0" t="0"/>
          <a:stretch/>
        </p:blipFill>
        <p:spPr>
          <a:xfrm>
            <a:off x="414350" y="1303699"/>
            <a:ext cx="7454549" cy="4968501"/>
          </a:xfrm>
          <a:prstGeom prst="rect">
            <a:avLst/>
          </a:prstGeom>
          <a:noFill/>
          <a:ln>
            <a:noFill/>
          </a:ln>
        </p:spPr>
      </p:pic>
      <p:sp>
        <p:nvSpPr>
          <p:cNvPr id="261" name="Shape 261"/>
          <p:cNvSpPr txBox="1"/>
          <p:nvPr/>
        </p:nvSpPr>
        <p:spPr>
          <a:xfrm>
            <a:off x="8096250" y="1423025"/>
            <a:ext cx="3937800" cy="49148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Open Sans"/>
              <a:buNone/>
            </a:pPr>
            <a:r>
              <a:rPr b="0" i="0" lang="en-US" sz="3000" u="none" cap="none" strike="noStrike">
                <a:solidFill>
                  <a:srgbClr val="000000"/>
                </a:solidFill>
                <a:latin typeface="Open Sans"/>
                <a:ea typeface="Open Sans"/>
                <a:cs typeface="Open Sans"/>
                <a:sym typeface="Open Sans"/>
              </a:rPr>
              <a:t>Yves is back now for his second summer and helping lead workshops on career development for other young people just like him!</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b="0" l="0" r="0" t="0"/>
          <a:stretch/>
        </p:blipFill>
        <p:spPr>
          <a:xfrm>
            <a:off x="2642500" y="0"/>
            <a:ext cx="8333222" cy="6858000"/>
          </a:xfrm>
          <a:prstGeom prst="rect">
            <a:avLst/>
          </a:prstGeom>
          <a:noFill/>
          <a:ln>
            <a:noFill/>
          </a:ln>
        </p:spPr>
      </p:pic>
      <p:sp>
        <p:nvSpPr>
          <p:cNvPr id="268" name="Shape 268"/>
          <p:cNvSpPr txBox="1"/>
          <p:nvPr/>
        </p:nvSpPr>
        <p:spPr>
          <a:xfrm>
            <a:off x="152400" y="1752600"/>
            <a:ext cx="2253300" cy="30153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Open Sans"/>
              <a:ea typeface="Open Sans"/>
              <a:cs typeface="Open Sans"/>
              <a:sym typeface="Open Sans"/>
            </a:endParaRPr>
          </a:p>
          <a:p>
            <a:pPr indent="0" lvl="0" marL="0" marR="0" rtl="0" algn="ctr">
              <a:lnSpc>
                <a:spcPct val="120000"/>
              </a:lnSpc>
              <a:spcBef>
                <a:spcPts val="0"/>
              </a:spcBef>
              <a:spcAft>
                <a:spcPts val="0"/>
              </a:spcAft>
              <a:buClr>
                <a:srgbClr val="000000"/>
              </a:buClr>
              <a:buSzPct val="25000"/>
              <a:buFont typeface="Open Sans"/>
              <a:buNone/>
            </a:pPr>
            <a:r>
              <a:rPr b="0" i="0" lang="en-US" sz="3000" u="none" cap="none" strike="noStrike">
                <a:solidFill>
                  <a:srgbClr val="000000"/>
                </a:solidFill>
                <a:latin typeface="Open Sans"/>
                <a:ea typeface="Open Sans"/>
                <a:cs typeface="Open Sans"/>
                <a:sym typeface="Open Sans"/>
              </a:rPr>
              <a:t>Youth vision for cohesive system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cxnSp>
        <p:nvCxnSpPr>
          <p:cNvPr id="274" name="Shape 274"/>
          <p:cNvCxnSpPr/>
          <p:nvPr/>
        </p:nvCxnSpPr>
        <p:spPr>
          <a:xfrm>
            <a:off x="6096000" y="2228846"/>
            <a:ext cx="0" cy="966300"/>
          </a:xfrm>
          <a:prstGeom prst="straightConnector1">
            <a:avLst/>
          </a:prstGeom>
          <a:noFill/>
          <a:ln cap="flat" cmpd="sng" w="114300">
            <a:solidFill>
              <a:srgbClr val="FCE5CD"/>
            </a:solidFill>
            <a:prstDash val="solid"/>
            <a:round/>
            <a:headEnd len="med" w="med" type="none"/>
            <a:tailEnd len="lg" w="lg" type="triangle"/>
          </a:ln>
        </p:spPr>
      </p:cxnSp>
      <p:sp>
        <p:nvSpPr>
          <p:cNvPr id="275" name="Shape 275"/>
          <p:cNvSpPr txBox="1"/>
          <p:nvPr/>
        </p:nvSpPr>
        <p:spPr>
          <a:xfrm>
            <a:off x="2177100" y="1085850"/>
            <a:ext cx="7837800" cy="14424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0" i="1" lang="en-US" sz="3600" u="none" cap="none" strike="noStrike">
                <a:solidFill>
                  <a:schemeClr val="dk1"/>
                </a:solidFill>
                <a:latin typeface="Open Sans"/>
                <a:ea typeface="Open Sans"/>
                <a:cs typeface="Open Sans"/>
                <a:sym typeface="Open Sans"/>
              </a:rPr>
              <a:t>mentorship</a:t>
            </a:r>
          </a:p>
          <a:p>
            <a:pPr indent="0" lvl="0" marL="0" marR="0" rtl="0" algn="ctr">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Youth learn research &amp; design skills</a:t>
            </a:r>
          </a:p>
        </p:txBody>
      </p:sp>
      <p:sp>
        <p:nvSpPr>
          <p:cNvPr id="276" name="Shape 276"/>
          <p:cNvSpPr txBox="1"/>
          <p:nvPr/>
        </p:nvSpPr>
        <p:spPr>
          <a:xfrm>
            <a:off x="2177100" y="3012600"/>
            <a:ext cx="7837800" cy="14424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Open Sans"/>
              <a:buNone/>
            </a:pPr>
            <a:r>
              <a:rPr b="0" i="1" lang="en-US" sz="3600" u="none" cap="none" strike="noStrike">
                <a:solidFill>
                  <a:schemeClr val="dk1"/>
                </a:solidFill>
                <a:latin typeface="Open Sans"/>
                <a:ea typeface="Open Sans"/>
                <a:cs typeface="Open Sans"/>
                <a:sym typeface="Open Sans"/>
              </a:rPr>
              <a:t>practice</a:t>
            </a:r>
          </a:p>
          <a:p>
            <a:pPr indent="0" lvl="0" marL="0" marR="0" rtl="0" algn="ctr">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Youth apply learned skills</a:t>
            </a:r>
          </a:p>
        </p:txBody>
      </p:sp>
      <p:sp>
        <p:nvSpPr>
          <p:cNvPr id="277" name="Shape 277"/>
          <p:cNvSpPr txBox="1"/>
          <p:nvPr/>
        </p:nvSpPr>
        <p:spPr>
          <a:xfrm>
            <a:off x="1925400" y="5067275"/>
            <a:ext cx="8341200" cy="14424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1" lang="en-US" sz="3600" u="none" cap="none" strike="noStrike">
                <a:solidFill>
                  <a:srgbClr val="000000"/>
                </a:solidFill>
                <a:latin typeface="Open Sans"/>
                <a:ea typeface="Open Sans"/>
                <a:cs typeface="Open Sans"/>
                <a:sym typeface="Open Sans"/>
              </a:rPr>
              <a:t>co-design</a:t>
            </a:r>
          </a:p>
          <a:p>
            <a:pPr indent="0" lvl="0" marL="0" marR="0" rtl="0" algn="ctr">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Youth design the service they use</a:t>
            </a:r>
          </a:p>
        </p:txBody>
      </p:sp>
      <p:sp>
        <p:nvSpPr>
          <p:cNvPr id="278" name="Shape 278"/>
          <p:cNvSpPr txBox="1"/>
          <p:nvPr/>
        </p:nvSpPr>
        <p:spPr>
          <a:xfrm>
            <a:off x="-2487153" y="-597650"/>
            <a:ext cx="10755899" cy="23273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EA9999"/>
              </a:buClr>
              <a:buSzPct val="25000"/>
              <a:buFont typeface="Open Sans"/>
              <a:buNone/>
            </a:pPr>
            <a:r>
              <a:rPr b="0" i="0" lang="en-US" sz="6800" u="none" cap="none" strike="noStrike">
                <a:solidFill>
                  <a:srgbClr val="EA9999"/>
                </a:solidFill>
                <a:latin typeface="Open Sans"/>
                <a:ea typeface="Open Sans"/>
                <a:cs typeface="Open Sans"/>
                <a:sym typeface="Open Sans"/>
              </a:rPr>
              <a:t>DESIGN WITH</a:t>
            </a:r>
          </a:p>
        </p:txBody>
      </p:sp>
      <p:cxnSp>
        <p:nvCxnSpPr>
          <p:cNvPr id="279" name="Shape 279"/>
          <p:cNvCxnSpPr/>
          <p:nvPr/>
        </p:nvCxnSpPr>
        <p:spPr>
          <a:xfrm>
            <a:off x="6096000" y="4169225"/>
            <a:ext cx="0" cy="966300"/>
          </a:xfrm>
          <a:prstGeom prst="straightConnector1">
            <a:avLst/>
          </a:prstGeom>
          <a:noFill/>
          <a:ln cap="flat" cmpd="sng" w="114300">
            <a:solidFill>
              <a:srgbClr val="FCE5CD"/>
            </a:solidFill>
            <a:prstDash val="solid"/>
            <a:round/>
            <a:headEnd len="med" w="med" type="none"/>
            <a:tailEnd len="lg" w="lg" type="triangl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b="0" l="0" r="0" t="0"/>
          <a:stretch/>
        </p:blipFill>
        <p:spPr>
          <a:xfrm>
            <a:off x="1522987" y="600212"/>
            <a:ext cx="3073497" cy="5505172"/>
          </a:xfrm>
          <a:prstGeom prst="rect">
            <a:avLst/>
          </a:prstGeom>
          <a:noFill/>
          <a:ln>
            <a:noFill/>
          </a:ln>
        </p:spPr>
      </p:pic>
      <p:pic>
        <p:nvPicPr>
          <p:cNvPr id="286" name="Shape 286"/>
          <p:cNvPicPr preferRelativeResize="0"/>
          <p:nvPr/>
        </p:nvPicPr>
        <p:blipFill rotWithShape="1">
          <a:blip r:embed="rId4">
            <a:alphaModFix/>
          </a:blip>
          <a:srcRect b="0" l="0" r="0" t="0"/>
          <a:stretch/>
        </p:blipFill>
        <p:spPr>
          <a:xfrm>
            <a:off x="8524989" y="616300"/>
            <a:ext cx="3073497" cy="5472974"/>
          </a:xfrm>
          <a:prstGeom prst="rect">
            <a:avLst/>
          </a:prstGeom>
          <a:noFill/>
          <a:ln>
            <a:noFill/>
          </a:ln>
        </p:spPr>
      </p:pic>
      <p:pic>
        <p:nvPicPr>
          <p:cNvPr id="287" name="Shape 287"/>
          <p:cNvPicPr preferRelativeResize="0"/>
          <p:nvPr/>
        </p:nvPicPr>
        <p:blipFill rotWithShape="1">
          <a:blip r:embed="rId5">
            <a:alphaModFix/>
          </a:blip>
          <a:srcRect b="0" l="0" r="0" t="0"/>
          <a:stretch/>
        </p:blipFill>
        <p:spPr>
          <a:xfrm>
            <a:off x="4596501" y="131800"/>
            <a:ext cx="3928478" cy="6858000"/>
          </a:xfrm>
          <a:prstGeom prst="rect">
            <a:avLst/>
          </a:prstGeom>
          <a:noFill/>
          <a:ln>
            <a:noFill/>
          </a:ln>
        </p:spPr>
      </p:pic>
      <p:sp>
        <p:nvSpPr>
          <p:cNvPr id="288" name="Shape 288"/>
          <p:cNvSpPr txBox="1"/>
          <p:nvPr/>
        </p:nvSpPr>
        <p:spPr>
          <a:xfrm rot="-5400000">
            <a:off x="-4710558" y="2283525"/>
            <a:ext cx="10755899" cy="2327399"/>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EA9999"/>
              </a:buClr>
              <a:buSzPct val="25000"/>
              <a:buFont typeface="Open Sans"/>
              <a:buNone/>
            </a:pPr>
            <a:r>
              <a:rPr b="0" i="0" lang="en-US" sz="6800" u="none" cap="none" strike="noStrike">
                <a:solidFill>
                  <a:srgbClr val="EA9999"/>
                </a:solidFill>
                <a:latin typeface="Open Sans"/>
                <a:ea typeface="Open Sans"/>
                <a:cs typeface="Open Sans"/>
                <a:sym typeface="Open Sans"/>
              </a:rPr>
              <a:t>EARLY CONCEPT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pic>
        <p:nvPicPr>
          <p:cNvPr id="294" name="Shape 294"/>
          <p:cNvPicPr preferRelativeResize="0"/>
          <p:nvPr>
            <p:ph idx="1" type="body"/>
          </p:nvPr>
        </p:nvPicPr>
        <p:blipFill rotWithShape="1">
          <a:blip r:embed="rId3">
            <a:alphaModFix/>
          </a:blip>
          <a:srcRect b="26791" l="0" r="40992" t="6955"/>
          <a:stretch/>
        </p:blipFill>
        <p:spPr>
          <a:xfrm>
            <a:off x="-638804" y="750162"/>
            <a:ext cx="12830699" cy="5402398"/>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pic>
        <p:nvPicPr>
          <p:cNvPr id="300" name="Shape 300"/>
          <p:cNvPicPr preferRelativeResize="0"/>
          <p:nvPr/>
        </p:nvPicPr>
        <p:blipFill rotWithShape="1">
          <a:blip r:embed="rId3">
            <a:alphaModFix/>
          </a:blip>
          <a:srcRect b="4485" l="16208" r="57294" t="13618"/>
          <a:stretch/>
        </p:blipFill>
        <p:spPr>
          <a:xfrm>
            <a:off x="152425" y="266887"/>
            <a:ext cx="5493600" cy="6367499"/>
          </a:xfrm>
          <a:prstGeom prst="rect">
            <a:avLst/>
          </a:prstGeom>
          <a:noFill/>
          <a:ln>
            <a:noFill/>
          </a:ln>
        </p:spPr>
      </p:pic>
      <p:pic>
        <p:nvPicPr>
          <p:cNvPr id="301" name="Shape 301"/>
          <p:cNvPicPr preferRelativeResize="0"/>
          <p:nvPr/>
        </p:nvPicPr>
        <p:blipFill rotWithShape="1">
          <a:blip r:embed="rId4">
            <a:alphaModFix/>
          </a:blip>
          <a:srcRect b="10852" l="16245" r="56840" t="13719"/>
          <a:stretch/>
        </p:blipFill>
        <p:spPr>
          <a:xfrm>
            <a:off x="6276825" y="266900"/>
            <a:ext cx="5915099" cy="62162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838200" y="365125"/>
            <a:ext cx="10515599" cy="1325700"/>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Challenge </a:t>
            </a:r>
          </a:p>
        </p:txBody>
      </p:sp>
      <p:sp>
        <p:nvSpPr>
          <p:cNvPr id="175" name="Shape 175"/>
          <p:cNvSpPr txBox="1"/>
          <p:nvPr>
            <p:ph idx="1" type="body"/>
          </p:nvPr>
        </p:nvSpPr>
        <p:spPr>
          <a:xfrm>
            <a:off x="838200" y="1433475"/>
            <a:ext cx="4263900" cy="4719298"/>
          </a:xfrm>
          <a:prstGeom prst="rect">
            <a:avLst/>
          </a:prstGeom>
          <a:noFill/>
          <a:ln>
            <a:noFill/>
          </a:ln>
        </p:spPr>
        <p:txBody>
          <a:bodyPr anchorCtr="0" anchor="t" bIns="91425" lIns="91425" rIns="91425" tIns="91425">
            <a:noAutofit/>
          </a:bodyPr>
          <a:lstStyle/>
          <a:p>
            <a:pPr indent="-228600" lvl="0" marL="4572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Hard to get a job as a young person, often competing with adults and thousands of youth</a:t>
            </a:r>
          </a:p>
          <a:p>
            <a:pPr indent="-228600" lvl="0" marL="4572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Antiquated application process creates barriers for many youth </a:t>
            </a:r>
          </a:p>
          <a:p>
            <a:pPr indent="-228600" lvl="0" marL="457200" marR="0" rtl="0" algn="l">
              <a:lnSpc>
                <a:spcPct val="9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Youth Employment and career development go hand in hand. </a:t>
            </a:r>
            <a:r>
              <a:rPr b="0" i="1" lang="en-US" sz="2400" u="none" cap="none" strike="noStrike">
                <a:solidFill>
                  <a:schemeClr val="dk1"/>
                </a:solidFill>
                <a:latin typeface="Calibri"/>
                <a:ea typeface="Calibri"/>
                <a:cs typeface="Calibri"/>
                <a:sym typeface="Calibri"/>
              </a:rPr>
              <a:t>When employees are prepared, they are seen as assets</a:t>
            </a:r>
          </a:p>
          <a:p>
            <a:pPr indent="0" lvl="0" marL="0" marR="0" rtl="0" algn="l">
              <a:lnSpc>
                <a:spcPct val="90000"/>
              </a:lnSpc>
              <a:spcBef>
                <a:spcPts val="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p:txBody>
      </p:sp>
      <p:pic>
        <p:nvPicPr>
          <p:cNvPr id="176" name="Shape 176"/>
          <p:cNvPicPr preferRelativeResize="0"/>
          <p:nvPr/>
        </p:nvPicPr>
        <p:blipFill rotWithShape="1">
          <a:blip r:embed="rId3">
            <a:alphaModFix/>
          </a:blip>
          <a:srcRect b="0" l="0" r="0" t="0"/>
          <a:stretch/>
        </p:blipFill>
        <p:spPr>
          <a:xfrm>
            <a:off x="5102101" y="1112175"/>
            <a:ext cx="6873149" cy="44952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81" name="Shape 181"/>
        <p:cNvGrpSpPr/>
        <p:nvPr/>
      </p:nvGrpSpPr>
      <p:grpSpPr>
        <a:xfrm>
          <a:off x="0" y="0"/>
          <a:ext cx="0" cy="0"/>
          <a:chOff x="0" y="0"/>
          <a:chExt cx="0" cy="0"/>
        </a:xfrm>
      </p:grpSpPr>
      <p:sp>
        <p:nvSpPr>
          <p:cNvPr id="182" name="Shape 182"/>
          <p:cNvSpPr txBox="1"/>
          <p:nvPr>
            <p:ph type="title"/>
          </p:nvPr>
        </p:nvSpPr>
        <p:spPr>
          <a:xfrm>
            <a:off x="838200" y="365125"/>
            <a:ext cx="10515599" cy="1325700"/>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Open Sans"/>
                <a:ea typeface="Open Sans"/>
                <a:cs typeface="Open Sans"/>
                <a:sym typeface="Open Sans"/>
              </a:rPr>
              <a:t>The Quest for Summer Employment!</a:t>
            </a:r>
          </a:p>
        </p:txBody>
      </p:sp>
      <p:cxnSp>
        <p:nvCxnSpPr>
          <p:cNvPr id="183" name="Shape 183"/>
          <p:cNvCxnSpPr/>
          <p:nvPr/>
        </p:nvCxnSpPr>
        <p:spPr>
          <a:xfrm>
            <a:off x="930425" y="3608450"/>
            <a:ext cx="10159498" cy="29997"/>
          </a:xfrm>
          <a:prstGeom prst="straightConnector1">
            <a:avLst/>
          </a:prstGeom>
          <a:noFill/>
          <a:ln cap="flat" cmpd="sng" w="9525">
            <a:solidFill>
              <a:schemeClr val="dk2"/>
            </a:solidFill>
            <a:prstDash val="solid"/>
            <a:round/>
            <a:headEnd len="med" w="med" type="none"/>
            <a:tailEnd len="med" w="med" type="none"/>
          </a:ln>
        </p:spPr>
      </p:cxnSp>
      <p:sp>
        <p:nvSpPr>
          <p:cNvPr id="184" name="Shape 184"/>
          <p:cNvSpPr/>
          <p:nvPr/>
        </p:nvSpPr>
        <p:spPr>
          <a:xfrm>
            <a:off x="600200" y="3353300"/>
            <a:ext cx="525299" cy="540298"/>
          </a:xfrm>
          <a:prstGeom prst="ellipse">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5" name="Shape 185"/>
          <p:cNvSpPr/>
          <p:nvPr/>
        </p:nvSpPr>
        <p:spPr>
          <a:xfrm>
            <a:off x="11068550" y="3353300"/>
            <a:ext cx="525299" cy="540298"/>
          </a:xfrm>
          <a:prstGeom prst="ellipse">
            <a:avLst/>
          </a:prstGeom>
          <a:solidFill>
            <a:srgbClr val="CC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6" name="Shape 186"/>
          <p:cNvSpPr txBox="1"/>
          <p:nvPr/>
        </p:nvSpPr>
        <p:spPr>
          <a:xfrm>
            <a:off x="85020" y="3663725"/>
            <a:ext cx="1525499" cy="10206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February:</a:t>
            </a:r>
          </a:p>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Apply</a:t>
            </a:r>
          </a:p>
        </p:txBody>
      </p:sp>
      <p:sp>
        <p:nvSpPr>
          <p:cNvPr id="187" name="Shape 187"/>
          <p:cNvSpPr txBox="1"/>
          <p:nvPr/>
        </p:nvSpPr>
        <p:spPr>
          <a:xfrm>
            <a:off x="10559475" y="3968525"/>
            <a:ext cx="1525499" cy="5402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Lato"/>
              <a:buNone/>
            </a:pPr>
            <a:r>
              <a:rPr b="0" i="0" lang="en-US" sz="1600" u="none" cap="none" strike="noStrike">
                <a:solidFill>
                  <a:srgbClr val="000000"/>
                </a:solidFill>
                <a:latin typeface="Lato"/>
                <a:ea typeface="Lato"/>
                <a:cs typeface="Lato"/>
                <a:sym typeface="Lato"/>
              </a:rPr>
              <a:t>September:</a:t>
            </a:r>
          </a:p>
          <a:p>
            <a:pPr indent="0" lvl="0" marL="0" marR="0" rtl="0" algn="ctr">
              <a:lnSpc>
                <a:spcPct val="100000"/>
              </a:lnSpc>
              <a:spcBef>
                <a:spcPts val="0"/>
              </a:spcBef>
              <a:spcAft>
                <a:spcPts val="0"/>
              </a:spcAft>
              <a:buClr>
                <a:srgbClr val="000000"/>
              </a:buClr>
              <a:buSzPct val="25000"/>
              <a:buFont typeface="Lato"/>
              <a:buNone/>
            </a:pPr>
            <a:r>
              <a:rPr b="0" i="0" lang="en-US" sz="1600" u="none" cap="none" strike="noStrike">
                <a:solidFill>
                  <a:srgbClr val="000000"/>
                </a:solidFill>
                <a:latin typeface="Lato"/>
                <a:ea typeface="Lato"/>
                <a:cs typeface="Lato"/>
                <a:sym typeface="Lato"/>
              </a:rPr>
              <a:t>Back to School</a:t>
            </a:r>
          </a:p>
        </p:txBody>
      </p:sp>
      <p:cxnSp>
        <p:nvCxnSpPr>
          <p:cNvPr id="188" name="Shape 188"/>
          <p:cNvCxnSpPr/>
          <p:nvPr/>
        </p:nvCxnSpPr>
        <p:spPr>
          <a:xfrm flipH="1" rot="10800000">
            <a:off x="1905825" y="2888149"/>
            <a:ext cx="14998" cy="720299"/>
          </a:xfrm>
          <a:prstGeom prst="straightConnector1">
            <a:avLst/>
          </a:prstGeom>
          <a:noFill/>
          <a:ln cap="flat" cmpd="sng" w="9525">
            <a:solidFill>
              <a:schemeClr val="dk2"/>
            </a:solidFill>
            <a:prstDash val="solid"/>
            <a:round/>
            <a:headEnd len="med" w="med" type="none"/>
            <a:tailEnd len="med" w="med" type="none"/>
          </a:ln>
        </p:spPr>
      </p:cxnSp>
      <p:cxnSp>
        <p:nvCxnSpPr>
          <p:cNvPr id="189" name="Shape 189"/>
          <p:cNvCxnSpPr/>
          <p:nvPr/>
        </p:nvCxnSpPr>
        <p:spPr>
          <a:xfrm flipH="1" rot="10800000">
            <a:off x="3183735" y="3608449"/>
            <a:ext cx="14998" cy="720299"/>
          </a:xfrm>
          <a:prstGeom prst="straightConnector1">
            <a:avLst/>
          </a:prstGeom>
          <a:noFill/>
          <a:ln cap="flat" cmpd="sng" w="9525">
            <a:solidFill>
              <a:schemeClr val="dk2"/>
            </a:solidFill>
            <a:prstDash val="solid"/>
            <a:round/>
            <a:headEnd len="med" w="med" type="none"/>
            <a:tailEnd len="med" w="med" type="none"/>
          </a:ln>
        </p:spPr>
      </p:cxnSp>
      <p:cxnSp>
        <p:nvCxnSpPr>
          <p:cNvPr id="190" name="Shape 190"/>
          <p:cNvCxnSpPr/>
          <p:nvPr/>
        </p:nvCxnSpPr>
        <p:spPr>
          <a:xfrm flipH="1" rot="10800000">
            <a:off x="4724212" y="2888149"/>
            <a:ext cx="14998" cy="720299"/>
          </a:xfrm>
          <a:prstGeom prst="straightConnector1">
            <a:avLst/>
          </a:prstGeom>
          <a:noFill/>
          <a:ln cap="flat" cmpd="sng" w="9525">
            <a:solidFill>
              <a:schemeClr val="dk2"/>
            </a:solidFill>
            <a:prstDash val="solid"/>
            <a:round/>
            <a:headEnd len="med" w="med" type="none"/>
            <a:tailEnd len="med" w="med" type="none"/>
          </a:ln>
        </p:spPr>
      </p:cxnSp>
      <p:cxnSp>
        <p:nvCxnSpPr>
          <p:cNvPr id="191" name="Shape 191"/>
          <p:cNvCxnSpPr/>
          <p:nvPr/>
        </p:nvCxnSpPr>
        <p:spPr>
          <a:xfrm flipH="1" rot="10800000">
            <a:off x="6431462" y="3608449"/>
            <a:ext cx="14998" cy="720299"/>
          </a:xfrm>
          <a:prstGeom prst="straightConnector1">
            <a:avLst/>
          </a:prstGeom>
          <a:noFill/>
          <a:ln cap="flat" cmpd="sng" w="9525">
            <a:solidFill>
              <a:schemeClr val="dk2"/>
            </a:solidFill>
            <a:prstDash val="solid"/>
            <a:round/>
            <a:headEnd len="med" w="med" type="none"/>
            <a:tailEnd len="med" w="med" type="none"/>
          </a:ln>
        </p:spPr>
      </p:cxnSp>
      <p:cxnSp>
        <p:nvCxnSpPr>
          <p:cNvPr id="192" name="Shape 192"/>
          <p:cNvCxnSpPr/>
          <p:nvPr/>
        </p:nvCxnSpPr>
        <p:spPr>
          <a:xfrm flipH="1" rot="10800000">
            <a:off x="8052900" y="2888149"/>
            <a:ext cx="14998" cy="720299"/>
          </a:xfrm>
          <a:prstGeom prst="straightConnector1">
            <a:avLst/>
          </a:prstGeom>
          <a:noFill/>
          <a:ln cap="flat" cmpd="sng" w="9525">
            <a:solidFill>
              <a:schemeClr val="dk2"/>
            </a:solidFill>
            <a:prstDash val="solid"/>
            <a:round/>
            <a:headEnd len="med" w="med" type="none"/>
            <a:tailEnd len="med" w="med" type="none"/>
          </a:ln>
        </p:spPr>
      </p:cxnSp>
      <p:cxnSp>
        <p:nvCxnSpPr>
          <p:cNvPr id="193" name="Shape 193"/>
          <p:cNvCxnSpPr/>
          <p:nvPr/>
        </p:nvCxnSpPr>
        <p:spPr>
          <a:xfrm flipH="1" rot="10800000">
            <a:off x="9531025" y="3608449"/>
            <a:ext cx="14998" cy="720299"/>
          </a:xfrm>
          <a:prstGeom prst="straightConnector1">
            <a:avLst/>
          </a:prstGeom>
          <a:noFill/>
          <a:ln cap="flat" cmpd="sng" w="9525">
            <a:solidFill>
              <a:schemeClr val="dk2"/>
            </a:solidFill>
            <a:prstDash val="solid"/>
            <a:round/>
            <a:headEnd len="med" w="med" type="none"/>
            <a:tailEnd len="med" w="med" type="none"/>
          </a:ln>
        </p:spPr>
      </p:cxnSp>
      <p:sp>
        <p:nvSpPr>
          <p:cNvPr id="194" name="Shape 194"/>
          <p:cNvSpPr txBox="1"/>
          <p:nvPr/>
        </p:nvSpPr>
        <p:spPr>
          <a:xfrm>
            <a:off x="1395525" y="2292825"/>
            <a:ext cx="1035600" cy="5402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March:</a:t>
            </a:r>
          </a:p>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Wait</a:t>
            </a:r>
          </a:p>
        </p:txBody>
      </p:sp>
      <p:sp>
        <p:nvSpPr>
          <p:cNvPr id="195" name="Shape 195"/>
          <p:cNvSpPr txBox="1"/>
          <p:nvPr/>
        </p:nvSpPr>
        <p:spPr>
          <a:xfrm>
            <a:off x="2499276" y="4328750"/>
            <a:ext cx="1391099" cy="5402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April:</a:t>
            </a:r>
          </a:p>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Submit Docs</a:t>
            </a:r>
          </a:p>
        </p:txBody>
      </p:sp>
      <p:sp>
        <p:nvSpPr>
          <p:cNvPr id="196" name="Shape 196"/>
          <p:cNvSpPr txBox="1"/>
          <p:nvPr/>
        </p:nvSpPr>
        <p:spPr>
          <a:xfrm>
            <a:off x="4047921" y="2242800"/>
            <a:ext cx="1391099" cy="5402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May:</a:t>
            </a:r>
          </a:p>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More Docs</a:t>
            </a:r>
          </a:p>
        </p:txBody>
      </p:sp>
      <p:sp>
        <p:nvSpPr>
          <p:cNvPr id="197" name="Shape 197"/>
          <p:cNvSpPr txBox="1"/>
          <p:nvPr/>
        </p:nvSpPr>
        <p:spPr>
          <a:xfrm>
            <a:off x="5473557" y="4328750"/>
            <a:ext cx="1905300" cy="5402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June:</a:t>
            </a:r>
          </a:p>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Pick a Program</a:t>
            </a:r>
          </a:p>
        </p:txBody>
      </p:sp>
      <p:sp>
        <p:nvSpPr>
          <p:cNvPr id="198" name="Shape 198"/>
          <p:cNvSpPr txBox="1"/>
          <p:nvPr/>
        </p:nvSpPr>
        <p:spPr>
          <a:xfrm>
            <a:off x="7230825" y="2242800"/>
            <a:ext cx="1652100" cy="5402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July:</a:t>
            </a:r>
          </a:p>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Work Begins</a:t>
            </a:r>
          </a:p>
        </p:txBody>
      </p:sp>
      <p:sp>
        <p:nvSpPr>
          <p:cNvPr id="199" name="Shape 199"/>
          <p:cNvSpPr txBox="1"/>
          <p:nvPr/>
        </p:nvSpPr>
        <p:spPr>
          <a:xfrm>
            <a:off x="8767117" y="4328750"/>
            <a:ext cx="1525499" cy="540298"/>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August:</a:t>
            </a:r>
          </a:p>
          <a:p>
            <a:pPr indent="0" lvl="0" marL="0" marR="0" rtl="0" algn="ctr">
              <a:lnSpc>
                <a:spcPct val="100000"/>
              </a:lnSpc>
              <a:spcBef>
                <a:spcPts val="0"/>
              </a:spcBef>
              <a:spcAft>
                <a:spcPts val="0"/>
              </a:spcAft>
              <a:buClr>
                <a:srgbClr val="000000"/>
              </a:buClr>
              <a:buSzPct val="25000"/>
              <a:buFont typeface="Open Sans"/>
              <a:buNone/>
            </a:pPr>
            <a:r>
              <a:rPr b="0" i="0" lang="en-US" sz="1600" u="none" cap="none" strike="noStrike">
                <a:solidFill>
                  <a:srgbClr val="000000"/>
                </a:solidFill>
                <a:latin typeface="Open Sans"/>
                <a:ea typeface="Open Sans"/>
                <a:cs typeface="Open Sans"/>
                <a:sym typeface="Open Sans"/>
              </a:rPr>
              <a:t>Work Ends</a:t>
            </a:r>
          </a:p>
        </p:txBody>
      </p:sp>
      <p:sp>
        <p:nvSpPr>
          <p:cNvPr id="200" name="Shape 200"/>
          <p:cNvSpPr txBox="1"/>
          <p:nvPr/>
        </p:nvSpPr>
        <p:spPr>
          <a:xfrm>
            <a:off x="838200" y="5567775"/>
            <a:ext cx="10515599" cy="9381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2400" u="none" cap="none" strike="noStrike">
                <a:solidFill>
                  <a:srgbClr val="000000"/>
                </a:solidFill>
                <a:latin typeface="Open Sans"/>
                <a:ea typeface="Open Sans"/>
                <a:cs typeface="Open Sans"/>
                <a:sym typeface="Open Sans"/>
              </a:rPr>
              <a:t>“Does it really take all of this for a CHANCE at a summer job?”</a:t>
            </a:r>
          </a:p>
          <a:p>
            <a:pPr indent="0" lvl="0" marL="0" marR="0" rtl="0" algn="ctr">
              <a:lnSpc>
                <a:spcPct val="100000"/>
              </a:lnSpc>
              <a:spcBef>
                <a:spcPts val="0"/>
              </a:spcBef>
              <a:spcAft>
                <a:spcPts val="0"/>
              </a:spcAft>
              <a:buClr>
                <a:srgbClr val="000000"/>
              </a:buClr>
              <a:buSzPct val="25000"/>
              <a:buFont typeface="Open Sans"/>
              <a:buNone/>
            </a:pPr>
            <a:r>
              <a:rPr b="0" i="0" lang="en-US" sz="2400" u="none" cap="none" strike="noStrike">
                <a:solidFill>
                  <a:srgbClr val="000000"/>
                </a:solidFill>
                <a:latin typeface="Open Sans"/>
                <a:ea typeface="Open Sans"/>
                <a:cs typeface="Open Sans"/>
                <a:sym typeface="Open Sans"/>
              </a:rPr>
              <a:t>- Yves , Age 15.</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05" name="Shape 205"/>
        <p:cNvGrpSpPr/>
        <p:nvPr/>
      </p:nvGrpSpPr>
      <p:grpSpPr>
        <a:xfrm>
          <a:off x="0" y="0"/>
          <a:ext cx="0" cy="0"/>
          <a:chOff x="0" y="0"/>
          <a:chExt cx="0" cy="0"/>
        </a:xfrm>
      </p:grpSpPr>
      <p:sp>
        <p:nvSpPr>
          <p:cNvPr id="206" name="Shape 206"/>
          <p:cNvSpPr txBox="1"/>
          <p:nvPr>
            <p:ph type="title"/>
          </p:nvPr>
        </p:nvSpPr>
        <p:spPr>
          <a:xfrm>
            <a:off x="76225" y="0"/>
            <a:ext cx="5691298" cy="2457599"/>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Open Sans"/>
                <a:ea typeface="Open Sans"/>
                <a:cs typeface="Open Sans"/>
                <a:sym typeface="Open Sans"/>
              </a:rPr>
              <a:t>February:</a:t>
            </a:r>
          </a:p>
          <a:p>
            <a:pPr indent="0" lvl="0" marL="0" marR="0" rtl="0" algn="l">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Open Sans"/>
                <a:ea typeface="Open Sans"/>
                <a:cs typeface="Open Sans"/>
                <a:sym typeface="Open Sans"/>
              </a:rPr>
              <a:t>The Registrations Open</a:t>
            </a:r>
          </a:p>
        </p:txBody>
      </p:sp>
      <p:pic>
        <p:nvPicPr>
          <p:cNvPr id="207" name="Shape 207"/>
          <p:cNvPicPr preferRelativeResize="0"/>
          <p:nvPr/>
        </p:nvPicPr>
        <p:blipFill rotWithShape="1">
          <a:blip r:embed="rId3">
            <a:alphaModFix/>
          </a:blip>
          <a:srcRect b="-4437" l="0" r="0" t="0"/>
          <a:stretch/>
        </p:blipFill>
        <p:spPr>
          <a:xfrm>
            <a:off x="6400775" y="117825"/>
            <a:ext cx="5237925" cy="3194150"/>
          </a:xfrm>
          <a:prstGeom prst="rect">
            <a:avLst/>
          </a:prstGeom>
          <a:noFill/>
          <a:ln>
            <a:noFill/>
          </a:ln>
        </p:spPr>
      </p:pic>
      <p:pic>
        <p:nvPicPr>
          <p:cNvPr id="208" name="Shape 208"/>
          <p:cNvPicPr preferRelativeResize="0"/>
          <p:nvPr/>
        </p:nvPicPr>
        <p:blipFill rotWithShape="1">
          <a:blip r:embed="rId4">
            <a:alphaModFix/>
          </a:blip>
          <a:srcRect b="0" l="0" r="0" t="0"/>
          <a:stretch/>
        </p:blipFill>
        <p:spPr>
          <a:xfrm>
            <a:off x="6445262" y="3402173"/>
            <a:ext cx="5148949" cy="3352424"/>
          </a:xfrm>
          <a:prstGeom prst="rect">
            <a:avLst/>
          </a:prstGeom>
          <a:noFill/>
          <a:ln>
            <a:noFill/>
          </a:ln>
        </p:spPr>
      </p:pic>
      <p:sp>
        <p:nvSpPr>
          <p:cNvPr id="209" name="Shape 209"/>
          <p:cNvSpPr/>
          <p:nvPr/>
        </p:nvSpPr>
        <p:spPr>
          <a:xfrm>
            <a:off x="8658225" y="4457675"/>
            <a:ext cx="2171700" cy="171599"/>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10" name="Shape 210"/>
          <p:cNvPicPr preferRelativeResize="0"/>
          <p:nvPr/>
        </p:nvPicPr>
        <p:blipFill rotWithShape="1">
          <a:blip r:embed="rId5">
            <a:alphaModFix/>
          </a:blip>
          <a:srcRect b="0" l="0" r="0" t="0"/>
          <a:stretch/>
        </p:blipFill>
        <p:spPr>
          <a:xfrm>
            <a:off x="152425" y="2186000"/>
            <a:ext cx="5893597" cy="3929072"/>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15" name="Shape 215"/>
        <p:cNvGrpSpPr/>
        <p:nvPr/>
      </p:nvGrpSpPr>
      <p:grpSpPr>
        <a:xfrm>
          <a:off x="0" y="0"/>
          <a:ext cx="0" cy="0"/>
          <a:chOff x="0" y="0"/>
          <a:chExt cx="0" cy="0"/>
        </a:xfrm>
      </p:grpSpPr>
      <p:sp>
        <p:nvSpPr>
          <p:cNvPr id="216" name="Shape 21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217" name="Shape 217"/>
          <p:cNvPicPr preferRelativeResize="0"/>
          <p:nvPr>
            <p:ph idx="1" type="body"/>
          </p:nvPr>
        </p:nvPicPr>
        <p:blipFill rotWithShape="1">
          <a:blip r:embed="rId3">
            <a:alphaModFix/>
          </a:blip>
          <a:srcRect b="4717" l="10415" r="60268" t="4845"/>
          <a:stretch/>
        </p:blipFill>
        <p:spPr>
          <a:xfrm rot="421235">
            <a:off x="8677464" y="1377089"/>
            <a:ext cx="3082813" cy="3566141"/>
          </a:xfrm>
          <a:prstGeom prst="rect">
            <a:avLst/>
          </a:prstGeom>
          <a:solidFill>
            <a:srgbClr val="ECECEC"/>
          </a:solidFill>
          <a:ln cap="sq" cmpd="sng" w="88900">
            <a:solidFill>
              <a:srgbClr val="FFFFFF"/>
            </a:solidFill>
            <a:prstDash val="solid"/>
            <a:miter/>
            <a:headEnd len="med" w="med" type="none"/>
            <a:tailEnd len="med" w="med" type="none"/>
          </a:ln>
        </p:spPr>
      </p:pic>
      <p:pic>
        <p:nvPicPr>
          <p:cNvPr id="218" name="Shape 218"/>
          <p:cNvPicPr preferRelativeResize="0"/>
          <p:nvPr/>
        </p:nvPicPr>
        <p:blipFill rotWithShape="1">
          <a:blip r:embed="rId4">
            <a:alphaModFix/>
          </a:blip>
          <a:srcRect b="822" l="26214" r="27500" t="6675"/>
          <a:stretch/>
        </p:blipFill>
        <p:spPr>
          <a:xfrm rot="-333605">
            <a:off x="5245868" y="528755"/>
            <a:ext cx="4238843" cy="5083124"/>
          </a:xfrm>
          <a:prstGeom prst="rect">
            <a:avLst/>
          </a:prstGeom>
          <a:solidFill>
            <a:srgbClr val="ECECEC"/>
          </a:solidFill>
          <a:ln cap="sq" cmpd="sng" w="88900">
            <a:solidFill>
              <a:srgbClr val="FFFFFF"/>
            </a:solidFill>
            <a:prstDash val="solid"/>
            <a:miter/>
            <a:headEnd len="med" w="med" type="none"/>
            <a:tailEnd len="med" w="med" type="none"/>
          </a:ln>
        </p:spPr>
      </p:pic>
      <p:pic>
        <p:nvPicPr>
          <p:cNvPr id="219" name="Shape 219"/>
          <p:cNvPicPr preferRelativeResize="0"/>
          <p:nvPr/>
        </p:nvPicPr>
        <p:blipFill rotWithShape="1">
          <a:blip r:embed="rId5">
            <a:alphaModFix/>
          </a:blip>
          <a:srcRect b="0" l="0" r="0" t="0"/>
          <a:stretch/>
        </p:blipFill>
        <p:spPr>
          <a:xfrm rot="-1042890">
            <a:off x="903348" y="289953"/>
            <a:ext cx="5299385" cy="6857957"/>
          </a:xfrm>
          <a:prstGeom prst="rect">
            <a:avLst/>
          </a:prstGeom>
          <a:solidFill>
            <a:srgbClr val="ECECEC"/>
          </a:solidFill>
          <a:ln cap="sq" cmpd="sng" w="9525">
            <a:solidFill>
              <a:srgbClr val="AEABAB"/>
            </a:solidFill>
            <a:prstDash val="solid"/>
            <a:miter/>
            <a:headEnd len="med" w="med" type="none"/>
            <a:tailEnd len="med" w="med" type="none"/>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4" name="Shape 224"/>
        <p:cNvGrpSpPr/>
        <p:nvPr/>
      </p:nvGrpSpPr>
      <p:grpSpPr>
        <a:xfrm>
          <a:off x="0" y="0"/>
          <a:ext cx="0" cy="0"/>
          <a:chOff x="0" y="0"/>
          <a:chExt cx="0" cy="0"/>
        </a:xfrm>
      </p:grpSpPr>
      <p:sp>
        <p:nvSpPr>
          <p:cNvPr id="225" name="Shape 225"/>
          <p:cNvSpPr txBox="1"/>
          <p:nvPr>
            <p:ph type="title"/>
          </p:nvPr>
        </p:nvSpPr>
        <p:spPr>
          <a:xfrm>
            <a:off x="838200" y="365125"/>
            <a:ext cx="10515599" cy="1325700"/>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Open Sans"/>
                <a:ea typeface="Open Sans"/>
                <a:cs typeface="Open Sans"/>
                <a:sym typeface="Open Sans"/>
              </a:rPr>
              <a:t>March: The Waiting Game</a:t>
            </a:r>
          </a:p>
        </p:txBody>
      </p:sp>
      <p:pic>
        <p:nvPicPr>
          <p:cNvPr id="226" name="Shape 226"/>
          <p:cNvPicPr preferRelativeResize="0"/>
          <p:nvPr/>
        </p:nvPicPr>
        <p:blipFill rotWithShape="1">
          <a:blip r:embed="rId3">
            <a:alphaModFix/>
          </a:blip>
          <a:srcRect b="0" l="0" r="0" t="0"/>
          <a:stretch/>
        </p:blipFill>
        <p:spPr>
          <a:xfrm>
            <a:off x="7995992" y="1605100"/>
            <a:ext cx="3444783" cy="5167178"/>
          </a:xfrm>
          <a:prstGeom prst="rect">
            <a:avLst/>
          </a:prstGeom>
          <a:noFill/>
          <a:ln>
            <a:noFill/>
          </a:ln>
        </p:spPr>
      </p:pic>
      <p:sp>
        <p:nvSpPr>
          <p:cNvPr id="227" name="Shape 227"/>
          <p:cNvSpPr txBox="1"/>
          <p:nvPr/>
        </p:nvSpPr>
        <p:spPr>
          <a:xfrm>
            <a:off x="357075" y="1701375"/>
            <a:ext cx="7214999" cy="4946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I should hear back soon!</a:t>
            </a:r>
          </a:p>
          <a:p>
            <a:pPr indent="0" lvl="0" marL="0" marR="0" rtl="0" algn="l">
              <a:lnSpc>
                <a:spcPct val="100000"/>
              </a:lnSpc>
              <a:spcBef>
                <a:spcPts val="0"/>
              </a:spcBef>
              <a:spcAft>
                <a:spcPts val="0"/>
              </a:spcAft>
              <a:buClr>
                <a:srgbClr val="000000"/>
              </a:buClr>
              <a:buFont typeface="Arial"/>
              <a:buNone/>
            </a:pPr>
            <a:r>
              <a:t/>
            </a:r>
            <a:endParaRPr b="0" i="0" sz="3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It won’t be much longer!</a:t>
            </a:r>
          </a:p>
          <a:p>
            <a:pPr indent="0" lvl="0" marL="0" marR="0" rtl="0" algn="l">
              <a:lnSpc>
                <a:spcPct val="100000"/>
              </a:lnSpc>
              <a:spcBef>
                <a:spcPts val="0"/>
              </a:spcBef>
              <a:spcAft>
                <a:spcPts val="0"/>
              </a:spcAft>
              <a:buClr>
                <a:srgbClr val="000000"/>
              </a:buClr>
              <a:buFont typeface="Arial"/>
              <a:buNone/>
            </a:pPr>
            <a:r>
              <a:t/>
            </a:r>
            <a:endParaRPr b="0" i="0" sz="3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It can’t be much longer…</a:t>
            </a:r>
          </a:p>
          <a:p>
            <a:pPr indent="0" lvl="0" marL="0" marR="0" rtl="0" algn="l">
              <a:lnSpc>
                <a:spcPct val="100000"/>
              </a:lnSpc>
              <a:spcBef>
                <a:spcPts val="0"/>
              </a:spcBef>
              <a:spcAft>
                <a:spcPts val="0"/>
              </a:spcAft>
              <a:buClr>
                <a:srgbClr val="000000"/>
              </a:buClr>
              <a:buFont typeface="Arial"/>
              <a:buNone/>
            </a:pPr>
            <a:r>
              <a:t/>
            </a:r>
            <a:endParaRPr b="0" i="0" sz="36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Maybe I won’t get picked this year.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32" name="Shape 232"/>
        <p:cNvGrpSpPr/>
        <p:nvPr/>
      </p:nvGrpSpPr>
      <p:grpSpPr>
        <a:xfrm>
          <a:off x="0" y="0"/>
          <a:ext cx="0" cy="0"/>
          <a:chOff x="0" y="0"/>
          <a:chExt cx="0" cy="0"/>
        </a:xfrm>
      </p:grpSpPr>
      <p:sp>
        <p:nvSpPr>
          <p:cNvPr id="233" name="Shape 233"/>
          <p:cNvSpPr txBox="1"/>
          <p:nvPr>
            <p:ph type="title"/>
          </p:nvPr>
        </p:nvSpPr>
        <p:spPr>
          <a:xfrm>
            <a:off x="2714625" y="282625"/>
            <a:ext cx="5629197" cy="1149300"/>
          </a:xfrm>
          <a:prstGeom prst="rect">
            <a:avLst/>
          </a:prstGeom>
          <a:noFill/>
          <a:ln>
            <a:noFill/>
          </a:ln>
        </p:spPr>
        <p:txBody>
          <a:bodyPr anchorCtr="0" anchor="ctr" bIns="91425" lIns="91425" rIns="91425" tIns="91425">
            <a:noAutofit/>
          </a:bodyPr>
          <a:lstStyle/>
          <a:p>
            <a:pPr indent="0" lvl="0" marL="0" marR="0" rtl="0" algn="l">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Open Sans"/>
                <a:ea typeface="Open Sans"/>
                <a:cs typeface="Open Sans"/>
                <a:sym typeface="Open Sans"/>
              </a:rPr>
              <a:t>April: Almost there...</a:t>
            </a:r>
          </a:p>
        </p:txBody>
      </p:sp>
      <p:pic>
        <p:nvPicPr>
          <p:cNvPr id="234" name="Shape 234"/>
          <p:cNvPicPr preferRelativeResize="0"/>
          <p:nvPr/>
        </p:nvPicPr>
        <p:blipFill rotWithShape="1">
          <a:blip r:embed="rId3">
            <a:alphaModFix/>
          </a:blip>
          <a:srcRect b="0" l="0" r="0" t="0"/>
          <a:stretch/>
        </p:blipFill>
        <p:spPr>
          <a:xfrm>
            <a:off x="2283625" y="1431925"/>
            <a:ext cx="7624742" cy="508317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838200" y="107950"/>
            <a:ext cx="10515599" cy="1325700"/>
          </a:xfrm>
          <a:prstGeom prst="rect">
            <a:avLst/>
          </a:prstGeom>
          <a:noFill/>
          <a:ln>
            <a:noFill/>
          </a:ln>
        </p:spPr>
        <p:txBody>
          <a:bodyPr anchorCtr="0" anchor="ctr" bIns="91425" lIns="91425" rIns="91425" tIns="91425">
            <a:noAutofit/>
          </a:bodyPr>
          <a:lstStyle/>
          <a:p>
            <a:pPr indent="0" lvl="0" marL="0" marR="0" rtl="0" algn="ctr">
              <a:lnSpc>
                <a:spcPct val="90000"/>
              </a:lnSpc>
              <a:spcBef>
                <a:spcPts val="0"/>
              </a:spcBef>
              <a:spcAft>
                <a:spcPts val="0"/>
              </a:spcAft>
              <a:buClr>
                <a:schemeClr val="dk1"/>
              </a:buClr>
              <a:buSzPct val="25000"/>
              <a:buFont typeface="Calibri"/>
              <a:buNone/>
            </a:pPr>
            <a:r>
              <a:rPr b="0" i="0" lang="en-US" sz="4400" u="none" cap="none" strike="noStrike">
                <a:solidFill>
                  <a:schemeClr val="dk1"/>
                </a:solidFill>
                <a:latin typeface="Open Sans"/>
                <a:ea typeface="Open Sans"/>
                <a:cs typeface="Open Sans"/>
                <a:sym typeface="Open Sans"/>
              </a:rPr>
              <a:t>May: Around the World</a:t>
            </a:r>
          </a:p>
        </p:txBody>
      </p:sp>
      <p:sp>
        <p:nvSpPr>
          <p:cNvPr id="241" name="Shape 241"/>
          <p:cNvSpPr txBox="1"/>
          <p:nvPr/>
        </p:nvSpPr>
        <p:spPr>
          <a:xfrm>
            <a:off x="4508650" y="3057600"/>
            <a:ext cx="1416600" cy="4145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PHOTO HERE</a:t>
            </a:r>
          </a:p>
        </p:txBody>
      </p:sp>
      <p:pic>
        <p:nvPicPr>
          <p:cNvPr id="242" name="Shape 242"/>
          <p:cNvPicPr preferRelativeResize="0"/>
          <p:nvPr/>
        </p:nvPicPr>
        <p:blipFill rotWithShape="1">
          <a:blip r:embed="rId3">
            <a:alphaModFix/>
          </a:blip>
          <a:srcRect b="0" l="0" r="0" t="0"/>
          <a:stretch/>
        </p:blipFill>
        <p:spPr>
          <a:xfrm>
            <a:off x="202610" y="1519375"/>
            <a:ext cx="7750767" cy="5167178"/>
          </a:xfrm>
          <a:prstGeom prst="rect">
            <a:avLst/>
          </a:prstGeom>
          <a:noFill/>
          <a:ln>
            <a:noFill/>
          </a:ln>
        </p:spPr>
      </p:pic>
      <p:sp>
        <p:nvSpPr>
          <p:cNvPr id="243" name="Shape 243"/>
          <p:cNvSpPr txBox="1"/>
          <p:nvPr/>
        </p:nvSpPr>
        <p:spPr>
          <a:xfrm>
            <a:off x="8129600" y="1628775"/>
            <a:ext cx="3900598" cy="48579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“Sorry, you don’t have the right documents today. We need you to come back when you have everything!”</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48"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b="0" l="0" r="0" t="0"/>
          <a:stretch/>
        </p:blipFill>
        <p:spPr>
          <a:xfrm>
            <a:off x="6994250" y="210272"/>
            <a:ext cx="4843397" cy="3228949"/>
          </a:xfrm>
          <a:prstGeom prst="rect">
            <a:avLst/>
          </a:prstGeom>
          <a:noFill/>
          <a:ln>
            <a:noFill/>
          </a:ln>
        </p:spPr>
      </p:pic>
      <p:sp>
        <p:nvSpPr>
          <p:cNvPr id="250" name="Shape 250"/>
          <p:cNvSpPr txBox="1"/>
          <p:nvPr/>
        </p:nvSpPr>
        <p:spPr>
          <a:xfrm>
            <a:off x="614375" y="726650"/>
            <a:ext cx="5986498" cy="16287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ABCD picks me too…</a:t>
            </a:r>
          </a:p>
        </p:txBody>
      </p:sp>
      <p:pic>
        <p:nvPicPr>
          <p:cNvPr id="251" name="Shape 251"/>
          <p:cNvPicPr preferRelativeResize="0"/>
          <p:nvPr/>
        </p:nvPicPr>
        <p:blipFill rotWithShape="1">
          <a:blip r:embed="rId4">
            <a:alphaModFix/>
          </a:blip>
          <a:srcRect b="0" l="0" r="0" t="0"/>
          <a:stretch/>
        </p:blipFill>
        <p:spPr>
          <a:xfrm>
            <a:off x="614377" y="3377975"/>
            <a:ext cx="4844599" cy="3228946"/>
          </a:xfrm>
          <a:prstGeom prst="rect">
            <a:avLst/>
          </a:prstGeom>
          <a:noFill/>
          <a:ln>
            <a:noFill/>
          </a:ln>
        </p:spPr>
      </p:pic>
      <p:sp>
        <p:nvSpPr>
          <p:cNvPr id="252" name="Shape 252"/>
          <p:cNvSpPr txBox="1"/>
          <p:nvPr/>
        </p:nvSpPr>
        <p:spPr>
          <a:xfrm>
            <a:off x="6008350" y="4539325"/>
            <a:ext cx="5829298" cy="1114497"/>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Open Sans"/>
              <a:buNone/>
            </a:pPr>
            <a:r>
              <a:rPr b="0" i="0" lang="en-US" sz="3600" u="none" cap="none" strike="noStrike">
                <a:solidFill>
                  <a:srgbClr val="000000"/>
                </a:solidFill>
                <a:latin typeface="Open Sans"/>
                <a:ea typeface="Open Sans"/>
                <a:cs typeface="Open Sans"/>
                <a:sym typeface="Open Sans"/>
              </a:rPr>
              <a:t>…but I can’t have both jobs.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