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69" r:id="rId4"/>
    <p:sldId id="264" r:id="rId5"/>
    <p:sldId id="259" r:id="rId6"/>
    <p:sldId id="266" r:id="rId7"/>
    <p:sldId id="261" r:id="rId8"/>
    <p:sldId id="267" r:id="rId9"/>
    <p:sldId id="263"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286" autoAdjust="0"/>
  </p:normalViewPr>
  <p:slideViewPr>
    <p:cSldViewPr snapToGrid="0">
      <p:cViewPr varScale="1">
        <p:scale>
          <a:sx n="82" d="100"/>
          <a:sy n="82"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56334-48F5-463B-8762-ECF9A2D68784}" type="doc">
      <dgm:prSet loTypeId="urn:microsoft.com/office/officeart/2009/3/layout/StepUpProcess" loCatId="process" qsTypeId="urn:microsoft.com/office/officeart/2005/8/quickstyle/simple1" qsCatId="simple" csTypeId="urn:microsoft.com/office/officeart/2005/8/colors/accent1_2" csCatId="accent1" phldr="1"/>
      <dgm:spPr/>
    </dgm:pt>
    <dgm:pt modelId="{26E69CE2-B77F-470E-A2E9-9B2D6D1D081F}">
      <dgm:prSet phldrT="[Text]" custT="1"/>
      <dgm:spPr/>
      <dgm:t>
        <a:bodyPr/>
        <a:lstStyle/>
        <a:p>
          <a:r>
            <a:rPr lang="en-US" sz="1800" dirty="0" smtClean="0"/>
            <a:t>1 walk</a:t>
          </a:r>
        </a:p>
        <a:p>
          <a:r>
            <a:rPr lang="en-US" sz="1800" dirty="0" smtClean="0">
              <a:solidFill>
                <a:schemeClr val="bg1">
                  <a:lumMod val="65000"/>
                </a:schemeClr>
              </a:solidFill>
            </a:rPr>
            <a:t>20 people</a:t>
          </a:r>
          <a:endParaRPr lang="en-US" sz="1800" dirty="0">
            <a:solidFill>
              <a:schemeClr val="bg1">
                <a:lumMod val="65000"/>
              </a:schemeClr>
            </a:solidFill>
          </a:endParaRPr>
        </a:p>
      </dgm:t>
    </dgm:pt>
    <dgm:pt modelId="{5DA02346-8AA6-4686-BB97-F65D8DAE7F7C}" type="parTrans" cxnId="{D756CCDD-994B-4B20-9399-EC1048CACCCA}">
      <dgm:prSet/>
      <dgm:spPr/>
      <dgm:t>
        <a:bodyPr/>
        <a:lstStyle/>
        <a:p>
          <a:endParaRPr lang="en-US" sz="1400"/>
        </a:p>
      </dgm:t>
    </dgm:pt>
    <dgm:pt modelId="{F3CC3484-0B36-4A74-915B-74862EC9ABDD}" type="sibTrans" cxnId="{D756CCDD-994B-4B20-9399-EC1048CACCCA}">
      <dgm:prSet/>
      <dgm:spPr/>
      <dgm:t>
        <a:bodyPr/>
        <a:lstStyle/>
        <a:p>
          <a:endParaRPr lang="en-US" sz="1400"/>
        </a:p>
      </dgm:t>
    </dgm:pt>
    <dgm:pt modelId="{57235279-47C0-4585-BFF1-91405F2CA38D}">
      <dgm:prSet phldrT="[Text]" custT="1"/>
      <dgm:spPr/>
      <dgm:t>
        <a:bodyPr/>
        <a:lstStyle/>
        <a:p>
          <a:r>
            <a:rPr lang="en-US" sz="1800" dirty="0" smtClean="0"/>
            <a:t>2 walks</a:t>
          </a:r>
        </a:p>
        <a:p>
          <a:r>
            <a:rPr lang="en-US" sz="1800" dirty="0" smtClean="0">
              <a:solidFill>
                <a:schemeClr val="bg1">
                  <a:lumMod val="65000"/>
                </a:schemeClr>
              </a:solidFill>
            </a:rPr>
            <a:t>30 people</a:t>
          </a:r>
          <a:endParaRPr lang="en-US" sz="1800" dirty="0">
            <a:solidFill>
              <a:schemeClr val="bg1">
                <a:lumMod val="65000"/>
              </a:schemeClr>
            </a:solidFill>
          </a:endParaRPr>
        </a:p>
      </dgm:t>
    </dgm:pt>
    <dgm:pt modelId="{A20C0E52-52C6-4B36-8CBB-C85D8093C6E4}" type="parTrans" cxnId="{E8C92B88-59BA-429F-AAC6-5F4330202230}">
      <dgm:prSet/>
      <dgm:spPr/>
      <dgm:t>
        <a:bodyPr/>
        <a:lstStyle/>
        <a:p>
          <a:endParaRPr lang="en-US" sz="1400"/>
        </a:p>
      </dgm:t>
    </dgm:pt>
    <dgm:pt modelId="{9B36BFB5-DB2D-4C29-9905-0B7F0E24261A}" type="sibTrans" cxnId="{E8C92B88-59BA-429F-AAC6-5F4330202230}">
      <dgm:prSet/>
      <dgm:spPr/>
      <dgm:t>
        <a:bodyPr/>
        <a:lstStyle/>
        <a:p>
          <a:endParaRPr lang="en-US" sz="1400"/>
        </a:p>
      </dgm:t>
    </dgm:pt>
    <dgm:pt modelId="{F6C98DFA-B6F1-4A3F-9350-5691F028BC04}">
      <dgm:prSet phldrT="[Text]" custT="1"/>
      <dgm:spPr/>
      <dgm:t>
        <a:bodyPr/>
        <a:lstStyle/>
        <a:p>
          <a:r>
            <a:rPr lang="en-US" sz="1800" dirty="0" smtClean="0"/>
            <a:t>6 walks</a:t>
          </a:r>
        </a:p>
        <a:p>
          <a:r>
            <a:rPr lang="en-US" sz="1800" dirty="0" smtClean="0">
              <a:solidFill>
                <a:schemeClr val="bg1">
                  <a:lumMod val="65000"/>
                </a:schemeClr>
              </a:solidFill>
            </a:rPr>
            <a:t>120 people</a:t>
          </a:r>
          <a:endParaRPr lang="en-US" sz="1800" dirty="0">
            <a:solidFill>
              <a:schemeClr val="bg1">
                <a:lumMod val="65000"/>
              </a:schemeClr>
            </a:solidFill>
          </a:endParaRPr>
        </a:p>
      </dgm:t>
    </dgm:pt>
    <dgm:pt modelId="{A57CAD95-C02B-4ECF-9336-C7D2ECE4F6BF}" type="parTrans" cxnId="{AEF9C056-BC23-44CB-B196-ED051D799451}">
      <dgm:prSet/>
      <dgm:spPr/>
      <dgm:t>
        <a:bodyPr/>
        <a:lstStyle/>
        <a:p>
          <a:endParaRPr lang="en-US" sz="1400"/>
        </a:p>
      </dgm:t>
    </dgm:pt>
    <dgm:pt modelId="{DB607CB8-BF19-461E-A768-D65135E4E8CD}" type="sibTrans" cxnId="{AEF9C056-BC23-44CB-B196-ED051D799451}">
      <dgm:prSet/>
      <dgm:spPr/>
      <dgm:t>
        <a:bodyPr/>
        <a:lstStyle/>
        <a:p>
          <a:endParaRPr lang="en-US" sz="1400"/>
        </a:p>
      </dgm:t>
    </dgm:pt>
    <dgm:pt modelId="{FA4BFFF7-5D31-4BA1-8EF0-D291CC9EA47F}">
      <dgm:prSet phldrT="[Text]" custT="1"/>
      <dgm:spPr/>
      <dgm:t>
        <a:bodyPr/>
        <a:lstStyle/>
        <a:p>
          <a:r>
            <a:rPr lang="en-US" sz="1800" dirty="0" smtClean="0"/>
            <a:t>10 walks</a:t>
          </a:r>
        </a:p>
        <a:p>
          <a:r>
            <a:rPr lang="en-US" sz="1800" dirty="0" smtClean="0">
              <a:solidFill>
                <a:schemeClr val="bg1">
                  <a:lumMod val="65000"/>
                </a:schemeClr>
              </a:solidFill>
            </a:rPr>
            <a:t>210 people</a:t>
          </a:r>
          <a:endParaRPr lang="en-US" sz="1800" dirty="0">
            <a:solidFill>
              <a:schemeClr val="bg1">
                <a:lumMod val="65000"/>
              </a:schemeClr>
            </a:solidFill>
          </a:endParaRPr>
        </a:p>
      </dgm:t>
    </dgm:pt>
    <dgm:pt modelId="{5F39E5FA-A6E1-43EB-B614-92F583492734}" type="parTrans" cxnId="{E5CAFD25-F8E4-4C88-ADC1-3632524EBF7F}">
      <dgm:prSet/>
      <dgm:spPr/>
      <dgm:t>
        <a:bodyPr/>
        <a:lstStyle/>
        <a:p>
          <a:endParaRPr lang="en-US" sz="1400"/>
        </a:p>
      </dgm:t>
    </dgm:pt>
    <dgm:pt modelId="{37E602EF-1FAC-4B47-B449-CD0AB00F0A54}" type="sibTrans" cxnId="{E5CAFD25-F8E4-4C88-ADC1-3632524EBF7F}">
      <dgm:prSet/>
      <dgm:spPr/>
      <dgm:t>
        <a:bodyPr/>
        <a:lstStyle/>
        <a:p>
          <a:endParaRPr lang="en-US" sz="1400"/>
        </a:p>
      </dgm:t>
    </dgm:pt>
    <dgm:pt modelId="{CCAEAF55-7BF4-4C55-BA54-75D998906D7B}">
      <dgm:prSet phldrT="[Text]" custT="1"/>
      <dgm:spPr/>
      <dgm:t>
        <a:bodyPr/>
        <a:lstStyle/>
        <a:p>
          <a:r>
            <a:rPr lang="en-US" sz="1800" dirty="0" smtClean="0"/>
            <a:t>21 walks</a:t>
          </a:r>
        </a:p>
        <a:p>
          <a:r>
            <a:rPr lang="en-US" sz="1800" dirty="0" smtClean="0">
              <a:solidFill>
                <a:schemeClr val="bg1">
                  <a:lumMod val="65000"/>
                </a:schemeClr>
              </a:solidFill>
            </a:rPr>
            <a:t>474 people</a:t>
          </a:r>
          <a:endParaRPr lang="en-US" sz="1800" dirty="0">
            <a:solidFill>
              <a:schemeClr val="bg1">
                <a:lumMod val="65000"/>
              </a:schemeClr>
            </a:solidFill>
          </a:endParaRPr>
        </a:p>
      </dgm:t>
    </dgm:pt>
    <dgm:pt modelId="{F16F78DE-D0E7-4CF9-9544-F68B283B9134}" type="parTrans" cxnId="{683DFA93-A1C3-4BA6-A310-73BC4A2C6AB7}">
      <dgm:prSet/>
      <dgm:spPr/>
      <dgm:t>
        <a:bodyPr/>
        <a:lstStyle/>
        <a:p>
          <a:endParaRPr lang="en-US" sz="1400"/>
        </a:p>
      </dgm:t>
    </dgm:pt>
    <dgm:pt modelId="{8E0F8125-AA15-4AA2-AE3D-F4E9F63FA4A2}" type="sibTrans" cxnId="{683DFA93-A1C3-4BA6-A310-73BC4A2C6AB7}">
      <dgm:prSet/>
      <dgm:spPr/>
      <dgm:t>
        <a:bodyPr/>
        <a:lstStyle/>
        <a:p>
          <a:endParaRPr lang="en-US" sz="1400"/>
        </a:p>
      </dgm:t>
    </dgm:pt>
    <dgm:pt modelId="{C1C23D6C-1CA4-4181-A7C2-A3144CC86B79}">
      <dgm:prSet phldrT="[Text]" custT="1"/>
      <dgm:spPr/>
      <dgm:t>
        <a:bodyPr/>
        <a:lstStyle/>
        <a:p>
          <a:r>
            <a:rPr lang="en-US" sz="2000" dirty="0" smtClean="0"/>
            <a:t>23 walks</a:t>
          </a:r>
        </a:p>
        <a:p>
          <a:r>
            <a:rPr lang="en-US" sz="2000" dirty="0" smtClean="0">
              <a:solidFill>
                <a:schemeClr val="bg1">
                  <a:lumMod val="65000"/>
                </a:schemeClr>
              </a:solidFill>
            </a:rPr>
            <a:t>456 people</a:t>
          </a:r>
          <a:endParaRPr lang="en-US" sz="2000" dirty="0">
            <a:solidFill>
              <a:schemeClr val="bg1">
                <a:lumMod val="65000"/>
              </a:schemeClr>
            </a:solidFill>
          </a:endParaRPr>
        </a:p>
      </dgm:t>
    </dgm:pt>
    <dgm:pt modelId="{7F4FD5AF-5924-4F68-8C6D-25AC3F6BC98F}" type="parTrans" cxnId="{A4DC5425-8A71-4E06-84EA-88774EFA8A9F}">
      <dgm:prSet/>
      <dgm:spPr/>
      <dgm:t>
        <a:bodyPr/>
        <a:lstStyle/>
        <a:p>
          <a:endParaRPr lang="en-US" sz="1400"/>
        </a:p>
      </dgm:t>
    </dgm:pt>
    <dgm:pt modelId="{8D3193C7-796A-4AD8-B4E8-9D5E74F0AE2B}" type="sibTrans" cxnId="{A4DC5425-8A71-4E06-84EA-88774EFA8A9F}">
      <dgm:prSet/>
      <dgm:spPr/>
      <dgm:t>
        <a:bodyPr/>
        <a:lstStyle/>
        <a:p>
          <a:endParaRPr lang="en-US" sz="1400"/>
        </a:p>
      </dgm:t>
    </dgm:pt>
    <dgm:pt modelId="{F01FE4E8-6E26-4882-AEED-2AABDDE84C66}" type="pres">
      <dgm:prSet presAssocID="{6EE56334-48F5-463B-8762-ECF9A2D68784}" presName="rootnode" presStyleCnt="0">
        <dgm:presLayoutVars>
          <dgm:chMax/>
          <dgm:chPref/>
          <dgm:dir/>
          <dgm:animLvl val="lvl"/>
        </dgm:presLayoutVars>
      </dgm:prSet>
      <dgm:spPr/>
    </dgm:pt>
    <dgm:pt modelId="{BFBA1224-1CCC-48CE-9DB7-90E9F888927D}" type="pres">
      <dgm:prSet presAssocID="{26E69CE2-B77F-470E-A2E9-9B2D6D1D081F}" presName="composite" presStyleCnt="0"/>
      <dgm:spPr/>
    </dgm:pt>
    <dgm:pt modelId="{26D3AFF2-6DF2-42CC-BA8D-54A95DBEE12E}" type="pres">
      <dgm:prSet presAssocID="{26E69CE2-B77F-470E-A2E9-9B2D6D1D081F}" presName="LShape" presStyleLbl="alignNode1" presStyleIdx="0" presStyleCnt="11"/>
      <dgm:spPr/>
    </dgm:pt>
    <dgm:pt modelId="{3359B632-3F17-404D-BC10-D680E8D04C18}" type="pres">
      <dgm:prSet presAssocID="{26E69CE2-B77F-470E-A2E9-9B2D6D1D081F}" presName="ParentText" presStyleLbl="revTx" presStyleIdx="0" presStyleCnt="6">
        <dgm:presLayoutVars>
          <dgm:chMax val="0"/>
          <dgm:chPref val="0"/>
          <dgm:bulletEnabled val="1"/>
        </dgm:presLayoutVars>
      </dgm:prSet>
      <dgm:spPr/>
      <dgm:t>
        <a:bodyPr/>
        <a:lstStyle/>
        <a:p>
          <a:endParaRPr lang="en-US"/>
        </a:p>
      </dgm:t>
    </dgm:pt>
    <dgm:pt modelId="{C55DE523-1CAA-48E6-A91A-2D2E3EAEE1B6}" type="pres">
      <dgm:prSet presAssocID="{26E69CE2-B77F-470E-A2E9-9B2D6D1D081F}" presName="Triangle" presStyleLbl="alignNode1" presStyleIdx="1" presStyleCnt="11"/>
      <dgm:spPr/>
    </dgm:pt>
    <dgm:pt modelId="{4B4A4D4A-F463-4093-8BE9-4D543AE10328}" type="pres">
      <dgm:prSet presAssocID="{F3CC3484-0B36-4A74-915B-74862EC9ABDD}" presName="sibTrans" presStyleCnt="0"/>
      <dgm:spPr/>
    </dgm:pt>
    <dgm:pt modelId="{58DAD094-EC8C-4204-9D6F-4F746B8F70DF}" type="pres">
      <dgm:prSet presAssocID="{F3CC3484-0B36-4A74-915B-74862EC9ABDD}" presName="space" presStyleCnt="0"/>
      <dgm:spPr/>
    </dgm:pt>
    <dgm:pt modelId="{43515087-0D8C-4722-8742-B2E75A1992FD}" type="pres">
      <dgm:prSet presAssocID="{57235279-47C0-4585-BFF1-91405F2CA38D}" presName="composite" presStyleCnt="0"/>
      <dgm:spPr/>
    </dgm:pt>
    <dgm:pt modelId="{6DD8C8FF-C530-4EBC-8249-A9B722EE08ED}" type="pres">
      <dgm:prSet presAssocID="{57235279-47C0-4585-BFF1-91405F2CA38D}" presName="LShape" presStyleLbl="alignNode1" presStyleIdx="2" presStyleCnt="11"/>
      <dgm:spPr/>
    </dgm:pt>
    <dgm:pt modelId="{931C9776-BDA3-48B1-B9B7-29D51D461B7D}" type="pres">
      <dgm:prSet presAssocID="{57235279-47C0-4585-BFF1-91405F2CA38D}" presName="ParentText" presStyleLbl="revTx" presStyleIdx="1" presStyleCnt="6">
        <dgm:presLayoutVars>
          <dgm:chMax val="0"/>
          <dgm:chPref val="0"/>
          <dgm:bulletEnabled val="1"/>
        </dgm:presLayoutVars>
      </dgm:prSet>
      <dgm:spPr/>
      <dgm:t>
        <a:bodyPr/>
        <a:lstStyle/>
        <a:p>
          <a:endParaRPr lang="en-US"/>
        </a:p>
      </dgm:t>
    </dgm:pt>
    <dgm:pt modelId="{2FB49B0B-36A3-4648-989E-F07107A7DAA7}" type="pres">
      <dgm:prSet presAssocID="{57235279-47C0-4585-BFF1-91405F2CA38D}" presName="Triangle" presStyleLbl="alignNode1" presStyleIdx="3" presStyleCnt="11"/>
      <dgm:spPr/>
    </dgm:pt>
    <dgm:pt modelId="{F846F99C-E7F3-4B28-9680-1E6DC9AAE795}" type="pres">
      <dgm:prSet presAssocID="{9B36BFB5-DB2D-4C29-9905-0B7F0E24261A}" presName="sibTrans" presStyleCnt="0"/>
      <dgm:spPr/>
    </dgm:pt>
    <dgm:pt modelId="{97746EBE-3473-4F39-8750-EE5CD9F08524}" type="pres">
      <dgm:prSet presAssocID="{9B36BFB5-DB2D-4C29-9905-0B7F0E24261A}" presName="space" presStyleCnt="0"/>
      <dgm:spPr/>
    </dgm:pt>
    <dgm:pt modelId="{5E28BB56-7BAA-485E-9BD7-DB83CE6EE958}" type="pres">
      <dgm:prSet presAssocID="{F6C98DFA-B6F1-4A3F-9350-5691F028BC04}" presName="composite" presStyleCnt="0"/>
      <dgm:spPr/>
    </dgm:pt>
    <dgm:pt modelId="{6B7F01DD-B168-462E-AA89-6E094CD327E6}" type="pres">
      <dgm:prSet presAssocID="{F6C98DFA-B6F1-4A3F-9350-5691F028BC04}" presName="LShape" presStyleLbl="alignNode1" presStyleIdx="4" presStyleCnt="11"/>
      <dgm:spPr/>
    </dgm:pt>
    <dgm:pt modelId="{826CEE9F-8211-4F9A-883F-6495DE1C69BC}" type="pres">
      <dgm:prSet presAssocID="{F6C98DFA-B6F1-4A3F-9350-5691F028BC04}" presName="ParentText" presStyleLbl="revTx" presStyleIdx="2" presStyleCnt="6">
        <dgm:presLayoutVars>
          <dgm:chMax val="0"/>
          <dgm:chPref val="0"/>
          <dgm:bulletEnabled val="1"/>
        </dgm:presLayoutVars>
      </dgm:prSet>
      <dgm:spPr/>
      <dgm:t>
        <a:bodyPr/>
        <a:lstStyle/>
        <a:p>
          <a:endParaRPr lang="en-US"/>
        </a:p>
      </dgm:t>
    </dgm:pt>
    <dgm:pt modelId="{98464FFA-5AC9-4D11-90A3-F9534267AECC}" type="pres">
      <dgm:prSet presAssocID="{F6C98DFA-B6F1-4A3F-9350-5691F028BC04}" presName="Triangle" presStyleLbl="alignNode1" presStyleIdx="5" presStyleCnt="11"/>
      <dgm:spPr/>
    </dgm:pt>
    <dgm:pt modelId="{BB98B62F-ABF9-4E94-A036-B54E30EC0AC5}" type="pres">
      <dgm:prSet presAssocID="{DB607CB8-BF19-461E-A768-D65135E4E8CD}" presName="sibTrans" presStyleCnt="0"/>
      <dgm:spPr/>
    </dgm:pt>
    <dgm:pt modelId="{629E7195-70F3-495B-A377-C07390F64053}" type="pres">
      <dgm:prSet presAssocID="{DB607CB8-BF19-461E-A768-D65135E4E8CD}" presName="space" presStyleCnt="0"/>
      <dgm:spPr/>
    </dgm:pt>
    <dgm:pt modelId="{FF21115B-3E75-4324-8407-34AE557AF7D0}" type="pres">
      <dgm:prSet presAssocID="{FA4BFFF7-5D31-4BA1-8EF0-D291CC9EA47F}" presName="composite" presStyleCnt="0"/>
      <dgm:spPr/>
    </dgm:pt>
    <dgm:pt modelId="{B231C8ED-0AAA-4271-8FDA-9EBEEF85F2BC}" type="pres">
      <dgm:prSet presAssocID="{FA4BFFF7-5D31-4BA1-8EF0-D291CC9EA47F}" presName="LShape" presStyleLbl="alignNode1" presStyleIdx="6" presStyleCnt="11"/>
      <dgm:spPr/>
    </dgm:pt>
    <dgm:pt modelId="{85EAB3C7-B9B2-49C4-ABD3-2146490E2AD3}" type="pres">
      <dgm:prSet presAssocID="{FA4BFFF7-5D31-4BA1-8EF0-D291CC9EA47F}" presName="ParentText" presStyleLbl="revTx" presStyleIdx="3" presStyleCnt="6">
        <dgm:presLayoutVars>
          <dgm:chMax val="0"/>
          <dgm:chPref val="0"/>
          <dgm:bulletEnabled val="1"/>
        </dgm:presLayoutVars>
      </dgm:prSet>
      <dgm:spPr/>
      <dgm:t>
        <a:bodyPr/>
        <a:lstStyle/>
        <a:p>
          <a:endParaRPr lang="en-US"/>
        </a:p>
      </dgm:t>
    </dgm:pt>
    <dgm:pt modelId="{E5BBA91D-F653-49A6-883E-C32188DB72A2}" type="pres">
      <dgm:prSet presAssocID="{FA4BFFF7-5D31-4BA1-8EF0-D291CC9EA47F}" presName="Triangle" presStyleLbl="alignNode1" presStyleIdx="7" presStyleCnt="11"/>
      <dgm:spPr/>
    </dgm:pt>
    <dgm:pt modelId="{3A6E8FA9-06AB-46AB-BDAE-DE7A80B16475}" type="pres">
      <dgm:prSet presAssocID="{37E602EF-1FAC-4B47-B449-CD0AB00F0A54}" presName="sibTrans" presStyleCnt="0"/>
      <dgm:spPr/>
    </dgm:pt>
    <dgm:pt modelId="{FECFF97F-F032-4D13-9508-CD6041C5B17B}" type="pres">
      <dgm:prSet presAssocID="{37E602EF-1FAC-4B47-B449-CD0AB00F0A54}" presName="space" presStyleCnt="0"/>
      <dgm:spPr/>
    </dgm:pt>
    <dgm:pt modelId="{F45AA03F-928E-4077-9FAD-C61F07E5CEBA}" type="pres">
      <dgm:prSet presAssocID="{CCAEAF55-7BF4-4C55-BA54-75D998906D7B}" presName="composite" presStyleCnt="0"/>
      <dgm:spPr/>
    </dgm:pt>
    <dgm:pt modelId="{6FBE3564-57C5-476D-8C14-18204B7F2D27}" type="pres">
      <dgm:prSet presAssocID="{CCAEAF55-7BF4-4C55-BA54-75D998906D7B}" presName="LShape" presStyleLbl="alignNode1" presStyleIdx="8" presStyleCnt="11"/>
      <dgm:spPr/>
    </dgm:pt>
    <dgm:pt modelId="{EC0D5B16-A589-4E5D-8ECC-CDC998E4DF91}" type="pres">
      <dgm:prSet presAssocID="{CCAEAF55-7BF4-4C55-BA54-75D998906D7B}" presName="ParentText" presStyleLbl="revTx" presStyleIdx="4" presStyleCnt="6">
        <dgm:presLayoutVars>
          <dgm:chMax val="0"/>
          <dgm:chPref val="0"/>
          <dgm:bulletEnabled val="1"/>
        </dgm:presLayoutVars>
      </dgm:prSet>
      <dgm:spPr/>
      <dgm:t>
        <a:bodyPr/>
        <a:lstStyle/>
        <a:p>
          <a:endParaRPr lang="en-US"/>
        </a:p>
      </dgm:t>
    </dgm:pt>
    <dgm:pt modelId="{BED3E383-0CCD-4CEA-A27C-AB0BD6861EF8}" type="pres">
      <dgm:prSet presAssocID="{CCAEAF55-7BF4-4C55-BA54-75D998906D7B}" presName="Triangle" presStyleLbl="alignNode1" presStyleIdx="9" presStyleCnt="11"/>
      <dgm:spPr/>
    </dgm:pt>
    <dgm:pt modelId="{B5DBFA91-FBED-4126-839E-E7973BA991D2}" type="pres">
      <dgm:prSet presAssocID="{8E0F8125-AA15-4AA2-AE3D-F4E9F63FA4A2}" presName="sibTrans" presStyleCnt="0"/>
      <dgm:spPr/>
    </dgm:pt>
    <dgm:pt modelId="{242CF814-4644-4701-BEE4-8392E491CD85}" type="pres">
      <dgm:prSet presAssocID="{8E0F8125-AA15-4AA2-AE3D-F4E9F63FA4A2}" presName="space" presStyleCnt="0"/>
      <dgm:spPr/>
    </dgm:pt>
    <dgm:pt modelId="{2E8BB35E-0B6E-47F0-8B77-CC676CA6CDF9}" type="pres">
      <dgm:prSet presAssocID="{C1C23D6C-1CA4-4181-A7C2-A3144CC86B79}" presName="composite" presStyleCnt="0"/>
      <dgm:spPr/>
    </dgm:pt>
    <dgm:pt modelId="{4CBD688D-7C2D-4A98-A73A-694D8FDD3741}" type="pres">
      <dgm:prSet presAssocID="{C1C23D6C-1CA4-4181-A7C2-A3144CC86B79}" presName="LShape" presStyleLbl="alignNode1" presStyleIdx="10" presStyleCnt="11"/>
      <dgm:spPr/>
    </dgm:pt>
    <dgm:pt modelId="{DAF0E2FB-F817-40E9-8EB6-2B461D12738B}" type="pres">
      <dgm:prSet presAssocID="{C1C23D6C-1CA4-4181-A7C2-A3144CC86B79}" presName="ParentText" presStyleLbl="revTx" presStyleIdx="5" presStyleCnt="6">
        <dgm:presLayoutVars>
          <dgm:chMax val="0"/>
          <dgm:chPref val="0"/>
          <dgm:bulletEnabled val="1"/>
        </dgm:presLayoutVars>
      </dgm:prSet>
      <dgm:spPr/>
      <dgm:t>
        <a:bodyPr/>
        <a:lstStyle/>
        <a:p>
          <a:endParaRPr lang="en-US"/>
        </a:p>
      </dgm:t>
    </dgm:pt>
  </dgm:ptLst>
  <dgm:cxnLst>
    <dgm:cxn modelId="{F978E1E5-0A3B-432F-99BF-7FA0E37019FB}" type="presOf" srcId="{CCAEAF55-7BF4-4C55-BA54-75D998906D7B}" destId="{EC0D5B16-A589-4E5D-8ECC-CDC998E4DF91}" srcOrd="0" destOrd="0" presId="urn:microsoft.com/office/officeart/2009/3/layout/StepUpProcess"/>
    <dgm:cxn modelId="{AEF9C056-BC23-44CB-B196-ED051D799451}" srcId="{6EE56334-48F5-463B-8762-ECF9A2D68784}" destId="{F6C98DFA-B6F1-4A3F-9350-5691F028BC04}" srcOrd="2" destOrd="0" parTransId="{A57CAD95-C02B-4ECF-9336-C7D2ECE4F6BF}" sibTransId="{DB607CB8-BF19-461E-A768-D65135E4E8CD}"/>
    <dgm:cxn modelId="{683DFA93-A1C3-4BA6-A310-73BC4A2C6AB7}" srcId="{6EE56334-48F5-463B-8762-ECF9A2D68784}" destId="{CCAEAF55-7BF4-4C55-BA54-75D998906D7B}" srcOrd="4" destOrd="0" parTransId="{F16F78DE-D0E7-4CF9-9544-F68B283B9134}" sibTransId="{8E0F8125-AA15-4AA2-AE3D-F4E9F63FA4A2}"/>
    <dgm:cxn modelId="{65A17F9A-8114-4DF4-B4F3-84CB580664FB}" type="presOf" srcId="{6EE56334-48F5-463B-8762-ECF9A2D68784}" destId="{F01FE4E8-6E26-4882-AEED-2AABDDE84C66}" srcOrd="0" destOrd="0" presId="urn:microsoft.com/office/officeart/2009/3/layout/StepUpProcess"/>
    <dgm:cxn modelId="{14229ECA-8F14-4B5B-AD82-F460DEFB1102}" type="presOf" srcId="{26E69CE2-B77F-470E-A2E9-9B2D6D1D081F}" destId="{3359B632-3F17-404D-BC10-D680E8D04C18}" srcOrd="0" destOrd="0" presId="urn:microsoft.com/office/officeart/2009/3/layout/StepUpProcess"/>
    <dgm:cxn modelId="{E8C92B88-59BA-429F-AAC6-5F4330202230}" srcId="{6EE56334-48F5-463B-8762-ECF9A2D68784}" destId="{57235279-47C0-4585-BFF1-91405F2CA38D}" srcOrd="1" destOrd="0" parTransId="{A20C0E52-52C6-4B36-8CBB-C85D8093C6E4}" sibTransId="{9B36BFB5-DB2D-4C29-9905-0B7F0E24261A}"/>
    <dgm:cxn modelId="{D7A8C439-1319-43C1-9E39-2CD135D6CE65}" type="presOf" srcId="{F6C98DFA-B6F1-4A3F-9350-5691F028BC04}" destId="{826CEE9F-8211-4F9A-883F-6495DE1C69BC}" srcOrd="0" destOrd="0" presId="urn:microsoft.com/office/officeart/2009/3/layout/StepUpProcess"/>
    <dgm:cxn modelId="{3CDAC898-93F0-451E-AD64-C0300DBCBE53}" type="presOf" srcId="{57235279-47C0-4585-BFF1-91405F2CA38D}" destId="{931C9776-BDA3-48B1-B9B7-29D51D461B7D}" srcOrd="0" destOrd="0" presId="urn:microsoft.com/office/officeart/2009/3/layout/StepUpProcess"/>
    <dgm:cxn modelId="{D756CCDD-994B-4B20-9399-EC1048CACCCA}" srcId="{6EE56334-48F5-463B-8762-ECF9A2D68784}" destId="{26E69CE2-B77F-470E-A2E9-9B2D6D1D081F}" srcOrd="0" destOrd="0" parTransId="{5DA02346-8AA6-4686-BB97-F65D8DAE7F7C}" sibTransId="{F3CC3484-0B36-4A74-915B-74862EC9ABDD}"/>
    <dgm:cxn modelId="{28E6B6F1-C580-417F-9243-44336A4C5F6F}" type="presOf" srcId="{C1C23D6C-1CA4-4181-A7C2-A3144CC86B79}" destId="{DAF0E2FB-F817-40E9-8EB6-2B461D12738B}" srcOrd="0" destOrd="0" presId="urn:microsoft.com/office/officeart/2009/3/layout/StepUpProcess"/>
    <dgm:cxn modelId="{E5CAFD25-F8E4-4C88-ADC1-3632524EBF7F}" srcId="{6EE56334-48F5-463B-8762-ECF9A2D68784}" destId="{FA4BFFF7-5D31-4BA1-8EF0-D291CC9EA47F}" srcOrd="3" destOrd="0" parTransId="{5F39E5FA-A6E1-43EB-B614-92F583492734}" sibTransId="{37E602EF-1FAC-4B47-B449-CD0AB00F0A54}"/>
    <dgm:cxn modelId="{2A18D56D-D736-446D-A463-332BCD71E8A7}" type="presOf" srcId="{FA4BFFF7-5D31-4BA1-8EF0-D291CC9EA47F}" destId="{85EAB3C7-B9B2-49C4-ABD3-2146490E2AD3}" srcOrd="0" destOrd="0" presId="urn:microsoft.com/office/officeart/2009/3/layout/StepUpProcess"/>
    <dgm:cxn modelId="{A4DC5425-8A71-4E06-84EA-88774EFA8A9F}" srcId="{6EE56334-48F5-463B-8762-ECF9A2D68784}" destId="{C1C23D6C-1CA4-4181-A7C2-A3144CC86B79}" srcOrd="5" destOrd="0" parTransId="{7F4FD5AF-5924-4F68-8C6D-25AC3F6BC98F}" sibTransId="{8D3193C7-796A-4AD8-B4E8-9D5E74F0AE2B}"/>
    <dgm:cxn modelId="{4A3DBD2B-83AD-4329-A85B-49FD40DC12D7}" type="presParOf" srcId="{F01FE4E8-6E26-4882-AEED-2AABDDE84C66}" destId="{BFBA1224-1CCC-48CE-9DB7-90E9F888927D}" srcOrd="0" destOrd="0" presId="urn:microsoft.com/office/officeart/2009/3/layout/StepUpProcess"/>
    <dgm:cxn modelId="{BBD85922-D9C4-47E1-8984-D8977BC06C43}" type="presParOf" srcId="{BFBA1224-1CCC-48CE-9DB7-90E9F888927D}" destId="{26D3AFF2-6DF2-42CC-BA8D-54A95DBEE12E}" srcOrd="0" destOrd="0" presId="urn:microsoft.com/office/officeart/2009/3/layout/StepUpProcess"/>
    <dgm:cxn modelId="{949C5874-498F-435C-909F-0E7DC71BEA90}" type="presParOf" srcId="{BFBA1224-1CCC-48CE-9DB7-90E9F888927D}" destId="{3359B632-3F17-404D-BC10-D680E8D04C18}" srcOrd="1" destOrd="0" presId="urn:microsoft.com/office/officeart/2009/3/layout/StepUpProcess"/>
    <dgm:cxn modelId="{7B50A2B1-B9E7-476E-B3D5-E7D33EE8D368}" type="presParOf" srcId="{BFBA1224-1CCC-48CE-9DB7-90E9F888927D}" destId="{C55DE523-1CAA-48E6-A91A-2D2E3EAEE1B6}" srcOrd="2" destOrd="0" presId="urn:microsoft.com/office/officeart/2009/3/layout/StepUpProcess"/>
    <dgm:cxn modelId="{2004FBFB-33DD-49A3-81A6-CFB0A265D078}" type="presParOf" srcId="{F01FE4E8-6E26-4882-AEED-2AABDDE84C66}" destId="{4B4A4D4A-F463-4093-8BE9-4D543AE10328}" srcOrd="1" destOrd="0" presId="urn:microsoft.com/office/officeart/2009/3/layout/StepUpProcess"/>
    <dgm:cxn modelId="{D2F988BE-54F5-4075-9FFB-51E87EE452B9}" type="presParOf" srcId="{4B4A4D4A-F463-4093-8BE9-4D543AE10328}" destId="{58DAD094-EC8C-4204-9D6F-4F746B8F70DF}" srcOrd="0" destOrd="0" presId="urn:microsoft.com/office/officeart/2009/3/layout/StepUpProcess"/>
    <dgm:cxn modelId="{02F459AF-626D-417D-AB76-3C697A5EE248}" type="presParOf" srcId="{F01FE4E8-6E26-4882-AEED-2AABDDE84C66}" destId="{43515087-0D8C-4722-8742-B2E75A1992FD}" srcOrd="2" destOrd="0" presId="urn:microsoft.com/office/officeart/2009/3/layout/StepUpProcess"/>
    <dgm:cxn modelId="{0001B0DB-17BB-4CA1-A0A3-E8394787900E}" type="presParOf" srcId="{43515087-0D8C-4722-8742-B2E75A1992FD}" destId="{6DD8C8FF-C530-4EBC-8249-A9B722EE08ED}" srcOrd="0" destOrd="0" presId="urn:microsoft.com/office/officeart/2009/3/layout/StepUpProcess"/>
    <dgm:cxn modelId="{609EFC69-B6A5-481D-974D-602DCA372D36}" type="presParOf" srcId="{43515087-0D8C-4722-8742-B2E75A1992FD}" destId="{931C9776-BDA3-48B1-B9B7-29D51D461B7D}" srcOrd="1" destOrd="0" presId="urn:microsoft.com/office/officeart/2009/3/layout/StepUpProcess"/>
    <dgm:cxn modelId="{319F0B1F-2B46-437A-8C24-C792DFF1C85A}" type="presParOf" srcId="{43515087-0D8C-4722-8742-B2E75A1992FD}" destId="{2FB49B0B-36A3-4648-989E-F07107A7DAA7}" srcOrd="2" destOrd="0" presId="urn:microsoft.com/office/officeart/2009/3/layout/StepUpProcess"/>
    <dgm:cxn modelId="{2D0E20B1-E693-4F76-9DD6-2CCE7D5188AD}" type="presParOf" srcId="{F01FE4E8-6E26-4882-AEED-2AABDDE84C66}" destId="{F846F99C-E7F3-4B28-9680-1E6DC9AAE795}" srcOrd="3" destOrd="0" presId="urn:microsoft.com/office/officeart/2009/3/layout/StepUpProcess"/>
    <dgm:cxn modelId="{069C978D-98FA-4AD5-8883-EA9435A98834}" type="presParOf" srcId="{F846F99C-E7F3-4B28-9680-1E6DC9AAE795}" destId="{97746EBE-3473-4F39-8750-EE5CD9F08524}" srcOrd="0" destOrd="0" presId="urn:microsoft.com/office/officeart/2009/3/layout/StepUpProcess"/>
    <dgm:cxn modelId="{E20F65C5-A79C-442D-90C8-DD2B4489FE89}" type="presParOf" srcId="{F01FE4E8-6E26-4882-AEED-2AABDDE84C66}" destId="{5E28BB56-7BAA-485E-9BD7-DB83CE6EE958}" srcOrd="4" destOrd="0" presId="urn:microsoft.com/office/officeart/2009/3/layout/StepUpProcess"/>
    <dgm:cxn modelId="{71F0FC58-5254-42AB-AD24-BC0924F3F89D}" type="presParOf" srcId="{5E28BB56-7BAA-485E-9BD7-DB83CE6EE958}" destId="{6B7F01DD-B168-462E-AA89-6E094CD327E6}" srcOrd="0" destOrd="0" presId="urn:microsoft.com/office/officeart/2009/3/layout/StepUpProcess"/>
    <dgm:cxn modelId="{D5C16E90-1434-4D43-8B02-498C7AA1413F}" type="presParOf" srcId="{5E28BB56-7BAA-485E-9BD7-DB83CE6EE958}" destId="{826CEE9F-8211-4F9A-883F-6495DE1C69BC}" srcOrd="1" destOrd="0" presId="urn:microsoft.com/office/officeart/2009/3/layout/StepUpProcess"/>
    <dgm:cxn modelId="{DA9B0FEB-0CAB-4B7C-ADB6-E816DEFEBBCF}" type="presParOf" srcId="{5E28BB56-7BAA-485E-9BD7-DB83CE6EE958}" destId="{98464FFA-5AC9-4D11-90A3-F9534267AECC}" srcOrd="2" destOrd="0" presId="urn:microsoft.com/office/officeart/2009/3/layout/StepUpProcess"/>
    <dgm:cxn modelId="{52BAC14C-16DF-47E8-A4C4-F7F97D3AC306}" type="presParOf" srcId="{F01FE4E8-6E26-4882-AEED-2AABDDE84C66}" destId="{BB98B62F-ABF9-4E94-A036-B54E30EC0AC5}" srcOrd="5" destOrd="0" presId="urn:microsoft.com/office/officeart/2009/3/layout/StepUpProcess"/>
    <dgm:cxn modelId="{6BCE5759-1472-4CCC-ADAA-EC6C2FEFCB60}" type="presParOf" srcId="{BB98B62F-ABF9-4E94-A036-B54E30EC0AC5}" destId="{629E7195-70F3-495B-A377-C07390F64053}" srcOrd="0" destOrd="0" presId="urn:microsoft.com/office/officeart/2009/3/layout/StepUpProcess"/>
    <dgm:cxn modelId="{39BFD562-84E5-41EC-BC88-955B5215FAFD}" type="presParOf" srcId="{F01FE4E8-6E26-4882-AEED-2AABDDE84C66}" destId="{FF21115B-3E75-4324-8407-34AE557AF7D0}" srcOrd="6" destOrd="0" presId="urn:microsoft.com/office/officeart/2009/3/layout/StepUpProcess"/>
    <dgm:cxn modelId="{71A5395B-92AF-45EA-A115-545BDA6E15C3}" type="presParOf" srcId="{FF21115B-3E75-4324-8407-34AE557AF7D0}" destId="{B231C8ED-0AAA-4271-8FDA-9EBEEF85F2BC}" srcOrd="0" destOrd="0" presId="urn:microsoft.com/office/officeart/2009/3/layout/StepUpProcess"/>
    <dgm:cxn modelId="{044089BE-7894-41C6-A0A6-E1975CDD012D}" type="presParOf" srcId="{FF21115B-3E75-4324-8407-34AE557AF7D0}" destId="{85EAB3C7-B9B2-49C4-ABD3-2146490E2AD3}" srcOrd="1" destOrd="0" presId="urn:microsoft.com/office/officeart/2009/3/layout/StepUpProcess"/>
    <dgm:cxn modelId="{F2326CF4-3B0C-49D5-903B-59F7489C6FB7}" type="presParOf" srcId="{FF21115B-3E75-4324-8407-34AE557AF7D0}" destId="{E5BBA91D-F653-49A6-883E-C32188DB72A2}" srcOrd="2" destOrd="0" presId="urn:microsoft.com/office/officeart/2009/3/layout/StepUpProcess"/>
    <dgm:cxn modelId="{31B9972D-C83F-45BD-8908-DF3BCB1F5840}" type="presParOf" srcId="{F01FE4E8-6E26-4882-AEED-2AABDDE84C66}" destId="{3A6E8FA9-06AB-46AB-BDAE-DE7A80B16475}" srcOrd="7" destOrd="0" presId="urn:microsoft.com/office/officeart/2009/3/layout/StepUpProcess"/>
    <dgm:cxn modelId="{532E96B2-1B37-46FD-A78D-C639E855B308}" type="presParOf" srcId="{3A6E8FA9-06AB-46AB-BDAE-DE7A80B16475}" destId="{FECFF97F-F032-4D13-9508-CD6041C5B17B}" srcOrd="0" destOrd="0" presId="urn:microsoft.com/office/officeart/2009/3/layout/StepUpProcess"/>
    <dgm:cxn modelId="{A4DEE2F3-FC4B-4346-9F67-242F677D09EB}" type="presParOf" srcId="{F01FE4E8-6E26-4882-AEED-2AABDDE84C66}" destId="{F45AA03F-928E-4077-9FAD-C61F07E5CEBA}" srcOrd="8" destOrd="0" presId="urn:microsoft.com/office/officeart/2009/3/layout/StepUpProcess"/>
    <dgm:cxn modelId="{FC38541B-81B1-4CF3-A880-7CA8C4D5D5EE}" type="presParOf" srcId="{F45AA03F-928E-4077-9FAD-C61F07E5CEBA}" destId="{6FBE3564-57C5-476D-8C14-18204B7F2D27}" srcOrd="0" destOrd="0" presId="urn:microsoft.com/office/officeart/2009/3/layout/StepUpProcess"/>
    <dgm:cxn modelId="{59765A19-89CC-41CA-BBFD-4AFD180ACB5D}" type="presParOf" srcId="{F45AA03F-928E-4077-9FAD-C61F07E5CEBA}" destId="{EC0D5B16-A589-4E5D-8ECC-CDC998E4DF91}" srcOrd="1" destOrd="0" presId="urn:microsoft.com/office/officeart/2009/3/layout/StepUpProcess"/>
    <dgm:cxn modelId="{48A03A8E-4E84-4609-999D-194ACB43B635}" type="presParOf" srcId="{F45AA03F-928E-4077-9FAD-C61F07E5CEBA}" destId="{BED3E383-0CCD-4CEA-A27C-AB0BD6861EF8}" srcOrd="2" destOrd="0" presId="urn:microsoft.com/office/officeart/2009/3/layout/StepUpProcess"/>
    <dgm:cxn modelId="{B98EFC8A-BC59-4552-9119-CF4F50CBB095}" type="presParOf" srcId="{F01FE4E8-6E26-4882-AEED-2AABDDE84C66}" destId="{B5DBFA91-FBED-4126-839E-E7973BA991D2}" srcOrd="9" destOrd="0" presId="urn:microsoft.com/office/officeart/2009/3/layout/StepUpProcess"/>
    <dgm:cxn modelId="{5673BE9F-A85E-40B8-BC36-E639F5C9239B}" type="presParOf" srcId="{B5DBFA91-FBED-4126-839E-E7973BA991D2}" destId="{242CF814-4644-4701-BEE4-8392E491CD85}" srcOrd="0" destOrd="0" presId="urn:microsoft.com/office/officeart/2009/3/layout/StepUpProcess"/>
    <dgm:cxn modelId="{82F10C62-7DF2-4AE2-AEE3-2E7D1432E0FB}" type="presParOf" srcId="{F01FE4E8-6E26-4882-AEED-2AABDDE84C66}" destId="{2E8BB35E-0B6E-47F0-8B77-CC676CA6CDF9}" srcOrd="10" destOrd="0" presId="urn:microsoft.com/office/officeart/2009/3/layout/StepUpProcess"/>
    <dgm:cxn modelId="{215E277C-0347-432B-9D33-42CBEAE82159}" type="presParOf" srcId="{2E8BB35E-0B6E-47F0-8B77-CC676CA6CDF9}" destId="{4CBD688D-7C2D-4A98-A73A-694D8FDD3741}" srcOrd="0" destOrd="0" presId="urn:microsoft.com/office/officeart/2009/3/layout/StepUpProcess"/>
    <dgm:cxn modelId="{6E6E450B-620E-4C52-9B05-6666598C90D8}" type="presParOf" srcId="{2E8BB35E-0B6E-47F0-8B77-CC676CA6CDF9}" destId="{DAF0E2FB-F817-40E9-8EB6-2B461D12738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7187F-2242-44E5-9C95-02C568664D8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57F5B3ED-3E3B-4705-89DA-F0DA3003CCDE}">
      <dgm:prSet phldrT="[Text]"/>
      <dgm:spPr/>
      <dgm:t>
        <a:bodyPr/>
        <a:lstStyle/>
        <a:p>
          <a:r>
            <a:rPr lang="en-US" dirty="0" smtClean="0"/>
            <a:t>50%</a:t>
          </a:r>
          <a:endParaRPr lang="en-US" dirty="0"/>
        </a:p>
      </dgm:t>
    </dgm:pt>
    <dgm:pt modelId="{D07E2907-927B-4C6F-BBCE-2FA395C946DE}" type="parTrans" cxnId="{2426B69E-6A58-4731-A270-373E9F1892BD}">
      <dgm:prSet/>
      <dgm:spPr/>
      <dgm:t>
        <a:bodyPr/>
        <a:lstStyle/>
        <a:p>
          <a:endParaRPr lang="en-US"/>
        </a:p>
      </dgm:t>
    </dgm:pt>
    <dgm:pt modelId="{497B9C57-0641-475C-99EC-5DA899C24DE3}" type="sibTrans" cxnId="{2426B69E-6A58-4731-A270-373E9F1892BD}">
      <dgm:prSet/>
      <dgm:spPr/>
      <dgm:t>
        <a:bodyPr/>
        <a:lstStyle/>
        <a:p>
          <a:endParaRPr lang="en-US"/>
        </a:p>
      </dgm:t>
    </dgm:pt>
    <dgm:pt modelId="{7F5A8B23-C8A5-4D79-B081-EB11E3885DCC}">
      <dgm:prSet phldrT="[Text]"/>
      <dgm:spPr/>
      <dgm:t>
        <a:bodyPr/>
        <a:lstStyle/>
        <a:p>
          <a:r>
            <a:rPr lang="en-US" dirty="0" smtClean="0"/>
            <a:t>Attended a walk in a part of Charlotte they had never visited</a:t>
          </a:r>
          <a:endParaRPr lang="en-US" dirty="0"/>
        </a:p>
      </dgm:t>
    </dgm:pt>
    <dgm:pt modelId="{DFB997E1-8617-43AA-872C-09683B0CAD92}" type="parTrans" cxnId="{DB98A60A-AAC7-40E3-A3F4-5F439FF504C4}">
      <dgm:prSet/>
      <dgm:spPr/>
      <dgm:t>
        <a:bodyPr/>
        <a:lstStyle/>
        <a:p>
          <a:endParaRPr lang="en-US"/>
        </a:p>
      </dgm:t>
    </dgm:pt>
    <dgm:pt modelId="{BACBDEBD-F6DD-4823-B31B-40A223CEB244}" type="sibTrans" cxnId="{DB98A60A-AAC7-40E3-A3F4-5F439FF504C4}">
      <dgm:prSet/>
      <dgm:spPr/>
      <dgm:t>
        <a:bodyPr/>
        <a:lstStyle/>
        <a:p>
          <a:endParaRPr lang="en-US"/>
        </a:p>
      </dgm:t>
    </dgm:pt>
    <dgm:pt modelId="{E8BCE1B2-9C31-4A99-95BB-36C15E987715}">
      <dgm:prSet phldrT="[Text]"/>
      <dgm:spPr/>
      <dgm:t>
        <a:bodyPr/>
        <a:lstStyle/>
        <a:p>
          <a:r>
            <a:rPr lang="en-US" dirty="0" smtClean="0"/>
            <a:t>78%</a:t>
          </a:r>
          <a:endParaRPr lang="en-US" dirty="0"/>
        </a:p>
      </dgm:t>
    </dgm:pt>
    <dgm:pt modelId="{CF1D2A87-8727-448F-BD0A-EED7FE13B0EA}" type="parTrans" cxnId="{0417163D-E7D0-41F5-8049-88422748B589}">
      <dgm:prSet/>
      <dgm:spPr/>
      <dgm:t>
        <a:bodyPr/>
        <a:lstStyle/>
        <a:p>
          <a:endParaRPr lang="en-US"/>
        </a:p>
      </dgm:t>
    </dgm:pt>
    <dgm:pt modelId="{2DC295A1-926B-4C16-A42F-C6C5805C69FB}" type="sibTrans" cxnId="{0417163D-E7D0-41F5-8049-88422748B589}">
      <dgm:prSet/>
      <dgm:spPr/>
      <dgm:t>
        <a:bodyPr/>
        <a:lstStyle/>
        <a:p>
          <a:endParaRPr lang="en-US"/>
        </a:p>
      </dgm:t>
    </dgm:pt>
    <dgm:pt modelId="{B445676F-FD3C-4950-9AA9-E7F4715AB4DB}">
      <dgm:prSet phldrT="[Text]"/>
      <dgm:spPr/>
      <dgm:t>
        <a:bodyPr/>
        <a:lstStyle/>
        <a:p>
          <a:r>
            <a:rPr lang="en-US" dirty="0" smtClean="0"/>
            <a:t>Believe their attitudes have changed toward the neighborhood where they walked</a:t>
          </a:r>
          <a:endParaRPr lang="en-US" dirty="0"/>
        </a:p>
      </dgm:t>
    </dgm:pt>
    <dgm:pt modelId="{CB6B1E34-5C09-4E30-BA3D-D9BEEB9DE8D4}" type="parTrans" cxnId="{3FEFB38A-4A36-4CDE-A49F-D28FF83675CC}">
      <dgm:prSet/>
      <dgm:spPr/>
      <dgm:t>
        <a:bodyPr/>
        <a:lstStyle/>
        <a:p>
          <a:endParaRPr lang="en-US"/>
        </a:p>
      </dgm:t>
    </dgm:pt>
    <dgm:pt modelId="{9C72C145-9808-4362-A794-F757E17EE937}" type="sibTrans" cxnId="{3FEFB38A-4A36-4CDE-A49F-D28FF83675CC}">
      <dgm:prSet/>
      <dgm:spPr/>
      <dgm:t>
        <a:bodyPr/>
        <a:lstStyle/>
        <a:p>
          <a:endParaRPr lang="en-US"/>
        </a:p>
      </dgm:t>
    </dgm:pt>
    <dgm:pt modelId="{028C96F3-65C9-485E-B35B-C2C7D2E6C68F}">
      <dgm:prSet phldrT="[Text]"/>
      <dgm:spPr/>
      <dgm:t>
        <a:bodyPr/>
        <a:lstStyle/>
        <a:p>
          <a:r>
            <a:rPr lang="en-US" dirty="0" smtClean="0"/>
            <a:t>93%</a:t>
          </a:r>
          <a:endParaRPr lang="en-US" dirty="0"/>
        </a:p>
      </dgm:t>
    </dgm:pt>
    <dgm:pt modelId="{B934C5A4-5EDC-4F1D-970F-5BB6DF4A488B}" type="parTrans" cxnId="{96D16915-0A9F-4054-BBE5-BAF26786DFEE}">
      <dgm:prSet/>
      <dgm:spPr/>
      <dgm:t>
        <a:bodyPr/>
        <a:lstStyle/>
        <a:p>
          <a:endParaRPr lang="en-US"/>
        </a:p>
      </dgm:t>
    </dgm:pt>
    <dgm:pt modelId="{11489529-19C3-4F0B-9E5E-D8E574282785}" type="sibTrans" cxnId="{96D16915-0A9F-4054-BBE5-BAF26786DFEE}">
      <dgm:prSet/>
      <dgm:spPr/>
      <dgm:t>
        <a:bodyPr/>
        <a:lstStyle/>
        <a:p>
          <a:endParaRPr lang="en-US"/>
        </a:p>
      </dgm:t>
    </dgm:pt>
    <dgm:pt modelId="{B078078E-1272-4A3B-857B-4C5565A3FA81}">
      <dgm:prSet phldrT="[Text]"/>
      <dgm:spPr/>
      <dgm:t>
        <a:bodyPr/>
        <a:lstStyle/>
        <a:p>
          <a:r>
            <a:rPr lang="en-US" dirty="0" smtClean="0"/>
            <a:t>Said they were </a:t>
          </a:r>
          <a:r>
            <a:rPr lang="en-US" dirty="0" smtClean="0"/>
            <a:t>inspired to explore other neighborhoods</a:t>
          </a:r>
          <a:endParaRPr lang="en-US" dirty="0"/>
        </a:p>
      </dgm:t>
    </dgm:pt>
    <dgm:pt modelId="{FDFDF8A2-0E32-4EAC-A6E7-DFB067120DEA}" type="parTrans" cxnId="{526BC947-6EDD-4694-9F12-7604F0001198}">
      <dgm:prSet/>
      <dgm:spPr/>
      <dgm:t>
        <a:bodyPr/>
        <a:lstStyle/>
        <a:p>
          <a:endParaRPr lang="en-US"/>
        </a:p>
      </dgm:t>
    </dgm:pt>
    <dgm:pt modelId="{31BBBC4E-983A-4F5A-97E6-29D24D6E2AB1}" type="sibTrans" cxnId="{526BC947-6EDD-4694-9F12-7604F0001198}">
      <dgm:prSet/>
      <dgm:spPr/>
      <dgm:t>
        <a:bodyPr/>
        <a:lstStyle/>
        <a:p>
          <a:endParaRPr lang="en-US"/>
        </a:p>
      </dgm:t>
    </dgm:pt>
    <dgm:pt modelId="{B4D4468F-9CC0-4CD8-975F-AC4FB8D2D971}" type="pres">
      <dgm:prSet presAssocID="{6537187F-2242-44E5-9C95-02C568664D88}" presName="list" presStyleCnt="0">
        <dgm:presLayoutVars>
          <dgm:dir/>
          <dgm:animLvl val="lvl"/>
        </dgm:presLayoutVars>
      </dgm:prSet>
      <dgm:spPr/>
      <dgm:t>
        <a:bodyPr/>
        <a:lstStyle/>
        <a:p>
          <a:endParaRPr lang="en-US"/>
        </a:p>
      </dgm:t>
    </dgm:pt>
    <dgm:pt modelId="{61C8A889-C1F6-4220-8428-4F60B6E822E1}" type="pres">
      <dgm:prSet presAssocID="{57F5B3ED-3E3B-4705-89DA-F0DA3003CCDE}" presName="posSpace" presStyleCnt="0"/>
      <dgm:spPr/>
    </dgm:pt>
    <dgm:pt modelId="{15032364-81C5-4567-8809-645EDF4BB81A}" type="pres">
      <dgm:prSet presAssocID="{57F5B3ED-3E3B-4705-89DA-F0DA3003CCDE}" presName="vertFlow" presStyleCnt="0"/>
      <dgm:spPr/>
    </dgm:pt>
    <dgm:pt modelId="{B3278C44-F3F0-40CA-9322-336E151D52BF}" type="pres">
      <dgm:prSet presAssocID="{57F5B3ED-3E3B-4705-89DA-F0DA3003CCDE}" presName="topSpace" presStyleCnt="0"/>
      <dgm:spPr/>
    </dgm:pt>
    <dgm:pt modelId="{098B8C31-E4A0-4FA0-82DE-8528B6F27121}" type="pres">
      <dgm:prSet presAssocID="{57F5B3ED-3E3B-4705-89DA-F0DA3003CCDE}" presName="firstComp" presStyleCnt="0"/>
      <dgm:spPr/>
    </dgm:pt>
    <dgm:pt modelId="{26DECF41-B3CB-4AB1-B10C-22642982C0C9}" type="pres">
      <dgm:prSet presAssocID="{57F5B3ED-3E3B-4705-89DA-F0DA3003CCDE}" presName="firstChild" presStyleLbl="bgAccFollowNode1" presStyleIdx="0" presStyleCnt="3"/>
      <dgm:spPr/>
      <dgm:t>
        <a:bodyPr/>
        <a:lstStyle/>
        <a:p>
          <a:endParaRPr lang="en-US"/>
        </a:p>
      </dgm:t>
    </dgm:pt>
    <dgm:pt modelId="{97F60A20-DD93-40E6-9F95-78FA6805DCCD}" type="pres">
      <dgm:prSet presAssocID="{57F5B3ED-3E3B-4705-89DA-F0DA3003CCDE}" presName="firstChildTx" presStyleLbl="bgAccFollowNode1" presStyleIdx="0" presStyleCnt="3">
        <dgm:presLayoutVars>
          <dgm:bulletEnabled val="1"/>
        </dgm:presLayoutVars>
      </dgm:prSet>
      <dgm:spPr/>
      <dgm:t>
        <a:bodyPr/>
        <a:lstStyle/>
        <a:p>
          <a:endParaRPr lang="en-US"/>
        </a:p>
      </dgm:t>
    </dgm:pt>
    <dgm:pt modelId="{2C4E2FFE-EA6D-4E03-8D52-7CD178EDCB00}" type="pres">
      <dgm:prSet presAssocID="{57F5B3ED-3E3B-4705-89DA-F0DA3003CCDE}" presName="negSpace" presStyleCnt="0"/>
      <dgm:spPr/>
    </dgm:pt>
    <dgm:pt modelId="{5A3ACD80-702C-404A-B962-7029B8257C2C}" type="pres">
      <dgm:prSet presAssocID="{57F5B3ED-3E3B-4705-89DA-F0DA3003CCDE}" presName="circle" presStyleLbl="node1" presStyleIdx="0" presStyleCnt="3"/>
      <dgm:spPr/>
      <dgm:t>
        <a:bodyPr/>
        <a:lstStyle/>
        <a:p>
          <a:endParaRPr lang="en-US"/>
        </a:p>
      </dgm:t>
    </dgm:pt>
    <dgm:pt modelId="{F225D594-4AB3-4135-957F-4FFFDCC41D3A}" type="pres">
      <dgm:prSet presAssocID="{497B9C57-0641-475C-99EC-5DA899C24DE3}" presName="transSpace" presStyleCnt="0"/>
      <dgm:spPr/>
    </dgm:pt>
    <dgm:pt modelId="{5050F8EB-DC99-402C-BF46-417F97A28949}" type="pres">
      <dgm:prSet presAssocID="{E8BCE1B2-9C31-4A99-95BB-36C15E987715}" presName="posSpace" presStyleCnt="0"/>
      <dgm:spPr/>
    </dgm:pt>
    <dgm:pt modelId="{7F65D8A8-5596-4698-9C58-211AF1260868}" type="pres">
      <dgm:prSet presAssocID="{E8BCE1B2-9C31-4A99-95BB-36C15E987715}" presName="vertFlow" presStyleCnt="0"/>
      <dgm:spPr/>
    </dgm:pt>
    <dgm:pt modelId="{E433C94F-9499-4202-8B68-4B84A97629DA}" type="pres">
      <dgm:prSet presAssocID="{E8BCE1B2-9C31-4A99-95BB-36C15E987715}" presName="topSpace" presStyleCnt="0"/>
      <dgm:spPr/>
    </dgm:pt>
    <dgm:pt modelId="{E6E2F9F6-7CD6-4700-99DC-12F4F7A9EED2}" type="pres">
      <dgm:prSet presAssocID="{E8BCE1B2-9C31-4A99-95BB-36C15E987715}" presName="firstComp" presStyleCnt="0"/>
      <dgm:spPr/>
    </dgm:pt>
    <dgm:pt modelId="{50D6CBE6-2856-47CA-AD99-9B81081EE8E6}" type="pres">
      <dgm:prSet presAssocID="{E8BCE1B2-9C31-4A99-95BB-36C15E987715}" presName="firstChild" presStyleLbl="bgAccFollowNode1" presStyleIdx="1" presStyleCnt="3"/>
      <dgm:spPr/>
      <dgm:t>
        <a:bodyPr/>
        <a:lstStyle/>
        <a:p>
          <a:endParaRPr lang="en-US"/>
        </a:p>
      </dgm:t>
    </dgm:pt>
    <dgm:pt modelId="{F9795577-FC68-4906-AB4E-6576B1B7B584}" type="pres">
      <dgm:prSet presAssocID="{E8BCE1B2-9C31-4A99-95BB-36C15E987715}" presName="firstChildTx" presStyleLbl="bgAccFollowNode1" presStyleIdx="1" presStyleCnt="3">
        <dgm:presLayoutVars>
          <dgm:bulletEnabled val="1"/>
        </dgm:presLayoutVars>
      </dgm:prSet>
      <dgm:spPr/>
      <dgm:t>
        <a:bodyPr/>
        <a:lstStyle/>
        <a:p>
          <a:endParaRPr lang="en-US"/>
        </a:p>
      </dgm:t>
    </dgm:pt>
    <dgm:pt modelId="{E128ED72-835F-4CA5-968A-D634859272C1}" type="pres">
      <dgm:prSet presAssocID="{E8BCE1B2-9C31-4A99-95BB-36C15E987715}" presName="negSpace" presStyleCnt="0"/>
      <dgm:spPr/>
    </dgm:pt>
    <dgm:pt modelId="{116D3BE5-5BF0-4E04-8C95-C83FB17373F3}" type="pres">
      <dgm:prSet presAssocID="{E8BCE1B2-9C31-4A99-95BB-36C15E987715}" presName="circle" presStyleLbl="node1" presStyleIdx="1" presStyleCnt="3"/>
      <dgm:spPr/>
      <dgm:t>
        <a:bodyPr/>
        <a:lstStyle/>
        <a:p>
          <a:endParaRPr lang="en-US"/>
        </a:p>
      </dgm:t>
    </dgm:pt>
    <dgm:pt modelId="{09BFD75F-9700-43BE-B625-0F4BEB2F9A33}" type="pres">
      <dgm:prSet presAssocID="{2DC295A1-926B-4C16-A42F-C6C5805C69FB}" presName="transSpace" presStyleCnt="0"/>
      <dgm:spPr/>
    </dgm:pt>
    <dgm:pt modelId="{5A4D45EC-464C-48C4-9065-9CA8A6E0C70C}" type="pres">
      <dgm:prSet presAssocID="{028C96F3-65C9-485E-B35B-C2C7D2E6C68F}" presName="posSpace" presStyleCnt="0"/>
      <dgm:spPr/>
    </dgm:pt>
    <dgm:pt modelId="{D0F909D5-0A23-4915-8C0C-D7FFA01E26E3}" type="pres">
      <dgm:prSet presAssocID="{028C96F3-65C9-485E-B35B-C2C7D2E6C68F}" presName="vertFlow" presStyleCnt="0"/>
      <dgm:spPr/>
    </dgm:pt>
    <dgm:pt modelId="{3378ED63-7C8F-40D8-A119-EFEB76B75D7F}" type="pres">
      <dgm:prSet presAssocID="{028C96F3-65C9-485E-B35B-C2C7D2E6C68F}" presName="topSpace" presStyleCnt="0"/>
      <dgm:spPr/>
    </dgm:pt>
    <dgm:pt modelId="{9C968E16-8406-4859-B6D9-C176F954CEAB}" type="pres">
      <dgm:prSet presAssocID="{028C96F3-65C9-485E-B35B-C2C7D2E6C68F}" presName="firstComp" presStyleCnt="0"/>
      <dgm:spPr/>
    </dgm:pt>
    <dgm:pt modelId="{725969D1-7858-4D28-8C0C-091B3BEF460A}" type="pres">
      <dgm:prSet presAssocID="{028C96F3-65C9-485E-B35B-C2C7D2E6C68F}" presName="firstChild" presStyleLbl="bgAccFollowNode1" presStyleIdx="2" presStyleCnt="3"/>
      <dgm:spPr/>
      <dgm:t>
        <a:bodyPr/>
        <a:lstStyle/>
        <a:p>
          <a:endParaRPr lang="en-US"/>
        </a:p>
      </dgm:t>
    </dgm:pt>
    <dgm:pt modelId="{469E248A-2F08-4B5D-B934-0F5EFCAFECCE}" type="pres">
      <dgm:prSet presAssocID="{028C96F3-65C9-485E-B35B-C2C7D2E6C68F}" presName="firstChildTx" presStyleLbl="bgAccFollowNode1" presStyleIdx="2" presStyleCnt="3">
        <dgm:presLayoutVars>
          <dgm:bulletEnabled val="1"/>
        </dgm:presLayoutVars>
      </dgm:prSet>
      <dgm:spPr/>
      <dgm:t>
        <a:bodyPr/>
        <a:lstStyle/>
        <a:p>
          <a:endParaRPr lang="en-US"/>
        </a:p>
      </dgm:t>
    </dgm:pt>
    <dgm:pt modelId="{0AC17FF4-0C73-4DBB-AD95-AAA466B14FCC}" type="pres">
      <dgm:prSet presAssocID="{028C96F3-65C9-485E-B35B-C2C7D2E6C68F}" presName="negSpace" presStyleCnt="0"/>
      <dgm:spPr/>
    </dgm:pt>
    <dgm:pt modelId="{FC7D796E-6068-4795-ACF2-798FAFD3CF0E}" type="pres">
      <dgm:prSet presAssocID="{028C96F3-65C9-485E-B35B-C2C7D2E6C68F}" presName="circle" presStyleLbl="node1" presStyleIdx="2" presStyleCnt="3"/>
      <dgm:spPr/>
      <dgm:t>
        <a:bodyPr/>
        <a:lstStyle/>
        <a:p>
          <a:endParaRPr lang="en-US"/>
        </a:p>
      </dgm:t>
    </dgm:pt>
  </dgm:ptLst>
  <dgm:cxnLst>
    <dgm:cxn modelId="{7C3E417A-9A07-4977-B2A7-B82644116AE7}" type="presOf" srcId="{B445676F-FD3C-4950-9AA9-E7F4715AB4DB}" destId="{50D6CBE6-2856-47CA-AD99-9B81081EE8E6}" srcOrd="0" destOrd="0" presId="urn:microsoft.com/office/officeart/2005/8/layout/hList9"/>
    <dgm:cxn modelId="{DB98A60A-AAC7-40E3-A3F4-5F439FF504C4}" srcId="{57F5B3ED-3E3B-4705-89DA-F0DA3003CCDE}" destId="{7F5A8B23-C8A5-4D79-B081-EB11E3885DCC}" srcOrd="0" destOrd="0" parTransId="{DFB997E1-8617-43AA-872C-09683B0CAD92}" sibTransId="{BACBDEBD-F6DD-4823-B31B-40A223CEB244}"/>
    <dgm:cxn modelId="{81AD051D-4C26-4708-874E-A045E371E95E}" type="presOf" srcId="{7F5A8B23-C8A5-4D79-B081-EB11E3885DCC}" destId="{26DECF41-B3CB-4AB1-B10C-22642982C0C9}" srcOrd="0" destOrd="0" presId="urn:microsoft.com/office/officeart/2005/8/layout/hList9"/>
    <dgm:cxn modelId="{C28B8A56-845A-4AB8-BB17-15D35135BDA2}" type="presOf" srcId="{7F5A8B23-C8A5-4D79-B081-EB11E3885DCC}" destId="{97F60A20-DD93-40E6-9F95-78FA6805DCCD}" srcOrd="1" destOrd="0" presId="urn:microsoft.com/office/officeart/2005/8/layout/hList9"/>
    <dgm:cxn modelId="{526BC947-6EDD-4694-9F12-7604F0001198}" srcId="{028C96F3-65C9-485E-B35B-C2C7D2E6C68F}" destId="{B078078E-1272-4A3B-857B-4C5565A3FA81}" srcOrd="0" destOrd="0" parTransId="{FDFDF8A2-0E32-4EAC-A6E7-DFB067120DEA}" sibTransId="{31BBBC4E-983A-4F5A-97E6-29D24D6E2AB1}"/>
    <dgm:cxn modelId="{96D16915-0A9F-4054-BBE5-BAF26786DFEE}" srcId="{6537187F-2242-44E5-9C95-02C568664D88}" destId="{028C96F3-65C9-485E-B35B-C2C7D2E6C68F}" srcOrd="2" destOrd="0" parTransId="{B934C5A4-5EDC-4F1D-970F-5BB6DF4A488B}" sibTransId="{11489529-19C3-4F0B-9E5E-D8E574282785}"/>
    <dgm:cxn modelId="{F266FBA0-55E5-43B6-B0AB-3B2718F0C196}" type="presOf" srcId="{B445676F-FD3C-4950-9AA9-E7F4715AB4DB}" destId="{F9795577-FC68-4906-AB4E-6576B1B7B584}" srcOrd="1" destOrd="0" presId="urn:microsoft.com/office/officeart/2005/8/layout/hList9"/>
    <dgm:cxn modelId="{0417163D-E7D0-41F5-8049-88422748B589}" srcId="{6537187F-2242-44E5-9C95-02C568664D88}" destId="{E8BCE1B2-9C31-4A99-95BB-36C15E987715}" srcOrd="1" destOrd="0" parTransId="{CF1D2A87-8727-448F-BD0A-EED7FE13B0EA}" sibTransId="{2DC295A1-926B-4C16-A42F-C6C5805C69FB}"/>
    <dgm:cxn modelId="{2426B69E-6A58-4731-A270-373E9F1892BD}" srcId="{6537187F-2242-44E5-9C95-02C568664D88}" destId="{57F5B3ED-3E3B-4705-89DA-F0DA3003CCDE}" srcOrd="0" destOrd="0" parTransId="{D07E2907-927B-4C6F-BBCE-2FA395C946DE}" sibTransId="{497B9C57-0641-475C-99EC-5DA899C24DE3}"/>
    <dgm:cxn modelId="{F41C327B-6592-4DA4-AABA-62828A968B2D}" type="presOf" srcId="{E8BCE1B2-9C31-4A99-95BB-36C15E987715}" destId="{116D3BE5-5BF0-4E04-8C95-C83FB17373F3}" srcOrd="0" destOrd="0" presId="urn:microsoft.com/office/officeart/2005/8/layout/hList9"/>
    <dgm:cxn modelId="{990F9D83-6F57-4D58-B205-F789A36C938C}" type="presOf" srcId="{6537187F-2242-44E5-9C95-02C568664D88}" destId="{B4D4468F-9CC0-4CD8-975F-AC4FB8D2D971}" srcOrd="0" destOrd="0" presId="urn:microsoft.com/office/officeart/2005/8/layout/hList9"/>
    <dgm:cxn modelId="{DF2BFBB7-81B8-4665-A289-E0221CFC2985}" type="presOf" srcId="{B078078E-1272-4A3B-857B-4C5565A3FA81}" destId="{469E248A-2F08-4B5D-B934-0F5EFCAFECCE}" srcOrd="1" destOrd="0" presId="urn:microsoft.com/office/officeart/2005/8/layout/hList9"/>
    <dgm:cxn modelId="{1595DFA1-12D5-42B3-BB32-2133B130E71C}" type="presOf" srcId="{57F5B3ED-3E3B-4705-89DA-F0DA3003CCDE}" destId="{5A3ACD80-702C-404A-B962-7029B8257C2C}" srcOrd="0" destOrd="0" presId="urn:microsoft.com/office/officeart/2005/8/layout/hList9"/>
    <dgm:cxn modelId="{7ECED74A-3AE8-4036-939D-D0AC01F0D4E0}" type="presOf" srcId="{028C96F3-65C9-485E-B35B-C2C7D2E6C68F}" destId="{FC7D796E-6068-4795-ACF2-798FAFD3CF0E}" srcOrd="0" destOrd="0" presId="urn:microsoft.com/office/officeart/2005/8/layout/hList9"/>
    <dgm:cxn modelId="{3FEFB38A-4A36-4CDE-A49F-D28FF83675CC}" srcId="{E8BCE1B2-9C31-4A99-95BB-36C15E987715}" destId="{B445676F-FD3C-4950-9AA9-E7F4715AB4DB}" srcOrd="0" destOrd="0" parTransId="{CB6B1E34-5C09-4E30-BA3D-D9BEEB9DE8D4}" sibTransId="{9C72C145-9808-4362-A794-F757E17EE937}"/>
    <dgm:cxn modelId="{B7484576-4481-489B-803C-14CA741EB943}" type="presOf" srcId="{B078078E-1272-4A3B-857B-4C5565A3FA81}" destId="{725969D1-7858-4D28-8C0C-091B3BEF460A}" srcOrd="0" destOrd="0" presId="urn:microsoft.com/office/officeart/2005/8/layout/hList9"/>
    <dgm:cxn modelId="{D7D1B7B7-2F1B-44D1-BE50-CF0087282CB8}" type="presParOf" srcId="{B4D4468F-9CC0-4CD8-975F-AC4FB8D2D971}" destId="{61C8A889-C1F6-4220-8428-4F60B6E822E1}" srcOrd="0" destOrd="0" presId="urn:microsoft.com/office/officeart/2005/8/layout/hList9"/>
    <dgm:cxn modelId="{5826EB82-7E9A-4A9C-A383-A86CF50B2EF4}" type="presParOf" srcId="{B4D4468F-9CC0-4CD8-975F-AC4FB8D2D971}" destId="{15032364-81C5-4567-8809-645EDF4BB81A}" srcOrd="1" destOrd="0" presId="urn:microsoft.com/office/officeart/2005/8/layout/hList9"/>
    <dgm:cxn modelId="{7C28ECE1-7B7E-4DE9-84D0-D799563DE17A}" type="presParOf" srcId="{15032364-81C5-4567-8809-645EDF4BB81A}" destId="{B3278C44-F3F0-40CA-9322-336E151D52BF}" srcOrd="0" destOrd="0" presId="urn:microsoft.com/office/officeart/2005/8/layout/hList9"/>
    <dgm:cxn modelId="{42DD446C-8F24-4D46-AA91-02565456B5F5}" type="presParOf" srcId="{15032364-81C5-4567-8809-645EDF4BB81A}" destId="{098B8C31-E4A0-4FA0-82DE-8528B6F27121}" srcOrd="1" destOrd="0" presId="urn:microsoft.com/office/officeart/2005/8/layout/hList9"/>
    <dgm:cxn modelId="{21D5A58A-39AA-4865-9007-EDF991D04886}" type="presParOf" srcId="{098B8C31-E4A0-4FA0-82DE-8528B6F27121}" destId="{26DECF41-B3CB-4AB1-B10C-22642982C0C9}" srcOrd="0" destOrd="0" presId="urn:microsoft.com/office/officeart/2005/8/layout/hList9"/>
    <dgm:cxn modelId="{86284F05-446A-4D60-8772-BE4A97F9D558}" type="presParOf" srcId="{098B8C31-E4A0-4FA0-82DE-8528B6F27121}" destId="{97F60A20-DD93-40E6-9F95-78FA6805DCCD}" srcOrd="1" destOrd="0" presId="urn:microsoft.com/office/officeart/2005/8/layout/hList9"/>
    <dgm:cxn modelId="{8AB0FCAF-EEBA-4575-9B3D-0E1246D4350B}" type="presParOf" srcId="{B4D4468F-9CC0-4CD8-975F-AC4FB8D2D971}" destId="{2C4E2FFE-EA6D-4E03-8D52-7CD178EDCB00}" srcOrd="2" destOrd="0" presId="urn:microsoft.com/office/officeart/2005/8/layout/hList9"/>
    <dgm:cxn modelId="{4583EB63-A025-4B14-81B7-E1F78A49D5DA}" type="presParOf" srcId="{B4D4468F-9CC0-4CD8-975F-AC4FB8D2D971}" destId="{5A3ACD80-702C-404A-B962-7029B8257C2C}" srcOrd="3" destOrd="0" presId="urn:microsoft.com/office/officeart/2005/8/layout/hList9"/>
    <dgm:cxn modelId="{393C64E7-7378-458E-BC3D-5282248470AD}" type="presParOf" srcId="{B4D4468F-9CC0-4CD8-975F-AC4FB8D2D971}" destId="{F225D594-4AB3-4135-957F-4FFFDCC41D3A}" srcOrd="4" destOrd="0" presId="urn:microsoft.com/office/officeart/2005/8/layout/hList9"/>
    <dgm:cxn modelId="{DAEEAE83-3DFE-4C3F-A86A-8F8AF450892E}" type="presParOf" srcId="{B4D4468F-9CC0-4CD8-975F-AC4FB8D2D971}" destId="{5050F8EB-DC99-402C-BF46-417F97A28949}" srcOrd="5" destOrd="0" presId="urn:microsoft.com/office/officeart/2005/8/layout/hList9"/>
    <dgm:cxn modelId="{E6738958-EFF0-43A0-9195-4304DAC44DB4}" type="presParOf" srcId="{B4D4468F-9CC0-4CD8-975F-AC4FB8D2D971}" destId="{7F65D8A8-5596-4698-9C58-211AF1260868}" srcOrd="6" destOrd="0" presId="urn:microsoft.com/office/officeart/2005/8/layout/hList9"/>
    <dgm:cxn modelId="{3F467AF5-F025-4F9C-8C56-4B6AC174005E}" type="presParOf" srcId="{7F65D8A8-5596-4698-9C58-211AF1260868}" destId="{E433C94F-9499-4202-8B68-4B84A97629DA}" srcOrd="0" destOrd="0" presId="urn:microsoft.com/office/officeart/2005/8/layout/hList9"/>
    <dgm:cxn modelId="{9CD3A305-5D97-47C8-8062-82252C377D23}" type="presParOf" srcId="{7F65D8A8-5596-4698-9C58-211AF1260868}" destId="{E6E2F9F6-7CD6-4700-99DC-12F4F7A9EED2}" srcOrd="1" destOrd="0" presId="urn:microsoft.com/office/officeart/2005/8/layout/hList9"/>
    <dgm:cxn modelId="{40AEBA43-DC63-4C47-B837-859DAB414616}" type="presParOf" srcId="{E6E2F9F6-7CD6-4700-99DC-12F4F7A9EED2}" destId="{50D6CBE6-2856-47CA-AD99-9B81081EE8E6}" srcOrd="0" destOrd="0" presId="urn:microsoft.com/office/officeart/2005/8/layout/hList9"/>
    <dgm:cxn modelId="{E7042EDF-A969-4897-8A39-42912C8440C2}" type="presParOf" srcId="{E6E2F9F6-7CD6-4700-99DC-12F4F7A9EED2}" destId="{F9795577-FC68-4906-AB4E-6576B1B7B584}" srcOrd="1" destOrd="0" presId="urn:microsoft.com/office/officeart/2005/8/layout/hList9"/>
    <dgm:cxn modelId="{3BBC4675-DEE8-4393-BE21-1A0F9B6F416B}" type="presParOf" srcId="{B4D4468F-9CC0-4CD8-975F-AC4FB8D2D971}" destId="{E128ED72-835F-4CA5-968A-D634859272C1}" srcOrd="7" destOrd="0" presId="urn:microsoft.com/office/officeart/2005/8/layout/hList9"/>
    <dgm:cxn modelId="{30A8048D-3340-4310-B2BE-2BEB0471F827}" type="presParOf" srcId="{B4D4468F-9CC0-4CD8-975F-AC4FB8D2D971}" destId="{116D3BE5-5BF0-4E04-8C95-C83FB17373F3}" srcOrd="8" destOrd="0" presId="urn:microsoft.com/office/officeart/2005/8/layout/hList9"/>
    <dgm:cxn modelId="{C317CCED-1795-4836-8B14-826F53E2750B}" type="presParOf" srcId="{B4D4468F-9CC0-4CD8-975F-AC4FB8D2D971}" destId="{09BFD75F-9700-43BE-B625-0F4BEB2F9A33}" srcOrd="9" destOrd="0" presId="urn:microsoft.com/office/officeart/2005/8/layout/hList9"/>
    <dgm:cxn modelId="{894D9119-5B41-4462-A0C4-D22303990D78}" type="presParOf" srcId="{B4D4468F-9CC0-4CD8-975F-AC4FB8D2D971}" destId="{5A4D45EC-464C-48C4-9065-9CA8A6E0C70C}" srcOrd="10" destOrd="0" presId="urn:microsoft.com/office/officeart/2005/8/layout/hList9"/>
    <dgm:cxn modelId="{6DE79C7F-7779-4C1E-9CB4-6DC2DBA8A3DF}" type="presParOf" srcId="{B4D4468F-9CC0-4CD8-975F-AC4FB8D2D971}" destId="{D0F909D5-0A23-4915-8C0C-D7FFA01E26E3}" srcOrd="11" destOrd="0" presId="urn:microsoft.com/office/officeart/2005/8/layout/hList9"/>
    <dgm:cxn modelId="{9609E6C5-A002-421C-A21D-57902BC4E726}" type="presParOf" srcId="{D0F909D5-0A23-4915-8C0C-D7FFA01E26E3}" destId="{3378ED63-7C8F-40D8-A119-EFEB76B75D7F}" srcOrd="0" destOrd="0" presId="urn:microsoft.com/office/officeart/2005/8/layout/hList9"/>
    <dgm:cxn modelId="{AB5A34CC-F584-45D2-AC0B-3F2422D7C1AF}" type="presParOf" srcId="{D0F909D5-0A23-4915-8C0C-D7FFA01E26E3}" destId="{9C968E16-8406-4859-B6D9-C176F954CEAB}" srcOrd="1" destOrd="0" presId="urn:microsoft.com/office/officeart/2005/8/layout/hList9"/>
    <dgm:cxn modelId="{BEA677A5-E579-4CB6-AC27-7621BACA6BBE}" type="presParOf" srcId="{9C968E16-8406-4859-B6D9-C176F954CEAB}" destId="{725969D1-7858-4D28-8C0C-091B3BEF460A}" srcOrd="0" destOrd="0" presId="urn:microsoft.com/office/officeart/2005/8/layout/hList9"/>
    <dgm:cxn modelId="{5EF9C153-3BA3-4445-A4C2-D3914C9F8425}" type="presParOf" srcId="{9C968E16-8406-4859-B6D9-C176F954CEAB}" destId="{469E248A-2F08-4B5D-B934-0F5EFCAFECCE}" srcOrd="1" destOrd="0" presId="urn:microsoft.com/office/officeart/2005/8/layout/hList9"/>
    <dgm:cxn modelId="{F736E477-BCCD-492D-B3A5-87805B68C37B}" type="presParOf" srcId="{B4D4468F-9CC0-4CD8-975F-AC4FB8D2D971}" destId="{0AC17FF4-0C73-4DBB-AD95-AAA466B14FCC}" srcOrd="12" destOrd="0" presId="urn:microsoft.com/office/officeart/2005/8/layout/hList9"/>
    <dgm:cxn modelId="{03E7C603-EEEA-451E-B24A-090E1F32C077}" type="presParOf" srcId="{B4D4468F-9CC0-4CD8-975F-AC4FB8D2D971}" destId="{FC7D796E-6068-4795-ACF2-798FAFD3CF0E}"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8862B-1742-4503-ADED-8A088A2D3B8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16A1DE0B-8A24-4CE3-AD78-0B99A77D89A6}">
      <dgm:prSet phldrT="[Text]"/>
      <dgm:spPr/>
      <dgm:t>
        <a:bodyPr/>
        <a:lstStyle/>
        <a:p>
          <a:r>
            <a:rPr lang="en-US" dirty="0" smtClean="0"/>
            <a:t>1/3</a:t>
          </a:r>
          <a:endParaRPr lang="en-US" dirty="0"/>
        </a:p>
      </dgm:t>
    </dgm:pt>
    <dgm:pt modelId="{3668718A-75CB-4EB2-8CE4-676BEF841E9D}" type="parTrans" cxnId="{7E20DD9C-050F-4F68-8ECB-A40F1F72487D}">
      <dgm:prSet/>
      <dgm:spPr/>
      <dgm:t>
        <a:bodyPr/>
        <a:lstStyle/>
        <a:p>
          <a:endParaRPr lang="en-US"/>
        </a:p>
      </dgm:t>
    </dgm:pt>
    <dgm:pt modelId="{27E7374E-9585-4223-A81B-F3EA0409EDFA}" type="sibTrans" cxnId="{7E20DD9C-050F-4F68-8ECB-A40F1F72487D}">
      <dgm:prSet/>
      <dgm:spPr/>
      <dgm:t>
        <a:bodyPr/>
        <a:lstStyle/>
        <a:p>
          <a:endParaRPr lang="en-US"/>
        </a:p>
      </dgm:t>
    </dgm:pt>
    <dgm:pt modelId="{67818FE9-3D3F-43ED-95B7-2386A0535F54}">
      <dgm:prSet phldrT="[Text]"/>
      <dgm:spPr/>
      <dgm:t>
        <a:bodyPr/>
        <a:lstStyle/>
        <a:p>
          <a:r>
            <a:rPr lang="en-US" dirty="0" smtClean="0"/>
            <a:t>Have since returned to the neighborhood they walked</a:t>
          </a:r>
          <a:endParaRPr lang="en-US" dirty="0"/>
        </a:p>
      </dgm:t>
    </dgm:pt>
    <dgm:pt modelId="{A47361B4-A312-4D93-9613-E0C27D9641DA}" type="parTrans" cxnId="{05B2E3C1-1EA1-4419-A2EB-E19BC63C2635}">
      <dgm:prSet/>
      <dgm:spPr/>
      <dgm:t>
        <a:bodyPr/>
        <a:lstStyle/>
        <a:p>
          <a:endParaRPr lang="en-US"/>
        </a:p>
      </dgm:t>
    </dgm:pt>
    <dgm:pt modelId="{18BD180B-5A81-4124-B867-ED587828BD98}" type="sibTrans" cxnId="{05B2E3C1-1EA1-4419-A2EB-E19BC63C2635}">
      <dgm:prSet/>
      <dgm:spPr/>
      <dgm:t>
        <a:bodyPr/>
        <a:lstStyle/>
        <a:p>
          <a:endParaRPr lang="en-US"/>
        </a:p>
      </dgm:t>
    </dgm:pt>
    <dgm:pt modelId="{B525FDE8-6690-49DB-B9EC-C6881EB91F5B}">
      <dgm:prSet phldrT="[Text]"/>
      <dgm:spPr/>
      <dgm:t>
        <a:bodyPr/>
        <a:lstStyle/>
        <a:p>
          <a:r>
            <a:rPr lang="en-US" dirty="0" smtClean="0"/>
            <a:t>1/4</a:t>
          </a:r>
          <a:endParaRPr lang="en-US" dirty="0"/>
        </a:p>
      </dgm:t>
    </dgm:pt>
    <dgm:pt modelId="{89CA107F-6A7E-4FEA-A928-630B50100C4A}" type="parTrans" cxnId="{72626DAE-186E-4234-B930-1C65A392EDFF}">
      <dgm:prSet/>
      <dgm:spPr/>
      <dgm:t>
        <a:bodyPr/>
        <a:lstStyle/>
        <a:p>
          <a:endParaRPr lang="en-US"/>
        </a:p>
      </dgm:t>
    </dgm:pt>
    <dgm:pt modelId="{09DCBC6F-A579-4CDA-B3E7-A3AD321F3BEE}" type="sibTrans" cxnId="{72626DAE-186E-4234-B930-1C65A392EDFF}">
      <dgm:prSet/>
      <dgm:spPr/>
      <dgm:t>
        <a:bodyPr/>
        <a:lstStyle/>
        <a:p>
          <a:endParaRPr lang="en-US"/>
        </a:p>
      </dgm:t>
    </dgm:pt>
    <dgm:pt modelId="{C1E831CF-625C-4B71-B738-239CC4F1EF7E}">
      <dgm:prSet phldrT="[Text]"/>
      <dgm:spPr/>
      <dgm:t>
        <a:bodyPr/>
        <a:lstStyle/>
        <a:p>
          <a:r>
            <a:rPr lang="en-US" dirty="0" smtClean="0"/>
            <a:t>Had a follow-up meeting or conversation with someone they met on the walk</a:t>
          </a:r>
          <a:endParaRPr lang="en-US" dirty="0"/>
        </a:p>
      </dgm:t>
    </dgm:pt>
    <dgm:pt modelId="{C7E1DDC9-8CAA-45CC-BEC9-BE927993493D}" type="parTrans" cxnId="{AB88AA72-E1C8-4F4E-9DD1-46235E76C11B}">
      <dgm:prSet/>
      <dgm:spPr/>
      <dgm:t>
        <a:bodyPr/>
        <a:lstStyle/>
        <a:p>
          <a:endParaRPr lang="en-US"/>
        </a:p>
      </dgm:t>
    </dgm:pt>
    <dgm:pt modelId="{5FEC6465-3B87-41D7-B968-570CF566415A}" type="sibTrans" cxnId="{AB88AA72-E1C8-4F4E-9DD1-46235E76C11B}">
      <dgm:prSet/>
      <dgm:spPr/>
      <dgm:t>
        <a:bodyPr/>
        <a:lstStyle/>
        <a:p>
          <a:endParaRPr lang="en-US"/>
        </a:p>
      </dgm:t>
    </dgm:pt>
    <dgm:pt modelId="{3B77F916-9E5C-4FA2-AFF1-34D65006FFB8}" type="pres">
      <dgm:prSet presAssocID="{1568862B-1742-4503-ADED-8A088A2D3B81}" presName="list" presStyleCnt="0">
        <dgm:presLayoutVars>
          <dgm:dir/>
          <dgm:animLvl val="lvl"/>
        </dgm:presLayoutVars>
      </dgm:prSet>
      <dgm:spPr/>
      <dgm:t>
        <a:bodyPr/>
        <a:lstStyle/>
        <a:p>
          <a:endParaRPr lang="en-US"/>
        </a:p>
      </dgm:t>
    </dgm:pt>
    <dgm:pt modelId="{181C58AC-EDD2-444A-929E-AB1192D261EB}" type="pres">
      <dgm:prSet presAssocID="{16A1DE0B-8A24-4CE3-AD78-0B99A77D89A6}" presName="posSpace" presStyleCnt="0"/>
      <dgm:spPr/>
    </dgm:pt>
    <dgm:pt modelId="{8B9F2C45-FC81-4603-BAAA-ADED05DB8C1C}" type="pres">
      <dgm:prSet presAssocID="{16A1DE0B-8A24-4CE3-AD78-0B99A77D89A6}" presName="vertFlow" presStyleCnt="0"/>
      <dgm:spPr/>
    </dgm:pt>
    <dgm:pt modelId="{26FEAB0C-195D-4C3C-847B-6D4B17CB61C6}" type="pres">
      <dgm:prSet presAssocID="{16A1DE0B-8A24-4CE3-AD78-0B99A77D89A6}" presName="topSpace" presStyleCnt="0"/>
      <dgm:spPr/>
    </dgm:pt>
    <dgm:pt modelId="{FCC8901A-1F90-4692-89CD-1C1736D678FA}" type="pres">
      <dgm:prSet presAssocID="{16A1DE0B-8A24-4CE3-AD78-0B99A77D89A6}" presName="firstComp" presStyleCnt="0"/>
      <dgm:spPr/>
    </dgm:pt>
    <dgm:pt modelId="{9ABFC8C5-91F7-4F42-A6DD-C1028A954977}" type="pres">
      <dgm:prSet presAssocID="{16A1DE0B-8A24-4CE3-AD78-0B99A77D89A6}" presName="firstChild" presStyleLbl="bgAccFollowNode1" presStyleIdx="0" presStyleCnt="2"/>
      <dgm:spPr/>
      <dgm:t>
        <a:bodyPr/>
        <a:lstStyle/>
        <a:p>
          <a:endParaRPr lang="en-US"/>
        </a:p>
      </dgm:t>
    </dgm:pt>
    <dgm:pt modelId="{F5BAA7BF-802D-4E62-81B8-0C1425E074AD}" type="pres">
      <dgm:prSet presAssocID="{16A1DE0B-8A24-4CE3-AD78-0B99A77D89A6}" presName="firstChildTx" presStyleLbl="bgAccFollowNode1" presStyleIdx="0" presStyleCnt="2">
        <dgm:presLayoutVars>
          <dgm:bulletEnabled val="1"/>
        </dgm:presLayoutVars>
      </dgm:prSet>
      <dgm:spPr/>
      <dgm:t>
        <a:bodyPr/>
        <a:lstStyle/>
        <a:p>
          <a:endParaRPr lang="en-US"/>
        </a:p>
      </dgm:t>
    </dgm:pt>
    <dgm:pt modelId="{4537ABFF-25C0-4AEA-862F-7A65F4D9083E}" type="pres">
      <dgm:prSet presAssocID="{16A1DE0B-8A24-4CE3-AD78-0B99A77D89A6}" presName="negSpace" presStyleCnt="0"/>
      <dgm:spPr/>
    </dgm:pt>
    <dgm:pt modelId="{C1D16015-759B-43BD-A956-2087A6EEC331}" type="pres">
      <dgm:prSet presAssocID="{16A1DE0B-8A24-4CE3-AD78-0B99A77D89A6}" presName="circle" presStyleLbl="node1" presStyleIdx="0" presStyleCnt="2"/>
      <dgm:spPr/>
      <dgm:t>
        <a:bodyPr/>
        <a:lstStyle/>
        <a:p>
          <a:endParaRPr lang="en-US"/>
        </a:p>
      </dgm:t>
    </dgm:pt>
    <dgm:pt modelId="{5E665B9C-9458-47F3-AD87-AEEAC1F32D07}" type="pres">
      <dgm:prSet presAssocID="{27E7374E-9585-4223-A81B-F3EA0409EDFA}" presName="transSpace" presStyleCnt="0"/>
      <dgm:spPr/>
    </dgm:pt>
    <dgm:pt modelId="{925FC5CF-CA9C-4851-8969-575899D78D6A}" type="pres">
      <dgm:prSet presAssocID="{B525FDE8-6690-49DB-B9EC-C6881EB91F5B}" presName="posSpace" presStyleCnt="0"/>
      <dgm:spPr/>
    </dgm:pt>
    <dgm:pt modelId="{26813845-A028-4A46-8E1F-9DEF4AD208A8}" type="pres">
      <dgm:prSet presAssocID="{B525FDE8-6690-49DB-B9EC-C6881EB91F5B}" presName="vertFlow" presStyleCnt="0"/>
      <dgm:spPr/>
    </dgm:pt>
    <dgm:pt modelId="{F8DFD872-C97D-48CD-AF20-6B49813AEAA7}" type="pres">
      <dgm:prSet presAssocID="{B525FDE8-6690-49DB-B9EC-C6881EB91F5B}" presName="topSpace" presStyleCnt="0"/>
      <dgm:spPr/>
    </dgm:pt>
    <dgm:pt modelId="{AA503AA7-38E8-4C15-8991-26630A9C3819}" type="pres">
      <dgm:prSet presAssocID="{B525FDE8-6690-49DB-B9EC-C6881EB91F5B}" presName="firstComp" presStyleCnt="0"/>
      <dgm:spPr/>
    </dgm:pt>
    <dgm:pt modelId="{A8EEBAC4-39B4-4C97-9936-75C4790950CC}" type="pres">
      <dgm:prSet presAssocID="{B525FDE8-6690-49DB-B9EC-C6881EB91F5B}" presName="firstChild" presStyleLbl="bgAccFollowNode1" presStyleIdx="1" presStyleCnt="2"/>
      <dgm:spPr/>
      <dgm:t>
        <a:bodyPr/>
        <a:lstStyle/>
        <a:p>
          <a:endParaRPr lang="en-US"/>
        </a:p>
      </dgm:t>
    </dgm:pt>
    <dgm:pt modelId="{51882EE0-CA95-4072-8190-66322667BFC8}" type="pres">
      <dgm:prSet presAssocID="{B525FDE8-6690-49DB-B9EC-C6881EB91F5B}" presName="firstChildTx" presStyleLbl="bgAccFollowNode1" presStyleIdx="1" presStyleCnt="2">
        <dgm:presLayoutVars>
          <dgm:bulletEnabled val="1"/>
        </dgm:presLayoutVars>
      </dgm:prSet>
      <dgm:spPr/>
      <dgm:t>
        <a:bodyPr/>
        <a:lstStyle/>
        <a:p>
          <a:endParaRPr lang="en-US"/>
        </a:p>
      </dgm:t>
    </dgm:pt>
    <dgm:pt modelId="{790FB6D5-3371-4180-86F1-4A93F13A454C}" type="pres">
      <dgm:prSet presAssocID="{B525FDE8-6690-49DB-B9EC-C6881EB91F5B}" presName="negSpace" presStyleCnt="0"/>
      <dgm:spPr/>
    </dgm:pt>
    <dgm:pt modelId="{B85E68CF-BE9E-4602-AE2B-09B9F12C5445}" type="pres">
      <dgm:prSet presAssocID="{B525FDE8-6690-49DB-B9EC-C6881EB91F5B}" presName="circle" presStyleLbl="node1" presStyleIdx="1" presStyleCnt="2"/>
      <dgm:spPr/>
      <dgm:t>
        <a:bodyPr/>
        <a:lstStyle/>
        <a:p>
          <a:endParaRPr lang="en-US"/>
        </a:p>
      </dgm:t>
    </dgm:pt>
  </dgm:ptLst>
  <dgm:cxnLst>
    <dgm:cxn modelId="{673143D5-FEBE-4632-B21F-026F8697F4CF}" type="presOf" srcId="{C1E831CF-625C-4B71-B738-239CC4F1EF7E}" destId="{51882EE0-CA95-4072-8190-66322667BFC8}" srcOrd="1" destOrd="0" presId="urn:microsoft.com/office/officeart/2005/8/layout/hList9"/>
    <dgm:cxn modelId="{E3F1DA65-CB50-4A4E-91A4-B40F64F9535B}" type="presOf" srcId="{67818FE9-3D3F-43ED-95B7-2386A0535F54}" destId="{F5BAA7BF-802D-4E62-81B8-0C1425E074AD}" srcOrd="1" destOrd="0" presId="urn:microsoft.com/office/officeart/2005/8/layout/hList9"/>
    <dgm:cxn modelId="{E2983119-B2DC-43EB-ADA7-17BC43D67A9D}" type="presOf" srcId="{1568862B-1742-4503-ADED-8A088A2D3B81}" destId="{3B77F916-9E5C-4FA2-AFF1-34D65006FFB8}" srcOrd="0" destOrd="0" presId="urn:microsoft.com/office/officeart/2005/8/layout/hList9"/>
    <dgm:cxn modelId="{9356F155-5666-4867-9D1F-460B1998ECD2}" type="presOf" srcId="{16A1DE0B-8A24-4CE3-AD78-0B99A77D89A6}" destId="{C1D16015-759B-43BD-A956-2087A6EEC331}" srcOrd="0" destOrd="0" presId="urn:microsoft.com/office/officeart/2005/8/layout/hList9"/>
    <dgm:cxn modelId="{05B2E3C1-1EA1-4419-A2EB-E19BC63C2635}" srcId="{16A1DE0B-8A24-4CE3-AD78-0B99A77D89A6}" destId="{67818FE9-3D3F-43ED-95B7-2386A0535F54}" srcOrd="0" destOrd="0" parTransId="{A47361B4-A312-4D93-9613-E0C27D9641DA}" sibTransId="{18BD180B-5A81-4124-B867-ED587828BD98}"/>
    <dgm:cxn modelId="{AB88AA72-E1C8-4F4E-9DD1-46235E76C11B}" srcId="{B525FDE8-6690-49DB-B9EC-C6881EB91F5B}" destId="{C1E831CF-625C-4B71-B738-239CC4F1EF7E}" srcOrd="0" destOrd="0" parTransId="{C7E1DDC9-8CAA-45CC-BEC9-BE927993493D}" sibTransId="{5FEC6465-3B87-41D7-B968-570CF566415A}"/>
    <dgm:cxn modelId="{CAB18A07-182B-4871-BB43-1A3B478093D7}" type="presOf" srcId="{B525FDE8-6690-49DB-B9EC-C6881EB91F5B}" destId="{B85E68CF-BE9E-4602-AE2B-09B9F12C5445}" srcOrd="0" destOrd="0" presId="urn:microsoft.com/office/officeart/2005/8/layout/hList9"/>
    <dgm:cxn modelId="{3898B3E3-D00B-4F9D-930C-892A48FFEE2E}" type="presOf" srcId="{67818FE9-3D3F-43ED-95B7-2386A0535F54}" destId="{9ABFC8C5-91F7-4F42-A6DD-C1028A954977}" srcOrd="0" destOrd="0" presId="urn:microsoft.com/office/officeart/2005/8/layout/hList9"/>
    <dgm:cxn modelId="{E9BCD0BB-316A-4D85-86EB-2FC436A24EFE}" type="presOf" srcId="{C1E831CF-625C-4B71-B738-239CC4F1EF7E}" destId="{A8EEBAC4-39B4-4C97-9936-75C4790950CC}" srcOrd="0" destOrd="0" presId="urn:microsoft.com/office/officeart/2005/8/layout/hList9"/>
    <dgm:cxn modelId="{72626DAE-186E-4234-B930-1C65A392EDFF}" srcId="{1568862B-1742-4503-ADED-8A088A2D3B81}" destId="{B525FDE8-6690-49DB-B9EC-C6881EB91F5B}" srcOrd="1" destOrd="0" parTransId="{89CA107F-6A7E-4FEA-A928-630B50100C4A}" sibTransId="{09DCBC6F-A579-4CDA-B3E7-A3AD321F3BEE}"/>
    <dgm:cxn modelId="{7E20DD9C-050F-4F68-8ECB-A40F1F72487D}" srcId="{1568862B-1742-4503-ADED-8A088A2D3B81}" destId="{16A1DE0B-8A24-4CE3-AD78-0B99A77D89A6}" srcOrd="0" destOrd="0" parTransId="{3668718A-75CB-4EB2-8CE4-676BEF841E9D}" sibTransId="{27E7374E-9585-4223-A81B-F3EA0409EDFA}"/>
    <dgm:cxn modelId="{0C6F08F9-830E-4797-97BE-DFCFFA2AF003}" type="presParOf" srcId="{3B77F916-9E5C-4FA2-AFF1-34D65006FFB8}" destId="{181C58AC-EDD2-444A-929E-AB1192D261EB}" srcOrd="0" destOrd="0" presId="urn:microsoft.com/office/officeart/2005/8/layout/hList9"/>
    <dgm:cxn modelId="{6C6F1DA2-8392-4CB2-ABE2-61ACC063BE59}" type="presParOf" srcId="{3B77F916-9E5C-4FA2-AFF1-34D65006FFB8}" destId="{8B9F2C45-FC81-4603-BAAA-ADED05DB8C1C}" srcOrd="1" destOrd="0" presId="urn:microsoft.com/office/officeart/2005/8/layout/hList9"/>
    <dgm:cxn modelId="{DB6F2C84-9992-474F-92D3-BBE5541031B3}" type="presParOf" srcId="{8B9F2C45-FC81-4603-BAAA-ADED05DB8C1C}" destId="{26FEAB0C-195D-4C3C-847B-6D4B17CB61C6}" srcOrd="0" destOrd="0" presId="urn:microsoft.com/office/officeart/2005/8/layout/hList9"/>
    <dgm:cxn modelId="{F5E24918-7194-48EB-9028-6C22E24383E1}" type="presParOf" srcId="{8B9F2C45-FC81-4603-BAAA-ADED05DB8C1C}" destId="{FCC8901A-1F90-4692-89CD-1C1736D678FA}" srcOrd="1" destOrd="0" presId="urn:microsoft.com/office/officeart/2005/8/layout/hList9"/>
    <dgm:cxn modelId="{94A874B0-4505-4826-B2C2-2C249986F1B0}" type="presParOf" srcId="{FCC8901A-1F90-4692-89CD-1C1736D678FA}" destId="{9ABFC8C5-91F7-4F42-A6DD-C1028A954977}" srcOrd="0" destOrd="0" presId="urn:microsoft.com/office/officeart/2005/8/layout/hList9"/>
    <dgm:cxn modelId="{C708115D-6800-46E5-B04B-797F3770F97E}" type="presParOf" srcId="{FCC8901A-1F90-4692-89CD-1C1736D678FA}" destId="{F5BAA7BF-802D-4E62-81B8-0C1425E074AD}" srcOrd="1" destOrd="0" presId="urn:microsoft.com/office/officeart/2005/8/layout/hList9"/>
    <dgm:cxn modelId="{4D8E0CBD-8AE6-467E-951D-30825A6E2DC2}" type="presParOf" srcId="{3B77F916-9E5C-4FA2-AFF1-34D65006FFB8}" destId="{4537ABFF-25C0-4AEA-862F-7A65F4D9083E}" srcOrd="2" destOrd="0" presId="urn:microsoft.com/office/officeart/2005/8/layout/hList9"/>
    <dgm:cxn modelId="{E2C0BAED-6212-4A59-BBAE-7955968331E1}" type="presParOf" srcId="{3B77F916-9E5C-4FA2-AFF1-34D65006FFB8}" destId="{C1D16015-759B-43BD-A956-2087A6EEC331}" srcOrd="3" destOrd="0" presId="urn:microsoft.com/office/officeart/2005/8/layout/hList9"/>
    <dgm:cxn modelId="{46495A5B-EB9A-4621-8B0A-4068E73168C9}" type="presParOf" srcId="{3B77F916-9E5C-4FA2-AFF1-34D65006FFB8}" destId="{5E665B9C-9458-47F3-AD87-AEEAC1F32D07}" srcOrd="4" destOrd="0" presId="urn:microsoft.com/office/officeart/2005/8/layout/hList9"/>
    <dgm:cxn modelId="{CE1B756E-F333-43B4-9D84-660A3AD94E35}" type="presParOf" srcId="{3B77F916-9E5C-4FA2-AFF1-34D65006FFB8}" destId="{925FC5CF-CA9C-4851-8969-575899D78D6A}" srcOrd="5" destOrd="0" presId="urn:microsoft.com/office/officeart/2005/8/layout/hList9"/>
    <dgm:cxn modelId="{5E182643-F7A4-4037-8F79-6080FE5CAFAF}" type="presParOf" srcId="{3B77F916-9E5C-4FA2-AFF1-34D65006FFB8}" destId="{26813845-A028-4A46-8E1F-9DEF4AD208A8}" srcOrd="6" destOrd="0" presId="urn:microsoft.com/office/officeart/2005/8/layout/hList9"/>
    <dgm:cxn modelId="{4A9E74EC-32EA-497D-9CB6-A61A411230BF}" type="presParOf" srcId="{26813845-A028-4A46-8E1F-9DEF4AD208A8}" destId="{F8DFD872-C97D-48CD-AF20-6B49813AEAA7}" srcOrd="0" destOrd="0" presId="urn:microsoft.com/office/officeart/2005/8/layout/hList9"/>
    <dgm:cxn modelId="{E0D69C92-58CA-4DC8-AE7B-51BA153DD78A}" type="presParOf" srcId="{26813845-A028-4A46-8E1F-9DEF4AD208A8}" destId="{AA503AA7-38E8-4C15-8991-26630A9C3819}" srcOrd="1" destOrd="0" presId="urn:microsoft.com/office/officeart/2005/8/layout/hList9"/>
    <dgm:cxn modelId="{C30004C1-D314-4E31-B27E-C0AD21F8469E}" type="presParOf" srcId="{AA503AA7-38E8-4C15-8991-26630A9C3819}" destId="{A8EEBAC4-39B4-4C97-9936-75C4790950CC}" srcOrd="0" destOrd="0" presId="urn:microsoft.com/office/officeart/2005/8/layout/hList9"/>
    <dgm:cxn modelId="{0152E9DD-EB1D-430E-A083-7C41E7BFF2FB}" type="presParOf" srcId="{AA503AA7-38E8-4C15-8991-26630A9C3819}" destId="{51882EE0-CA95-4072-8190-66322667BFC8}" srcOrd="1" destOrd="0" presId="urn:microsoft.com/office/officeart/2005/8/layout/hList9"/>
    <dgm:cxn modelId="{10831E6C-7A57-410D-9395-71A5DFD529F2}" type="presParOf" srcId="{3B77F916-9E5C-4FA2-AFF1-34D65006FFB8}" destId="{790FB6D5-3371-4180-86F1-4A93F13A454C}" srcOrd="7" destOrd="0" presId="urn:microsoft.com/office/officeart/2005/8/layout/hList9"/>
    <dgm:cxn modelId="{90A5B9FF-B940-40F5-8AC0-DE4CA88B0255}" type="presParOf" srcId="{3B77F916-9E5C-4FA2-AFF1-34D65006FFB8}" destId="{B85E68CF-BE9E-4602-AE2B-09B9F12C5445}" srcOrd="8"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3AFF2-6DF2-42CC-BA8D-54A95DBEE12E}">
      <dsp:nvSpPr>
        <dsp:cNvPr id="0" name=""/>
        <dsp:cNvSpPr/>
      </dsp:nvSpPr>
      <dsp:spPr>
        <a:xfrm rot="5400000">
          <a:off x="323147" y="2238280"/>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9B632-3F17-404D-BC10-D680E8D04C18}">
      <dsp:nvSpPr>
        <dsp:cNvPr id="0" name=""/>
        <dsp:cNvSpPr/>
      </dsp:nvSpPr>
      <dsp:spPr>
        <a:xfrm>
          <a:off x="161611" y="2719399"/>
          <a:ext cx="145374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1 walk</a:t>
          </a:r>
        </a:p>
        <a:p>
          <a:pPr lvl="0" algn="l" defTabSz="800100">
            <a:lnSpc>
              <a:spcPct val="90000"/>
            </a:lnSpc>
            <a:spcBef>
              <a:spcPct val="0"/>
            </a:spcBef>
            <a:spcAft>
              <a:spcPct val="35000"/>
            </a:spcAft>
          </a:pPr>
          <a:r>
            <a:rPr lang="en-US" sz="1800" kern="1200" dirty="0" smtClean="0">
              <a:solidFill>
                <a:schemeClr val="bg1">
                  <a:lumMod val="65000"/>
                </a:schemeClr>
              </a:solidFill>
            </a:rPr>
            <a:t>20 people</a:t>
          </a:r>
          <a:endParaRPr lang="en-US" sz="1800" kern="1200" dirty="0">
            <a:solidFill>
              <a:schemeClr val="bg1">
                <a:lumMod val="65000"/>
              </a:schemeClr>
            </a:solidFill>
          </a:endParaRPr>
        </a:p>
      </dsp:txBody>
      <dsp:txXfrm>
        <a:off x="161611" y="2719399"/>
        <a:ext cx="1453748" cy="1274296"/>
      </dsp:txXfrm>
    </dsp:sp>
    <dsp:sp modelId="{C55DE523-1CAA-48E6-A91A-2D2E3EAEE1B6}">
      <dsp:nvSpPr>
        <dsp:cNvPr id="0" name=""/>
        <dsp:cNvSpPr/>
      </dsp:nvSpPr>
      <dsp:spPr>
        <a:xfrm>
          <a:off x="1341068" y="2119731"/>
          <a:ext cx="274292" cy="2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8C8FF-C530-4EBC-8249-A9B722EE08ED}">
      <dsp:nvSpPr>
        <dsp:cNvPr id="0" name=""/>
        <dsp:cNvSpPr/>
      </dsp:nvSpPr>
      <dsp:spPr>
        <a:xfrm rot="5400000">
          <a:off x="2102819" y="1797898"/>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C9776-BDA3-48B1-B9B7-29D51D461B7D}">
      <dsp:nvSpPr>
        <dsp:cNvPr id="0" name=""/>
        <dsp:cNvSpPr/>
      </dsp:nvSpPr>
      <dsp:spPr>
        <a:xfrm>
          <a:off x="1941284" y="2279018"/>
          <a:ext cx="145374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 walks</a:t>
          </a:r>
        </a:p>
        <a:p>
          <a:pPr lvl="0" algn="l" defTabSz="800100">
            <a:lnSpc>
              <a:spcPct val="90000"/>
            </a:lnSpc>
            <a:spcBef>
              <a:spcPct val="0"/>
            </a:spcBef>
            <a:spcAft>
              <a:spcPct val="35000"/>
            </a:spcAft>
          </a:pPr>
          <a:r>
            <a:rPr lang="en-US" sz="1800" kern="1200" dirty="0" smtClean="0">
              <a:solidFill>
                <a:schemeClr val="bg1">
                  <a:lumMod val="65000"/>
                </a:schemeClr>
              </a:solidFill>
            </a:rPr>
            <a:t>30 people</a:t>
          </a:r>
          <a:endParaRPr lang="en-US" sz="1800" kern="1200" dirty="0">
            <a:solidFill>
              <a:schemeClr val="bg1">
                <a:lumMod val="65000"/>
              </a:schemeClr>
            </a:solidFill>
          </a:endParaRPr>
        </a:p>
      </dsp:txBody>
      <dsp:txXfrm>
        <a:off x="1941284" y="2279018"/>
        <a:ext cx="1453748" cy="1274296"/>
      </dsp:txXfrm>
    </dsp:sp>
    <dsp:sp modelId="{2FB49B0B-36A3-4648-989E-F07107A7DAA7}">
      <dsp:nvSpPr>
        <dsp:cNvPr id="0" name=""/>
        <dsp:cNvSpPr/>
      </dsp:nvSpPr>
      <dsp:spPr>
        <a:xfrm>
          <a:off x="3120740" y="1679349"/>
          <a:ext cx="274292" cy="2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F01DD-B168-462E-AA89-6E094CD327E6}">
      <dsp:nvSpPr>
        <dsp:cNvPr id="0" name=""/>
        <dsp:cNvSpPr/>
      </dsp:nvSpPr>
      <dsp:spPr>
        <a:xfrm rot="5400000">
          <a:off x="3882492" y="1357516"/>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CEE9F-8211-4F9A-883F-6495DE1C69BC}">
      <dsp:nvSpPr>
        <dsp:cNvPr id="0" name=""/>
        <dsp:cNvSpPr/>
      </dsp:nvSpPr>
      <dsp:spPr>
        <a:xfrm>
          <a:off x="3720956" y="1838636"/>
          <a:ext cx="145374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6 walks</a:t>
          </a:r>
        </a:p>
        <a:p>
          <a:pPr lvl="0" algn="l" defTabSz="800100">
            <a:lnSpc>
              <a:spcPct val="90000"/>
            </a:lnSpc>
            <a:spcBef>
              <a:spcPct val="0"/>
            </a:spcBef>
            <a:spcAft>
              <a:spcPct val="35000"/>
            </a:spcAft>
          </a:pPr>
          <a:r>
            <a:rPr lang="en-US" sz="1800" kern="1200" dirty="0" smtClean="0">
              <a:solidFill>
                <a:schemeClr val="bg1">
                  <a:lumMod val="65000"/>
                </a:schemeClr>
              </a:solidFill>
            </a:rPr>
            <a:t>120 people</a:t>
          </a:r>
          <a:endParaRPr lang="en-US" sz="1800" kern="1200" dirty="0">
            <a:solidFill>
              <a:schemeClr val="bg1">
                <a:lumMod val="65000"/>
              </a:schemeClr>
            </a:solidFill>
          </a:endParaRPr>
        </a:p>
      </dsp:txBody>
      <dsp:txXfrm>
        <a:off x="3720956" y="1838636"/>
        <a:ext cx="1453748" cy="1274296"/>
      </dsp:txXfrm>
    </dsp:sp>
    <dsp:sp modelId="{98464FFA-5AC9-4D11-90A3-F9534267AECC}">
      <dsp:nvSpPr>
        <dsp:cNvPr id="0" name=""/>
        <dsp:cNvSpPr/>
      </dsp:nvSpPr>
      <dsp:spPr>
        <a:xfrm>
          <a:off x="4900413" y="1238967"/>
          <a:ext cx="274292" cy="2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1C8ED-0AAA-4271-8FDA-9EBEEF85F2BC}">
      <dsp:nvSpPr>
        <dsp:cNvPr id="0" name=""/>
        <dsp:cNvSpPr/>
      </dsp:nvSpPr>
      <dsp:spPr>
        <a:xfrm rot="5400000">
          <a:off x="5662165" y="917134"/>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EAB3C7-B9B2-49C4-ABD3-2146490E2AD3}">
      <dsp:nvSpPr>
        <dsp:cNvPr id="0" name=""/>
        <dsp:cNvSpPr/>
      </dsp:nvSpPr>
      <dsp:spPr>
        <a:xfrm>
          <a:off x="5500629" y="1398254"/>
          <a:ext cx="145374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10 walks</a:t>
          </a:r>
        </a:p>
        <a:p>
          <a:pPr lvl="0" algn="l" defTabSz="800100">
            <a:lnSpc>
              <a:spcPct val="90000"/>
            </a:lnSpc>
            <a:spcBef>
              <a:spcPct val="0"/>
            </a:spcBef>
            <a:spcAft>
              <a:spcPct val="35000"/>
            </a:spcAft>
          </a:pPr>
          <a:r>
            <a:rPr lang="en-US" sz="1800" kern="1200" dirty="0" smtClean="0">
              <a:solidFill>
                <a:schemeClr val="bg1">
                  <a:lumMod val="65000"/>
                </a:schemeClr>
              </a:solidFill>
            </a:rPr>
            <a:t>210 people</a:t>
          </a:r>
          <a:endParaRPr lang="en-US" sz="1800" kern="1200" dirty="0">
            <a:solidFill>
              <a:schemeClr val="bg1">
                <a:lumMod val="65000"/>
              </a:schemeClr>
            </a:solidFill>
          </a:endParaRPr>
        </a:p>
      </dsp:txBody>
      <dsp:txXfrm>
        <a:off x="5500629" y="1398254"/>
        <a:ext cx="1453748" cy="1274296"/>
      </dsp:txXfrm>
    </dsp:sp>
    <dsp:sp modelId="{E5BBA91D-F653-49A6-883E-C32188DB72A2}">
      <dsp:nvSpPr>
        <dsp:cNvPr id="0" name=""/>
        <dsp:cNvSpPr/>
      </dsp:nvSpPr>
      <dsp:spPr>
        <a:xfrm>
          <a:off x="6680085" y="798585"/>
          <a:ext cx="274292" cy="2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E3564-57C5-476D-8C14-18204B7F2D27}">
      <dsp:nvSpPr>
        <dsp:cNvPr id="0" name=""/>
        <dsp:cNvSpPr/>
      </dsp:nvSpPr>
      <dsp:spPr>
        <a:xfrm rot="5400000">
          <a:off x="7441837" y="476753"/>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0D5B16-A589-4E5D-8ECC-CDC998E4DF91}">
      <dsp:nvSpPr>
        <dsp:cNvPr id="0" name=""/>
        <dsp:cNvSpPr/>
      </dsp:nvSpPr>
      <dsp:spPr>
        <a:xfrm>
          <a:off x="7280301" y="957872"/>
          <a:ext cx="145374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21 walks</a:t>
          </a:r>
        </a:p>
        <a:p>
          <a:pPr lvl="0" algn="l" defTabSz="800100">
            <a:lnSpc>
              <a:spcPct val="90000"/>
            </a:lnSpc>
            <a:spcBef>
              <a:spcPct val="0"/>
            </a:spcBef>
            <a:spcAft>
              <a:spcPct val="35000"/>
            </a:spcAft>
          </a:pPr>
          <a:r>
            <a:rPr lang="en-US" sz="1800" kern="1200" dirty="0" smtClean="0">
              <a:solidFill>
                <a:schemeClr val="bg1">
                  <a:lumMod val="65000"/>
                </a:schemeClr>
              </a:solidFill>
            </a:rPr>
            <a:t>474 people</a:t>
          </a:r>
          <a:endParaRPr lang="en-US" sz="1800" kern="1200" dirty="0">
            <a:solidFill>
              <a:schemeClr val="bg1">
                <a:lumMod val="65000"/>
              </a:schemeClr>
            </a:solidFill>
          </a:endParaRPr>
        </a:p>
      </dsp:txBody>
      <dsp:txXfrm>
        <a:off x="7280301" y="957872"/>
        <a:ext cx="1453748" cy="1274296"/>
      </dsp:txXfrm>
    </dsp:sp>
    <dsp:sp modelId="{BED3E383-0CCD-4CEA-A27C-AB0BD6861EF8}">
      <dsp:nvSpPr>
        <dsp:cNvPr id="0" name=""/>
        <dsp:cNvSpPr/>
      </dsp:nvSpPr>
      <dsp:spPr>
        <a:xfrm>
          <a:off x="8459758" y="358204"/>
          <a:ext cx="274292" cy="2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D688D-7C2D-4A98-A73A-694D8FDD3741}">
      <dsp:nvSpPr>
        <dsp:cNvPr id="0" name=""/>
        <dsp:cNvSpPr/>
      </dsp:nvSpPr>
      <dsp:spPr>
        <a:xfrm rot="5400000">
          <a:off x="9221510" y="36371"/>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0E2FB-F817-40E9-8EB6-2B461D12738B}">
      <dsp:nvSpPr>
        <dsp:cNvPr id="0" name=""/>
        <dsp:cNvSpPr/>
      </dsp:nvSpPr>
      <dsp:spPr>
        <a:xfrm>
          <a:off x="9059974" y="517491"/>
          <a:ext cx="145374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23 walks</a:t>
          </a:r>
        </a:p>
        <a:p>
          <a:pPr lvl="0" algn="l" defTabSz="889000">
            <a:lnSpc>
              <a:spcPct val="90000"/>
            </a:lnSpc>
            <a:spcBef>
              <a:spcPct val="0"/>
            </a:spcBef>
            <a:spcAft>
              <a:spcPct val="35000"/>
            </a:spcAft>
          </a:pPr>
          <a:r>
            <a:rPr lang="en-US" sz="2000" kern="1200" dirty="0" smtClean="0">
              <a:solidFill>
                <a:schemeClr val="bg1">
                  <a:lumMod val="65000"/>
                </a:schemeClr>
              </a:solidFill>
            </a:rPr>
            <a:t>456 people</a:t>
          </a:r>
          <a:endParaRPr lang="en-US" sz="2000" kern="1200" dirty="0">
            <a:solidFill>
              <a:schemeClr val="bg1">
                <a:lumMod val="65000"/>
              </a:schemeClr>
            </a:solidFill>
          </a:endParaRPr>
        </a:p>
      </dsp:txBody>
      <dsp:txXfrm>
        <a:off x="9059974" y="517491"/>
        <a:ext cx="1453748" cy="1274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CF41-B3CB-4AB1-B10C-22642982C0C9}">
      <dsp:nvSpPr>
        <dsp:cNvPr id="0" name=""/>
        <dsp:cNvSpPr/>
      </dsp:nvSpPr>
      <dsp:spPr>
        <a:xfrm>
          <a:off x="1179207" y="1441341"/>
          <a:ext cx="2209291" cy="1473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Attended a walk in a part of Charlotte they had never visited</a:t>
          </a:r>
          <a:endParaRPr lang="en-US" sz="1700" kern="1200" dirty="0"/>
        </a:p>
      </dsp:txBody>
      <dsp:txXfrm>
        <a:off x="1532694" y="1441341"/>
        <a:ext cx="1855805" cy="1473597"/>
      </dsp:txXfrm>
    </dsp:sp>
    <dsp:sp modelId="{5A3ACD80-702C-404A-B962-7029B8257C2C}">
      <dsp:nvSpPr>
        <dsp:cNvPr id="0" name=""/>
        <dsp:cNvSpPr/>
      </dsp:nvSpPr>
      <dsp:spPr>
        <a:xfrm>
          <a:off x="918" y="852197"/>
          <a:ext cx="1472861" cy="14728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r>
            <a:rPr lang="en-US" sz="4700" kern="1200" dirty="0" smtClean="0"/>
            <a:t>50%</a:t>
          </a:r>
          <a:endParaRPr lang="en-US" sz="4700" kern="1200" dirty="0"/>
        </a:p>
      </dsp:txBody>
      <dsp:txXfrm>
        <a:off x="216613" y="1067892"/>
        <a:ext cx="1041471" cy="1041471"/>
      </dsp:txXfrm>
    </dsp:sp>
    <dsp:sp modelId="{50D6CBE6-2856-47CA-AD99-9B81081EE8E6}">
      <dsp:nvSpPr>
        <dsp:cNvPr id="0" name=""/>
        <dsp:cNvSpPr/>
      </dsp:nvSpPr>
      <dsp:spPr>
        <a:xfrm>
          <a:off x="4861361" y="1441341"/>
          <a:ext cx="2209291" cy="1473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Believe their attitudes have changed toward the neighborhood where they walked</a:t>
          </a:r>
          <a:endParaRPr lang="en-US" sz="1700" kern="1200" dirty="0"/>
        </a:p>
      </dsp:txBody>
      <dsp:txXfrm>
        <a:off x="5214847" y="1441341"/>
        <a:ext cx="1855805" cy="1473597"/>
      </dsp:txXfrm>
    </dsp:sp>
    <dsp:sp modelId="{116D3BE5-5BF0-4E04-8C95-C83FB17373F3}">
      <dsp:nvSpPr>
        <dsp:cNvPr id="0" name=""/>
        <dsp:cNvSpPr/>
      </dsp:nvSpPr>
      <dsp:spPr>
        <a:xfrm>
          <a:off x="3683072" y="852197"/>
          <a:ext cx="1472861" cy="14728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r>
            <a:rPr lang="en-US" sz="4700" kern="1200" dirty="0" smtClean="0"/>
            <a:t>78%</a:t>
          </a:r>
          <a:endParaRPr lang="en-US" sz="4700" kern="1200" dirty="0"/>
        </a:p>
      </dsp:txBody>
      <dsp:txXfrm>
        <a:off x="3898767" y="1067892"/>
        <a:ext cx="1041471" cy="1041471"/>
      </dsp:txXfrm>
    </dsp:sp>
    <dsp:sp modelId="{725969D1-7858-4D28-8C0C-091B3BEF460A}">
      <dsp:nvSpPr>
        <dsp:cNvPr id="0" name=""/>
        <dsp:cNvSpPr/>
      </dsp:nvSpPr>
      <dsp:spPr>
        <a:xfrm>
          <a:off x="8543514" y="1441341"/>
          <a:ext cx="2209291" cy="1473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Said they were </a:t>
          </a:r>
          <a:r>
            <a:rPr lang="en-US" sz="1700" kern="1200" dirty="0" smtClean="0"/>
            <a:t>inspired to explore other neighborhoods</a:t>
          </a:r>
          <a:endParaRPr lang="en-US" sz="1700" kern="1200" dirty="0"/>
        </a:p>
      </dsp:txBody>
      <dsp:txXfrm>
        <a:off x="8897000" y="1441341"/>
        <a:ext cx="1855805" cy="1473597"/>
      </dsp:txXfrm>
    </dsp:sp>
    <dsp:sp modelId="{FC7D796E-6068-4795-ACF2-798FAFD3CF0E}">
      <dsp:nvSpPr>
        <dsp:cNvPr id="0" name=""/>
        <dsp:cNvSpPr/>
      </dsp:nvSpPr>
      <dsp:spPr>
        <a:xfrm>
          <a:off x="7365225" y="852197"/>
          <a:ext cx="1472861" cy="14728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r>
            <a:rPr lang="en-US" sz="4700" kern="1200" dirty="0" smtClean="0"/>
            <a:t>93%</a:t>
          </a:r>
          <a:endParaRPr lang="en-US" sz="4700" kern="1200" dirty="0"/>
        </a:p>
      </dsp:txBody>
      <dsp:txXfrm>
        <a:off x="7580920" y="1067892"/>
        <a:ext cx="1041471" cy="1041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FC8C5-91F7-4F42-A6DD-C1028A954977}">
      <dsp:nvSpPr>
        <dsp:cNvPr id="0" name=""/>
        <dsp:cNvSpPr/>
      </dsp:nvSpPr>
      <dsp:spPr>
        <a:xfrm>
          <a:off x="1173934" y="926869"/>
          <a:ext cx="2198549" cy="14664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Have since returned to the neighborhood they walked</a:t>
          </a:r>
          <a:endParaRPr lang="en-US" sz="1700" kern="1200" dirty="0"/>
        </a:p>
      </dsp:txBody>
      <dsp:txXfrm>
        <a:off x="1525702" y="926869"/>
        <a:ext cx="1846781" cy="1466432"/>
      </dsp:txXfrm>
    </dsp:sp>
    <dsp:sp modelId="{C1D16015-759B-43BD-A956-2087A6EEC331}">
      <dsp:nvSpPr>
        <dsp:cNvPr id="0" name=""/>
        <dsp:cNvSpPr/>
      </dsp:nvSpPr>
      <dsp:spPr>
        <a:xfrm>
          <a:off x="1374" y="340589"/>
          <a:ext cx="1465699" cy="14656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r>
            <a:rPr lang="en-US" sz="5900" kern="1200" dirty="0" smtClean="0"/>
            <a:t>1/3</a:t>
          </a:r>
          <a:endParaRPr lang="en-US" sz="5900" kern="1200" dirty="0"/>
        </a:p>
      </dsp:txBody>
      <dsp:txXfrm>
        <a:off x="216021" y="555236"/>
        <a:ext cx="1036405" cy="1036405"/>
      </dsp:txXfrm>
    </dsp:sp>
    <dsp:sp modelId="{A8EEBAC4-39B4-4C97-9936-75C4790950CC}">
      <dsp:nvSpPr>
        <dsp:cNvPr id="0" name=""/>
        <dsp:cNvSpPr/>
      </dsp:nvSpPr>
      <dsp:spPr>
        <a:xfrm>
          <a:off x="4838184" y="926869"/>
          <a:ext cx="2198549" cy="14664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Had a follow-up meeting or conversation with someone they met on the walk</a:t>
          </a:r>
          <a:endParaRPr lang="en-US" sz="1700" kern="1200" dirty="0"/>
        </a:p>
      </dsp:txBody>
      <dsp:txXfrm>
        <a:off x="5189952" y="926869"/>
        <a:ext cx="1846781" cy="1466432"/>
      </dsp:txXfrm>
    </dsp:sp>
    <dsp:sp modelId="{B85E68CF-BE9E-4602-AE2B-09B9F12C5445}">
      <dsp:nvSpPr>
        <dsp:cNvPr id="0" name=""/>
        <dsp:cNvSpPr/>
      </dsp:nvSpPr>
      <dsp:spPr>
        <a:xfrm>
          <a:off x="3665624" y="340589"/>
          <a:ext cx="1465699" cy="14656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r>
            <a:rPr lang="en-US" sz="5900" kern="1200" dirty="0" smtClean="0"/>
            <a:t>1/4</a:t>
          </a:r>
          <a:endParaRPr lang="en-US" sz="5900" kern="1200" dirty="0"/>
        </a:p>
      </dsp:txBody>
      <dsp:txXfrm>
        <a:off x="3880271" y="555236"/>
        <a:ext cx="1036405" cy="103640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28DC4-04AE-479A-9D7C-ACD82939207D}" type="datetimeFigureOut">
              <a:rPr lang="en-US" smtClean="0"/>
              <a:t>7/18/2017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4BE68-E5E2-4859-9D84-E88DC0396197}" type="slidenum">
              <a:rPr lang="en-US" smtClean="0"/>
              <a:t>‹#›</a:t>
            </a:fld>
            <a:endParaRPr lang="en-US"/>
          </a:p>
        </p:txBody>
      </p:sp>
    </p:spTree>
    <p:extLst>
      <p:ext uri="{BB962C8B-B14F-4D97-AF65-F5344CB8AC3E}">
        <p14:creationId xmlns:p14="http://schemas.microsoft.com/office/powerpoint/2010/main" val="209523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Recently completed our sixth year of City Walks and wanted to share our experience as a model that could be adopted in other cities</a:t>
            </a:r>
          </a:p>
          <a:p>
            <a:endParaRPr lang="en-US" dirty="0"/>
          </a:p>
        </p:txBody>
      </p:sp>
      <p:sp>
        <p:nvSpPr>
          <p:cNvPr id="4" name="Slide Number Placeholder 3"/>
          <p:cNvSpPr>
            <a:spLocks noGrp="1"/>
          </p:cNvSpPr>
          <p:nvPr>
            <p:ph type="sldNum" sz="quarter" idx="10"/>
          </p:nvPr>
        </p:nvSpPr>
        <p:spPr/>
        <p:txBody>
          <a:bodyPr/>
          <a:lstStyle/>
          <a:p>
            <a:fld id="{7A54BE68-E5E2-4859-9D84-E88DC0396197}" type="slidenum">
              <a:rPr lang="en-US" smtClean="0"/>
              <a:t>1</a:t>
            </a:fld>
            <a:endParaRPr lang="en-US"/>
          </a:p>
        </p:txBody>
      </p:sp>
    </p:spTree>
    <p:extLst>
      <p:ext uri="{BB962C8B-B14F-4D97-AF65-F5344CB8AC3E}">
        <p14:creationId xmlns:p14="http://schemas.microsoft.com/office/powerpoint/2010/main" val="104294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Jane Jacobs was </a:t>
            </a:r>
            <a:r>
              <a:rPr lang="en-US" sz="1200" dirty="0" smtClean="0"/>
              <a:t>a</a:t>
            </a:r>
            <a:r>
              <a:rPr lang="en-US" sz="1200" baseline="0" dirty="0" smtClean="0"/>
              <a:t> writer and </a:t>
            </a:r>
            <a:r>
              <a:rPr lang="en-US" sz="1200" dirty="0" smtClean="0"/>
              <a:t>community </a:t>
            </a:r>
            <a:r>
              <a:rPr lang="en-US" sz="1200" dirty="0" smtClean="0"/>
              <a:t>activist </a:t>
            </a:r>
            <a:r>
              <a:rPr lang="en-US" sz="1200" dirty="0" smtClean="0"/>
              <a:t>whose book, Death and Life of Great American Cities,</a:t>
            </a:r>
            <a:r>
              <a:rPr lang="en-US" sz="1200" baseline="0" dirty="0" smtClean="0"/>
              <a:t> was first scorned by professional planners but over time it – and her later books -- changed the way we think about cities and about planning.  She believed that planners of her era were forgetting to notice what was happening on sidewalks, streets and at ground level where the people live.</a:t>
            </a:r>
          </a:p>
          <a:p>
            <a:endParaRPr lang="en-US" dirty="0"/>
          </a:p>
        </p:txBody>
      </p:sp>
      <p:sp>
        <p:nvSpPr>
          <p:cNvPr id="4" name="Slide Number Placeholder 3"/>
          <p:cNvSpPr>
            <a:spLocks noGrp="1"/>
          </p:cNvSpPr>
          <p:nvPr>
            <p:ph type="sldNum" sz="quarter" idx="10"/>
          </p:nvPr>
        </p:nvSpPr>
        <p:spPr/>
        <p:txBody>
          <a:bodyPr/>
          <a:lstStyle/>
          <a:p>
            <a:fld id="{7A54BE68-E5E2-4859-9D84-E88DC0396197}" type="slidenum">
              <a:rPr lang="en-US" smtClean="0"/>
              <a:t>2</a:t>
            </a:fld>
            <a:endParaRPr lang="en-US"/>
          </a:p>
        </p:txBody>
      </p:sp>
    </p:spTree>
    <p:extLst>
      <p:ext uri="{BB962C8B-B14F-4D97-AF65-F5344CB8AC3E}">
        <p14:creationId xmlns:p14="http://schemas.microsoft.com/office/powerpoint/2010/main" val="2397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cities they are called Janes Walks, but people in Charlotte</a:t>
            </a:r>
            <a:r>
              <a:rPr lang="en-US" baseline="0" dirty="0" smtClean="0"/>
              <a:t> aren’t New Yorkers or planners and the name was confusing to many. So we call them City Walks. They are </a:t>
            </a:r>
            <a:r>
              <a:rPr lang="en-US" dirty="0" smtClean="0"/>
              <a:t>intended </a:t>
            </a:r>
            <a:r>
              <a:rPr lang="en-US" dirty="0" smtClean="0"/>
              <a:t>to inspire </a:t>
            </a:r>
            <a:r>
              <a:rPr lang="en-US" dirty="0" smtClean="0"/>
              <a:t>people to </a:t>
            </a:r>
            <a:r>
              <a:rPr lang="en-US" dirty="0" smtClean="0"/>
              <a:t>get better acquainted with their </a:t>
            </a:r>
            <a:r>
              <a:rPr lang="en-US" dirty="0" smtClean="0"/>
              <a:t>neighbors and neighborhoods </a:t>
            </a:r>
            <a:r>
              <a:rPr lang="en-US" dirty="0" smtClean="0"/>
              <a:t>or to learn about parts of the city they don’t know </a:t>
            </a:r>
            <a:r>
              <a:rPr lang="en-US" dirty="0" smtClean="0"/>
              <a:t>well.  Charlotte is flooded with newcomers – the city grows by an average 44 people a day. So while they learn about neighborhood</a:t>
            </a:r>
            <a:r>
              <a:rPr lang="en-US" baseline="0" dirty="0" smtClean="0"/>
              <a:t> history and meet people and explore new parts of the city, the walk participants are </a:t>
            </a:r>
            <a:r>
              <a:rPr lang="en-US" dirty="0" smtClean="0"/>
              <a:t>meeting </a:t>
            </a:r>
            <a:r>
              <a:rPr lang="en-US" dirty="0" smtClean="0"/>
              <a:t>across </a:t>
            </a:r>
            <a:r>
              <a:rPr lang="en-US" dirty="0" smtClean="0"/>
              <a:t>barriers </a:t>
            </a:r>
            <a:r>
              <a:rPr lang="en-US" dirty="0" smtClean="0"/>
              <a:t>of geography, ethnicity, age and length of residence in </a:t>
            </a:r>
            <a:r>
              <a:rPr lang="en-US" dirty="0" smtClean="0"/>
              <a:t>Charlotte.</a:t>
            </a:r>
            <a:endParaRPr lang="en-US" dirty="0" smtClean="0"/>
          </a:p>
        </p:txBody>
      </p:sp>
      <p:sp>
        <p:nvSpPr>
          <p:cNvPr id="4" name="Slide Number Placeholder 3"/>
          <p:cNvSpPr>
            <a:spLocks noGrp="1"/>
          </p:cNvSpPr>
          <p:nvPr>
            <p:ph type="sldNum" sz="quarter" idx="10"/>
          </p:nvPr>
        </p:nvSpPr>
        <p:spPr/>
        <p:txBody>
          <a:bodyPr/>
          <a:lstStyle/>
          <a:p>
            <a:fld id="{7A54BE68-E5E2-4859-9D84-E88DC0396197}" type="slidenum">
              <a:rPr lang="en-US" smtClean="0"/>
              <a:t>3</a:t>
            </a:fld>
            <a:endParaRPr lang="en-US"/>
          </a:p>
        </p:txBody>
      </p:sp>
    </p:spTree>
    <p:extLst>
      <p:ext uri="{BB962C8B-B14F-4D97-AF65-F5344CB8AC3E}">
        <p14:creationId xmlns:p14="http://schemas.microsoft.com/office/powerpoint/2010/main" val="11524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began in 2012 with one walk that drew 20 participants. The following year, 30 participants attended two walks. </a:t>
            </a:r>
            <a:r>
              <a:rPr lang="en-US" dirty="0" smtClean="0"/>
              <a:t>You can see the growth. We work with other groups – history museums, neighborhood associations, the university’s urban design professors, the center city booster organization, etc.  In </a:t>
            </a:r>
            <a:r>
              <a:rPr lang="en-US" dirty="0" smtClean="0"/>
              <a:t>2017, City Walks held a record number of 23 walks with 456 attendees. Some participants went on more than one walk, but we had 306 separate participants (not counting </a:t>
            </a:r>
            <a:r>
              <a:rPr lang="en-US" dirty="0" smtClean="0"/>
              <a:t>walk </a:t>
            </a:r>
            <a:r>
              <a:rPr lang="en-US" dirty="0" smtClean="0"/>
              <a:t>leaders).</a:t>
            </a:r>
          </a:p>
          <a:p>
            <a:r>
              <a:rPr lang="en-US" dirty="0" smtClean="0"/>
              <a:t>In </a:t>
            </a:r>
            <a:r>
              <a:rPr lang="en-US" dirty="0" smtClean="0"/>
              <a:t>2017, two-thirds of survey respondents indicated that they </a:t>
            </a:r>
            <a:r>
              <a:rPr lang="en-US" dirty="0" smtClean="0"/>
              <a:t>had </a:t>
            </a:r>
            <a:r>
              <a:rPr lang="en-US" dirty="0" smtClean="0"/>
              <a:t>not attended a City </a:t>
            </a:r>
            <a:r>
              <a:rPr lang="en-US" dirty="0" smtClean="0"/>
              <a:t>Walk </a:t>
            </a:r>
            <a:r>
              <a:rPr lang="en-US" dirty="0" smtClean="0"/>
              <a:t>in </a:t>
            </a:r>
            <a:r>
              <a:rPr lang="en-US" dirty="0" smtClean="0"/>
              <a:t>Charlotte until this </a:t>
            </a:r>
            <a:r>
              <a:rPr lang="en-US" dirty="0" smtClean="0"/>
              <a:t>year. </a:t>
            </a:r>
          </a:p>
          <a:p>
            <a:endParaRPr lang="en-US" dirty="0"/>
          </a:p>
        </p:txBody>
      </p:sp>
      <p:sp>
        <p:nvSpPr>
          <p:cNvPr id="4" name="Slide Number Placeholder 3"/>
          <p:cNvSpPr>
            <a:spLocks noGrp="1"/>
          </p:cNvSpPr>
          <p:nvPr>
            <p:ph type="sldNum" sz="quarter" idx="10"/>
          </p:nvPr>
        </p:nvSpPr>
        <p:spPr/>
        <p:txBody>
          <a:bodyPr/>
          <a:lstStyle/>
          <a:p>
            <a:fld id="{7A54BE68-E5E2-4859-9D84-E88DC0396197}" type="slidenum">
              <a:rPr lang="en-US" smtClean="0"/>
              <a:t>4</a:t>
            </a:fld>
            <a:endParaRPr lang="en-US"/>
          </a:p>
        </p:txBody>
      </p:sp>
    </p:spTree>
    <p:extLst>
      <p:ext uri="{BB962C8B-B14F-4D97-AF65-F5344CB8AC3E}">
        <p14:creationId xmlns:p14="http://schemas.microsoft.com/office/powerpoint/2010/main" val="251400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4BE68-E5E2-4859-9D84-E88DC0396197}" type="slidenum">
              <a:rPr lang="en-US" smtClean="0"/>
              <a:t>8</a:t>
            </a:fld>
            <a:endParaRPr lang="en-US"/>
          </a:p>
        </p:txBody>
      </p:sp>
    </p:spTree>
    <p:extLst>
      <p:ext uri="{BB962C8B-B14F-4D97-AF65-F5344CB8AC3E}">
        <p14:creationId xmlns:p14="http://schemas.microsoft.com/office/powerpoint/2010/main" val="106162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learned about this testimonial at a community event where people were sitting at tables talking through ways to increase social capital. Afterward I greeted Chris and Barbara, whom I had met on several walks, and they said they had told their table what a great social-capital-building events City Walks is. I asked them to write up what they had said to their table.</a:t>
            </a:r>
            <a:endParaRPr lang="en-US" dirty="0" smtClean="0"/>
          </a:p>
          <a:p>
            <a:endParaRPr lang="en-US" dirty="0"/>
          </a:p>
        </p:txBody>
      </p:sp>
      <p:sp>
        <p:nvSpPr>
          <p:cNvPr id="4" name="Slide Number Placeholder 3"/>
          <p:cNvSpPr>
            <a:spLocks noGrp="1"/>
          </p:cNvSpPr>
          <p:nvPr>
            <p:ph type="sldNum" sz="quarter" idx="10"/>
          </p:nvPr>
        </p:nvSpPr>
        <p:spPr/>
        <p:txBody>
          <a:bodyPr/>
          <a:lstStyle/>
          <a:p>
            <a:fld id="{7A54BE68-E5E2-4859-9D84-E88DC0396197}" type="slidenum">
              <a:rPr lang="en-US" smtClean="0"/>
              <a:t>9</a:t>
            </a:fld>
            <a:endParaRPr lang="en-US"/>
          </a:p>
        </p:txBody>
      </p:sp>
    </p:spTree>
    <p:extLst>
      <p:ext uri="{BB962C8B-B14F-4D97-AF65-F5344CB8AC3E}">
        <p14:creationId xmlns:p14="http://schemas.microsoft.com/office/powerpoint/2010/main" val="162813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would be happy to assist other cities where walk organizers would like to learn more. </a:t>
            </a:r>
            <a:r>
              <a:rPr lang="en-US" dirty="0" smtClean="0"/>
              <a:t> There are two  groups that help you organize. </a:t>
            </a:r>
            <a:r>
              <a:rPr lang="en-US" dirty="0" err="1" smtClean="0"/>
              <a:t>Janeswalk</a:t>
            </a:r>
            <a:r>
              <a:rPr lang="en-US" dirty="0" smtClean="0"/>
              <a:t> is based in Toronto and has had Knight Foundation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Janejacobswalk</a:t>
            </a:r>
            <a:r>
              <a:rPr lang="en-US" dirty="0" smtClean="0"/>
              <a:t> is part of the Center for</a:t>
            </a:r>
            <a:r>
              <a:rPr lang="en-US" baseline="0" dirty="0" smtClean="0"/>
              <a:t> the Living City, founded by some of Jane Jacobs’ closest friends. Both sites let you register your walk and offer plenty of research and tools and tips.</a:t>
            </a:r>
            <a:endParaRPr lang="en-US" dirty="0" smtClean="0"/>
          </a:p>
          <a:p>
            <a:endParaRPr lang="en-US" dirty="0"/>
          </a:p>
        </p:txBody>
      </p:sp>
      <p:sp>
        <p:nvSpPr>
          <p:cNvPr id="4" name="Slide Number Placeholder 3"/>
          <p:cNvSpPr>
            <a:spLocks noGrp="1"/>
          </p:cNvSpPr>
          <p:nvPr>
            <p:ph type="sldNum" sz="quarter" idx="10"/>
          </p:nvPr>
        </p:nvSpPr>
        <p:spPr/>
        <p:txBody>
          <a:bodyPr/>
          <a:lstStyle/>
          <a:p>
            <a:fld id="{7A54BE68-E5E2-4859-9D84-E88DC0396197}" type="slidenum">
              <a:rPr lang="en-US" smtClean="0"/>
              <a:t>10</a:t>
            </a:fld>
            <a:endParaRPr lang="en-US"/>
          </a:p>
        </p:txBody>
      </p:sp>
    </p:spTree>
    <p:extLst>
      <p:ext uri="{BB962C8B-B14F-4D97-AF65-F5344CB8AC3E}">
        <p14:creationId xmlns:p14="http://schemas.microsoft.com/office/powerpoint/2010/main" val="26748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F165C10-85FD-4E87-92A4-C26F5F6B8939}" type="datetimeFigureOut">
              <a:rPr lang="en-US" smtClean="0"/>
              <a:t>7/18/2017</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CF08B5F-1904-4DBC-83C2-1F595E049880}" type="slidenum">
              <a:rPr lang="en-US" smtClean="0"/>
              <a:t>‹#›</a:t>
            </a:fld>
            <a:endParaRPr lang="en-US"/>
          </a:p>
        </p:txBody>
      </p:sp>
    </p:spTree>
    <p:extLst>
      <p:ext uri="{BB962C8B-B14F-4D97-AF65-F5344CB8AC3E}">
        <p14:creationId xmlns:p14="http://schemas.microsoft.com/office/powerpoint/2010/main" val="311881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65C10-85FD-4E87-92A4-C26F5F6B8939}"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08B5F-1904-4DBC-83C2-1F595E049880}" type="slidenum">
              <a:rPr lang="en-US" smtClean="0"/>
              <a:t>‹#›</a:t>
            </a:fld>
            <a:endParaRPr lang="en-US"/>
          </a:p>
        </p:txBody>
      </p:sp>
    </p:spTree>
    <p:extLst>
      <p:ext uri="{BB962C8B-B14F-4D97-AF65-F5344CB8AC3E}">
        <p14:creationId xmlns:p14="http://schemas.microsoft.com/office/powerpoint/2010/main" val="33515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65C10-85FD-4E87-92A4-C26F5F6B8939}"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08B5F-1904-4DBC-83C2-1F595E049880}" type="slidenum">
              <a:rPr lang="en-US" smtClean="0"/>
              <a:t>‹#›</a:t>
            </a:fld>
            <a:endParaRPr lang="en-US"/>
          </a:p>
        </p:txBody>
      </p:sp>
    </p:spTree>
    <p:extLst>
      <p:ext uri="{BB962C8B-B14F-4D97-AF65-F5344CB8AC3E}">
        <p14:creationId xmlns:p14="http://schemas.microsoft.com/office/powerpoint/2010/main" val="363040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65C10-85FD-4E87-92A4-C26F5F6B8939}"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08B5F-1904-4DBC-83C2-1F595E049880}" type="slidenum">
              <a:rPr lang="en-US" smtClean="0"/>
              <a:t>‹#›</a:t>
            </a:fld>
            <a:endParaRPr lang="en-US"/>
          </a:p>
        </p:txBody>
      </p:sp>
    </p:spTree>
    <p:extLst>
      <p:ext uri="{BB962C8B-B14F-4D97-AF65-F5344CB8AC3E}">
        <p14:creationId xmlns:p14="http://schemas.microsoft.com/office/powerpoint/2010/main" val="338279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165C10-85FD-4E87-92A4-C26F5F6B8939}"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08B5F-1904-4DBC-83C2-1F595E049880}" type="slidenum">
              <a:rPr lang="en-US" smtClean="0"/>
              <a:t>‹#›</a:t>
            </a:fld>
            <a:endParaRPr lang="en-US"/>
          </a:p>
        </p:txBody>
      </p:sp>
    </p:spTree>
    <p:extLst>
      <p:ext uri="{BB962C8B-B14F-4D97-AF65-F5344CB8AC3E}">
        <p14:creationId xmlns:p14="http://schemas.microsoft.com/office/powerpoint/2010/main" val="197400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165C10-85FD-4E87-92A4-C26F5F6B8939}"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08B5F-1904-4DBC-83C2-1F595E049880}" type="slidenum">
              <a:rPr lang="en-US" smtClean="0"/>
              <a:t>‹#›</a:t>
            </a:fld>
            <a:endParaRPr lang="en-US"/>
          </a:p>
        </p:txBody>
      </p:sp>
    </p:spTree>
    <p:extLst>
      <p:ext uri="{BB962C8B-B14F-4D97-AF65-F5344CB8AC3E}">
        <p14:creationId xmlns:p14="http://schemas.microsoft.com/office/powerpoint/2010/main" val="20613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165C10-85FD-4E87-92A4-C26F5F6B8939}" type="datetimeFigureOut">
              <a:rPr lang="en-US" smtClean="0"/>
              <a:t>7/18/2017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F08B5F-1904-4DBC-83C2-1F595E049880}" type="slidenum">
              <a:rPr lang="en-US" smtClean="0"/>
              <a:t>‹#›</a:t>
            </a:fld>
            <a:endParaRPr lang="en-US"/>
          </a:p>
        </p:txBody>
      </p:sp>
    </p:spTree>
    <p:extLst>
      <p:ext uri="{BB962C8B-B14F-4D97-AF65-F5344CB8AC3E}">
        <p14:creationId xmlns:p14="http://schemas.microsoft.com/office/powerpoint/2010/main" val="328282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165C10-85FD-4E87-92A4-C26F5F6B8939}" type="datetimeFigureOut">
              <a:rPr lang="en-US" smtClean="0"/>
              <a:t>7/18/2017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F08B5F-1904-4DBC-83C2-1F595E049880}" type="slidenum">
              <a:rPr lang="en-US" smtClean="0"/>
              <a:t>‹#›</a:t>
            </a:fld>
            <a:endParaRPr lang="en-US"/>
          </a:p>
        </p:txBody>
      </p:sp>
    </p:spTree>
    <p:extLst>
      <p:ext uri="{BB962C8B-B14F-4D97-AF65-F5344CB8AC3E}">
        <p14:creationId xmlns:p14="http://schemas.microsoft.com/office/powerpoint/2010/main" val="23765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65C10-85FD-4E87-92A4-C26F5F6B8939}" type="datetimeFigureOut">
              <a:rPr lang="en-US" smtClean="0"/>
              <a:t>7/18/2017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F08B5F-1904-4DBC-83C2-1F595E049880}" type="slidenum">
              <a:rPr lang="en-US" smtClean="0"/>
              <a:t>‹#›</a:t>
            </a:fld>
            <a:endParaRPr lang="en-US"/>
          </a:p>
        </p:txBody>
      </p:sp>
    </p:spTree>
    <p:extLst>
      <p:ext uri="{BB962C8B-B14F-4D97-AF65-F5344CB8AC3E}">
        <p14:creationId xmlns:p14="http://schemas.microsoft.com/office/powerpoint/2010/main" val="103182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BF165C10-85FD-4E87-92A4-C26F5F6B8939}"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CF08B5F-1904-4DBC-83C2-1F595E049880}" type="slidenum">
              <a:rPr lang="en-US" smtClean="0"/>
              <a:t>‹#›</a:t>
            </a:fld>
            <a:endParaRPr lang="en-US"/>
          </a:p>
        </p:txBody>
      </p:sp>
    </p:spTree>
    <p:extLst>
      <p:ext uri="{BB962C8B-B14F-4D97-AF65-F5344CB8AC3E}">
        <p14:creationId xmlns:p14="http://schemas.microsoft.com/office/powerpoint/2010/main" val="416554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F165C10-85FD-4E87-92A4-C26F5F6B8939}" type="datetimeFigureOut">
              <a:rPr lang="en-US" smtClean="0"/>
              <a:t>7/18/2017</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CF08B5F-1904-4DBC-83C2-1F595E049880}" type="slidenum">
              <a:rPr lang="en-US" smtClean="0"/>
              <a:t>‹#›</a:t>
            </a:fld>
            <a:endParaRPr lang="en-US"/>
          </a:p>
        </p:txBody>
      </p:sp>
    </p:spTree>
    <p:extLst>
      <p:ext uri="{BB962C8B-B14F-4D97-AF65-F5344CB8AC3E}">
        <p14:creationId xmlns:p14="http://schemas.microsoft.com/office/powerpoint/2010/main" val="40868850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F165C10-85FD-4E87-92A4-C26F5F6B8939}" type="datetimeFigureOut">
              <a:rPr lang="en-US" smtClean="0"/>
              <a:t>7/18/2017</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CF08B5F-1904-4DBC-83C2-1F595E049880}" type="slidenum">
              <a:rPr lang="en-US" smtClean="0"/>
              <a:t>‹#›</a:t>
            </a:fld>
            <a:endParaRPr lang="en-US"/>
          </a:p>
        </p:txBody>
      </p:sp>
    </p:spTree>
    <p:extLst>
      <p:ext uri="{BB962C8B-B14F-4D97-AF65-F5344CB8AC3E}">
        <p14:creationId xmlns:p14="http://schemas.microsoft.com/office/powerpoint/2010/main" val="2753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janeswalk.org/"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www.janejacobswalk.org/" TargetMode="External"/><Relationship Id="rId5" Type="http://schemas.openxmlformats.org/officeDocument/2006/relationships/hyperlink" Target="http://janejacobswalk.org/"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plancharlott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Charlotte City Walks</a:t>
            </a:r>
            <a:endParaRPr lang="en-US" dirty="0"/>
          </a:p>
        </p:txBody>
      </p:sp>
      <p:sp>
        <p:nvSpPr>
          <p:cNvPr id="3" name="Subtitle 2"/>
          <p:cNvSpPr>
            <a:spLocks noGrp="1"/>
          </p:cNvSpPr>
          <p:nvPr>
            <p:ph type="subTitle" idx="1"/>
          </p:nvPr>
        </p:nvSpPr>
        <p:spPr/>
        <p:txBody>
          <a:bodyPr/>
          <a:lstStyle/>
          <a:p>
            <a:r>
              <a:rPr lang="en-US" dirty="0" smtClean="0"/>
              <a:t>Mary Newsom, UNC Charlotte Urban Institute</a:t>
            </a:r>
          </a:p>
          <a:p>
            <a:r>
              <a:rPr lang="en-US" dirty="0" smtClean="0"/>
              <a:t>July </a:t>
            </a:r>
            <a:r>
              <a:rPr lang="en-US" dirty="0"/>
              <a:t>20, 2017</a:t>
            </a:r>
          </a:p>
          <a:p>
            <a:endParaRPr lang="en-US" dirty="0"/>
          </a:p>
        </p:txBody>
      </p:sp>
    </p:spTree>
    <p:extLst>
      <p:ext uri="{BB962C8B-B14F-4D97-AF65-F5344CB8AC3E}">
        <p14:creationId xmlns:p14="http://schemas.microsoft.com/office/powerpoint/2010/main" val="6302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Interested in hosting walks in your city? Check out these national resources.</a:t>
            </a:r>
            <a:endParaRPr lang="en-US" dirty="0"/>
          </a:p>
        </p:txBody>
      </p:sp>
      <p:sp>
        <p:nvSpPr>
          <p:cNvPr id="4" name="Text Placeholder 3"/>
          <p:cNvSpPr>
            <a:spLocks noGrp="1"/>
          </p:cNvSpPr>
          <p:nvPr>
            <p:ph type="body" idx="1"/>
          </p:nvPr>
        </p:nvSpPr>
        <p:spPr/>
        <p:txBody>
          <a:bodyPr/>
          <a:lstStyle/>
          <a:p>
            <a:r>
              <a:rPr lang="en-US" dirty="0"/>
              <a:t> </a:t>
            </a:r>
            <a:r>
              <a:rPr lang="en-US" dirty="0">
                <a:hlinkClick r:id="rId3"/>
              </a:rPr>
              <a:t>janeswalk.org</a:t>
            </a:r>
            <a:r>
              <a:rPr lang="en-US" dirty="0"/>
              <a:t> </a:t>
            </a:r>
          </a:p>
        </p:txBody>
      </p:sp>
      <p:pic>
        <p:nvPicPr>
          <p:cNvPr id="8" name="Content Placeholder 7">
            <a:hlinkClick r:id="rId3"/>
          </p:cNvPr>
          <p:cNvPicPr>
            <a:picLocks noGrp="1" noChangeAspect="1"/>
          </p:cNvPicPr>
          <p:nvPr>
            <p:ph sz="half" idx="2"/>
          </p:nvPr>
        </p:nvPicPr>
        <p:blipFill rotWithShape="1">
          <a:blip r:embed="rId4"/>
          <a:srcRect l="10423" r="10145"/>
          <a:stretch/>
        </p:blipFill>
        <p:spPr>
          <a:xfrm>
            <a:off x="788275" y="2760811"/>
            <a:ext cx="4582511" cy="3192673"/>
          </a:xfrm>
          <a:prstGeom prst="rect">
            <a:avLst/>
          </a:prstGeom>
        </p:spPr>
      </p:pic>
      <p:sp>
        <p:nvSpPr>
          <p:cNvPr id="5" name="Text Placeholder 4"/>
          <p:cNvSpPr>
            <a:spLocks noGrp="1"/>
          </p:cNvSpPr>
          <p:nvPr>
            <p:ph type="body" sz="quarter" idx="3"/>
          </p:nvPr>
        </p:nvSpPr>
        <p:spPr/>
        <p:txBody>
          <a:bodyPr/>
          <a:lstStyle/>
          <a:p>
            <a:r>
              <a:rPr lang="en-US" dirty="0" smtClean="0">
                <a:hlinkClick r:id="rId5"/>
              </a:rPr>
              <a:t>Janejacobswalk.org</a:t>
            </a:r>
            <a:endParaRPr lang="en-US" dirty="0"/>
          </a:p>
        </p:txBody>
      </p:sp>
      <p:pic>
        <p:nvPicPr>
          <p:cNvPr id="7" name="Content Placeholder 6">
            <a:hlinkClick r:id="rId6"/>
          </p:cNvPr>
          <p:cNvPicPr>
            <a:picLocks noGrp="1" noChangeAspect="1"/>
          </p:cNvPicPr>
          <p:nvPr>
            <p:ph sz="quarter" idx="4"/>
          </p:nvPr>
        </p:nvPicPr>
        <p:blipFill rotWithShape="1">
          <a:blip r:embed="rId7"/>
          <a:srcRect l="-1" r="6934" b="18614"/>
          <a:stretch/>
        </p:blipFill>
        <p:spPr>
          <a:xfrm>
            <a:off x="6043611" y="2753084"/>
            <a:ext cx="4484430" cy="3200400"/>
          </a:xfrm>
          <a:prstGeom prst="rect">
            <a:avLst/>
          </a:prstGeom>
        </p:spPr>
      </p:pic>
    </p:spTree>
    <p:extLst>
      <p:ext uri="{BB962C8B-B14F-4D97-AF65-F5344CB8AC3E}">
        <p14:creationId xmlns:p14="http://schemas.microsoft.com/office/powerpoint/2010/main" val="309199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625653"/>
            <a:ext cx="10772775" cy="1658198"/>
          </a:xfrm>
        </p:spPr>
        <p:txBody>
          <a:bodyPr>
            <a:normAutofit fontScale="90000"/>
          </a:bodyPr>
          <a:lstStyle/>
          <a:p>
            <a:r>
              <a:rPr lang="en-US" dirty="0" smtClean="0"/>
              <a:t>City Walks (</a:t>
            </a:r>
            <a:r>
              <a:rPr lang="en-US" dirty="0" smtClean="0"/>
              <a:t>a.k.a. </a:t>
            </a:r>
            <a:r>
              <a:rPr lang="en-US" dirty="0" smtClean="0"/>
              <a:t>Jane’s Walks) are free, public walking tours that bring people together to explore neighborhoods.</a:t>
            </a:r>
            <a:endParaRPr lang="en-US" dirty="0"/>
          </a:p>
        </p:txBody>
      </p:sp>
      <p:sp>
        <p:nvSpPr>
          <p:cNvPr id="3" name="Content Placeholder 2"/>
          <p:cNvSpPr>
            <a:spLocks noGrp="1"/>
          </p:cNvSpPr>
          <p:nvPr>
            <p:ph idx="1"/>
          </p:nvPr>
        </p:nvSpPr>
        <p:spPr>
          <a:xfrm>
            <a:off x="669994" y="2871681"/>
            <a:ext cx="3752272" cy="3138403"/>
          </a:xfrm>
        </p:spPr>
        <p:txBody>
          <a:bodyPr>
            <a:noAutofit/>
          </a:bodyPr>
          <a:lstStyle/>
          <a:p>
            <a:pPr>
              <a:lnSpc>
                <a:spcPct val="150000"/>
              </a:lnSpc>
              <a:spcBef>
                <a:spcPts val="1800"/>
              </a:spcBef>
            </a:pPr>
            <a:r>
              <a:rPr lang="en-US" sz="2600" dirty="0" smtClean="0"/>
              <a:t>Led by local volunteers</a:t>
            </a:r>
            <a:endParaRPr lang="en-US" sz="2600" dirty="0"/>
          </a:p>
          <a:p>
            <a:pPr>
              <a:spcBef>
                <a:spcPts val="1800"/>
              </a:spcBef>
            </a:pPr>
            <a:r>
              <a:rPr lang="en-US" sz="2600" dirty="0" smtClean="0"/>
              <a:t>In May (usually) to </a:t>
            </a:r>
            <a:r>
              <a:rPr lang="en-US" sz="2600" dirty="0"/>
              <a:t>commemorate </a:t>
            </a:r>
            <a:r>
              <a:rPr lang="en-US" sz="2600" dirty="0" smtClean="0"/>
              <a:t>Jane Jacobs’ May 4 birthday </a:t>
            </a:r>
            <a:endParaRPr lang="en-US" sz="2600" dirty="0"/>
          </a:p>
          <a:p>
            <a:pPr>
              <a:spcBef>
                <a:spcPts val="1800"/>
              </a:spcBef>
            </a:pPr>
            <a:r>
              <a:rPr lang="en-US" sz="2600" dirty="0" smtClean="0"/>
              <a:t>More than 1,000 </a:t>
            </a:r>
            <a:r>
              <a:rPr lang="en-US" sz="2600" dirty="0"/>
              <a:t>Jane’s Walks </a:t>
            </a:r>
            <a:r>
              <a:rPr lang="en-US" sz="2600" dirty="0" smtClean="0"/>
              <a:t>in </a:t>
            </a:r>
            <a:r>
              <a:rPr lang="en-US" sz="2600" dirty="0"/>
              <a:t>212 cities around the </a:t>
            </a:r>
            <a:r>
              <a:rPr lang="en-US" sz="2600" dirty="0" smtClean="0"/>
              <a:t>world in 2016</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871" y="2871681"/>
            <a:ext cx="2946256" cy="31384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732" y="2854743"/>
            <a:ext cx="3090568" cy="3155341"/>
          </a:xfrm>
          <a:prstGeom prst="rect">
            <a:avLst/>
          </a:prstGeom>
        </p:spPr>
      </p:pic>
    </p:spTree>
    <p:extLst>
      <p:ext uri="{BB962C8B-B14F-4D97-AF65-F5344CB8AC3E}">
        <p14:creationId xmlns:p14="http://schemas.microsoft.com/office/powerpoint/2010/main" val="149511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Jane’s Walks ( in Charlotte we call them City Walks) </a:t>
            </a:r>
            <a:r>
              <a:rPr lang="en-US" dirty="0" smtClean="0"/>
              <a:t>aim to build social capital and a sense of community.</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535" r="10927"/>
          <a:stretch/>
        </p:blipFill>
        <p:spPr>
          <a:xfrm>
            <a:off x="7858550" y="2704268"/>
            <a:ext cx="3479565" cy="28557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24" y="2704269"/>
            <a:ext cx="3807604" cy="285570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18551"/>
          <a:stretch/>
        </p:blipFill>
        <p:spPr>
          <a:xfrm>
            <a:off x="4608786" y="2704269"/>
            <a:ext cx="3105807" cy="2859911"/>
          </a:xfrm>
          <a:prstGeom prst="rect">
            <a:avLst/>
          </a:prstGeom>
        </p:spPr>
      </p:pic>
    </p:spTree>
    <p:extLst>
      <p:ext uri="{BB962C8B-B14F-4D97-AF65-F5344CB8AC3E}">
        <p14:creationId xmlns:p14="http://schemas.microsoft.com/office/powerpoint/2010/main" val="14945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46" y="863889"/>
            <a:ext cx="7992082" cy="1325563"/>
          </a:xfrm>
        </p:spPr>
        <p:txBody>
          <a:bodyPr>
            <a:normAutofit fontScale="90000"/>
          </a:bodyPr>
          <a:lstStyle/>
          <a:p>
            <a:r>
              <a:rPr lang="en-US" dirty="0" smtClean="0"/>
              <a:t>Charlotte City Walks began with </a:t>
            </a:r>
            <a:r>
              <a:rPr lang="en-US" dirty="0" smtClean="0"/>
              <a:t>one walk </a:t>
            </a:r>
            <a:r>
              <a:rPr lang="en-US" dirty="0" smtClean="0"/>
              <a:t>in 2012 and has grown to 23 walks in 2017.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7885708"/>
              </p:ext>
            </p:extLst>
          </p:nvPr>
        </p:nvGraphicFramePr>
        <p:xfrm>
          <a:off x="912091" y="271231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12091" y="4835435"/>
            <a:ext cx="1258454" cy="461665"/>
          </a:xfrm>
          <a:prstGeom prst="rect">
            <a:avLst/>
          </a:prstGeom>
          <a:noFill/>
        </p:spPr>
        <p:txBody>
          <a:bodyPr wrap="square" rtlCol="0">
            <a:spAutoFit/>
          </a:bodyPr>
          <a:lstStyle/>
          <a:p>
            <a:r>
              <a:rPr lang="en-US" sz="2400" dirty="0" smtClean="0"/>
              <a:t>2012</a:t>
            </a:r>
            <a:endParaRPr lang="en-US" sz="2400" dirty="0"/>
          </a:p>
        </p:txBody>
      </p:sp>
      <p:sp>
        <p:nvSpPr>
          <p:cNvPr id="6" name="TextBox 5"/>
          <p:cNvSpPr txBox="1"/>
          <p:nvPr/>
        </p:nvSpPr>
        <p:spPr>
          <a:xfrm>
            <a:off x="2709516" y="4379509"/>
            <a:ext cx="1258454" cy="461665"/>
          </a:xfrm>
          <a:prstGeom prst="rect">
            <a:avLst/>
          </a:prstGeom>
          <a:noFill/>
        </p:spPr>
        <p:txBody>
          <a:bodyPr wrap="square" rtlCol="0">
            <a:spAutoFit/>
          </a:bodyPr>
          <a:lstStyle/>
          <a:p>
            <a:r>
              <a:rPr lang="en-US" sz="2400" dirty="0" smtClean="0"/>
              <a:t>2013</a:t>
            </a:r>
            <a:endParaRPr lang="en-US" sz="2400" dirty="0"/>
          </a:p>
        </p:txBody>
      </p:sp>
      <p:sp>
        <p:nvSpPr>
          <p:cNvPr id="7" name="TextBox 6"/>
          <p:cNvSpPr txBox="1"/>
          <p:nvPr/>
        </p:nvSpPr>
        <p:spPr>
          <a:xfrm>
            <a:off x="4490861" y="3934890"/>
            <a:ext cx="1258454" cy="461665"/>
          </a:xfrm>
          <a:prstGeom prst="rect">
            <a:avLst/>
          </a:prstGeom>
          <a:noFill/>
        </p:spPr>
        <p:txBody>
          <a:bodyPr wrap="square" rtlCol="0">
            <a:spAutoFit/>
          </a:bodyPr>
          <a:lstStyle/>
          <a:p>
            <a:r>
              <a:rPr lang="en-US" sz="2400" dirty="0" smtClean="0"/>
              <a:t>2014</a:t>
            </a:r>
            <a:endParaRPr lang="en-US" sz="2400" dirty="0"/>
          </a:p>
        </p:txBody>
      </p:sp>
      <p:sp>
        <p:nvSpPr>
          <p:cNvPr id="8" name="TextBox 7"/>
          <p:cNvSpPr txBox="1"/>
          <p:nvPr/>
        </p:nvSpPr>
        <p:spPr>
          <a:xfrm>
            <a:off x="6253971" y="3505875"/>
            <a:ext cx="1258454" cy="461665"/>
          </a:xfrm>
          <a:prstGeom prst="rect">
            <a:avLst/>
          </a:prstGeom>
          <a:noFill/>
        </p:spPr>
        <p:txBody>
          <a:bodyPr wrap="square" rtlCol="0">
            <a:spAutoFit/>
          </a:bodyPr>
          <a:lstStyle/>
          <a:p>
            <a:r>
              <a:rPr lang="en-US" sz="2400" dirty="0" smtClean="0"/>
              <a:t>2015</a:t>
            </a:r>
            <a:endParaRPr lang="en-US" sz="2400" dirty="0"/>
          </a:p>
        </p:txBody>
      </p:sp>
      <p:sp>
        <p:nvSpPr>
          <p:cNvPr id="9" name="TextBox 8"/>
          <p:cNvSpPr txBox="1"/>
          <p:nvPr/>
        </p:nvSpPr>
        <p:spPr>
          <a:xfrm>
            <a:off x="8049408" y="3062973"/>
            <a:ext cx="1258454" cy="461665"/>
          </a:xfrm>
          <a:prstGeom prst="rect">
            <a:avLst/>
          </a:prstGeom>
          <a:noFill/>
        </p:spPr>
        <p:txBody>
          <a:bodyPr wrap="square" rtlCol="0">
            <a:spAutoFit/>
          </a:bodyPr>
          <a:lstStyle/>
          <a:p>
            <a:r>
              <a:rPr lang="en-US" sz="2400" dirty="0" smtClean="0"/>
              <a:t>2016</a:t>
            </a:r>
            <a:endParaRPr lang="en-US" sz="2400" dirty="0"/>
          </a:p>
        </p:txBody>
      </p:sp>
      <p:sp>
        <p:nvSpPr>
          <p:cNvPr id="10" name="TextBox 9"/>
          <p:cNvSpPr txBox="1"/>
          <p:nvPr/>
        </p:nvSpPr>
        <p:spPr>
          <a:xfrm>
            <a:off x="9824064" y="2617726"/>
            <a:ext cx="1258454" cy="461665"/>
          </a:xfrm>
          <a:prstGeom prst="rect">
            <a:avLst/>
          </a:prstGeom>
          <a:noFill/>
        </p:spPr>
        <p:txBody>
          <a:bodyPr wrap="square" rtlCol="0">
            <a:spAutoFit/>
          </a:bodyPr>
          <a:lstStyle/>
          <a:p>
            <a:r>
              <a:rPr lang="en-US" sz="2400" dirty="0" smtClean="0"/>
              <a:t>2017</a:t>
            </a:r>
            <a:endParaRPr lang="en-US" sz="2400" dirty="0"/>
          </a:p>
        </p:txBody>
      </p:sp>
    </p:spTree>
    <p:extLst>
      <p:ext uri="{BB962C8B-B14F-4D97-AF65-F5344CB8AC3E}">
        <p14:creationId xmlns:p14="http://schemas.microsoft.com/office/powerpoint/2010/main" val="296755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staff help plan, organize, and publicize the walks.</a:t>
            </a:r>
            <a:endParaRPr lang="en-US" dirty="0"/>
          </a:p>
        </p:txBody>
      </p:sp>
      <p:sp>
        <p:nvSpPr>
          <p:cNvPr id="3" name="Content Placeholder 2"/>
          <p:cNvSpPr>
            <a:spLocks noGrp="1"/>
          </p:cNvSpPr>
          <p:nvPr>
            <p:ph idx="1"/>
          </p:nvPr>
        </p:nvSpPr>
        <p:spPr>
          <a:xfrm>
            <a:off x="676656" y="2447636"/>
            <a:ext cx="11022975" cy="3929718"/>
          </a:xfrm>
        </p:spPr>
        <p:txBody>
          <a:bodyPr>
            <a:normAutofit lnSpcReduction="10000"/>
          </a:bodyPr>
          <a:lstStyle/>
          <a:p>
            <a:pPr>
              <a:spcBef>
                <a:spcPts val="1800"/>
              </a:spcBef>
              <a:buFont typeface="Wingdings" panose="05000000000000000000" pitchFamily="2" charset="2"/>
              <a:buChar char="q"/>
            </a:pPr>
            <a:r>
              <a:rPr lang="en-US" sz="2800" dirty="0" smtClean="0"/>
              <a:t> Recruit </a:t>
            </a:r>
            <a:r>
              <a:rPr lang="en-US" sz="2800" dirty="0" smtClean="0"/>
              <a:t>walk leaders with the help of a planning committee </a:t>
            </a:r>
          </a:p>
          <a:p>
            <a:pPr>
              <a:spcBef>
                <a:spcPts val="1800"/>
              </a:spcBef>
              <a:buFont typeface="Wingdings" panose="05000000000000000000" pitchFamily="2" charset="2"/>
              <a:buChar char="q"/>
            </a:pPr>
            <a:r>
              <a:rPr lang="en-US" sz="2800" dirty="0" smtClean="0"/>
              <a:t> Help </a:t>
            </a:r>
            <a:r>
              <a:rPr lang="en-US" sz="2800" dirty="0" smtClean="0"/>
              <a:t>walk leaders plan their walks</a:t>
            </a:r>
          </a:p>
          <a:p>
            <a:pPr>
              <a:spcBef>
                <a:spcPts val="1800"/>
              </a:spcBef>
              <a:buFont typeface="Wingdings" panose="05000000000000000000" pitchFamily="2" charset="2"/>
              <a:buChar char="q"/>
            </a:pPr>
            <a:r>
              <a:rPr lang="en-US" sz="2800" dirty="0" smtClean="0"/>
              <a:t> Manage </a:t>
            </a:r>
            <a:r>
              <a:rPr lang="en-US" sz="2800" dirty="0" smtClean="0"/>
              <a:t>online walk registration through </a:t>
            </a:r>
            <a:r>
              <a:rPr lang="en-US" sz="2800" dirty="0" smtClean="0">
                <a:hlinkClick r:id="rId2"/>
              </a:rPr>
              <a:t>PlanCharlotte.org</a:t>
            </a:r>
            <a:endParaRPr lang="en-US" sz="2800" dirty="0" smtClean="0"/>
          </a:p>
          <a:p>
            <a:pPr>
              <a:spcBef>
                <a:spcPts val="1800"/>
              </a:spcBef>
              <a:buFont typeface="Wingdings" panose="05000000000000000000" pitchFamily="2" charset="2"/>
              <a:buChar char="q"/>
            </a:pPr>
            <a:r>
              <a:rPr lang="en-US" sz="2800" dirty="0" smtClean="0"/>
              <a:t> Communicate </a:t>
            </a:r>
            <a:r>
              <a:rPr lang="en-US" sz="2800" dirty="0" smtClean="0"/>
              <a:t>with participants</a:t>
            </a:r>
          </a:p>
          <a:p>
            <a:pPr>
              <a:spcBef>
                <a:spcPts val="1800"/>
              </a:spcBef>
              <a:buFont typeface="Wingdings" panose="05000000000000000000" pitchFamily="2" charset="2"/>
              <a:buChar char="q"/>
            </a:pPr>
            <a:r>
              <a:rPr lang="en-US" sz="2800" dirty="0" smtClean="0"/>
              <a:t> Publicize walks </a:t>
            </a:r>
            <a:r>
              <a:rPr lang="en-US" sz="2800" dirty="0" smtClean="0"/>
              <a:t>through our websites, newsletters, and social media</a:t>
            </a:r>
          </a:p>
          <a:p>
            <a:pPr>
              <a:spcBef>
                <a:spcPts val="1800"/>
              </a:spcBef>
              <a:buFont typeface="Wingdings" panose="05000000000000000000" pitchFamily="2" charset="2"/>
              <a:buChar char="q"/>
            </a:pPr>
            <a:r>
              <a:rPr lang="en-US" sz="2800" dirty="0" smtClean="0"/>
              <a:t> Institute staff time funded </a:t>
            </a:r>
            <a:r>
              <a:rPr lang="en-US" sz="2800" dirty="0" smtClean="0"/>
              <a:t>by the </a:t>
            </a:r>
            <a:r>
              <a:rPr lang="en-US" sz="2800" dirty="0"/>
              <a:t>Knight </a:t>
            </a:r>
            <a:r>
              <a:rPr lang="en-US" sz="2800" dirty="0" smtClean="0"/>
              <a:t>Foundation</a:t>
            </a:r>
          </a:p>
          <a:p>
            <a:pPr>
              <a:spcBef>
                <a:spcPts val="1800"/>
              </a:spcBef>
              <a:buFont typeface="Wingdings" panose="05000000000000000000" pitchFamily="2" charset="2"/>
              <a:buChar char="q"/>
            </a:pPr>
            <a:r>
              <a:rPr lang="en-US" sz="2800" dirty="0"/>
              <a:t> </a:t>
            </a:r>
            <a:r>
              <a:rPr lang="en-US" sz="2800" dirty="0" smtClean="0"/>
              <a:t>In 2017 Knight Foundation paid for a local marketing/publicity consultant</a:t>
            </a:r>
            <a:endParaRPr lang="en-US" sz="2800" dirty="0"/>
          </a:p>
        </p:txBody>
      </p:sp>
    </p:spTree>
    <p:extLst>
      <p:ext uri="{BB962C8B-B14F-4D97-AF65-F5344CB8AC3E}">
        <p14:creationId xmlns:p14="http://schemas.microsoft.com/office/powerpoint/2010/main" val="260373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example from 2017</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6275" y="2134650"/>
            <a:ext cx="4664075" cy="3495162"/>
          </a:xfrm>
        </p:spPr>
      </p:pic>
      <p:sp>
        <p:nvSpPr>
          <p:cNvPr id="5" name="Content Placeholder 4"/>
          <p:cNvSpPr>
            <a:spLocks noGrp="1"/>
          </p:cNvSpPr>
          <p:nvPr>
            <p:ph sz="half" idx="2"/>
          </p:nvPr>
        </p:nvSpPr>
        <p:spPr>
          <a:xfrm>
            <a:off x="6011330" y="1998133"/>
            <a:ext cx="4914578" cy="4191651"/>
          </a:xfrm>
        </p:spPr>
        <p:txBody>
          <a:bodyPr>
            <a:normAutofit/>
          </a:bodyPr>
          <a:lstStyle/>
          <a:p>
            <a:r>
              <a:rPr lang="en-US" dirty="0" smtClean="0"/>
              <a:t>This photo is from a walk through a rapidly gentrifying neighborhood, formerly home to workers at several now-closed textile mills. </a:t>
            </a:r>
          </a:p>
          <a:p>
            <a:r>
              <a:rPr lang="en-US" dirty="0" smtClean="0"/>
              <a:t>The walk was in partnership with the Charlotte Museum of History, and was led by a the head of the neighborhood association.</a:t>
            </a:r>
          </a:p>
          <a:p>
            <a:r>
              <a:rPr lang="en-US" dirty="0" smtClean="0"/>
              <a:t>The area is seeing large increases in housing costs. But the neighborhood opposed a proposed affordable housing development.</a:t>
            </a:r>
            <a:endParaRPr lang="en-US" dirty="0"/>
          </a:p>
        </p:txBody>
      </p:sp>
    </p:spTree>
    <p:extLst>
      <p:ext uri="{BB962C8B-B14F-4D97-AF65-F5344CB8AC3E}">
        <p14:creationId xmlns:p14="http://schemas.microsoft.com/office/powerpoint/2010/main" val="114736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the years we’ve learned…</a:t>
            </a:r>
            <a:endParaRPr lang="en-US" dirty="0"/>
          </a:p>
        </p:txBody>
      </p:sp>
      <p:sp>
        <p:nvSpPr>
          <p:cNvPr id="3" name="Content Placeholder 2"/>
          <p:cNvSpPr>
            <a:spLocks noGrp="1"/>
          </p:cNvSpPr>
          <p:nvPr>
            <p:ph idx="1"/>
          </p:nvPr>
        </p:nvSpPr>
        <p:spPr/>
        <p:txBody>
          <a:bodyPr>
            <a:normAutofit/>
          </a:bodyPr>
          <a:lstStyle/>
          <a:p>
            <a:pPr>
              <a:spcBef>
                <a:spcPts val="1800"/>
              </a:spcBef>
            </a:pPr>
            <a:r>
              <a:rPr lang="en-US" sz="2800" dirty="0" smtClean="0"/>
              <a:t>Lots of planning is required, starting six or seven months in advance.</a:t>
            </a:r>
            <a:endParaRPr lang="en-US" sz="2800" dirty="0"/>
          </a:p>
          <a:p>
            <a:pPr>
              <a:spcBef>
                <a:spcPts val="1800"/>
              </a:spcBef>
            </a:pPr>
            <a:r>
              <a:rPr lang="en-US" sz="2800" dirty="0" smtClean="0"/>
              <a:t>Planning committee works well for brainstorming </a:t>
            </a:r>
            <a:r>
              <a:rPr lang="en-US" sz="2800" dirty="0"/>
              <a:t>and </a:t>
            </a:r>
            <a:r>
              <a:rPr lang="en-US" sz="2800" dirty="0" smtClean="0"/>
              <a:t>recruiting walk leaders. </a:t>
            </a:r>
            <a:endParaRPr lang="en-US" sz="2800" dirty="0"/>
          </a:p>
          <a:p>
            <a:pPr>
              <a:spcBef>
                <a:spcPts val="1800"/>
              </a:spcBef>
            </a:pPr>
            <a:r>
              <a:rPr lang="en-US" sz="2800" dirty="0" smtClean="0"/>
              <a:t>Publicity is vital, and community partners and a publicity consultant are great resources.</a:t>
            </a:r>
            <a:endParaRPr lang="en-US" sz="2800" dirty="0"/>
          </a:p>
          <a:p>
            <a:pPr>
              <a:spcBef>
                <a:spcPts val="1800"/>
              </a:spcBef>
            </a:pPr>
            <a:r>
              <a:rPr lang="en-US" sz="2800" dirty="0" smtClean="0"/>
              <a:t>Community </a:t>
            </a:r>
            <a:r>
              <a:rPr lang="en-US" sz="2800" dirty="0"/>
              <a:t>members are hesitant to lead walks.  </a:t>
            </a:r>
            <a:r>
              <a:rPr lang="en-US" sz="2800" dirty="0" smtClean="0"/>
              <a:t>The most willing are neighborhood </a:t>
            </a:r>
            <a:r>
              <a:rPr lang="en-US" sz="2800" dirty="0"/>
              <a:t>activists who see the value in the walks and are dedicated to making them happen. </a:t>
            </a:r>
          </a:p>
          <a:p>
            <a:pPr>
              <a:spcBef>
                <a:spcPts val="1800"/>
              </a:spcBef>
            </a:pPr>
            <a:endParaRPr lang="en-US" sz="2800" dirty="0"/>
          </a:p>
        </p:txBody>
      </p:sp>
    </p:spTree>
    <p:extLst>
      <p:ext uri="{BB962C8B-B14F-4D97-AF65-F5344CB8AC3E}">
        <p14:creationId xmlns:p14="http://schemas.microsoft.com/office/powerpoint/2010/main" val="352751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352393"/>
            <a:ext cx="10772775" cy="1658198"/>
          </a:xfrm>
        </p:spPr>
        <p:txBody>
          <a:bodyPr/>
          <a:lstStyle/>
          <a:p>
            <a:r>
              <a:rPr lang="en-US" dirty="0" smtClean="0"/>
              <a:t>Survey responses indicate the walks’ influence on participants.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0428208"/>
              </p:ext>
            </p:extLst>
          </p:nvPr>
        </p:nvGraphicFramePr>
        <p:xfrm>
          <a:off x="657224" y="1253982"/>
          <a:ext cx="10753725" cy="376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154474311"/>
              </p:ext>
            </p:extLst>
          </p:nvPr>
        </p:nvGraphicFramePr>
        <p:xfrm>
          <a:off x="2905632" y="4039166"/>
          <a:ext cx="7038109" cy="27338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9160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Walks build social capital and sense of community.</a:t>
            </a:r>
            <a:endParaRPr lang="en-US" dirty="0"/>
          </a:p>
        </p:txBody>
      </p:sp>
      <p:sp>
        <p:nvSpPr>
          <p:cNvPr id="7" name="Content Placeholder 6"/>
          <p:cNvSpPr>
            <a:spLocks noGrp="1"/>
          </p:cNvSpPr>
          <p:nvPr>
            <p:ph idx="1"/>
          </p:nvPr>
        </p:nvSpPr>
        <p:spPr>
          <a:xfrm>
            <a:off x="676656" y="2549236"/>
            <a:ext cx="10753725" cy="3426691"/>
          </a:xfrm>
        </p:spPr>
        <p:txBody>
          <a:bodyPr>
            <a:normAutofit/>
          </a:bodyPr>
          <a:lstStyle/>
          <a:p>
            <a:r>
              <a:rPr lang="en-US" dirty="0" smtClean="0"/>
              <a:t>"Having thoroughly enjoyed five of the City Walks around Charlotte neighborhoods, we came to a conclusion: City Walks are a vital exercise in building social capital.  </a:t>
            </a:r>
          </a:p>
          <a:p>
            <a:pPr>
              <a:spcBef>
                <a:spcPts val="600"/>
              </a:spcBef>
            </a:pPr>
            <a:r>
              <a:rPr lang="en-US" dirty="0" smtClean="0">
                <a:solidFill>
                  <a:schemeClr val="accent1"/>
                </a:solidFill>
              </a:rPr>
              <a:t>Meeting people from other neighborhoods, comparing experiences and discovering shared values created for us a broader and deeper sense of this Charlotte we share.</a:t>
            </a:r>
            <a:r>
              <a:rPr lang="en-US" dirty="0" smtClean="0"/>
              <a:t> </a:t>
            </a:r>
          </a:p>
          <a:p>
            <a:pPr>
              <a:spcBef>
                <a:spcPts val="600"/>
              </a:spcBef>
            </a:pPr>
            <a:r>
              <a:rPr lang="en-US" dirty="0" smtClean="0"/>
              <a:t>Deliberately </a:t>
            </a:r>
            <a:r>
              <a:rPr lang="en-US" dirty="0" smtClean="0">
                <a:solidFill>
                  <a:schemeClr val="tx1"/>
                </a:solidFill>
              </a:rPr>
              <a:t>getting outside our bubble </a:t>
            </a:r>
            <a:r>
              <a:rPr lang="en-US" dirty="0" smtClean="0"/>
              <a:t>is an action more and more of us need to choose if Charlotte is to build new bridges and create a better social climate. </a:t>
            </a:r>
          </a:p>
          <a:p>
            <a:pPr>
              <a:spcBef>
                <a:spcPts val="600"/>
              </a:spcBef>
            </a:pPr>
            <a:r>
              <a:rPr lang="en-US" dirty="0" smtClean="0"/>
              <a:t>For us some of the positive relationships made during the City Walks are continuing, and isn't that a step toward increasing social capital?"</a:t>
            </a:r>
          </a:p>
          <a:p>
            <a:pPr algn="r"/>
            <a:r>
              <a:rPr lang="en-US" dirty="0" smtClean="0"/>
              <a:t> </a:t>
            </a:r>
            <a:r>
              <a:rPr lang="en-US" i="1" dirty="0" smtClean="0"/>
              <a:t>-- Chris </a:t>
            </a:r>
            <a:r>
              <a:rPr lang="en-US" i="1" dirty="0" smtClean="0"/>
              <a:t>Emerson &amp; Barbara </a:t>
            </a:r>
            <a:r>
              <a:rPr lang="en-US" i="1" dirty="0" err="1" smtClean="0"/>
              <a:t>Yacek</a:t>
            </a:r>
            <a:r>
              <a:rPr lang="en-US" i="1" dirty="0" smtClean="0"/>
              <a:t> (2017 </a:t>
            </a:r>
            <a:r>
              <a:rPr lang="en-US" i="1" dirty="0" smtClean="0"/>
              <a:t>walk participants</a:t>
            </a:r>
            <a:r>
              <a:rPr lang="en-US" i="1" dirty="0" smtClean="0"/>
              <a:t>)</a:t>
            </a:r>
          </a:p>
          <a:p>
            <a:endParaRPr lang="en-US" dirty="0"/>
          </a:p>
        </p:txBody>
      </p:sp>
    </p:spTree>
    <p:extLst>
      <p:ext uri="{BB962C8B-B14F-4D97-AF65-F5344CB8AC3E}">
        <p14:creationId xmlns:p14="http://schemas.microsoft.com/office/powerpoint/2010/main" val="337058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965</TotalTime>
  <Words>957</Words>
  <Application>Microsoft Office PowerPoint</Application>
  <PresentationFormat>Widescreen</PresentationFormat>
  <Paragraphs>79</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Metropolitan</vt:lpstr>
      <vt:lpstr>Charlotte City Walks</vt:lpstr>
      <vt:lpstr>City Walks (a.k.a. Jane’s Walks) are free, public walking tours that bring people together to explore neighborhoods.</vt:lpstr>
      <vt:lpstr>Jane’s Walks ( in Charlotte we call them City Walks) aim to build social capital and a sense of community.</vt:lpstr>
      <vt:lpstr>Charlotte City Walks began with one walk in 2012 and has grown to 23 walks in 2017.</vt:lpstr>
      <vt:lpstr>Institute staff help plan, organize, and publicize the walks.</vt:lpstr>
      <vt:lpstr>One example from 2017</vt:lpstr>
      <vt:lpstr>Over the years we’ve learned…</vt:lpstr>
      <vt:lpstr>Survey responses indicate the walks’ influence on participants.</vt:lpstr>
      <vt:lpstr>City Walks build social capital and sense of community.</vt:lpstr>
      <vt:lpstr>Interested in hosting walks in your city? Check out these national resources.</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Newsom, Mary</cp:lastModifiedBy>
  <cp:revision>34</cp:revision>
  <dcterms:created xsi:type="dcterms:W3CDTF">2017-07-11T14:44:00Z</dcterms:created>
  <dcterms:modified xsi:type="dcterms:W3CDTF">2017-07-18T22:57:20Z</dcterms:modified>
</cp:coreProperties>
</file>