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diagrams/colors5.xml" ContentType="application/vnd.openxmlformats-officedocument.drawingml.diagramColors+xml"/>
  <Override PartName="/ppt/diagrams/drawing6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7" r:id="rId2"/>
    <p:sldId id="354" r:id="rId3"/>
    <p:sldId id="373" r:id="rId4"/>
    <p:sldId id="355" r:id="rId5"/>
    <p:sldId id="370" r:id="rId6"/>
    <p:sldId id="344" r:id="rId7"/>
    <p:sldId id="343" r:id="rId8"/>
    <p:sldId id="356" r:id="rId9"/>
    <p:sldId id="362" r:id="rId10"/>
    <p:sldId id="367" r:id="rId11"/>
    <p:sldId id="348" r:id="rId12"/>
    <p:sldId id="371" r:id="rId13"/>
    <p:sldId id="340" r:id="rId14"/>
    <p:sldId id="368" r:id="rId15"/>
    <p:sldId id="372" r:id="rId16"/>
    <p:sldId id="369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C6"/>
    <a:srgbClr val="5B97B1"/>
    <a:srgbClr val="9E1B34"/>
    <a:srgbClr val="6E7649"/>
    <a:srgbClr val="8B687D"/>
    <a:srgbClr val="FDC87D"/>
    <a:srgbClr val="433B67"/>
    <a:srgbClr val="BDB8B1"/>
    <a:srgbClr val="E4E4E5"/>
    <a:srgbClr val="BDB8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9" autoAdjust="0"/>
    <p:restoredTop sz="79885" autoAdjust="0"/>
  </p:normalViewPr>
  <p:slideViewPr>
    <p:cSldViewPr>
      <p:cViewPr varScale="1">
        <p:scale>
          <a:sx n="92" d="100"/>
          <a:sy n="92" d="100"/>
        </p:scale>
        <p:origin x="-21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47B07F-F6AA-43CA-B721-124D9724C74F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FF2065FA-197D-4E90-9DDB-4EED56D535D7}">
      <dgm:prSet phldrT="[Text]" custT="1"/>
      <dgm:spPr>
        <a:solidFill>
          <a:srgbClr val="9E1B34"/>
        </a:solidFill>
      </dgm:spPr>
      <dgm:t>
        <a:bodyPr/>
        <a:lstStyle/>
        <a:p>
          <a:endParaRPr lang="en-US" sz="18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endParaRPr lang="en-US" sz="18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Economic                 Security</a:t>
          </a:r>
        </a:p>
        <a:p>
          <a:r>
            <a:rPr lang="en-US" sz="18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Community          Prosperity</a:t>
          </a:r>
          <a:endParaRPr lang="en-US" sz="18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F8E8ADDE-D714-48B3-AF25-730C2C6DFA13}" type="parTrans" cxnId="{C6CC5C1F-961F-4E07-8631-C0765756D7C0}">
      <dgm:prSet/>
      <dgm:spPr/>
      <dgm:t>
        <a:bodyPr/>
        <a:lstStyle/>
        <a:p>
          <a:endParaRPr lang="en-US"/>
        </a:p>
      </dgm:t>
    </dgm:pt>
    <dgm:pt modelId="{F0368F05-B676-483A-B962-28D5155ABAA0}" type="sibTrans" cxnId="{C6CC5C1F-961F-4E07-8631-C0765756D7C0}">
      <dgm:prSet/>
      <dgm:spPr/>
      <dgm:t>
        <a:bodyPr/>
        <a:lstStyle/>
        <a:p>
          <a:endParaRPr lang="en-US"/>
        </a:p>
      </dgm:t>
    </dgm:pt>
    <dgm:pt modelId="{BCE61CBA-35BC-4640-89D5-BC73007C3003}">
      <dgm:prSet phldrT="[Text]" custT="1"/>
      <dgm:spPr>
        <a:solidFill>
          <a:srgbClr val="0067C6"/>
        </a:solidFill>
      </dgm:spPr>
      <dgm:t>
        <a:bodyPr/>
        <a:lstStyle/>
        <a:p>
          <a:r>
            <a: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Advocacy</a:t>
          </a:r>
        </a:p>
        <a:p>
          <a:endParaRPr lang="en-US" sz="20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Research	        TA</a:t>
          </a:r>
        </a:p>
        <a:p>
          <a:endParaRPr lang="en-US" sz="2000" b="1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r>
            <a:rPr lang="en-US" sz="20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Coalition Building</a:t>
          </a:r>
        </a:p>
      </dgm:t>
    </dgm:pt>
    <dgm:pt modelId="{8D6C96CC-C63F-4EB8-9DB7-EF5F3FF863C4}" type="parTrans" cxnId="{D4647D48-556B-4177-A436-5D3077DDDF01}">
      <dgm:prSet/>
      <dgm:spPr/>
      <dgm:t>
        <a:bodyPr/>
        <a:lstStyle/>
        <a:p>
          <a:endParaRPr lang="en-US"/>
        </a:p>
      </dgm:t>
    </dgm:pt>
    <dgm:pt modelId="{5F03D6AE-BB86-42E9-A82A-1B78FE91DC03}" type="sibTrans" cxnId="{D4647D48-556B-4177-A436-5D3077DDDF01}">
      <dgm:prSet/>
      <dgm:spPr/>
      <dgm:t>
        <a:bodyPr/>
        <a:lstStyle/>
        <a:p>
          <a:endParaRPr lang="en-US"/>
        </a:p>
      </dgm:t>
    </dgm:pt>
    <dgm:pt modelId="{24265835-9973-48DB-B568-F8E796B9D03C}" type="pres">
      <dgm:prSet presAssocID="{FA47B07F-F6AA-43CA-B721-124D9724C74F}" presName="Name0" presStyleCnt="0">
        <dgm:presLayoutVars>
          <dgm:dir/>
          <dgm:animLvl val="lvl"/>
          <dgm:resizeHandles val="exact"/>
        </dgm:presLayoutVars>
      </dgm:prSet>
      <dgm:spPr/>
    </dgm:pt>
    <dgm:pt modelId="{FDBA282A-A592-4A4C-9A9C-A070FC7AEFA4}" type="pres">
      <dgm:prSet presAssocID="{FF2065FA-197D-4E90-9DDB-4EED56D535D7}" presName="Name8" presStyleCnt="0"/>
      <dgm:spPr/>
    </dgm:pt>
    <dgm:pt modelId="{12622308-F586-402E-A2A8-F460F2DD3405}" type="pres">
      <dgm:prSet presAssocID="{FF2065FA-197D-4E90-9DDB-4EED56D535D7}" presName="level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41B39A-A201-4D7E-9975-8EB17C970E04}" type="pres">
      <dgm:prSet presAssocID="{FF2065FA-197D-4E90-9DDB-4EED56D535D7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F852C6-5264-4891-99EE-8AAEEB958F65}" type="pres">
      <dgm:prSet presAssocID="{BCE61CBA-35BC-4640-89D5-BC73007C3003}" presName="Name8" presStyleCnt="0"/>
      <dgm:spPr/>
    </dgm:pt>
    <dgm:pt modelId="{93AC9C9F-A22E-4EF5-94FD-3E566503832C}" type="pres">
      <dgm:prSet presAssocID="{BCE61CBA-35BC-4640-89D5-BC73007C3003}" presName="level" presStyleLbl="node1" presStyleIdx="1" presStyleCnt="2" custLinFactNeighborX="-1250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972FB-CC55-41BA-8DAE-639CBF1EAA3C}" type="pres">
      <dgm:prSet presAssocID="{BCE61CBA-35BC-4640-89D5-BC73007C30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5DC3C5-A96D-40FC-9425-9D55B4B8A3A1}" type="presOf" srcId="{BCE61CBA-35BC-4640-89D5-BC73007C3003}" destId="{93AC9C9F-A22E-4EF5-94FD-3E566503832C}" srcOrd="0" destOrd="0" presId="urn:microsoft.com/office/officeart/2005/8/layout/pyramid1"/>
    <dgm:cxn modelId="{D4647D48-556B-4177-A436-5D3077DDDF01}" srcId="{FA47B07F-F6AA-43CA-B721-124D9724C74F}" destId="{BCE61CBA-35BC-4640-89D5-BC73007C3003}" srcOrd="1" destOrd="0" parTransId="{8D6C96CC-C63F-4EB8-9DB7-EF5F3FF863C4}" sibTransId="{5F03D6AE-BB86-42E9-A82A-1B78FE91DC03}"/>
    <dgm:cxn modelId="{11B4519E-AA41-4D74-B941-41AF3CE2CE73}" type="presOf" srcId="{FA47B07F-F6AA-43CA-B721-124D9724C74F}" destId="{24265835-9973-48DB-B568-F8E796B9D03C}" srcOrd="0" destOrd="0" presId="urn:microsoft.com/office/officeart/2005/8/layout/pyramid1"/>
    <dgm:cxn modelId="{484BA5FD-BF12-4F2D-9B79-EEBCDC1933A7}" type="presOf" srcId="{FF2065FA-197D-4E90-9DDB-4EED56D535D7}" destId="{12622308-F586-402E-A2A8-F460F2DD3405}" srcOrd="0" destOrd="0" presId="urn:microsoft.com/office/officeart/2005/8/layout/pyramid1"/>
    <dgm:cxn modelId="{5E235028-C767-44F6-AC91-C77A65F5AC6F}" type="presOf" srcId="{FF2065FA-197D-4E90-9DDB-4EED56D535D7}" destId="{A341B39A-A201-4D7E-9975-8EB17C970E04}" srcOrd="1" destOrd="0" presId="urn:microsoft.com/office/officeart/2005/8/layout/pyramid1"/>
    <dgm:cxn modelId="{C6CC5C1F-961F-4E07-8631-C0765756D7C0}" srcId="{FA47B07F-F6AA-43CA-B721-124D9724C74F}" destId="{FF2065FA-197D-4E90-9DDB-4EED56D535D7}" srcOrd="0" destOrd="0" parTransId="{F8E8ADDE-D714-48B3-AF25-730C2C6DFA13}" sibTransId="{F0368F05-B676-483A-B962-28D5155ABAA0}"/>
    <dgm:cxn modelId="{2EDEE560-FA00-4E9B-9575-A898C9349AA5}" type="presOf" srcId="{BCE61CBA-35BC-4640-89D5-BC73007C3003}" destId="{FEE972FB-CC55-41BA-8DAE-639CBF1EAA3C}" srcOrd="1" destOrd="0" presId="urn:microsoft.com/office/officeart/2005/8/layout/pyramid1"/>
    <dgm:cxn modelId="{03A98FDE-1C0B-484F-8D88-AF8C70CAC10A}" type="presParOf" srcId="{24265835-9973-48DB-B568-F8E796B9D03C}" destId="{FDBA282A-A592-4A4C-9A9C-A070FC7AEFA4}" srcOrd="0" destOrd="0" presId="urn:microsoft.com/office/officeart/2005/8/layout/pyramid1"/>
    <dgm:cxn modelId="{3BDF1344-BA51-4716-8D0E-1E0A3461536B}" type="presParOf" srcId="{FDBA282A-A592-4A4C-9A9C-A070FC7AEFA4}" destId="{12622308-F586-402E-A2A8-F460F2DD3405}" srcOrd="0" destOrd="0" presId="urn:microsoft.com/office/officeart/2005/8/layout/pyramid1"/>
    <dgm:cxn modelId="{23AC6A38-7291-4AE2-B4FA-661E732E32F4}" type="presParOf" srcId="{FDBA282A-A592-4A4C-9A9C-A070FC7AEFA4}" destId="{A341B39A-A201-4D7E-9975-8EB17C970E04}" srcOrd="1" destOrd="0" presId="urn:microsoft.com/office/officeart/2005/8/layout/pyramid1"/>
    <dgm:cxn modelId="{553FD34B-7C90-44D5-9CF2-FA6AB564A4ED}" type="presParOf" srcId="{24265835-9973-48DB-B568-F8E796B9D03C}" destId="{51F852C6-5264-4891-99EE-8AAEEB958F65}" srcOrd="1" destOrd="0" presId="urn:microsoft.com/office/officeart/2005/8/layout/pyramid1"/>
    <dgm:cxn modelId="{D4A61E12-C88C-40A2-8361-1E09705A57FF}" type="presParOf" srcId="{51F852C6-5264-4891-99EE-8AAEEB958F65}" destId="{93AC9C9F-A22E-4EF5-94FD-3E566503832C}" srcOrd="0" destOrd="0" presId="urn:microsoft.com/office/officeart/2005/8/layout/pyramid1"/>
    <dgm:cxn modelId="{7E79E079-1FA9-4F88-A2B5-792D084E6545}" type="presParOf" srcId="{51F852C6-5264-4891-99EE-8AAEEB958F65}" destId="{FEE972FB-CC55-41BA-8DAE-639CBF1EAA3C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B86AAF-926E-4020-BAA3-D7875A92DA4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4C1778-E7B8-430E-88D7-6B15F116CF23}">
      <dgm:prSet phldrT="[Text]" custT="1"/>
      <dgm:spPr>
        <a:solidFill>
          <a:srgbClr val="433B67"/>
        </a:solidFill>
      </dgm:spPr>
      <dgm:t>
        <a:bodyPr/>
        <a:lstStyle/>
        <a:p>
          <a:r>
            <a:rPr lang="en-US" sz="1900" b="1" dirty="0" smtClean="0">
              <a:latin typeface="Arial" pitchFamily="34" charset="0"/>
              <a:cs typeface="Arial" pitchFamily="34" charset="0"/>
            </a:rPr>
            <a:t>Research IDs problem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006C7833-D16B-4EE9-91DC-D062D327766D}" type="parTrans" cxnId="{5B39F3A1-B7ED-4CB3-8521-EE972F887107}">
      <dgm:prSet/>
      <dgm:spPr/>
      <dgm:t>
        <a:bodyPr/>
        <a:lstStyle/>
        <a:p>
          <a:endParaRPr lang="en-US"/>
        </a:p>
      </dgm:t>
    </dgm:pt>
    <dgm:pt modelId="{5FE5574A-31FA-412B-BD62-D4012BA485F2}" type="sibTrans" cxnId="{5B39F3A1-B7ED-4CB3-8521-EE972F887107}">
      <dgm:prSet/>
      <dgm:spPr/>
      <dgm:t>
        <a:bodyPr/>
        <a:lstStyle/>
        <a:p>
          <a:endParaRPr lang="en-US"/>
        </a:p>
      </dgm:t>
    </dgm:pt>
    <dgm:pt modelId="{5E3C2094-B78A-4829-9210-49E79DD4AEF2}">
      <dgm:prSet phldrT="[Text]" custT="1"/>
      <dgm:spPr>
        <a:solidFill>
          <a:srgbClr val="0067C6"/>
        </a:solidFill>
      </dgm:spPr>
      <dgm:t>
        <a:bodyPr/>
        <a:lstStyle/>
        <a:p>
          <a:r>
            <a:rPr lang="en-US" sz="1900" b="1" dirty="0" smtClean="0">
              <a:latin typeface="Arial" pitchFamily="34" charset="0"/>
              <a:cs typeface="Arial" pitchFamily="34" charset="0"/>
            </a:rPr>
            <a:t>Policy solutions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EF9AC260-6CFB-42E4-B5A3-0C0301642338}" type="parTrans" cxnId="{44167C10-F28F-486E-925F-0F5D6EA15700}">
      <dgm:prSet/>
      <dgm:spPr/>
      <dgm:t>
        <a:bodyPr/>
        <a:lstStyle/>
        <a:p>
          <a:endParaRPr lang="en-US"/>
        </a:p>
      </dgm:t>
    </dgm:pt>
    <dgm:pt modelId="{413FAA34-214E-4B48-B14B-1F2B4A580D4C}" type="sibTrans" cxnId="{44167C10-F28F-486E-925F-0F5D6EA15700}">
      <dgm:prSet/>
      <dgm:spPr/>
      <dgm:t>
        <a:bodyPr/>
        <a:lstStyle/>
        <a:p>
          <a:endParaRPr lang="en-US"/>
        </a:p>
      </dgm:t>
    </dgm:pt>
    <dgm:pt modelId="{295CE2E5-5348-4F12-A640-F76DB78025FE}">
      <dgm:prSet phldrT="[Text]" custT="1"/>
      <dgm:spPr>
        <a:solidFill>
          <a:srgbClr val="6E7649"/>
        </a:solidFill>
      </dgm:spPr>
      <dgm:t>
        <a:bodyPr/>
        <a:lstStyle/>
        <a:p>
          <a:r>
            <a:rPr lang="en-US" sz="1900" b="1" dirty="0" smtClean="0">
              <a:latin typeface="Arial" pitchFamily="34" charset="0"/>
              <a:cs typeface="Arial" pitchFamily="34" charset="0"/>
            </a:rPr>
            <a:t>Build support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EA426096-C50A-4651-AC5F-CDB4A8B99810}" type="parTrans" cxnId="{D3629A8C-4506-48AE-AA01-5E72353154D0}">
      <dgm:prSet/>
      <dgm:spPr/>
      <dgm:t>
        <a:bodyPr/>
        <a:lstStyle/>
        <a:p>
          <a:endParaRPr lang="en-US"/>
        </a:p>
      </dgm:t>
    </dgm:pt>
    <dgm:pt modelId="{FCEA062D-5D11-46B5-B0E7-A1343DB486EF}" type="sibTrans" cxnId="{D3629A8C-4506-48AE-AA01-5E72353154D0}">
      <dgm:prSet/>
      <dgm:spPr/>
      <dgm:t>
        <a:bodyPr/>
        <a:lstStyle/>
        <a:p>
          <a:endParaRPr lang="en-US"/>
        </a:p>
      </dgm:t>
    </dgm:pt>
    <dgm:pt modelId="{3B4AB329-720C-45A8-88A5-86B5D1C7A7A5}">
      <dgm:prSet phldrT="[Text]" custT="1"/>
      <dgm:spPr>
        <a:solidFill>
          <a:srgbClr val="9E1B34"/>
        </a:solidFill>
      </dgm:spPr>
      <dgm:t>
        <a:bodyPr/>
        <a:lstStyle/>
        <a:p>
          <a:r>
            <a:rPr lang="en-US" sz="1900" b="1" dirty="0" smtClean="0">
              <a:latin typeface="Arial" pitchFamily="34" charset="0"/>
              <a:cs typeface="Arial" pitchFamily="34" charset="0"/>
            </a:rPr>
            <a:t>Social change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4560F73D-B6DD-4F2B-B0D2-AA1C8FC72636}" type="parTrans" cxnId="{A779198C-2ABF-4C20-AA99-DF23C118699B}">
      <dgm:prSet/>
      <dgm:spPr/>
      <dgm:t>
        <a:bodyPr/>
        <a:lstStyle/>
        <a:p>
          <a:endParaRPr lang="en-US"/>
        </a:p>
      </dgm:t>
    </dgm:pt>
    <dgm:pt modelId="{F3239321-2289-4CF0-8C92-8E282746868C}" type="sibTrans" cxnId="{A779198C-2ABF-4C20-AA99-DF23C118699B}">
      <dgm:prSet/>
      <dgm:spPr/>
      <dgm:t>
        <a:bodyPr/>
        <a:lstStyle/>
        <a:p>
          <a:endParaRPr lang="en-US"/>
        </a:p>
      </dgm:t>
    </dgm:pt>
    <dgm:pt modelId="{C025EF5D-3B8E-415C-A455-3DCAC1F04519}" type="pres">
      <dgm:prSet presAssocID="{00B86AAF-926E-4020-BAA3-D7875A92DA4C}" presName="Name0" presStyleCnt="0">
        <dgm:presLayoutVars>
          <dgm:dir/>
          <dgm:animLvl val="lvl"/>
          <dgm:resizeHandles val="exact"/>
        </dgm:presLayoutVars>
      </dgm:prSet>
      <dgm:spPr/>
    </dgm:pt>
    <dgm:pt modelId="{E4EF612D-FF7B-4370-873B-F94397226167}" type="pres">
      <dgm:prSet presAssocID="{7C4C1778-E7B8-430E-88D7-6B15F116CF23}" presName="parTxOnly" presStyleLbl="node1" presStyleIdx="0" presStyleCnt="4" custLinFactNeighborX="33220" custLinFactNeighborY="-5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6D47-8196-4611-95E4-F63319044591}" type="pres">
      <dgm:prSet presAssocID="{5FE5574A-31FA-412B-BD62-D4012BA485F2}" presName="parTxOnlySpace" presStyleCnt="0"/>
      <dgm:spPr/>
    </dgm:pt>
    <dgm:pt modelId="{A8CFC9F8-6390-487D-90E2-E1B297CBF773}" type="pres">
      <dgm:prSet presAssocID="{5E3C2094-B78A-4829-9210-49E79DD4AEF2}" presName="parTxOnly" presStyleLbl="node1" presStyleIdx="1" presStyleCnt="4" custLinFactNeighborX="19877" custLinFactNeighborY="-5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63C12-8B50-4B52-998B-626B319E90C2}" type="pres">
      <dgm:prSet presAssocID="{413FAA34-214E-4B48-B14B-1F2B4A580D4C}" presName="parTxOnlySpace" presStyleCnt="0"/>
      <dgm:spPr/>
    </dgm:pt>
    <dgm:pt modelId="{61C3AB53-CF48-4453-A80F-6CD827F163D0}" type="pres">
      <dgm:prSet presAssocID="{295CE2E5-5348-4F12-A640-F76DB78025FE}" presName="parTxOnly" presStyleLbl="node1" presStyleIdx="2" presStyleCnt="4" custLinFactY="-3062" custLinFactNeighborX="-59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F788-FF30-4F01-9606-807FC88A786C}" type="pres">
      <dgm:prSet presAssocID="{FCEA062D-5D11-46B5-B0E7-A1343DB486EF}" presName="parTxOnlySpace" presStyleCnt="0"/>
      <dgm:spPr/>
    </dgm:pt>
    <dgm:pt modelId="{9C408472-068A-419C-9A1E-9E718FFE7D03}" type="pres">
      <dgm:prSet presAssocID="{3B4AB329-720C-45A8-88A5-86B5D1C7A7A5}" presName="parTxOnly" presStyleLbl="node1" presStyleIdx="3" presStyleCnt="4" custLinFactNeighborX="-33220" custLinFactNeighborY="-5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F6DF1F3-BBA0-4430-8676-CC74BB972B60}" type="presOf" srcId="{295CE2E5-5348-4F12-A640-F76DB78025FE}" destId="{61C3AB53-CF48-4453-A80F-6CD827F163D0}" srcOrd="0" destOrd="0" presId="urn:microsoft.com/office/officeart/2005/8/layout/chevron1"/>
    <dgm:cxn modelId="{D3629A8C-4506-48AE-AA01-5E72353154D0}" srcId="{00B86AAF-926E-4020-BAA3-D7875A92DA4C}" destId="{295CE2E5-5348-4F12-A640-F76DB78025FE}" srcOrd="2" destOrd="0" parTransId="{EA426096-C50A-4651-AC5F-CDB4A8B99810}" sibTransId="{FCEA062D-5D11-46B5-B0E7-A1343DB486EF}"/>
    <dgm:cxn modelId="{44167C10-F28F-486E-925F-0F5D6EA15700}" srcId="{00B86AAF-926E-4020-BAA3-D7875A92DA4C}" destId="{5E3C2094-B78A-4829-9210-49E79DD4AEF2}" srcOrd="1" destOrd="0" parTransId="{EF9AC260-6CFB-42E4-B5A3-0C0301642338}" sibTransId="{413FAA34-214E-4B48-B14B-1F2B4A580D4C}"/>
    <dgm:cxn modelId="{BDD52323-FABD-4A6B-A2CA-CA90D35DE85D}" type="presOf" srcId="{7C4C1778-E7B8-430E-88D7-6B15F116CF23}" destId="{E4EF612D-FF7B-4370-873B-F94397226167}" srcOrd="0" destOrd="0" presId="urn:microsoft.com/office/officeart/2005/8/layout/chevron1"/>
    <dgm:cxn modelId="{28A5560E-DBF0-4DA0-89C0-E71EC751FB34}" type="presOf" srcId="{5E3C2094-B78A-4829-9210-49E79DD4AEF2}" destId="{A8CFC9F8-6390-487D-90E2-E1B297CBF773}" srcOrd="0" destOrd="0" presId="urn:microsoft.com/office/officeart/2005/8/layout/chevron1"/>
    <dgm:cxn modelId="{C753533C-6A8C-4A32-AABC-0396D6DC7ACF}" type="presOf" srcId="{00B86AAF-926E-4020-BAA3-D7875A92DA4C}" destId="{C025EF5D-3B8E-415C-A455-3DCAC1F04519}" srcOrd="0" destOrd="0" presId="urn:microsoft.com/office/officeart/2005/8/layout/chevron1"/>
    <dgm:cxn modelId="{A779198C-2ABF-4C20-AA99-DF23C118699B}" srcId="{00B86AAF-926E-4020-BAA3-D7875A92DA4C}" destId="{3B4AB329-720C-45A8-88A5-86B5D1C7A7A5}" srcOrd="3" destOrd="0" parTransId="{4560F73D-B6DD-4F2B-B0D2-AA1C8FC72636}" sibTransId="{F3239321-2289-4CF0-8C92-8E282746868C}"/>
    <dgm:cxn modelId="{5B39F3A1-B7ED-4CB3-8521-EE972F887107}" srcId="{00B86AAF-926E-4020-BAA3-D7875A92DA4C}" destId="{7C4C1778-E7B8-430E-88D7-6B15F116CF23}" srcOrd="0" destOrd="0" parTransId="{006C7833-D16B-4EE9-91DC-D062D327766D}" sibTransId="{5FE5574A-31FA-412B-BD62-D4012BA485F2}"/>
    <dgm:cxn modelId="{5FADDF3B-2ED0-4F21-B553-4548C2529738}" type="presOf" srcId="{3B4AB329-720C-45A8-88A5-86B5D1C7A7A5}" destId="{9C408472-068A-419C-9A1E-9E718FFE7D03}" srcOrd="0" destOrd="0" presId="urn:microsoft.com/office/officeart/2005/8/layout/chevron1"/>
    <dgm:cxn modelId="{43EC7835-2E33-47DF-84F7-CD2225363CAD}" type="presParOf" srcId="{C025EF5D-3B8E-415C-A455-3DCAC1F04519}" destId="{E4EF612D-FF7B-4370-873B-F94397226167}" srcOrd="0" destOrd="0" presId="urn:microsoft.com/office/officeart/2005/8/layout/chevron1"/>
    <dgm:cxn modelId="{81215DA0-A357-4302-9B4E-38E1C5412AC1}" type="presParOf" srcId="{C025EF5D-3B8E-415C-A455-3DCAC1F04519}" destId="{B95B6D47-8196-4611-95E4-F63319044591}" srcOrd="1" destOrd="0" presId="urn:microsoft.com/office/officeart/2005/8/layout/chevron1"/>
    <dgm:cxn modelId="{D6675124-60AE-4BCE-A420-648188430A43}" type="presParOf" srcId="{C025EF5D-3B8E-415C-A455-3DCAC1F04519}" destId="{A8CFC9F8-6390-487D-90E2-E1B297CBF773}" srcOrd="2" destOrd="0" presId="urn:microsoft.com/office/officeart/2005/8/layout/chevron1"/>
    <dgm:cxn modelId="{4DC75641-F3BD-495F-B7C6-4C60A33FB8C4}" type="presParOf" srcId="{C025EF5D-3B8E-415C-A455-3DCAC1F04519}" destId="{3E263C12-8B50-4B52-998B-626B319E90C2}" srcOrd="3" destOrd="0" presId="urn:microsoft.com/office/officeart/2005/8/layout/chevron1"/>
    <dgm:cxn modelId="{752107F4-005C-4DBC-8A4D-71884F732641}" type="presParOf" srcId="{C025EF5D-3B8E-415C-A455-3DCAC1F04519}" destId="{61C3AB53-CF48-4453-A80F-6CD827F163D0}" srcOrd="4" destOrd="0" presId="urn:microsoft.com/office/officeart/2005/8/layout/chevron1"/>
    <dgm:cxn modelId="{2124D407-AE9E-4E0A-8BFA-708F4610D71D}" type="presParOf" srcId="{C025EF5D-3B8E-415C-A455-3DCAC1F04519}" destId="{99C1F788-FF30-4F01-9606-807FC88A786C}" srcOrd="5" destOrd="0" presId="urn:microsoft.com/office/officeart/2005/8/layout/chevron1"/>
    <dgm:cxn modelId="{69295BAF-DACB-46EA-800B-7A1D185B9922}" type="presParOf" srcId="{C025EF5D-3B8E-415C-A455-3DCAC1F04519}" destId="{9C408472-068A-419C-9A1E-9E718FFE7D0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B86AAF-926E-4020-BAA3-D7875A92DA4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4C1778-E7B8-430E-88D7-6B15F116CF23}">
      <dgm:prSet phldrT="[Text]" custT="1"/>
      <dgm:spPr>
        <a:solidFill>
          <a:srgbClr val="433B67"/>
        </a:solidFill>
      </dgm:spPr>
      <dgm:t>
        <a:bodyPr/>
        <a:lstStyle/>
        <a:p>
          <a:r>
            <a:rPr lang="en-US" sz="1900" b="1" dirty="0" smtClean="0">
              <a:latin typeface="Arial" pitchFamily="34" charset="0"/>
              <a:cs typeface="Arial" pitchFamily="34" charset="0"/>
            </a:rPr>
            <a:t>Advocacy campaign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006C7833-D16B-4EE9-91DC-D062D327766D}" type="parTrans" cxnId="{5B39F3A1-B7ED-4CB3-8521-EE972F887107}">
      <dgm:prSet/>
      <dgm:spPr/>
      <dgm:t>
        <a:bodyPr/>
        <a:lstStyle/>
        <a:p>
          <a:endParaRPr lang="en-US"/>
        </a:p>
      </dgm:t>
    </dgm:pt>
    <dgm:pt modelId="{5FE5574A-31FA-412B-BD62-D4012BA485F2}" type="sibTrans" cxnId="{5B39F3A1-B7ED-4CB3-8521-EE972F887107}">
      <dgm:prSet/>
      <dgm:spPr/>
      <dgm:t>
        <a:bodyPr/>
        <a:lstStyle/>
        <a:p>
          <a:endParaRPr lang="en-US"/>
        </a:p>
      </dgm:t>
    </dgm:pt>
    <dgm:pt modelId="{5E3C2094-B78A-4829-9210-49E79DD4AEF2}">
      <dgm:prSet phldrT="[Text]" custT="1"/>
      <dgm:spPr>
        <a:solidFill>
          <a:srgbClr val="0067C6"/>
        </a:solidFill>
      </dgm:spPr>
      <dgm:t>
        <a:bodyPr/>
        <a:lstStyle/>
        <a:p>
          <a:r>
            <a:rPr lang="en-US" sz="1800" b="1" dirty="0" smtClean="0">
              <a:latin typeface="Arial" pitchFamily="34" charset="0"/>
              <a:cs typeface="Arial" pitchFamily="34" charset="0"/>
            </a:rPr>
            <a:t>Develop supporting data</a:t>
          </a:r>
          <a:endParaRPr lang="en-US" sz="1800" b="1" dirty="0">
            <a:latin typeface="Arial" pitchFamily="34" charset="0"/>
            <a:cs typeface="Arial" pitchFamily="34" charset="0"/>
          </a:endParaRPr>
        </a:p>
      </dgm:t>
    </dgm:pt>
    <dgm:pt modelId="{EF9AC260-6CFB-42E4-B5A3-0C0301642338}" type="parTrans" cxnId="{44167C10-F28F-486E-925F-0F5D6EA15700}">
      <dgm:prSet/>
      <dgm:spPr/>
      <dgm:t>
        <a:bodyPr/>
        <a:lstStyle/>
        <a:p>
          <a:endParaRPr lang="en-US"/>
        </a:p>
      </dgm:t>
    </dgm:pt>
    <dgm:pt modelId="{413FAA34-214E-4B48-B14B-1F2B4A580D4C}" type="sibTrans" cxnId="{44167C10-F28F-486E-925F-0F5D6EA15700}">
      <dgm:prSet/>
      <dgm:spPr/>
      <dgm:t>
        <a:bodyPr/>
        <a:lstStyle/>
        <a:p>
          <a:endParaRPr lang="en-US"/>
        </a:p>
      </dgm:t>
    </dgm:pt>
    <dgm:pt modelId="{295CE2E5-5348-4F12-A640-F76DB78025FE}">
      <dgm:prSet phldrT="[Text]" custT="1"/>
      <dgm:spPr>
        <a:solidFill>
          <a:srgbClr val="6E7649"/>
        </a:solidFill>
      </dgm:spPr>
      <dgm:t>
        <a:bodyPr/>
        <a:lstStyle/>
        <a:p>
          <a:r>
            <a:rPr lang="en-US" sz="1900" b="1" dirty="0" smtClean="0">
              <a:latin typeface="Arial" pitchFamily="34" charset="0"/>
              <a:cs typeface="Arial" pitchFamily="34" charset="0"/>
            </a:rPr>
            <a:t>Persuade policy- makers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EA426096-C50A-4651-AC5F-CDB4A8B99810}" type="parTrans" cxnId="{D3629A8C-4506-48AE-AA01-5E72353154D0}">
      <dgm:prSet/>
      <dgm:spPr/>
      <dgm:t>
        <a:bodyPr/>
        <a:lstStyle/>
        <a:p>
          <a:endParaRPr lang="en-US"/>
        </a:p>
      </dgm:t>
    </dgm:pt>
    <dgm:pt modelId="{FCEA062D-5D11-46B5-B0E7-A1343DB486EF}" type="sibTrans" cxnId="{D3629A8C-4506-48AE-AA01-5E72353154D0}">
      <dgm:prSet/>
      <dgm:spPr/>
      <dgm:t>
        <a:bodyPr/>
        <a:lstStyle/>
        <a:p>
          <a:endParaRPr lang="en-US"/>
        </a:p>
      </dgm:t>
    </dgm:pt>
    <dgm:pt modelId="{3B4AB329-720C-45A8-88A5-86B5D1C7A7A5}">
      <dgm:prSet phldrT="[Text]" custT="1"/>
      <dgm:spPr>
        <a:solidFill>
          <a:srgbClr val="9E1B34"/>
        </a:solidFill>
      </dgm:spPr>
      <dgm:t>
        <a:bodyPr/>
        <a:lstStyle/>
        <a:p>
          <a:r>
            <a:rPr lang="en-US" sz="1900" b="1" dirty="0" smtClean="0">
              <a:latin typeface="Arial" pitchFamily="34" charset="0"/>
              <a:cs typeface="Arial" pitchFamily="34" charset="0"/>
            </a:rPr>
            <a:t>Social change</a:t>
          </a:r>
          <a:endParaRPr lang="en-US" sz="1900" b="1" dirty="0">
            <a:latin typeface="Arial" pitchFamily="34" charset="0"/>
            <a:cs typeface="Arial" pitchFamily="34" charset="0"/>
          </a:endParaRPr>
        </a:p>
      </dgm:t>
    </dgm:pt>
    <dgm:pt modelId="{4560F73D-B6DD-4F2B-B0D2-AA1C8FC72636}" type="parTrans" cxnId="{A779198C-2ABF-4C20-AA99-DF23C118699B}">
      <dgm:prSet/>
      <dgm:spPr/>
      <dgm:t>
        <a:bodyPr/>
        <a:lstStyle/>
        <a:p>
          <a:endParaRPr lang="en-US"/>
        </a:p>
      </dgm:t>
    </dgm:pt>
    <dgm:pt modelId="{F3239321-2289-4CF0-8C92-8E282746868C}" type="sibTrans" cxnId="{A779198C-2ABF-4C20-AA99-DF23C118699B}">
      <dgm:prSet/>
      <dgm:spPr/>
      <dgm:t>
        <a:bodyPr/>
        <a:lstStyle/>
        <a:p>
          <a:endParaRPr lang="en-US"/>
        </a:p>
      </dgm:t>
    </dgm:pt>
    <dgm:pt modelId="{C025EF5D-3B8E-415C-A455-3DCAC1F04519}" type="pres">
      <dgm:prSet presAssocID="{00B86AAF-926E-4020-BAA3-D7875A92DA4C}" presName="Name0" presStyleCnt="0">
        <dgm:presLayoutVars>
          <dgm:dir/>
          <dgm:animLvl val="lvl"/>
          <dgm:resizeHandles val="exact"/>
        </dgm:presLayoutVars>
      </dgm:prSet>
      <dgm:spPr/>
    </dgm:pt>
    <dgm:pt modelId="{E4EF612D-FF7B-4370-873B-F94397226167}" type="pres">
      <dgm:prSet presAssocID="{7C4C1778-E7B8-430E-88D7-6B15F116CF23}" presName="parTxOnly" presStyleLbl="node1" presStyleIdx="0" presStyleCnt="4" custLinFactNeighborX="33220" custLinFactNeighborY="-5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6D47-8196-4611-95E4-F63319044591}" type="pres">
      <dgm:prSet presAssocID="{5FE5574A-31FA-412B-BD62-D4012BA485F2}" presName="parTxOnlySpace" presStyleCnt="0"/>
      <dgm:spPr/>
    </dgm:pt>
    <dgm:pt modelId="{A8CFC9F8-6390-487D-90E2-E1B297CBF773}" type="pres">
      <dgm:prSet presAssocID="{5E3C2094-B78A-4829-9210-49E79DD4AEF2}" presName="parTxOnly" presStyleLbl="node1" presStyleIdx="1" presStyleCnt="4" custLinFactNeighborX="19877" custLinFactNeighborY="-5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63C12-8B50-4B52-998B-626B319E90C2}" type="pres">
      <dgm:prSet presAssocID="{413FAA34-214E-4B48-B14B-1F2B4A580D4C}" presName="parTxOnlySpace" presStyleCnt="0"/>
      <dgm:spPr/>
    </dgm:pt>
    <dgm:pt modelId="{61C3AB53-CF48-4453-A80F-6CD827F163D0}" type="pres">
      <dgm:prSet presAssocID="{295CE2E5-5348-4F12-A640-F76DB78025FE}" presName="parTxOnly" presStyleLbl="node1" presStyleIdx="2" presStyleCnt="4" custLinFactY="-3062" custLinFactNeighborX="-598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F788-FF30-4F01-9606-807FC88A786C}" type="pres">
      <dgm:prSet presAssocID="{FCEA062D-5D11-46B5-B0E7-A1343DB486EF}" presName="parTxOnlySpace" presStyleCnt="0"/>
      <dgm:spPr/>
    </dgm:pt>
    <dgm:pt modelId="{9C408472-068A-419C-9A1E-9E718FFE7D03}" type="pres">
      <dgm:prSet presAssocID="{3B4AB329-720C-45A8-88A5-86B5D1C7A7A5}" presName="parTxOnly" presStyleLbl="node1" presStyleIdx="3" presStyleCnt="4" custLinFactNeighborX="-33220" custLinFactNeighborY="-5044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C43A10-958C-4EAE-BCFD-46CD780A5591}" type="presOf" srcId="{3B4AB329-720C-45A8-88A5-86B5D1C7A7A5}" destId="{9C408472-068A-419C-9A1E-9E718FFE7D03}" srcOrd="0" destOrd="0" presId="urn:microsoft.com/office/officeart/2005/8/layout/chevron1"/>
    <dgm:cxn modelId="{D3629A8C-4506-48AE-AA01-5E72353154D0}" srcId="{00B86AAF-926E-4020-BAA3-D7875A92DA4C}" destId="{295CE2E5-5348-4F12-A640-F76DB78025FE}" srcOrd="2" destOrd="0" parTransId="{EA426096-C50A-4651-AC5F-CDB4A8B99810}" sibTransId="{FCEA062D-5D11-46B5-B0E7-A1343DB486EF}"/>
    <dgm:cxn modelId="{44167C10-F28F-486E-925F-0F5D6EA15700}" srcId="{00B86AAF-926E-4020-BAA3-D7875A92DA4C}" destId="{5E3C2094-B78A-4829-9210-49E79DD4AEF2}" srcOrd="1" destOrd="0" parTransId="{EF9AC260-6CFB-42E4-B5A3-0C0301642338}" sibTransId="{413FAA34-214E-4B48-B14B-1F2B4A580D4C}"/>
    <dgm:cxn modelId="{57807BA4-91F3-4437-9F72-DA6AE652B59B}" type="presOf" srcId="{295CE2E5-5348-4F12-A640-F76DB78025FE}" destId="{61C3AB53-CF48-4453-A80F-6CD827F163D0}" srcOrd="0" destOrd="0" presId="urn:microsoft.com/office/officeart/2005/8/layout/chevron1"/>
    <dgm:cxn modelId="{282BF04E-23DC-4F32-935E-D6AF7FB0FF81}" type="presOf" srcId="{5E3C2094-B78A-4829-9210-49E79DD4AEF2}" destId="{A8CFC9F8-6390-487D-90E2-E1B297CBF773}" srcOrd="0" destOrd="0" presId="urn:microsoft.com/office/officeart/2005/8/layout/chevron1"/>
    <dgm:cxn modelId="{12B5484A-7078-4FD6-917A-FEC877A11C3E}" type="presOf" srcId="{00B86AAF-926E-4020-BAA3-D7875A92DA4C}" destId="{C025EF5D-3B8E-415C-A455-3DCAC1F04519}" srcOrd="0" destOrd="0" presId="urn:microsoft.com/office/officeart/2005/8/layout/chevron1"/>
    <dgm:cxn modelId="{9E79E377-F4EF-4F36-85EA-613561486EF8}" type="presOf" srcId="{7C4C1778-E7B8-430E-88D7-6B15F116CF23}" destId="{E4EF612D-FF7B-4370-873B-F94397226167}" srcOrd="0" destOrd="0" presId="urn:microsoft.com/office/officeart/2005/8/layout/chevron1"/>
    <dgm:cxn modelId="{A779198C-2ABF-4C20-AA99-DF23C118699B}" srcId="{00B86AAF-926E-4020-BAA3-D7875A92DA4C}" destId="{3B4AB329-720C-45A8-88A5-86B5D1C7A7A5}" srcOrd="3" destOrd="0" parTransId="{4560F73D-B6DD-4F2B-B0D2-AA1C8FC72636}" sibTransId="{F3239321-2289-4CF0-8C92-8E282746868C}"/>
    <dgm:cxn modelId="{5B39F3A1-B7ED-4CB3-8521-EE972F887107}" srcId="{00B86AAF-926E-4020-BAA3-D7875A92DA4C}" destId="{7C4C1778-E7B8-430E-88D7-6B15F116CF23}" srcOrd="0" destOrd="0" parTransId="{006C7833-D16B-4EE9-91DC-D062D327766D}" sibTransId="{5FE5574A-31FA-412B-BD62-D4012BA485F2}"/>
    <dgm:cxn modelId="{FCC517BC-0EB5-4476-B69A-36064C1C17AA}" type="presParOf" srcId="{C025EF5D-3B8E-415C-A455-3DCAC1F04519}" destId="{E4EF612D-FF7B-4370-873B-F94397226167}" srcOrd="0" destOrd="0" presId="urn:microsoft.com/office/officeart/2005/8/layout/chevron1"/>
    <dgm:cxn modelId="{F9127ADA-FE77-4100-86B3-9F8E26E6B40C}" type="presParOf" srcId="{C025EF5D-3B8E-415C-A455-3DCAC1F04519}" destId="{B95B6D47-8196-4611-95E4-F63319044591}" srcOrd="1" destOrd="0" presId="urn:microsoft.com/office/officeart/2005/8/layout/chevron1"/>
    <dgm:cxn modelId="{DE2A790E-53A6-4E5F-AAA7-96E5E94BB996}" type="presParOf" srcId="{C025EF5D-3B8E-415C-A455-3DCAC1F04519}" destId="{A8CFC9F8-6390-487D-90E2-E1B297CBF773}" srcOrd="2" destOrd="0" presId="urn:microsoft.com/office/officeart/2005/8/layout/chevron1"/>
    <dgm:cxn modelId="{170A3314-D0B6-44CC-8F58-DB22A65A3333}" type="presParOf" srcId="{C025EF5D-3B8E-415C-A455-3DCAC1F04519}" destId="{3E263C12-8B50-4B52-998B-626B319E90C2}" srcOrd="3" destOrd="0" presId="urn:microsoft.com/office/officeart/2005/8/layout/chevron1"/>
    <dgm:cxn modelId="{38043FC9-90F2-4E4B-B2ED-A6FA6E3BB856}" type="presParOf" srcId="{C025EF5D-3B8E-415C-A455-3DCAC1F04519}" destId="{61C3AB53-CF48-4453-A80F-6CD827F163D0}" srcOrd="4" destOrd="0" presId="urn:microsoft.com/office/officeart/2005/8/layout/chevron1"/>
    <dgm:cxn modelId="{1DC0E59A-E661-42D9-A001-C64F8DF46AF8}" type="presParOf" srcId="{C025EF5D-3B8E-415C-A455-3DCAC1F04519}" destId="{99C1F788-FF30-4F01-9606-807FC88A786C}" srcOrd="5" destOrd="0" presId="urn:microsoft.com/office/officeart/2005/8/layout/chevron1"/>
    <dgm:cxn modelId="{391AD33A-4AAA-4019-A6E2-B27C33D62BD3}" type="presParOf" srcId="{C025EF5D-3B8E-415C-A455-3DCAC1F04519}" destId="{9C408472-068A-419C-9A1E-9E718FFE7D03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B86AAF-926E-4020-BAA3-D7875A92DA4C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C4C1778-E7B8-430E-88D7-6B15F116CF23}">
      <dgm:prSet phldrT="[Text]" custT="1"/>
      <dgm:spPr>
        <a:solidFill>
          <a:srgbClr val="433B67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Technical Assistance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006C7833-D16B-4EE9-91DC-D062D327766D}" type="parTrans" cxnId="{5B39F3A1-B7ED-4CB3-8521-EE972F887107}">
      <dgm:prSet/>
      <dgm:spPr/>
      <dgm:t>
        <a:bodyPr/>
        <a:lstStyle/>
        <a:p>
          <a:endParaRPr lang="en-US"/>
        </a:p>
      </dgm:t>
    </dgm:pt>
    <dgm:pt modelId="{5FE5574A-31FA-412B-BD62-D4012BA485F2}" type="sibTrans" cxnId="{5B39F3A1-B7ED-4CB3-8521-EE972F887107}">
      <dgm:prSet/>
      <dgm:spPr/>
      <dgm:t>
        <a:bodyPr/>
        <a:lstStyle/>
        <a:p>
          <a:endParaRPr lang="en-US"/>
        </a:p>
      </dgm:t>
    </dgm:pt>
    <dgm:pt modelId="{5E3C2094-B78A-4829-9210-49E79DD4AEF2}">
      <dgm:prSet phldrT="[Text]" custT="1"/>
      <dgm:spPr>
        <a:solidFill>
          <a:srgbClr val="0067C6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Allies get more resources 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EF9AC260-6CFB-42E4-B5A3-0C0301642338}" type="parTrans" cxnId="{44167C10-F28F-486E-925F-0F5D6EA15700}">
      <dgm:prSet/>
      <dgm:spPr/>
      <dgm:t>
        <a:bodyPr/>
        <a:lstStyle/>
        <a:p>
          <a:endParaRPr lang="en-US"/>
        </a:p>
      </dgm:t>
    </dgm:pt>
    <dgm:pt modelId="{413FAA34-214E-4B48-B14B-1F2B4A580D4C}" type="sibTrans" cxnId="{44167C10-F28F-486E-925F-0F5D6EA15700}">
      <dgm:prSet/>
      <dgm:spPr/>
      <dgm:t>
        <a:bodyPr/>
        <a:lstStyle/>
        <a:p>
          <a:endParaRPr lang="en-US"/>
        </a:p>
      </dgm:t>
    </dgm:pt>
    <dgm:pt modelId="{295CE2E5-5348-4F12-A640-F76DB78025FE}">
      <dgm:prSet phldrT="[Text]" custT="1"/>
      <dgm:spPr>
        <a:solidFill>
          <a:srgbClr val="8B687D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Stronger movement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EA426096-C50A-4651-AC5F-CDB4A8B99810}" type="parTrans" cxnId="{D3629A8C-4506-48AE-AA01-5E72353154D0}">
      <dgm:prSet/>
      <dgm:spPr/>
      <dgm:t>
        <a:bodyPr/>
        <a:lstStyle/>
        <a:p>
          <a:endParaRPr lang="en-US"/>
        </a:p>
      </dgm:t>
    </dgm:pt>
    <dgm:pt modelId="{FCEA062D-5D11-46B5-B0E7-A1343DB486EF}" type="sibTrans" cxnId="{D3629A8C-4506-48AE-AA01-5E72353154D0}">
      <dgm:prSet/>
      <dgm:spPr/>
      <dgm:t>
        <a:bodyPr/>
        <a:lstStyle/>
        <a:p>
          <a:endParaRPr lang="en-US"/>
        </a:p>
      </dgm:t>
    </dgm:pt>
    <dgm:pt modelId="{3B4AB329-720C-45A8-88A5-86B5D1C7A7A5}">
      <dgm:prSet phldrT="[Text]" custT="1"/>
      <dgm:spPr>
        <a:solidFill>
          <a:srgbClr val="9E1B34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Social change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4560F73D-B6DD-4F2B-B0D2-AA1C8FC72636}" type="parTrans" cxnId="{A779198C-2ABF-4C20-AA99-DF23C118699B}">
      <dgm:prSet/>
      <dgm:spPr/>
      <dgm:t>
        <a:bodyPr/>
        <a:lstStyle/>
        <a:p>
          <a:endParaRPr lang="en-US"/>
        </a:p>
      </dgm:t>
    </dgm:pt>
    <dgm:pt modelId="{F3239321-2289-4CF0-8C92-8E282746868C}" type="sibTrans" cxnId="{A779198C-2ABF-4C20-AA99-DF23C118699B}">
      <dgm:prSet/>
      <dgm:spPr/>
      <dgm:t>
        <a:bodyPr/>
        <a:lstStyle/>
        <a:p>
          <a:endParaRPr lang="en-US"/>
        </a:p>
      </dgm:t>
    </dgm:pt>
    <dgm:pt modelId="{FF2FE9AB-9AD7-470C-ACD6-74900CE58FE9}">
      <dgm:prSet phldrT="[Text]" custT="1"/>
      <dgm:spPr>
        <a:solidFill>
          <a:srgbClr val="6E7649"/>
        </a:solidFill>
      </dgm:spPr>
      <dgm:t>
        <a:bodyPr/>
        <a:lstStyle/>
        <a:p>
          <a:r>
            <a:rPr lang="en-US" sz="1400" b="1" dirty="0" smtClean="0">
              <a:latin typeface="Arial" pitchFamily="34" charset="0"/>
              <a:cs typeface="Arial" pitchFamily="34" charset="0"/>
            </a:rPr>
            <a:t>Allies conduct targeted work</a:t>
          </a:r>
          <a:endParaRPr lang="en-US" sz="1400" b="1" dirty="0">
            <a:latin typeface="Arial" pitchFamily="34" charset="0"/>
            <a:cs typeface="Arial" pitchFamily="34" charset="0"/>
          </a:endParaRPr>
        </a:p>
      </dgm:t>
    </dgm:pt>
    <dgm:pt modelId="{4AF776CF-7EAA-497F-875D-59BADE20321B}" type="parTrans" cxnId="{F5053817-D27A-4829-8F7D-1F2B28642530}">
      <dgm:prSet/>
      <dgm:spPr/>
      <dgm:t>
        <a:bodyPr/>
        <a:lstStyle/>
        <a:p>
          <a:endParaRPr lang="en-US"/>
        </a:p>
      </dgm:t>
    </dgm:pt>
    <dgm:pt modelId="{14F7B13C-70DE-4BE6-A937-BFAF9A183441}" type="sibTrans" cxnId="{F5053817-D27A-4829-8F7D-1F2B28642530}">
      <dgm:prSet/>
      <dgm:spPr/>
      <dgm:t>
        <a:bodyPr/>
        <a:lstStyle/>
        <a:p>
          <a:endParaRPr lang="en-US"/>
        </a:p>
      </dgm:t>
    </dgm:pt>
    <dgm:pt modelId="{C025EF5D-3B8E-415C-A455-3DCAC1F04519}" type="pres">
      <dgm:prSet presAssocID="{00B86AAF-926E-4020-BAA3-D7875A92DA4C}" presName="Name0" presStyleCnt="0">
        <dgm:presLayoutVars>
          <dgm:dir/>
          <dgm:animLvl val="lvl"/>
          <dgm:resizeHandles val="exact"/>
        </dgm:presLayoutVars>
      </dgm:prSet>
      <dgm:spPr/>
    </dgm:pt>
    <dgm:pt modelId="{E4EF612D-FF7B-4370-873B-F94397226167}" type="pres">
      <dgm:prSet presAssocID="{7C4C1778-E7B8-430E-88D7-6B15F116CF23}" presName="parTxOnly" presStyleLbl="node1" presStyleIdx="0" presStyleCnt="5" custLinFactNeighborX="33220" custLinFactNeighborY="-47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5B6D47-8196-4611-95E4-F63319044591}" type="pres">
      <dgm:prSet presAssocID="{5FE5574A-31FA-412B-BD62-D4012BA485F2}" presName="parTxOnlySpace" presStyleCnt="0"/>
      <dgm:spPr/>
    </dgm:pt>
    <dgm:pt modelId="{A8CFC9F8-6390-487D-90E2-E1B297CBF773}" type="pres">
      <dgm:prSet presAssocID="{5E3C2094-B78A-4829-9210-49E79DD4AEF2}" presName="parTxOnly" presStyleLbl="node1" presStyleIdx="1" presStyleCnt="5" custLinFactNeighborX="2889" custLinFactNeighborY="-47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263C12-8B50-4B52-998B-626B319E90C2}" type="pres">
      <dgm:prSet presAssocID="{413FAA34-214E-4B48-B14B-1F2B4A580D4C}" presName="parTxOnlySpace" presStyleCnt="0"/>
      <dgm:spPr/>
    </dgm:pt>
    <dgm:pt modelId="{CA9B802E-B5AD-4510-B731-3F6401141EFD}" type="pres">
      <dgm:prSet presAssocID="{FF2FE9AB-9AD7-470C-ACD6-74900CE58FE9}" presName="parTxOnly" presStyleLbl="node1" presStyleIdx="2" presStyleCnt="5" custLinFactNeighborX="-34189" custLinFactNeighborY="-47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C757E-EBD4-474E-9D90-C8A5BA2AED04}" type="pres">
      <dgm:prSet presAssocID="{14F7B13C-70DE-4BE6-A937-BFAF9A183441}" presName="parTxOnlySpace" presStyleCnt="0"/>
      <dgm:spPr/>
    </dgm:pt>
    <dgm:pt modelId="{61C3AB53-CF48-4453-A80F-6CD827F163D0}" type="pres">
      <dgm:prSet presAssocID="{295CE2E5-5348-4F12-A640-F76DB78025FE}" presName="parTxOnly" presStyleLbl="node1" presStyleIdx="3" presStyleCnt="5" custLinFactNeighborX="-71268" custLinFactNeighborY="-47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C1F788-FF30-4F01-9606-807FC88A786C}" type="pres">
      <dgm:prSet presAssocID="{FCEA062D-5D11-46B5-B0E7-A1343DB486EF}" presName="parTxOnlySpace" presStyleCnt="0"/>
      <dgm:spPr/>
    </dgm:pt>
    <dgm:pt modelId="{9C408472-068A-419C-9A1E-9E718FFE7D03}" type="pres">
      <dgm:prSet presAssocID="{3B4AB329-720C-45A8-88A5-86B5D1C7A7A5}" presName="parTxOnly" presStyleLbl="node1" presStyleIdx="4" presStyleCnt="5" custLinFactX="-835" custLinFactNeighborX="-100000" custLinFactNeighborY="-475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1FA647F-CA01-498D-98CA-67678343B518}" type="presOf" srcId="{FF2FE9AB-9AD7-470C-ACD6-74900CE58FE9}" destId="{CA9B802E-B5AD-4510-B731-3F6401141EFD}" srcOrd="0" destOrd="0" presId="urn:microsoft.com/office/officeart/2005/8/layout/chevron1"/>
    <dgm:cxn modelId="{D3629A8C-4506-48AE-AA01-5E72353154D0}" srcId="{00B86AAF-926E-4020-BAA3-D7875A92DA4C}" destId="{295CE2E5-5348-4F12-A640-F76DB78025FE}" srcOrd="3" destOrd="0" parTransId="{EA426096-C50A-4651-AC5F-CDB4A8B99810}" sibTransId="{FCEA062D-5D11-46B5-B0E7-A1343DB486EF}"/>
    <dgm:cxn modelId="{44167C10-F28F-486E-925F-0F5D6EA15700}" srcId="{00B86AAF-926E-4020-BAA3-D7875A92DA4C}" destId="{5E3C2094-B78A-4829-9210-49E79DD4AEF2}" srcOrd="1" destOrd="0" parTransId="{EF9AC260-6CFB-42E4-B5A3-0C0301642338}" sibTransId="{413FAA34-214E-4B48-B14B-1F2B4A580D4C}"/>
    <dgm:cxn modelId="{81CE6C1B-0329-4C7E-9155-34724C90BDAF}" type="presOf" srcId="{3B4AB329-720C-45A8-88A5-86B5D1C7A7A5}" destId="{9C408472-068A-419C-9A1E-9E718FFE7D03}" srcOrd="0" destOrd="0" presId="urn:microsoft.com/office/officeart/2005/8/layout/chevron1"/>
    <dgm:cxn modelId="{35CBDA90-19B3-470A-818B-A266978EC003}" type="presOf" srcId="{7C4C1778-E7B8-430E-88D7-6B15F116CF23}" destId="{E4EF612D-FF7B-4370-873B-F94397226167}" srcOrd="0" destOrd="0" presId="urn:microsoft.com/office/officeart/2005/8/layout/chevron1"/>
    <dgm:cxn modelId="{E2AC456F-457B-4D3B-932A-A39A3BC74805}" type="presOf" srcId="{00B86AAF-926E-4020-BAA3-D7875A92DA4C}" destId="{C025EF5D-3B8E-415C-A455-3DCAC1F04519}" srcOrd="0" destOrd="0" presId="urn:microsoft.com/office/officeart/2005/8/layout/chevron1"/>
    <dgm:cxn modelId="{71B7B066-00CF-4A1F-986B-87B710597EAE}" type="presOf" srcId="{5E3C2094-B78A-4829-9210-49E79DD4AEF2}" destId="{A8CFC9F8-6390-487D-90E2-E1B297CBF773}" srcOrd="0" destOrd="0" presId="urn:microsoft.com/office/officeart/2005/8/layout/chevron1"/>
    <dgm:cxn modelId="{751A7E6C-02E0-4791-8358-13741E87D70B}" type="presOf" srcId="{295CE2E5-5348-4F12-A640-F76DB78025FE}" destId="{61C3AB53-CF48-4453-A80F-6CD827F163D0}" srcOrd="0" destOrd="0" presId="urn:microsoft.com/office/officeart/2005/8/layout/chevron1"/>
    <dgm:cxn modelId="{A779198C-2ABF-4C20-AA99-DF23C118699B}" srcId="{00B86AAF-926E-4020-BAA3-D7875A92DA4C}" destId="{3B4AB329-720C-45A8-88A5-86B5D1C7A7A5}" srcOrd="4" destOrd="0" parTransId="{4560F73D-B6DD-4F2B-B0D2-AA1C8FC72636}" sibTransId="{F3239321-2289-4CF0-8C92-8E282746868C}"/>
    <dgm:cxn modelId="{5B39F3A1-B7ED-4CB3-8521-EE972F887107}" srcId="{00B86AAF-926E-4020-BAA3-D7875A92DA4C}" destId="{7C4C1778-E7B8-430E-88D7-6B15F116CF23}" srcOrd="0" destOrd="0" parTransId="{006C7833-D16B-4EE9-91DC-D062D327766D}" sibTransId="{5FE5574A-31FA-412B-BD62-D4012BA485F2}"/>
    <dgm:cxn modelId="{F5053817-D27A-4829-8F7D-1F2B28642530}" srcId="{00B86AAF-926E-4020-BAA3-D7875A92DA4C}" destId="{FF2FE9AB-9AD7-470C-ACD6-74900CE58FE9}" srcOrd="2" destOrd="0" parTransId="{4AF776CF-7EAA-497F-875D-59BADE20321B}" sibTransId="{14F7B13C-70DE-4BE6-A937-BFAF9A183441}"/>
    <dgm:cxn modelId="{D4D56EBD-DD5B-4579-B4D2-4DABEEAB7EEF}" type="presParOf" srcId="{C025EF5D-3B8E-415C-A455-3DCAC1F04519}" destId="{E4EF612D-FF7B-4370-873B-F94397226167}" srcOrd="0" destOrd="0" presId="urn:microsoft.com/office/officeart/2005/8/layout/chevron1"/>
    <dgm:cxn modelId="{35167304-E949-4C73-9762-8130CD017543}" type="presParOf" srcId="{C025EF5D-3B8E-415C-A455-3DCAC1F04519}" destId="{B95B6D47-8196-4611-95E4-F63319044591}" srcOrd="1" destOrd="0" presId="urn:microsoft.com/office/officeart/2005/8/layout/chevron1"/>
    <dgm:cxn modelId="{844DC46D-848C-4E78-BB0D-08BC7B9AD4BE}" type="presParOf" srcId="{C025EF5D-3B8E-415C-A455-3DCAC1F04519}" destId="{A8CFC9F8-6390-487D-90E2-E1B297CBF773}" srcOrd="2" destOrd="0" presId="urn:microsoft.com/office/officeart/2005/8/layout/chevron1"/>
    <dgm:cxn modelId="{829B4D4B-B48F-4F0A-AAB6-F23077F730F2}" type="presParOf" srcId="{C025EF5D-3B8E-415C-A455-3DCAC1F04519}" destId="{3E263C12-8B50-4B52-998B-626B319E90C2}" srcOrd="3" destOrd="0" presId="urn:microsoft.com/office/officeart/2005/8/layout/chevron1"/>
    <dgm:cxn modelId="{12D4268B-E1B7-49B5-89E7-4A5F33E36A52}" type="presParOf" srcId="{C025EF5D-3B8E-415C-A455-3DCAC1F04519}" destId="{CA9B802E-B5AD-4510-B731-3F6401141EFD}" srcOrd="4" destOrd="0" presId="urn:microsoft.com/office/officeart/2005/8/layout/chevron1"/>
    <dgm:cxn modelId="{F89F745A-8C5E-41BF-925D-83CE3EF9352C}" type="presParOf" srcId="{C025EF5D-3B8E-415C-A455-3DCAC1F04519}" destId="{9A1C757E-EBD4-474E-9D90-C8A5BA2AED04}" srcOrd="5" destOrd="0" presId="urn:microsoft.com/office/officeart/2005/8/layout/chevron1"/>
    <dgm:cxn modelId="{4D7BF13C-708F-44A7-A08E-7583D176B1D0}" type="presParOf" srcId="{C025EF5D-3B8E-415C-A455-3DCAC1F04519}" destId="{61C3AB53-CF48-4453-A80F-6CD827F163D0}" srcOrd="6" destOrd="0" presId="urn:microsoft.com/office/officeart/2005/8/layout/chevron1"/>
    <dgm:cxn modelId="{AA63336F-8AE2-4582-8B61-7E1BEE623B1A}" type="presParOf" srcId="{C025EF5D-3B8E-415C-A455-3DCAC1F04519}" destId="{99C1F788-FF30-4F01-9606-807FC88A786C}" srcOrd="7" destOrd="0" presId="urn:microsoft.com/office/officeart/2005/8/layout/chevron1"/>
    <dgm:cxn modelId="{D2CF9D1B-923B-461A-9E26-2E906B283460}" type="presParOf" srcId="{C025EF5D-3B8E-415C-A455-3DCAC1F04519}" destId="{9C408472-068A-419C-9A1E-9E718FFE7D0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5AA57FF-8428-41A6-9160-864A0C8A5A34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260588-C51F-45CB-8185-9D52261FCB41}">
      <dgm:prSet phldrT="[Text]"/>
      <dgm:spPr>
        <a:solidFill>
          <a:srgbClr val="8B687D"/>
        </a:solidFill>
      </dgm:spPr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Compendium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E9B26B90-C107-4460-A6CB-ABAB882BE4DF}" type="parTrans" cxnId="{3F365A9E-3490-4723-8051-3D40F5816665}">
      <dgm:prSet/>
      <dgm:spPr/>
      <dgm:t>
        <a:bodyPr/>
        <a:lstStyle/>
        <a:p>
          <a:endParaRPr lang="en-US"/>
        </a:p>
      </dgm:t>
    </dgm:pt>
    <dgm:pt modelId="{8E0FDAA1-A2F6-4DDF-8677-5AECBE4C3164}" type="sibTrans" cxnId="{3F365A9E-3490-4723-8051-3D40F5816665}">
      <dgm:prSet/>
      <dgm:spPr/>
      <dgm:t>
        <a:bodyPr/>
        <a:lstStyle/>
        <a:p>
          <a:endParaRPr lang="en-US"/>
        </a:p>
      </dgm:t>
    </dgm:pt>
    <dgm:pt modelId="{CA249EE1-3B6B-41D7-A77B-FC1B1020C53C}">
      <dgm:prSet phldrT="[Text]"/>
      <dgm:spPr>
        <a:solidFill>
          <a:srgbClr val="5B97B1"/>
        </a:solidFill>
      </dgm:spPr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Data Portal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2D0BDF21-2724-4064-85D9-DF50D35948D3}" type="parTrans" cxnId="{3AD1A51A-7546-49A1-9D87-78D5F3769D90}">
      <dgm:prSet/>
      <dgm:spPr/>
      <dgm:t>
        <a:bodyPr/>
        <a:lstStyle/>
        <a:p>
          <a:endParaRPr lang="en-US"/>
        </a:p>
      </dgm:t>
    </dgm:pt>
    <dgm:pt modelId="{26526B15-26FB-4560-96E3-CB3EF8F1098A}" type="sibTrans" cxnId="{3AD1A51A-7546-49A1-9D87-78D5F3769D90}">
      <dgm:prSet/>
      <dgm:spPr/>
      <dgm:t>
        <a:bodyPr/>
        <a:lstStyle/>
        <a:p>
          <a:endParaRPr lang="en-US"/>
        </a:p>
      </dgm:t>
    </dgm:pt>
    <dgm:pt modelId="{7C740A03-43D1-4ACA-83D6-A03CACFEAC57}">
      <dgm:prSet phldrT="[Text]"/>
      <dgm:spPr>
        <a:solidFill>
          <a:srgbClr val="6E7649"/>
        </a:solidFill>
      </dgm:spPr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Technical Assistance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9A48E841-3598-4000-A8C2-EC93199C5747}" type="parTrans" cxnId="{50801758-2BDE-443B-BD99-515C932EEA83}">
      <dgm:prSet/>
      <dgm:spPr/>
      <dgm:t>
        <a:bodyPr/>
        <a:lstStyle/>
        <a:p>
          <a:endParaRPr lang="en-US"/>
        </a:p>
      </dgm:t>
    </dgm:pt>
    <dgm:pt modelId="{E29D34DE-6ABB-4DCC-8856-CAA1BA78288F}" type="sibTrans" cxnId="{50801758-2BDE-443B-BD99-515C932EEA83}">
      <dgm:prSet/>
      <dgm:spPr/>
      <dgm:t>
        <a:bodyPr/>
        <a:lstStyle/>
        <a:p>
          <a:endParaRPr lang="en-US"/>
        </a:p>
      </dgm:t>
    </dgm:pt>
    <dgm:pt modelId="{85A9C55C-13F7-4378-A5B0-AA04F128ED67}">
      <dgm:prSet phldrT="[Text]"/>
      <dgm:spPr>
        <a:solidFill>
          <a:srgbClr val="0067C6"/>
        </a:solidFill>
      </dgm:spPr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Online mapping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A3D2D1C6-2722-4211-BFDC-D2B67580EE04}" type="parTrans" cxnId="{67900B5C-6E62-4A35-A918-E0B2DA8D64F9}">
      <dgm:prSet/>
      <dgm:spPr/>
      <dgm:t>
        <a:bodyPr/>
        <a:lstStyle/>
        <a:p>
          <a:endParaRPr lang="en-US"/>
        </a:p>
      </dgm:t>
    </dgm:pt>
    <dgm:pt modelId="{11CEFF8F-FC63-4B08-A64C-102ACA2208F9}" type="sibTrans" cxnId="{67900B5C-6E62-4A35-A918-E0B2DA8D64F9}">
      <dgm:prSet/>
      <dgm:spPr/>
      <dgm:t>
        <a:bodyPr/>
        <a:lstStyle/>
        <a:p>
          <a:endParaRPr lang="en-US"/>
        </a:p>
      </dgm:t>
    </dgm:pt>
    <dgm:pt modelId="{18816968-0F0E-4C6D-85E5-53BCEBE6CD06}" type="pres">
      <dgm:prSet presAssocID="{25AA57FF-8428-41A6-9160-864A0C8A5A34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9BE5B97-8AEF-4346-8CE4-3C7427DC638D}" type="pres">
      <dgm:prSet presAssocID="{C6260588-C51F-45CB-8185-9D52261FCB41}" presName="vertOne" presStyleCnt="0"/>
      <dgm:spPr/>
    </dgm:pt>
    <dgm:pt modelId="{E0FB60D6-8453-4CA7-8FFC-54DE99D765F4}" type="pres">
      <dgm:prSet presAssocID="{C6260588-C51F-45CB-8185-9D52261FCB41}" presName="txOne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FF4741B-96B3-49F4-87A7-AFC1E9FEDB4D}" type="pres">
      <dgm:prSet presAssocID="{C6260588-C51F-45CB-8185-9D52261FCB41}" presName="horzOne" presStyleCnt="0"/>
      <dgm:spPr/>
    </dgm:pt>
    <dgm:pt modelId="{D6EF45C0-C20E-492F-AACD-5E1DB1CA45D7}" type="pres">
      <dgm:prSet presAssocID="{8E0FDAA1-A2F6-4DDF-8677-5AECBE4C3164}" presName="sibSpaceOne" presStyleCnt="0"/>
      <dgm:spPr/>
    </dgm:pt>
    <dgm:pt modelId="{A08EFAC3-17FE-4D9A-9E86-94A6A839008A}" type="pres">
      <dgm:prSet presAssocID="{CA249EE1-3B6B-41D7-A77B-FC1B1020C53C}" presName="vertOne" presStyleCnt="0"/>
      <dgm:spPr/>
    </dgm:pt>
    <dgm:pt modelId="{C6EC5728-99A2-4841-BA30-31346AD844A0}" type="pres">
      <dgm:prSet presAssocID="{CA249EE1-3B6B-41D7-A77B-FC1B1020C53C}" presName="txOne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68473C9-D953-4F08-9137-6A8DBE2B0FE2}" type="pres">
      <dgm:prSet presAssocID="{CA249EE1-3B6B-41D7-A77B-FC1B1020C53C}" presName="parTransOne" presStyleCnt="0"/>
      <dgm:spPr/>
    </dgm:pt>
    <dgm:pt modelId="{CC319D54-4824-433E-9099-0135725808A4}" type="pres">
      <dgm:prSet presAssocID="{CA249EE1-3B6B-41D7-A77B-FC1B1020C53C}" presName="horzOne" presStyleCnt="0"/>
      <dgm:spPr/>
    </dgm:pt>
    <dgm:pt modelId="{818ED513-DA26-4093-93A4-38382D4FB0C5}" type="pres">
      <dgm:prSet presAssocID="{85A9C55C-13F7-4378-A5B0-AA04F128ED67}" presName="vertTwo" presStyleCnt="0"/>
      <dgm:spPr/>
    </dgm:pt>
    <dgm:pt modelId="{EFC5D8F0-7541-43B9-B41A-031596CBDA7A}" type="pres">
      <dgm:prSet presAssocID="{85A9C55C-13F7-4378-A5B0-AA04F128ED67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D71FC15-C322-4291-BA89-0DB23D433176}" type="pres">
      <dgm:prSet presAssocID="{85A9C55C-13F7-4378-A5B0-AA04F128ED67}" presName="horzTwo" presStyleCnt="0"/>
      <dgm:spPr/>
    </dgm:pt>
    <dgm:pt modelId="{4B99F2F2-F37E-4F23-9336-F4CFF50576DC}" type="pres">
      <dgm:prSet presAssocID="{26526B15-26FB-4560-96E3-CB3EF8F1098A}" presName="sibSpaceOne" presStyleCnt="0"/>
      <dgm:spPr/>
    </dgm:pt>
    <dgm:pt modelId="{AF22646F-EA26-40FD-B521-5984277D526F}" type="pres">
      <dgm:prSet presAssocID="{7C740A03-43D1-4ACA-83D6-A03CACFEAC57}" presName="vertOne" presStyleCnt="0"/>
      <dgm:spPr/>
    </dgm:pt>
    <dgm:pt modelId="{29F6322B-1923-40B2-9214-E3715EB388F8}" type="pres">
      <dgm:prSet presAssocID="{7C740A03-43D1-4ACA-83D6-A03CACFEAC57}" presName="txOne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F4B1BC-F8BA-42BF-A9E4-D134634D3708}" type="pres">
      <dgm:prSet presAssocID="{7C740A03-43D1-4ACA-83D6-A03CACFEAC57}" presName="horzOne" presStyleCnt="0"/>
      <dgm:spPr/>
    </dgm:pt>
  </dgm:ptLst>
  <dgm:cxnLst>
    <dgm:cxn modelId="{3F365A9E-3490-4723-8051-3D40F5816665}" srcId="{25AA57FF-8428-41A6-9160-864A0C8A5A34}" destId="{C6260588-C51F-45CB-8185-9D52261FCB41}" srcOrd="0" destOrd="0" parTransId="{E9B26B90-C107-4460-A6CB-ABAB882BE4DF}" sibTransId="{8E0FDAA1-A2F6-4DDF-8677-5AECBE4C3164}"/>
    <dgm:cxn modelId="{C551E285-A559-44FB-AF9D-ED6FF9B2F919}" type="presOf" srcId="{C6260588-C51F-45CB-8185-9D52261FCB41}" destId="{E0FB60D6-8453-4CA7-8FFC-54DE99D765F4}" srcOrd="0" destOrd="0" presId="urn:microsoft.com/office/officeart/2005/8/layout/hierarchy4"/>
    <dgm:cxn modelId="{50801758-2BDE-443B-BD99-515C932EEA83}" srcId="{25AA57FF-8428-41A6-9160-864A0C8A5A34}" destId="{7C740A03-43D1-4ACA-83D6-A03CACFEAC57}" srcOrd="2" destOrd="0" parTransId="{9A48E841-3598-4000-A8C2-EC93199C5747}" sibTransId="{E29D34DE-6ABB-4DCC-8856-CAA1BA78288F}"/>
    <dgm:cxn modelId="{179622C5-F5C0-4405-B911-568D07496DBB}" type="presOf" srcId="{7C740A03-43D1-4ACA-83D6-A03CACFEAC57}" destId="{29F6322B-1923-40B2-9214-E3715EB388F8}" srcOrd="0" destOrd="0" presId="urn:microsoft.com/office/officeart/2005/8/layout/hierarchy4"/>
    <dgm:cxn modelId="{3D5EE1E4-9B66-4299-867B-1278A7244063}" type="presOf" srcId="{25AA57FF-8428-41A6-9160-864A0C8A5A34}" destId="{18816968-0F0E-4C6D-85E5-53BCEBE6CD06}" srcOrd="0" destOrd="0" presId="urn:microsoft.com/office/officeart/2005/8/layout/hierarchy4"/>
    <dgm:cxn modelId="{FC21A765-E71F-46DC-9FBB-D75682681385}" type="presOf" srcId="{CA249EE1-3B6B-41D7-A77B-FC1B1020C53C}" destId="{C6EC5728-99A2-4841-BA30-31346AD844A0}" srcOrd="0" destOrd="0" presId="urn:microsoft.com/office/officeart/2005/8/layout/hierarchy4"/>
    <dgm:cxn modelId="{67900B5C-6E62-4A35-A918-E0B2DA8D64F9}" srcId="{CA249EE1-3B6B-41D7-A77B-FC1B1020C53C}" destId="{85A9C55C-13F7-4378-A5B0-AA04F128ED67}" srcOrd="0" destOrd="0" parTransId="{A3D2D1C6-2722-4211-BFDC-D2B67580EE04}" sibTransId="{11CEFF8F-FC63-4B08-A64C-102ACA2208F9}"/>
    <dgm:cxn modelId="{56345FEC-1DFC-4931-AE0A-8FA529FE14E7}" type="presOf" srcId="{85A9C55C-13F7-4378-A5B0-AA04F128ED67}" destId="{EFC5D8F0-7541-43B9-B41A-031596CBDA7A}" srcOrd="0" destOrd="0" presId="urn:microsoft.com/office/officeart/2005/8/layout/hierarchy4"/>
    <dgm:cxn modelId="{3AD1A51A-7546-49A1-9D87-78D5F3769D90}" srcId="{25AA57FF-8428-41A6-9160-864A0C8A5A34}" destId="{CA249EE1-3B6B-41D7-A77B-FC1B1020C53C}" srcOrd="1" destOrd="0" parTransId="{2D0BDF21-2724-4064-85D9-DF50D35948D3}" sibTransId="{26526B15-26FB-4560-96E3-CB3EF8F1098A}"/>
    <dgm:cxn modelId="{DE1EBF35-75A2-4404-AEC1-6C3A32AC4DAF}" type="presParOf" srcId="{18816968-0F0E-4C6D-85E5-53BCEBE6CD06}" destId="{29BE5B97-8AEF-4346-8CE4-3C7427DC638D}" srcOrd="0" destOrd="0" presId="urn:microsoft.com/office/officeart/2005/8/layout/hierarchy4"/>
    <dgm:cxn modelId="{B1A3B480-FD6F-47BF-BEE7-5085ECF0C9E8}" type="presParOf" srcId="{29BE5B97-8AEF-4346-8CE4-3C7427DC638D}" destId="{E0FB60D6-8453-4CA7-8FFC-54DE99D765F4}" srcOrd="0" destOrd="0" presId="urn:microsoft.com/office/officeart/2005/8/layout/hierarchy4"/>
    <dgm:cxn modelId="{22E87322-7750-4873-8B2B-5AD0CA607588}" type="presParOf" srcId="{29BE5B97-8AEF-4346-8CE4-3C7427DC638D}" destId="{DFF4741B-96B3-49F4-87A7-AFC1E9FEDB4D}" srcOrd="1" destOrd="0" presId="urn:microsoft.com/office/officeart/2005/8/layout/hierarchy4"/>
    <dgm:cxn modelId="{4B0312E7-3E91-4563-A467-8C8383346802}" type="presParOf" srcId="{18816968-0F0E-4C6D-85E5-53BCEBE6CD06}" destId="{D6EF45C0-C20E-492F-AACD-5E1DB1CA45D7}" srcOrd="1" destOrd="0" presId="urn:microsoft.com/office/officeart/2005/8/layout/hierarchy4"/>
    <dgm:cxn modelId="{576C2479-21F4-44BE-B5C6-76A6DB881C8D}" type="presParOf" srcId="{18816968-0F0E-4C6D-85E5-53BCEBE6CD06}" destId="{A08EFAC3-17FE-4D9A-9E86-94A6A839008A}" srcOrd="2" destOrd="0" presId="urn:microsoft.com/office/officeart/2005/8/layout/hierarchy4"/>
    <dgm:cxn modelId="{74D930AD-DA7E-4D07-9547-A3C1F50E65B0}" type="presParOf" srcId="{A08EFAC3-17FE-4D9A-9E86-94A6A839008A}" destId="{C6EC5728-99A2-4841-BA30-31346AD844A0}" srcOrd="0" destOrd="0" presId="urn:microsoft.com/office/officeart/2005/8/layout/hierarchy4"/>
    <dgm:cxn modelId="{E3143DD8-844B-4621-BC84-B05A9FCDB5BF}" type="presParOf" srcId="{A08EFAC3-17FE-4D9A-9E86-94A6A839008A}" destId="{A68473C9-D953-4F08-9137-6A8DBE2B0FE2}" srcOrd="1" destOrd="0" presId="urn:microsoft.com/office/officeart/2005/8/layout/hierarchy4"/>
    <dgm:cxn modelId="{C51BD10C-64C3-4172-BEC3-2F9E42D9DD9D}" type="presParOf" srcId="{A08EFAC3-17FE-4D9A-9E86-94A6A839008A}" destId="{CC319D54-4824-433E-9099-0135725808A4}" srcOrd="2" destOrd="0" presId="urn:microsoft.com/office/officeart/2005/8/layout/hierarchy4"/>
    <dgm:cxn modelId="{A68E82D1-3176-452F-B444-4ECE6F212180}" type="presParOf" srcId="{CC319D54-4824-433E-9099-0135725808A4}" destId="{818ED513-DA26-4093-93A4-38382D4FB0C5}" srcOrd="0" destOrd="0" presId="urn:microsoft.com/office/officeart/2005/8/layout/hierarchy4"/>
    <dgm:cxn modelId="{C0A5FE83-F991-4F1F-A24A-51412EBD3D14}" type="presParOf" srcId="{818ED513-DA26-4093-93A4-38382D4FB0C5}" destId="{EFC5D8F0-7541-43B9-B41A-031596CBDA7A}" srcOrd="0" destOrd="0" presId="urn:microsoft.com/office/officeart/2005/8/layout/hierarchy4"/>
    <dgm:cxn modelId="{A853B3BC-7EC3-49F2-87FE-ACDF472F0E61}" type="presParOf" srcId="{818ED513-DA26-4093-93A4-38382D4FB0C5}" destId="{0D71FC15-C322-4291-BA89-0DB23D433176}" srcOrd="1" destOrd="0" presId="urn:microsoft.com/office/officeart/2005/8/layout/hierarchy4"/>
    <dgm:cxn modelId="{27E484F2-EDD9-4F37-B687-35FAAD560429}" type="presParOf" srcId="{18816968-0F0E-4C6D-85E5-53BCEBE6CD06}" destId="{4B99F2F2-F37E-4F23-9336-F4CFF50576DC}" srcOrd="3" destOrd="0" presId="urn:microsoft.com/office/officeart/2005/8/layout/hierarchy4"/>
    <dgm:cxn modelId="{AB27243E-C56A-4636-9DE4-8E4A51C3F454}" type="presParOf" srcId="{18816968-0F0E-4C6D-85E5-53BCEBE6CD06}" destId="{AF22646F-EA26-40FD-B521-5984277D526F}" srcOrd="4" destOrd="0" presId="urn:microsoft.com/office/officeart/2005/8/layout/hierarchy4"/>
    <dgm:cxn modelId="{CDE8918A-BCBB-43F5-BE77-07C42904F8DB}" type="presParOf" srcId="{AF22646F-EA26-40FD-B521-5984277D526F}" destId="{29F6322B-1923-40B2-9214-E3715EB388F8}" srcOrd="0" destOrd="0" presId="urn:microsoft.com/office/officeart/2005/8/layout/hierarchy4"/>
    <dgm:cxn modelId="{B68F4952-1D2F-4EB4-9257-57D4ACB13354}" type="presParOf" srcId="{AF22646F-EA26-40FD-B521-5984277D526F}" destId="{2CF4B1BC-F8BA-42BF-A9E4-D134634D37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09A203A-AFBA-40F8-8BE6-855C16C5652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DBF230B0-1ABA-4B4D-99B5-1A634F40C8C1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More data savvy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13EE8566-7DDB-4676-A2FF-D00BEE199347}" type="parTrans" cxnId="{5AD3808B-5C06-4212-83C8-1E199BC29A54}">
      <dgm:prSet/>
      <dgm:spPr/>
      <dgm:t>
        <a:bodyPr/>
        <a:lstStyle/>
        <a:p>
          <a:endParaRPr lang="en-US"/>
        </a:p>
      </dgm:t>
    </dgm:pt>
    <dgm:pt modelId="{089DE481-4B6B-4774-AA8D-26922FD20282}" type="sibTrans" cxnId="{5AD3808B-5C06-4212-83C8-1E199BC29A54}">
      <dgm:prSet/>
      <dgm:spPr/>
      <dgm:t>
        <a:bodyPr/>
        <a:lstStyle/>
        <a:p>
          <a:endParaRPr lang="en-US"/>
        </a:p>
      </dgm:t>
    </dgm:pt>
    <dgm:pt modelId="{BAC64D7D-489E-4E2B-96EA-0D40554E5C34}">
      <dgm:prSet phldrT="[Text]"/>
      <dgm:spPr/>
      <dgm:t>
        <a:bodyPr/>
        <a:lstStyle/>
        <a:p>
          <a:r>
            <a:rPr lang="en-US" b="1" dirty="0" smtClean="0">
              <a:latin typeface="Arial" pitchFamily="34" charset="0"/>
              <a:cs typeface="Arial" pitchFamily="34" charset="0"/>
            </a:rPr>
            <a:t>Less data savvy</a:t>
          </a:r>
          <a:endParaRPr lang="en-US" b="1" dirty="0">
            <a:latin typeface="Arial" pitchFamily="34" charset="0"/>
            <a:cs typeface="Arial" pitchFamily="34" charset="0"/>
          </a:endParaRPr>
        </a:p>
      </dgm:t>
    </dgm:pt>
    <dgm:pt modelId="{69FDB162-1423-444F-8595-6853F3E51F72}" type="parTrans" cxnId="{97692941-22F4-4903-B1D6-B07F095D4DE9}">
      <dgm:prSet/>
      <dgm:spPr/>
      <dgm:t>
        <a:bodyPr/>
        <a:lstStyle/>
        <a:p>
          <a:endParaRPr lang="en-US"/>
        </a:p>
      </dgm:t>
    </dgm:pt>
    <dgm:pt modelId="{470B1601-34EE-4838-B66D-F657D76DA81E}" type="sibTrans" cxnId="{97692941-22F4-4903-B1D6-B07F095D4DE9}">
      <dgm:prSet/>
      <dgm:spPr/>
      <dgm:t>
        <a:bodyPr/>
        <a:lstStyle/>
        <a:p>
          <a:endParaRPr lang="en-US"/>
        </a:p>
      </dgm:t>
    </dgm:pt>
    <dgm:pt modelId="{0289C0B4-09A2-43DD-B7B9-866BD76FD0DA}" type="pres">
      <dgm:prSet presAssocID="{B09A203A-AFBA-40F8-8BE6-855C16C56524}" presName="Name0" presStyleCnt="0">
        <dgm:presLayoutVars>
          <dgm:dir/>
          <dgm:animLvl val="lvl"/>
          <dgm:resizeHandles val="exact"/>
        </dgm:presLayoutVars>
      </dgm:prSet>
      <dgm:spPr/>
    </dgm:pt>
    <dgm:pt modelId="{1C96CC8A-7B1B-41DA-B1E6-03DFB5EF6536}" type="pres">
      <dgm:prSet presAssocID="{B09A203A-AFBA-40F8-8BE6-855C16C56524}" presName="dummy" presStyleCnt="0"/>
      <dgm:spPr/>
    </dgm:pt>
    <dgm:pt modelId="{729ED6C2-AD6E-4110-BECE-FE788A507E8E}" type="pres">
      <dgm:prSet presAssocID="{B09A203A-AFBA-40F8-8BE6-855C16C56524}" presName="linH" presStyleCnt="0"/>
      <dgm:spPr/>
    </dgm:pt>
    <dgm:pt modelId="{CAD86E9C-1220-4DFC-A221-196B41336A5A}" type="pres">
      <dgm:prSet presAssocID="{B09A203A-AFBA-40F8-8BE6-855C16C56524}" presName="padding1" presStyleCnt="0"/>
      <dgm:spPr/>
    </dgm:pt>
    <dgm:pt modelId="{403E8671-345E-44AF-B78E-5C3F2B2616AB}" type="pres">
      <dgm:prSet presAssocID="{DBF230B0-1ABA-4B4D-99B5-1A634F40C8C1}" presName="linV" presStyleCnt="0"/>
      <dgm:spPr/>
    </dgm:pt>
    <dgm:pt modelId="{5963F9E2-3584-4F2E-B001-94EFAD91F188}" type="pres">
      <dgm:prSet presAssocID="{DBF230B0-1ABA-4B4D-99B5-1A634F40C8C1}" presName="spVertical1" presStyleCnt="0"/>
      <dgm:spPr/>
    </dgm:pt>
    <dgm:pt modelId="{34EFB983-53EE-4A30-9DBE-7F1FC9531FE4}" type="pres">
      <dgm:prSet presAssocID="{DBF230B0-1ABA-4B4D-99B5-1A634F40C8C1}" presName="parTx" presStyleLbl="revTx" presStyleIdx="0" presStyleCnt="2" custScaleX="581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954D92-CA84-4BF9-B921-266D686FC361}" type="pres">
      <dgm:prSet presAssocID="{DBF230B0-1ABA-4B4D-99B5-1A634F40C8C1}" presName="spVertical2" presStyleCnt="0"/>
      <dgm:spPr/>
    </dgm:pt>
    <dgm:pt modelId="{7377A1A8-7C3E-4EA9-AB8D-FE4B729D88F7}" type="pres">
      <dgm:prSet presAssocID="{DBF230B0-1ABA-4B4D-99B5-1A634F40C8C1}" presName="spVertical3" presStyleCnt="0"/>
      <dgm:spPr/>
    </dgm:pt>
    <dgm:pt modelId="{32A1B84E-FA94-41D9-AD2E-6199C9FF5707}" type="pres">
      <dgm:prSet presAssocID="{089DE481-4B6B-4774-AA8D-26922FD20282}" presName="space" presStyleCnt="0"/>
      <dgm:spPr/>
    </dgm:pt>
    <dgm:pt modelId="{594FCE73-D598-4FDF-9FF8-E5D5B81F69E3}" type="pres">
      <dgm:prSet presAssocID="{BAC64D7D-489E-4E2B-96EA-0D40554E5C34}" presName="linV" presStyleCnt="0"/>
      <dgm:spPr/>
    </dgm:pt>
    <dgm:pt modelId="{3BE1F901-187D-4AE7-ACCC-8A4E151841F8}" type="pres">
      <dgm:prSet presAssocID="{BAC64D7D-489E-4E2B-96EA-0D40554E5C34}" presName="spVertical1" presStyleCnt="0"/>
      <dgm:spPr/>
    </dgm:pt>
    <dgm:pt modelId="{36540063-60F8-48B3-ACF6-8EB75E2F9366}" type="pres">
      <dgm:prSet presAssocID="{BAC64D7D-489E-4E2B-96EA-0D40554E5C34}" presName="parTx" presStyleLbl="revTx" presStyleIdx="1" presStyleCnt="2" custScaleX="67759">
        <dgm:presLayoutVars>
          <dgm:chMax val="0"/>
          <dgm:chPref val="0"/>
          <dgm:bulletEnabled val="1"/>
        </dgm:presLayoutVars>
      </dgm:prSet>
      <dgm:spPr/>
    </dgm:pt>
    <dgm:pt modelId="{A9009857-D87B-430F-8B9E-A05DC9EA21FC}" type="pres">
      <dgm:prSet presAssocID="{BAC64D7D-489E-4E2B-96EA-0D40554E5C34}" presName="spVertical2" presStyleCnt="0"/>
      <dgm:spPr/>
    </dgm:pt>
    <dgm:pt modelId="{65002AFB-057D-49AC-A54E-8E2243AD90FE}" type="pres">
      <dgm:prSet presAssocID="{BAC64D7D-489E-4E2B-96EA-0D40554E5C34}" presName="spVertical3" presStyleCnt="0"/>
      <dgm:spPr/>
    </dgm:pt>
    <dgm:pt modelId="{AE38F5E3-A5BB-4E6B-9FDB-085EEDDD6090}" type="pres">
      <dgm:prSet presAssocID="{B09A203A-AFBA-40F8-8BE6-855C16C56524}" presName="padding2" presStyleCnt="0"/>
      <dgm:spPr/>
    </dgm:pt>
    <dgm:pt modelId="{EE209663-0E84-4FA5-ADD4-1088F4913BA6}" type="pres">
      <dgm:prSet presAssocID="{B09A203A-AFBA-40F8-8BE6-855C16C56524}" presName="negArrow" presStyleCnt="0"/>
      <dgm:spPr/>
    </dgm:pt>
    <dgm:pt modelId="{9CD12945-C93A-4C17-B01F-94CDBDABA0DD}" type="pres">
      <dgm:prSet presAssocID="{B09A203A-AFBA-40F8-8BE6-855C16C56524}" presName="backgroundArrow" presStyleLbl="node1" presStyleIdx="0" presStyleCnt="1" custScaleY="49804" custLinFactNeighborY="25098"/>
      <dgm:spPr>
        <a:prstGeom prst="rect">
          <a:avLst/>
        </a:prstGeom>
        <a:gradFill rotWithShape="0">
          <a:gsLst>
            <a:gs pos="0">
              <a:srgbClr val="0067C6"/>
            </a:gs>
            <a:gs pos="0">
              <a:srgbClr val="0067C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</dgm:spPr>
    </dgm:pt>
  </dgm:ptLst>
  <dgm:cxnLst>
    <dgm:cxn modelId="{2AF93F61-C9FC-4B64-A905-AE3EFFC93030}" type="presOf" srcId="{DBF230B0-1ABA-4B4D-99B5-1A634F40C8C1}" destId="{34EFB983-53EE-4A30-9DBE-7F1FC9531FE4}" srcOrd="0" destOrd="0" presId="urn:microsoft.com/office/officeart/2005/8/layout/hProcess3"/>
    <dgm:cxn modelId="{36D2523D-1A4E-4383-BC81-E099D9E23279}" type="presOf" srcId="{B09A203A-AFBA-40F8-8BE6-855C16C56524}" destId="{0289C0B4-09A2-43DD-B7B9-866BD76FD0DA}" srcOrd="0" destOrd="0" presId="urn:microsoft.com/office/officeart/2005/8/layout/hProcess3"/>
    <dgm:cxn modelId="{F64BC9C4-52DA-4E90-AF82-6BF50986FEAF}" type="presOf" srcId="{BAC64D7D-489E-4E2B-96EA-0D40554E5C34}" destId="{36540063-60F8-48B3-ACF6-8EB75E2F9366}" srcOrd="0" destOrd="0" presId="urn:microsoft.com/office/officeart/2005/8/layout/hProcess3"/>
    <dgm:cxn modelId="{5AD3808B-5C06-4212-83C8-1E199BC29A54}" srcId="{B09A203A-AFBA-40F8-8BE6-855C16C56524}" destId="{DBF230B0-1ABA-4B4D-99B5-1A634F40C8C1}" srcOrd="0" destOrd="0" parTransId="{13EE8566-7DDB-4676-A2FF-D00BEE199347}" sibTransId="{089DE481-4B6B-4774-AA8D-26922FD20282}"/>
    <dgm:cxn modelId="{97692941-22F4-4903-B1D6-B07F095D4DE9}" srcId="{B09A203A-AFBA-40F8-8BE6-855C16C56524}" destId="{BAC64D7D-489E-4E2B-96EA-0D40554E5C34}" srcOrd="1" destOrd="0" parTransId="{69FDB162-1423-444F-8595-6853F3E51F72}" sibTransId="{470B1601-34EE-4838-B66D-F657D76DA81E}"/>
    <dgm:cxn modelId="{2DB12B52-B126-4706-8C71-E4FE40E7CB39}" type="presParOf" srcId="{0289C0B4-09A2-43DD-B7B9-866BD76FD0DA}" destId="{1C96CC8A-7B1B-41DA-B1E6-03DFB5EF6536}" srcOrd="0" destOrd="0" presId="urn:microsoft.com/office/officeart/2005/8/layout/hProcess3"/>
    <dgm:cxn modelId="{E77C6C66-D8F0-4B63-8BF4-E228E9C967C5}" type="presParOf" srcId="{0289C0B4-09A2-43DD-B7B9-866BD76FD0DA}" destId="{729ED6C2-AD6E-4110-BECE-FE788A507E8E}" srcOrd="1" destOrd="0" presId="urn:microsoft.com/office/officeart/2005/8/layout/hProcess3"/>
    <dgm:cxn modelId="{B2B94F0B-A69B-429A-8104-01AB557A5D3C}" type="presParOf" srcId="{729ED6C2-AD6E-4110-BECE-FE788A507E8E}" destId="{CAD86E9C-1220-4DFC-A221-196B41336A5A}" srcOrd="0" destOrd="0" presId="urn:microsoft.com/office/officeart/2005/8/layout/hProcess3"/>
    <dgm:cxn modelId="{4D1CE6E1-E676-48FE-B1DA-73E4C8D30154}" type="presParOf" srcId="{729ED6C2-AD6E-4110-BECE-FE788A507E8E}" destId="{403E8671-345E-44AF-B78E-5C3F2B2616AB}" srcOrd="1" destOrd="0" presId="urn:microsoft.com/office/officeart/2005/8/layout/hProcess3"/>
    <dgm:cxn modelId="{9DFB2197-5F43-4359-A679-15066033D1C8}" type="presParOf" srcId="{403E8671-345E-44AF-B78E-5C3F2B2616AB}" destId="{5963F9E2-3584-4F2E-B001-94EFAD91F188}" srcOrd="0" destOrd="0" presId="urn:microsoft.com/office/officeart/2005/8/layout/hProcess3"/>
    <dgm:cxn modelId="{DC987258-BF68-47C7-ACF4-17D930622FB6}" type="presParOf" srcId="{403E8671-345E-44AF-B78E-5C3F2B2616AB}" destId="{34EFB983-53EE-4A30-9DBE-7F1FC9531FE4}" srcOrd="1" destOrd="0" presId="urn:microsoft.com/office/officeart/2005/8/layout/hProcess3"/>
    <dgm:cxn modelId="{03FFED31-30D2-4EA5-869C-ABEBB6EBFF41}" type="presParOf" srcId="{403E8671-345E-44AF-B78E-5C3F2B2616AB}" destId="{D9954D92-CA84-4BF9-B921-266D686FC361}" srcOrd="2" destOrd="0" presId="urn:microsoft.com/office/officeart/2005/8/layout/hProcess3"/>
    <dgm:cxn modelId="{32AFB489-4A7D-4DD7-9CA0-1BC1880B4C04}" type="presParOf" srcId="{403E8671-345E-44AF-B78E-5C3F2B2616AB}" destId="{7377A1A8-7C3E-4EA9-AB8D-FE4B729D88F7}" srcOrd="3" destOrd="0" presId="urn:microsoft.com/office/officeart/2005/8/layout/hProcess3"/>
    <dgm:cxn modelId="{7E507732-5B08-4B19-8F7E-4A11B9BAE993}" type="presParOf" srcId="{729ED6C2-AD6E-4110-BECE-FE788A507E8E}" destId="{32A1B84E-FA94-41D9-AD2E-6199C9FF5707}" srcOrd="2" destOrd="0" presId="urn:microsoft.com/office/officeart/2005/8/layout/hProcess3"/>
    <dgm:cxn modelId="{75326DEE-FBF3-43ED-8ACA-1B27DF9658B9}" type="presParOf" srcId="{729ED6C2-AD6E-4110-BECE-FE788A507E8E}" destId="{594FCE73-D598-4FDF-9FF8-E5D5B81F69E3}" srcOrd="3" destOrd="0" presId="urn:microsoft.com/office/officeart/2005/8/layout/hProcess3"/>
    <dgm:cxn modelId="{88EF5014-5BB3-4212-BD29-4FAC6E0F9E61}" type="presParOf" srcId="{594FCE73-D598-4FDF-9FF8-E5D5B81F69E3}" destId="{3BE1F901-187D-4AE7-ACCC-8A4E151841F8}" srcOrd="0" destOrd="0" presId="urn:microsoft.com/office/officeart/2005/8/layout/hProcess3"/>
    <dgm:cxn modelId="{70732254-60AB-49ED-8353-1940EDA61699}" type="presParOf" srcId="{594FCE73-D598-4FDF-9FF8-E5D5B81F69E3}" destId="{36540063-60F8-48B3-ACF6-8EB75E2F9366}" srcOrd="1" destOrd="0" presId="urn:microsoft.com/office/officeart/2005/8/layout/hProcess3"/>
    <dgm:cxn modelId="{0170AC7F-3943-434B-B325-3757FC41ED43}" type="presParOf" srcId="{594FCE73-D598-4FDF-9FF8-E5D5B81F69E3}" destId="{A9009857-D87B-430F-8B9E-A05DC9EA21FC}" srcOrd="2" destOrd="0" presId="urn:microsoft.com/office/officeart/2005/8/layout/hProcess3"/>
    <dgm:cxn modelId="{0DA35118-7476-4197-A6E4-7D189972DB4C}" type="presParOf" srcId="{594FCE73-D598-4FDF-9FF8-E5D5B81F69E3}" destId="{65002AFB-057D-49AC-A54E-8E2243AD90FE}" srcOrd="3" destOrd="0" presId="urn:microsoft.com/office/officeart/2005/8/layout/hProcess3"/>
    <dgm:cxn modelId="{094F8092-79FB-4EC2-AEDD-5C1D6ABB69BD}" type="presParOf" srcId="{729ED6C2-AD6E-4110-BECE-FE788A507E8E}" destId="{AE38F5E3-A5BB-4E6B-9FDB-085EEDDD6090}" srcOrd="4" destOrd="0" presId="urn:microsoft.com/office/officeart/2005/8/layout/hProcess3"/>
    <dgm:cxn modelId="{1091B115-C3B8-4D9D-8AFD-D20FE15193B0}" type="presParOf" srcId="{729ED6C2-AD6E-4110-BECE-FE788A507E8E}" destId="{EE209663-0E84-4FA5-ADD4-1088F4913BA6}" srcOrd="5" destOrd="0" presId="urn:microsoft.com/office/officeart/2005/8/layout/hProcess3"/>
    <dgm:cxn modelId="{9DBBB3E1-1BB9-43D8-B80C-D6BECA2AC897}" type="presParOf" srcId="{729ED6C2-AD6E-4110-BECE-FE788A507E8E}" destId="{9CD12945-C93A-4C17-B01F-94CDBDABA0DD}" srcOrd="6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2622308-F586-402E-A2A8-F460F2DD3405}">
      <dsp:nvSpPr>
        <dsp:cNvPr id="0" name=""/>
        <dsp:cNvSpPr/>
      </dsp:nvSpPr>
      <dsp:spPr>
        <a:xfrm>
          <a:off x="1524000" y="0"/>
          <a:ext cx="3048000" cy="2031999"/>
        </a:xfrm>
        <a:prstGeom prst="trapezoid">
          <a:avLst>
            <a:gd name="adj" fmla="val 75000"/>
          </a:avLst>
        </a:prstGeom>
        <a:solidFill>
          <a:srgbClr val="9E1B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Economic                 Security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Community          Prosperity</a:t>
          </a:r>
          <a:endParaRPr lang="en-US" sz="18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1524000" y="0"/>
        <a:ext cx="3048000" cy="2031999"/>
      </dsp:txXfrm>
    </dsp:sp>
    <dsp:sp modelId="{93AC9C9F-A22E-4EF5-94FD-3E566503832C}">
      <dsp:nvSpPr>
        <dsp:cNvPr id="0" name=""/>
        <dsp:cNvSpPr/>
      </dsp:nvSpPr>
      <dsp:spPr>
        <a:xfrm>
          <a:off x="0" y="2031999"/>
          <a:ext cx="6096000" cy="2031999"/>
        </a:xfrm>
        <a:prstGeom prst="trapezoid">
          <a:avLst>
            <a:gd name="adj" fmla="val 75000"/>
          </a:avLst>
        </a:prstGeom>
        <a:solidFill>
          <a:srgbClr val="0067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  Advocacy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Research	        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 smtClean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Coalition Building</a:t>
          </a:r>
        </a:p>
      </dsp:txBody>
      <dsp:txXfrm>
        <a:off x="1066799" y="2031999"/>
        <a:ext cx="3962400" cy="203199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F612D-FF7B-4370-873B-F94397226167}">
      <dsp:nvSpPr>
        <dsp:cNvPr id="0" name=""/>
        <dsp:cNvSpPr/>
      </dsp:nvSpPr>
      <dsp:spPr>
        <a:xfrm>
          <a:off x="76199" y="0"/>
          <a:ext cx="2181001" cy="872400"/>
        </a:xfrm>
        <a:prstGeom prst="chevron">
          <a:avLst/>
        </a:prstGeom>
        <a:solidFill>
          <a:srgbClr val="433B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Research IDs problem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76199" y="0"/>
        <a:ext cx="2181001" cy="872400"/>
      </dsp:txXfrm>
    </dsp:sp>
    <dsp:sp modelId="{A8CFC9F8-6390-487D-90E2-E1B297CBF773}">
      <dsp:nvSpPr>
        <dsp:cNvPr id="0" name=""/>
        <dsp:cNvSpPr/>
      </dsp:nvSpPr>
      <dsp:spPr>
        <a:xfrm>
          <a:off x="2010000" y="0"/>
          <a:ext cx="2181001" cy="872400"/>
        </a:xfrm>
        <a:prstGeom prst="chevron">
          <a:avLst/>
        </a:prstGeom>
        <a:solidFill>
          <a:srgbClr val="0067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Policy solutions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2010000" y="0"/>
        <a:ext cx="2181001" cy="872400"/>
      </dsp:txXfrm>
    </dsp:sp>
    <dsp:sp modelId="{61C3AB53-CF48-4453-A80F-6CD827F163D0}">
      <dsp:nvSpPr>
        <dsp:cNvPr id="0" name=""/>
        <dsp:cNvSpPr/>
      </dsp:nvSpPr>
      <dsp:spPr>
        <a:xfrm>
          <a:off x="3916496" y="0"/>
          <a:ext cx="2181001" cy="872400"/>
        </a:xfrm>
        <a:prstGeom prst="chevron">
          <a:avLst/>
        </a:prstGeom>
        <a:solidFill>
          <a:srgbClr val="6E76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Build support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3916496" y="0"/>
        <a:ext cx="2181001" cy="872400"/>
      </dsp:txXfrm>
    </dsp:sp>
    <dsp:sp modelId="{9C408472-068A-419C-9A1E-9E718FFE7D03}">
      <dsp:nvSpPr>
        <dsp:cNvPr id="0" name=""/>
        <dsp:cNvSpPr/>
      </dsp:nvSpPr>
      <dsp:spPr>
        <a:xfrm>
          <a:off x="5819998" y="0"/>
          <a:ext cx="2181001" cy="872400"/>
        </a:xfrm>
        <a:prstGeom prst="chevron">
          <a:avLst/>
        </a:prstGeom>
        <a:solidFill>
          <a:srgbClr val="9E1B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Social change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5819998" y="0"/>
        <a:ext cx="2181001" cy="8724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F612D-FF7B-4370-873B-F94397226167}">
      <dsp:nvSpPr>
        <dsp:cNvPr id="0" name=""/>
        <dsp:cNvSpPr/>
      </dsp:nvSpPr>
      <dsp:spPr>
        <a:xfrm>
          <a:off x="76199" y="0"/>
          <a:ext cx="2181001" cy="872400"/>
        </a:xfrm>
        <a:prstGeom prst="chevron">
          <a:avLst/>
        </a:prstGeom>
        <a:solidFill>
          <a:srgbClr val="433B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Advocacy campaign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76199" y="0"/>
        <a:ext cx="2181001" cy="872400"/>
      </dsp:txXfrm>
    </dsp:sp>
    <dsp:sp modelId="{A8CFC9F8-6390-487D-90E2-E1B297CBF773}">
      <dsp:nvSpPr>
        <dsp:cNvPr id="0" name=""/>
        <dsp:cNvSpPr/>
      </dsp:nvSpPr>
      <dsp:spPr>
        <a:xfrm>
          <a:off x="2010000" y="0"/>
          <a:ext cx="2181001" cy="872400"/>
        </a:xfrm>
        <a:prstGeom prst="chevron">
          <a:avLst/>
        </a:prstGeom>
        <a:solidFill>
          <a:srgbClr val="0067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Develop supporting data</a:t>
          </a:r>
          <a:endParaRPr lang="en-US" sz="1800" b="1" kern="1200" dirty="0">
            <a:latin typeface="Arial" pitchFamily="34" charset="0"/>
            <a:cs typeface="Arial" pitchFamily="34" charset="0"/>
          </a:endParaRPr>
        </a:p>
      </dsp:txBody>
      <dsp:txXfrm>
        <a:off x="2010000" y="0"/>
        <a:ext cx="2181001" cy="872400"/>
      </dsp:txXfrm>
    </dsp:sp>
    <dsp:sp modelId="{61C3AB53-CF48-4453-A80F-6CD827F163D0}">
      <dsp:nvSpPr>
        <dsp:cNvPr id="0" name=""/>
        <dsp:cNvSpPr/>
      </dsp:nvSpPr>
      <dsp:spPr>
        <a:xfrm>
          <a:off x="3916496" y="0"/>
          <a:ext cx="2181001" cy="872400"/>
        </a:xfrm>
        <a:prstGeom prst="chevron">
          <a:avLst/>
        </a:prstGeom>
        <a:solidFill>
          <a:srgbClr val="6E76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Persuade policy- makers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3916496" y="0"/>
        <a:ext cx="2181001" cy="872400"/>
      </dsp:txXfrm>
    </dsp:sp>
    <dsp:sp modelId="{9C408472-068A-419C-9A1E-9E718FFE7D03}">
      <dsp:nvSpPr>
        <dsp:cNvPr id="0" name=""/>
        <dsp:cNvSpPr/>
      </dsp:nvSpPr>
      <dsp:spPr>
        <a:xfrm>
          <a:off x="5819998" y="0"/>
          <a:ext cx="2181001" cy="872400"/>
        </a:xfrm>
        <a:prstGeom prst="chevron">
          <a:avLst/>
        </a:prstGeom>
        <a:solidFill>
          <a:srgbClr val="9E1B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25337" rIns="25337" bIns="25337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Social change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5819998" y="0"/>
        <a:ext cx="2181001" cy="8724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4EF612D-FF7B-4370-873B-F94397226167}">
      <dsp:nvSpPr>
        <dsp:cNvPr id="0" name=""/>
        <dsp:cNvSpPr/>
      </dsp:nvSpPr>
      <dsp:spPr>
        <a:xfrm>
          <a:off x="63686" y="152402"/>
          <a:ext cx="1854398" cy="741759"/>
        </a:xfrm>
        <a:prstGeom prst="chevron">
          <a:avLst/>
        </a:prstGeom>
        <a:solidFill>
          <a:srgbClr val="433B6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Technical Assistance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63686" y="152402"/>
        <a:ext cx="1854398" cy="741759"/>
      </dsp:txXfrm>
    </dsp:sp>
    <dsp:sp modelId="{A8CFC9F8-6390-487D-90E2-E1B297CBF773}">
      <dsp:nvSpPr>
        <dsp:cNvPr id="0" name=""/>
        <dsp:cNvSpPr/>
      </dsp:nvSpPr>
      <dsp:spPr>
        <a:xfrm>
          <a:off x="1676399" y="152402"/>
          <a:ext cx="1854398" cy="741759"/>
        </a:xfrm>
        <a:prstGeom prst="chevron">
          <a:avLst/>
        </a:prstGeom>
        <a:solidFill>
          <a:srgbClr val="0067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Allies get more resources 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1676399" y="152402"/>
        <a:ext cx="1854398" cy="741759"/>
      </dsp:txXfrm>
    </dsp:sp>
    <dsp:sp modelId="{CA9B802E-B5AD-4510-B731-3F6401141EFD}">
      <dsp:nvSpPr>
        <dsp:cNvPr id="0" name=""/>
        <dsp:cNvSpPr/>
      </dsp:nvSpPr>
      <dsp:spPr>
        <a:xfrm>
          <a:off x="3276600" y="152402"/>
          <a:ext cx="1854398" cy="741759"/>
        </a:xfrm>
        <a:prstGeom prst="chevron">
          <a:avLst/>
        </a:prstGeom>
        <a:solidFill>
          <a:srgbClr val="6E76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Allies conduct targeted work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3276600" y="152402"/>
        <a:ext cx="1854398" cy="741759"/>
      </dsp:txXfrm>
    </dsp:sp>
    <dsp:sp modelId="{61C3AB53-CF48-4453-A80F-6CD827F163D0}">
      <dsp:nvSpPr>
        <dsp:cNvPr id="0" name=""/>
        <dsp:cNvSpPr/>
      </dsp:nvSpPr>
      <dsp:spPr>
        <a:xfrm>
          <a:off x="4876800" y="152402"/>
          <a:ext cx="1854398" cy="741759"/>
        </a:xfrm>
        <a:prstGeom prst="chevron">
          <a:avLst/>
        </a:prstGeom>
        <a:solidFill>
          <a:srgbClr val="8B68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Stronger movement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4876800" y="152402"/>
        <a:ext cx="1854398" cy="741759"/>
      </dsp:txXfrm>
    </dsp:sp>
    <dsp:sp modelId="{9C408472-068A-419C-9A1E-9E718FFE7D03}">
      <dsp:nvSpPr>
        <dsp:cNvPr id="0" name=""/>
        <dsp:cNvSpPr/>
      </dsp:nvSpPr>
      <dsp:spPr>
        <a:xfrm>
          <a:off x="6476993" y="152402"/>
          <a:ext cx="1854398" cy="741759"/>
        </a:xfrm>
        <a:prstGeom prst="chevron">
          <a:avLst/>
        </a:prstGeom>
        <a:solidFill>
          <a:srgbClr val="9E1B3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" pitchFamily="34" charset="0"/>
              <a:cs typeface="Arial" pitchFamily="34" charset="0"/>
            </a:rPr>
            <a:t>Social change</a:t>
          </a:r>
          <a:endParaRPr lang="en-US" sz="1400" b="1" kern="1200" dirty="0">
            <a:latin typeface="Arial" pitchFamily="34" charset="0"/>
            <a:cs typeface="Arial" pitchFamily="34" charset="0"/>
          </a:endParaRPr>
        </a:p>
      </dsp:txBody>
      <dsp:txXfrm>
        <a:off x="6476993" y="152402"/>
        <a:ext cx="1854398" cy="74175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FB60D6-8453-4CA7-8FFC-54DE99D765F4}">
      <dsp:nvSpPr>
        <dsp:cNvPr id="0" name=""/>
        <dsp:cNvSpPr/>
      </dsp:nvSpPr>
      <dsp:spPr>
        <a:xfrm>
          <a:off x="4512" y="678"/>
          <a:ext cx="1824632" cy="1594544"/>
        </a:xfrm>
        <a:prstGeom prst="roundRect">
          <a:avLst>
            <a:gd name="adj" fmla="val 10000"/>
          </a:avLst>
        </a:prstGeom>
        <a:solidFill>
          <a:srgbClr val="8B687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Compendium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512" y="678"/>
        <a:ext cx="1824632" cy="1594544"/>
      </dsp:txXfrm>
    </dsp:sp>
    <dsp:sp modelId="{C6EC5728-99A2-4841-BA30-31346AD844A0}">
      <dsp:nvSpPr>
        <dsp:cNvPr id="0" name=""/>
        <dsp:cNvSpPr/>
      </dsp:nvSpPr>
      <dsp:spPr>
        <a:xfrm>
          <a:off x="2135683" y="678"/>
          <a:ext cx="1824632" cy="1594544"/>
        </a:xfrm>
        <a:prstGeom prst="roundRect">
          <a:avLst>
            <a:gd name="adj" fmla="val 10000"/>
          </a:avLst>
        </a:prstGeom>
        <a:solidFill>
          <a:srgbClr val="5B97B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Data Portal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2135683" y="678"/>
        <a:ext cx="1824632" cy="1594544"/>
      </dsp:txXfrm>
    </dsp:sp>
    <dsp:sp modelId="{EFC5D8F0-7541-43B9-B41A-031596CBDA7A}">
      <dsp:nvSpPr>
        <dsp:cNvPr id="0" name=""/>
        <dsp:cNvSpPr/>
      </dsp:nvSpPr>
      <dsp:spPr>
        <a:xfrm>
          <a:off x="2135683" y="1757576"/>
          <a:ext cx="1824632" cy="1594544"/>
        </a:xfrm>
        <a:prstGeom prst="roundRect">
          <a:avLst>
            <a:gd name="adj" fmla="val 10000"/>
          </a:avLst>
        </a:prstGeom>
        <a:solidFill>
          <a:srgbClr val="0067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Online mapping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2135683" y="1757576"/>
        <a:ext cx="1824632" cy="1594544"/>
      </dsp:txXfrm>
    </dsp:sp>
    <dsp:sp modelId="{29F6322B-1923-40B2-9214-E3715EB388F8}">
      <dsp:nvSpPr>
        <dsp:cNvPr id="0" name=""/>
        <dsp:cNvSpPr/>
      </dsp:nvSpPr>
      <dsp:spPr>
        <a:xfrm>
          <a:off x="4266854" y="678"/>
          <a:ext cx="1824632" cy="1594544"/>
        </a:xfrm>
        <a:prstGeom prst="roundRect">
          <a:avLst>
            <a:gd name="adj" fmla="val 10000"/>
          </a:avLst>
        </a:prstGeom>
        <a:solidFill>
          <a:srgbClr val="6E764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b="1" kern="1200" dirty="0" smtClean="0">
              <a:latin typeface="Arial" pitchFamily="34" charset="0"/>
              <a:cs typeface="Arial" pitchFamily="34" charset="0"/>
            </a:rPr>
            <a:t>Technical Assistance</a:t>
          </a:r>
          <a:endParaRPr lang="en-US" sz="1900" b="1" kern="1200" dirty="0">
            <a:latin typeface="Arial" pitchFamily="34" charset="0"/>
            <a:cs typeface="Arial" pitchFamily="34" charset="0"/>
          </a:endParaRPr>
        </a:p>
      </dsp:txBody>
      <dsp:txXfrm>
        <a:off x="4266854" y="678"/>
        <a:ext cx="1824632" cy="159454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12945-C93A-4C17-B01F-94CDBDABA0DD}">
      <dsp:nvSpPr>
        <dsp:cNvPr id="0" name=""/>
        <dsp:cNvSpPr/>
      </dsp:nvSpPr>
      <dsp:spPr>
        <a:xfrm>
          <a:off x="0" y="1073373"/>
          <a:ext cx="6096000" cy="1028253"/>
        </a:xfrm>
        <a:prstGeom prst="rect">
          <a:avLst/>
        </a:prstGeom>
        <a:gradFill rotWithShape="0">
          <a:gsLst>
            <a:gs pos="0">
              <a:srgbClr val="0067C6"/>
            </a:gs>
            <a:gs pos="0">
              <a:srgbClr val="0067C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540063-60F8-48B3-ACF6-8EB75E2F9366}">
      <dsp:nvSpPr>
        <dsp:cNvPr id="0" name=""/>
        <dsp:cNvSpPr/>
      </dsp:nvSpPr>
      <dsp:spPr>
        <a:xfrm>
          <a:off x="3581398" y="1071350"/>
          <a:ext cx="1538886" cy="103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Less data savvy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3581398" y="1071350"/>
        <a:ext cx="1538886" cy="1032299"/>
      </dsp:txXfrm>
    </dsp:sp>
    <dsp:sp modelId="{34EFB983-53EE-4A30-9DBE-7F1FC9531FE4}">
      <dsp:nvSpPr>
        <dsp:cNvPr id="0" name=""/>
        <dsp:cNvSpPr/>
      </dsp:nvSpPr>
      <dsp:spPr>
        <a:xfrm>
          <a:off x="965003" y="1071350"/>
          <a:ext cx="1320995" cy="1032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23520" rIns="0" bIns="2235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 smtClean="0">
              <a:latin typeface="Arial" pitchFamily="34" charset="0"/>
              <a:cs typeface="Arial" pitchFamily="34" charset="0"/>
            </a:rPr>
            <a:t>More data savvy</a:t>
          </a:r>
          <a:endParaRPr lang="en-US" sz="2200" b="1" kern="1200" dirty="0">
            <a:latin typeface="Arial" pitchFamily="34" charset="0"/>
            <a:cs typeface="Arial" pitchFamily="34" charset="0"/>
          </a:endParaRPr>
        </a:p>
      </dsp:txBody>
      <dsp:txXfrm>
        <a:off x="965003" y="1071350"/>
        <a:ext cx="1320995" cy="10322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/>
          <a:lstStyle>
            <a:lvl1pPr algn="r">
              <a:defRPr sz="1200"/>
            </a:lvl1pPr>
          </a:lstStyle>
          <a:p>
            <a:fld id="{05781663-D8B5-4457-9428-1302B8E3DF9E}" type="datetimeFigureOut">
              <a:rPr lang="en-US" smtClean="0"/>
              <a:pPr/>
              <a:t>10/16/2014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0" tIns="46586" rIns="93170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70" tIns="46586" rIns="93170" bIns="4658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0" tIns="46586" rIns="93170" bIns="46586" rtlCol="0" anchor="b"/>
          <a:lstStyle>
            <a:lvl1pPr algn="r">
              <a:defRPr sz="1200"/>
            </a:lvl1pPr>
          </a:lstStyle>
          <a:p>
            <a:fld id="{EFC379E1-51D3-4D02-A015-D6E86C949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Community Lending</a:t>
            </a:r>
            <a:r>
              <a:rPr lang="en-US" b="0" baseline="0" dirty="0" smtClean="0"/>
              <a:t> Fact Book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C379E1-51D3-4D02-A015-D6E86C9493A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5943600" cy="612775"/>
          </a:xfrm>
        </p:spPr>
        <p:txBody>
          <a:bodyPr anchor="t"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895600"/>
            <a:ext cx="5943600" cy="609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0574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3657600"/>
            <a:ext cx="9144000" cy="0"/>
          </a:xfrm>
          <a:prstGeom prst="line">
            <a:avLst/>
          </a:prstGeom>
          <a:ln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odstock_logo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04801"/>
            <a:ext cx="2438400" cy="826022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781800" y="2057400"/>
            <a:ext cx="152400" cy="1600200"/>
          </a:xfrm>
          <a:prstGeom prst="rect">
            <a:avLst/>
          </a:prstGeom>
          <a:solidFill>
            <a:srgbClr val="433B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934200" y="2057400"/>
            <a:ext cx="152400" cy="1600200"/>
          </a:xfrm>
          <a:prstGeom prst="rect">
            <a:avLst/>
          </a:prstGeom>
          <a:solidFill>
            <a:srgbClr val="CAB3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WOODSTOCK INSTITUTE    |    MONTH YEAR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WOODSTOCK INSTITUTE    |    MONTH YEAR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524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rgbClr val="CAB388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44196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woodstock_logo4C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400800" y="304800"/>
            <a:ext cx="2438400" cy="82602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6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rgbClr val="00716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8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4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000">
                <a:solidFill>
                  <a:srgbClr val="695D54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433B67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>
            <a:lvl1pPr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WOODSTOCK INSTITUTE    |    MONTH YEAR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WOODSTOCK INSTITUTE    |    MONTH YEAR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WOODSTOCK INSTITUTE    |    MONTH YEAR</a:t>
            </a: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9144000" cy="0"/>
          </a:xfrm>
          <a:prstGeom prst="line">
            <a:avLst/>
          </a:prstGeom>
          <a:ln cmpd="dbl">
            <a:solidFill>
              <a:srgbClr val="695D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0071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695D54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kbuitrago@woodstockinst.or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hyperlink" Target="mailto:kbuitrago@woodstockinst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diagramDrawing" Target="../diagrams/drawing3.xml"/><Relationship Id="rId18" Type="http://schemas.microsoft.com/office/2007/relationships/diagramDrawing" Target="../diagrams/drawing4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diagramColors" Target="../diagrams/colors3.xml"/><Relationship Id="rId1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6" Type="http://schemas.openxmlformats.org/officeDocument/2006/relationships/diagramQuickStyle" Target="../diagrams/quickStyl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diagramQuickStyle" Target="../diagrams/quickStyle3.xml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10" Type="http://schemas.openxmlformats.org/officeDocument/2006/relationships/diagramLayout" Target="../diagrams/layout3.xml"/><Relationship Id="rId4" Type="http://schemas.openxmlformats.org/officeDocument/2006/relationships/diagramLayout" Target="../diagrams/layout2.xml"/><Relationship Id="rId9" Type="http://schemas.openxmlformats.org/officeDocument/2006/relationships/diagramData" Target="../diagrams/data3.xml"/><Relationship Id="rId14" Type="http://schemas.openxmlformats.org/officeDocument/2006/relationships/diagramData" Target="../diagrams/data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kbuitrago\AppData\Local\Microsoft\Windows\Temporary Internet Files\Content.Outlook\BMXLBOSA\Map 5.jpg"/>
          <p:cNvPicPr>
            <a:picLocks noChangeAspect="1" noChangeArrowheads="1"/>
          </p:cNvPicPr>
          <p:nvPr/>
        </p:nvPicPr>
        <p:blipFill>
          <a:blip r:embed="rId3" cstate="print"/>
          <a:srcRect l="26667" t="18068" r="50834" b="41280"/>
          <a:stretch>
            <a:fillRect/>
          </a:stretch>
        </p:blipFill>
        <p:spPr bwMode="auto">
          <a:xfrm>
            <a:off x="7086600" y="1905000"/>
            <a:ext cx="2057400" cy="2057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934200" y="1905000"/>
            <a:ext cx="152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152400" y="3276600"/>
            <a:ext cx="5943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October 22, 2014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 idx="4294967295"/>
          </p:nvPr>
        </p:nvSpPr>
        <p:spPr>
          <a:xfrm>
            <a:off x="152400" y="2362200"/>
            <a:ext cx="7162800" cy="6127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From Fact Books to </a:t>
            </a:r>
            <a:r>
              <a:rPr lang="en-US" sz="3600" dirty="0" err="1" smtClean="0">
                <a:solidFill>
                  <a:schemeClr val="bg1"/>
                </a:solidFill>
              </a:rPr>
              <a:t>MapBox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The Evolution and Impact of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Woodstock Institute’s Data Services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2672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Katie Buitrago    |    Senior Policy and Communications Associate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 Institute  |   Chicago, Illinois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312.368.0310   |   F 312.368.0316</a:t>
            </a:r>
          </a:p>
          <a:p>
            <a:pPr lvl="0">
              <a:defRPr/>
            </a:pPr>
            <a:r>
              <a:rPr lang="en-US" sz="1200" dirty="0" smtClean="0">
                <a:solidFill>
                  <a:srgbClr val="695D54"/>
                </a:solidFill>
                <a:latin typeface="Arial" pitchFamily="34" charset="0"/>
                <a:cs typeface="Arial" pitchFamily="34" charset="0"/>
                <a:hlinkClick r:id="rId4"/>
              </a:rPr>
              <a:t>kbuitrago@woodstockinst.org</a:t>
            </a: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ttps://encrypted-tbn2.google.com/images?q=tbn:ANd9GcT-SCgZEOLLc4FrG8Z6P_fwD3J9NBYV1jU8Pn87H_ttaAJnvVeKgA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62000" y="5257800"/>
            <a:ext cx="381000" cy="381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3000" y="5309801"/>
            <a:ext cx="130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woodstockinst.org/media/stalker/icons/faceboo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5730701"/>
            <a:ext cx="381000" cy="381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3000" y="578270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WoodstockInstitute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81800" y="1905000"/>
            <a:ext cx="76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29400" y="19050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woodstock_logo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512" y="228600"/>
            <a:ext cx="2699288" cy="914400"/>
          </a:xfrm>
          <a:prstGeom prst="rect">
            <a:avLst/>
          </a:prstGeom>
        </p:spPr>
      </p:pic>
      <p:pic>
        <p:nvPicPr>
          <p:cNvPr id="24" name="Picture 23" descr="woodstock_logo_white lar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Online Data 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13" name="Picture 2" descr="http://www.woodstockinst.org/sites/default/files/styles/full_content_area_620px/public/export.jpg?itok=ftn7uMU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4581" y="2209800"/>
            <a:ext cx="5814839" cy="3429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Online Mapping Tool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3074" name="Picture 2" descr="C:\Users\kbuitrago\AppData\Local\Microsoft\Windows\Temporary Internet Files\Content.Outlook\BMXLBOSA\Map 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9144000" cy="50609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pPr lvl="0"/>
            <a:r>
              <a:rPr lang="en-US" dirty="0" smtClean="0">
                <a:solidFill>
                  <a:schemeClr val="bg1"/>
                </a:solidFill>
              </a:rPr>
              <a:t>Online Mapping Tool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t="8148" b="3704"/>
          <a:stretch>
            <a:fillRect/>
          </a:stretch>
        </p:blipFill>
        <p:spPr bwMode="auto">
          <a:xfrm>
            <a:off x="0" y="1752600"/>
            <a:ext cx="91440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Data Compendium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 l="22500" t="8148" r="24167" b="4175"/>
          <a:stretch>
            <a:fillRect/>
          </a:stretch>
        </p:blipFill>
        <p:spPr bwMode="auto">
          <a:xfrm>
            <a:off x="1866900" y="1474102"/>
            <a:ext cx="5410200" cy="5002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Audiences we serve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/>
        </p:nvGraphicFramePr>
        <p:xfrm>
          <a:off x="1600200" y="3048000"/>
          <a:ext cx="60960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1600200" y="685800"/>
          <a:ext cx="6096000" cy="317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More accessible data = 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Stronger economic justice movement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1026" name="Picture 2" descr="S:\Dan\Annual Reports\2012-2013\Photos\Miscellaneous\DSC_6259.JPG"/>
          <p:cNvPicPr>
            <a:picLocks noChangeAspect="1" noChangeArrowheads="1"/>
          </p:cNvPicPr>
          <p:nvPr/>
        </p:nvPicPr>
        <p:blipFill>
          <a:blip r:embed="rId4" cstate="print"/>
          <a:srcRect t="6182" b="20971"/>
          <a:stretch>
            <a:fillRect/>
          </a:stretch>
        </p:blipFill>
        <p:spPr bwMode="auto">
          <a:xfrm>
            <a:off x="0" y="1447800"/>
            <a:ext cx="9182770" cy="5029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C:\Users\kbuitrago\AppData\Local\Microsoft\Windows\Temporary Internet Files\Content.Outlook\BMXLBOSA\Map 5.jpg"/>
          <p:cNvPicPr>
            <a:picLocks noChangeAspect="1" noChangeArrowheads="1"/>
          </p:cNvPicPr>
          <p:nvPr/>
        </p:nvPicPr>
        <p:blipFill>
          <a:blip r:embed="rId3" cstate="print"/>
          <a:srcRect l="26667" t="18068" r="50834" b="41280"/>
          <a:stretch>
            <a:fillRect/>
          </a:stretch>
        </p:blipFill>
        <p:spPr bwMode="auto">
          <a:xfrm>
            <a:off x="7086600" y="1905000"/>
            <a:ext cx="2057400" cy="2057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6934200" y="1905000"/>
            <a:ext cx="1524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Subtitle 14"/>
          <p:cNvSpPr>
            <a:spLocks noGrp="1"/>
          </p:cNvSpPr>
          <p:nvPr>
            <p:ph type="subTitle" idx="4294967295"/>
          </p:nvPr>
        </p:nvSpPr>
        <p:spPr>
          <a:xfrm>
            <a:off x="152400" y="3276600"/>
            <a:ext cx="5943600" cy="685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October 22, 2014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ctrTitle" idx="4294967295"/>
          </p:nvPr>
        </p:nvSpPr>
        <p:spPr>
          <a:xfrm>
            <a:off x="152400" y="2362200"/>
            <a:ext cx="7162800" cy="612775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From Fact Books to </a:t>
            </a:r>
            <a:r>
              <a:rPr lang="en-US" sz="3600" dirty="0" err="1" smtClean="0">
                <a:solidFill>
                  <a:schemeClr val="bg1"/>
                </a:solidFill>
              </a:rPr>
              <a:t>MapBox</a:t>
            </a:r>
            <a:r>
              <a:rPr lang="en-US" sz="3600" dirty="0" smtClean="0">
                <a:solidFill>
                  <a:schemeClr val="bg1"/>
                </a:solidFill>
              </a:rPr>
              <a:t>: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The Evolution and Impact of </a:t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>Woodstock Institute’s Data Services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5800" y="4267200"/>
            <a:ext cx="472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Katie Buitrago    |    Senior Policy and Communications Associate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 Institute  |   Chicago, Illinois</a:t>
            </a:r>
          </a:p>
          <a:p>
            <a:pPr lvl="0">
              <a:defRPr/>
            </a:pPr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 312.368.0310   |   F 312.368.0316</a:t>
            </a:r>
          </a:p>
          <a:p>
            <a:pPr lvl="0">
              <a:defRPr/>
            </a:pPr>
            <a:r>
              <a:rPr lang="en-US" sz="1200" dirty="0" smtClean="0">
                <a:solidFill>
                  <a:srgbClr val="695D54"/>
                </a:solidFill>
                <a:latin typeface="Arial" pitchFamily="34" charset="0"/>
                <a:cs typeface="Arial" pitchFamily="34" charset="0"/>
                <a:hlinkClick r:id="rId4"/>
              </a:rPr>
              <a:t>kbuitrago@woodstockinst.org</a:t>
            </a: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  <a:p>
            <a:pPr lvl="0">
              <a:defRPr/>
            </a:pPr>
            <a:endParaRPr lang="en-US" sz="1200" dirty="0" smtClean="0">
              <a:solidFill>
                <a:srgbClr val="695D5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4" descr="https://encrypted-tbn2.google.com/images?q=tbn:ANd9GcT-SCgZEOLLc4FrG8Z6P_fwD3J9NBYV1jU8Pn87H_ttaAJnvVeKgA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62000" y="5257800"/>
            <a:ext cx="381000" cy="38100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1143000" y="5309801"/>
            <a:ext cx="13035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www.woodstockinst.org/media/stalker/icons/faceboo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62000" y="5730701"/>
            <a:ext cx="381000" cy="381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1143000" y="5782702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WoodstockInstitute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6781800" y="1905000"/>
            <a:ext cx="762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6629400" y="1905000"/>
            <a:ext cx="0" cy="2057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woodstock_logo_whi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2512" y="228600"/>
            <a:ext cx="2699288" cy="914400"/>
          </a:xfrm>
          <a:prstGeom prst="rect">
            <a:avLst/>
          </a:prstGeom>
        </p:spPr>
      </p:pic>
      <p:pic>
        <p:nvPicPr>
          <p:cNvPr id="24" name="Picture 23" descr="woodstock_logo_white lar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What </a:t>
            </a:r>
            <a:r>
              <a:rPr lang="en-US" dirty="0" smtClean="0">
                <a:solidFill>
                  <a:schemeClr val="bg1"/>
                </a:solidFill>
              </a:rPr>
              <a:t>is Woodstock Institute?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1000" y="1752600"/>
            <a:ext cx="8382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Create a just financial system in which lower-wealth persons and communities and people and communities of color can achieve economic security and community prosperity</a:t>
            </a:r>
            <a:r>
              <a:rPr lang="en-US" sz="28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Fair Lending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  Wealth Creation</a:t>
            </a:r>
          </a:p>
          <a:p>
            <a:pPr>
              <a:buFont typeface="Arial" pitchFamily="34" charset="0"/>
              <a:buChar char="•"/>
            </a:pPr>
            <a:endParaRPr lang="en-US" sz="2800" b="1" dirty="0" smtClean="0">
              <a:solidFill>
                <a:srgbClr val="FDC87D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DC87D"/>
                </a:solidFill>
                <a:latin typeface="Arial" pitchFamily="34" charset="0"/>
                <a:cs typeface="Arial" pitchFamily="34" charset="0"/>
              </a:rPr>
              <a:t>  Financial Systems Reform</a:t>
            </a:r>
          </a:p>
          <a:p>
            <a:endParaRPr lang="en-US" sz="28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" name="Picture 12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Woodstock’s model for change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524000" y="1955800"/>
            <a:ext cx="6096000" cy="4064000"/>
            <a:chOff x="1524000" y="1955800"/>
            <a:chExt cx="6096000" cy="4064000"/>
          </a:xfrm>
        </p:grpSpPr>
        <p:graphicFrame>
          <p:nvGraphicFramePr>
            <p:cNvPr id="13" name="Diagram 12"/>
            <p:cNvGraphicFramePr/>
            <p:nvPr/>
          </p:nvGraphicFramePr>
          <p:xfrm>
            <a:off x="1524000" y="19558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4" r:lo="rId5" r:qs="rId6" r:cs="rId7"/>
            </a:graphicData>
          </a:graphic>
        </p:graphicFrame>
        <p:sp>
          <p:nvSpPr>
            <p:cNvPr id="17" name="Left-Right Arrow 16"/>
            <p:cNvSpPr/>
            <p:nvPr/>
          </p:nvSpPr>
          <p:spPr>
            <a:xfrm rot="2700000">
              <a:off x="5217473" y="4554788"/>
              <a:ext cx="465644" cy="184384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Left-Right Arrow 17"/>
            <p:cNvSpPr/>
            <p:nvPr/>
          </p:nvSpPr>
          <p:spPr>
            <a:xfrm rot="18900000" flipV="1">
              <a:off x="3737457" y="4554328"/>
              <a:ext cx="440082" cy="185304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Left-Right Arrow 18"/>
            <p:cNvSpPr/>
            <p:nvPr/>
          </p:nvSpPr>
          <p:spPr>
            <a:xfrm rot="18900000" flipV="1">
              <a:off x="5212697" y="5253582"/>
              <a:ext cx="475197" cy="177024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eft-Right Arrow 19"/>
            <p:cNvSpPr/>
            <p:nvPr/>
          </p:nvSpPr>
          <p:spPr>
            <a:xfrm rot="2700000">
              <a:off x="3719899" y="5244957"/>
              <a:ext cx="475198" cy="194275"/>
            </a:xfrm>
            <a:prstGeom prst="left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How data drive the movement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Diagram 11"/>
          <p:cNvGraphicFramePr/>
          <p:nvPr/>
        </p:nvGraphicFramePr>
        <p:xfrm>
          <a:off x="533400" y="1981200"/>
          <a:ext cx="8077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 descr="woodstock_logo_white large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graphicFrame>
        <p:nvGraphicFramePr>
          <p:cNvPr id="16" name="Diagram 15"/>
          <p:cNvGraphicFramePr/>
          <p:nvPr/>
        </p:nvGraphicFramePr>
        <p:xfrm>
          <a:off x="609600" y="3276600"/>
          <a:ext cx="80772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17" name="Diagram 16"/>
          <p:cNvGraphicFramePr/>
          <p:nvPr/>
        </p:nvGraphicFramePr>
        <p:xfrm>
          <a:off x="609600" y="4495800"/>
          <a:ext cx="85344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Where we began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1026" name="Picture 2" descr="S:\Dan\Events\40th Anniversary Symposium &amp; Gala\Assets for Video\Scans\ReportCover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67113" y="1646489"/>
            <a:ext cx="3609775" cy="46781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Technical assistance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1" name="Picture 20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1026" name="Picture 2" descr="S:\Michael\2014_TA\Resolution_systems_institute\AG_grant_report_mapping\Maps\Maps_for_delivery\Lake_County_FMP_percent_corrected.png"/>
          <p:cNvPicPr>
            <a:picLocks noChangeAspect="1" noChangeArrowheads="1"/>
          </p:cNvPicPr>
          <p:nvPr/>
        </p:nvPicPr>
        <p:blipFill>
          <a:blip r:embed="rId4" cstate="print"/>
          <a:srcRect l="5425" t="4444" r="5425" b="4444"/>
          <a:stretch>
            <a:fillRect/>
          </a:stretch>
        </p:blipFill>
        <p:spPr bwMode="auto">
          <a:xfrm>
            <a:off x="2743200" y="1563329"/>
            <a:ext cx="3657600" cy="48374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Community Lending Fact Book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14" name="Picture 13" descr="factb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67112" y="1675538"/>
            <a:ext cx="3609776" cy="4671474"/>
          </a:xfrm>
          <a:prstGeom prst="rect">
            <a:avLst/>
          </a:prstGeom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Online Community Lending Fact Book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 r="13187"/>
          <a:stretch>
            <a:fillRect/>
          </a:stretch>
        </p:blipFill>
        <p:spPr bwMode="auto">
          <a:xfrm>
            <a:off x="1371600" y="2286000"/>
            <a:ext cx="6049454" cy="259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304800"/>
            <a:ext cx="9144000" cy="11430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Online Data Portal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52400" y="304800"/>
            <a:ext cx="9448800" cy="1143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152400" y="6477000"/>
            <a:ext cx="944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-76200" y="1524000"/>
            <a:ext cx="9372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457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96000" y="6492875"/>
            <a:ext cx="3048000" cy="3651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WOODSTOCK INSTITUTE    |    OCTOBER 2014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 descr="woodstock_logo_white larg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6592948"/>
            <a:ext cx="294480" cy="188852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 l="23333" t="21481" r="30833" b="5926"/>
          <a:stretch>
            <a:fillRect/>
          </a:stretch>
        </p:blipFill>
        <p:spPr bwMode="auto">
          <a:xfrm>
            <a:off x="1752600" y="1447801"/>
            <a:ext cx="5638800" cy="50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66013</TotalTime>
  <Words>304</Words>
  <Application>Microsoft Office PowerPoint</Application>
  <PresentationFormat>On-screen Show (4:3)</PresentationFormat>
  <Paragraphs>99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From Fact Books to MapBox:  The Evolution and Impact of  Woodstock Institute’s Data Services</vt:lpstr>
      <vt:lpstr>What is Woodstock Institute?</vt:lpstr>
      <vt:lpstr>Woodstock’s model for change</vt:lpstr>
      <vt:lpstr>How data drive the movement</vt:lpstr>
      <vt:lpstr>Where we began</vt:lpstr>
      <vt:lpstr>Technical assistance</vt:lpstr>
      <vt:lpstr>Community Lending Fact Book</vt:lpstr>
      <vt:lpstr>Online Community Lending Fact Book</vt:lpstr>
      <vt:lpstr>Online Data Portal</vt:lpstr>
      <vt:lpstr>Online Data Portal</vt:lpstr>
      <vt:lpstr>Online Mapping Tool</vt:lpstr>
      <vt:lpstr>Online Mapping Tool</vt:lpstr>
      <vt:lpstr>Data Compendium</vt:lpstr>
      <vt:lpstr>Audiences we serve</vt:lpstr>
      <vt:lpstr>More accessible data =  Stronger economic justice movement</vt:lpstr>
      <vt:lpstr>From Fact Books to MapBox:  The Evolution and Impact of  Woodstock Institute’s Data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Tom Feltner</dc:creator>
  <cp:lastModifiedBy>kbuitrago</cp:lastModifiedBy>
  <cp:revision>2999</cp:revision>
  <dcterms:created xsi:type="dcterms:W3CDTF">2010-04-29T19:39:01Z</dcterms:created>
  <dcterms:modified xsi:type="dcterms:W3CDTF">2014-10-16T20:52:05Z</dcterms:modified>
</cp:coreProperties>
</file>