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2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18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2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20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9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23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2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72" r:id="rId3"/>
    <p:sldMasterId id="2147483673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</p:sldIdLst>
  <p:sldSz cy="6858000" cx="12188825"/>
  <p:notesSz cx="7772400" cy="10058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3" Type="http://schemas.openxmlformats.org/officeDocument/2006/relationships/slide" Target="slides/slide8.xml"/><Relationship Id="rId12" Type="http://schemas.openxmlformats.org/officeDocument/2006/relationships/slide" Target="slides/slide7.xml"/><Relationship Id="rId1" Type="http://schemas.openxmlformats.org/officeDocument/2006/relationships/theme" Target="theme/theme3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slideMaster" Target="slideMasters/slideMaster2.xml"/><Relationship Id="rId9" Type="http://schemas.openxmlformats.org/officeDocument/2006/relationships/slide" Target="slides/slide4.xml"/><Relationship Id="rId15" Type="http://schemas.openxmlformats.org/officeDocument/2006/relationships/slide" Target="slides/slide10.xml"/><Relationship Id="rId14" Type="http://schemas.openxmlformats.org/officeDocument/2006/relationships/slide" Target="slides/slide9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/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3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p1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15" name="Google Shape;115;p1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Google Shape;175;p10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6" name="Google Shape;176;p10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0" name="Shape 1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1" name="Google Shape;121;p6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22" name="Google Shape;122;p6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g3e24cd9e6b_0_0:notes"/>
          <p:cNvSpPr/>
          <p:nvPr>
            <p:ph idx="2" type="sldImg"/>
          </p:nvPr>
        </p:nvSpPr>
        <p:spPr>
          <a:xfrm>
            <a:off x="1295650" y="754375"/>
            <a:ext cx="518190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9" name="Google Shape;129;g3e24cd9e6b_0_0:notes"/>
          <p:cNvSpPr txBox="1"/>
          <p:nvPr>
            <p:ph idx="1" type="body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g3e24cd9e6b_0_15:notes"/>
          <p:cNvSpPr/>
          <p:nvPr>
            <p:ph idx="2" type="sldImg"/>
          </p:nvPr>
        </p:nvSpPr>
        <p:spPr>
          <a:xfrm>
            <a:off x="1295650" y="754375"/>
            <a:ext cx="518190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6" name="Google Shape;136;g3e24cd9e6b_0_15:notes"/>
          <p:cNvSpPr txBox="1"/>
          <p:nvPr>
            <p:ph idx="1" type="body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0" name="Shape 1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1" name="Google Shape;141;g3e24cd9e6b_0_23:notes"/>
          <p:cNvSpPr/>
          <p:nvPr>
            <p:ph idx="2" type="sldImg"/>
          </p:nvPr>
        </p:nvSpPr>
        <p:spPr>
          <a:xfrm>
            <a:off x="1295650" y="754375"/>
            <a:ext cx="518190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42" name="Google Shape;142;g3e24cd9e6b_0_23:notes"/>
          <p:cNvSpPr txBox="1"/>
          <p:nvPr>
            <p:ph idx="1" type="body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49" name="Shape 1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0" name="Google Shape;150;g3e24cd9e6b_0_53:notes"/>
          <p:cNvSpPr/>
          <p:nvPr>
            <p:ph idx="2" type="sldImg"/>
          </p:nvPr>
        </p:nvSpPr>
        <p:spPr>
          <a:xfrm>
            <a:off x="1295650" y="754375"/>
            <a:ext cx="518190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1" name="Google Shape;151;g3e24cd9e6b_0_53:notes"/>
          <p:cNvSpPr txBox="1"/>
          <p:nvPr>
            <p:ph idx="1" type="body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g3e24cd9e6b_0_35:notes"/>
          <p:cNvSpPr/>
          <p:nvPr>
            <p:ph idx="2" type="sldImg"/>
          </p:nvPr>
        </p:nvSpPr>
        <p:spPr>
          <a:xfrm>
            <a:off x="1295650" y="754375"/>
            <a:ext cx="518190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57" name="Google Shape;157;g3e24cd9e6b_0_35:notes"/>
          <p:cNvSpPr txBox="1"/>
          <p:nvPr>
            <p:ph idx="1" type="body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g3e24cd9e6b_0_43:notes"/>
          <p:cNvSpPr/>
          <p:nvPr>
            <p:ph idx="2" type="sldImg"/>
          </p:nvPr>
        </p:nvSpPr>
        <p:spPr>
          <a:xfrm>
            <a:off x="1295650" y="754375"/>
            <a:ext cx="518190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3" name="Google Shape;163;g3e24cd9e6b_0_43:notes"/>
          <p:cNvSpPr txBox="1"/>
          <p:nvPr>
            <p:ph idx="1" type="body"/>
          </p:nvPr>
        </p:nvSpPr>
        <p:spPr>
          <a:xfrm>
            <a:off x="777225" y="4777725"/>
            <a:ext cx="6217800" cy="452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68" name="Shape 1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Google Shape;169;p13:notes"/>
          <p:cNvSpPr txBox="1"/>
          <p:nvPr>
            <p:ph idx="1" type="body"/>
          </p:nvPr>
        </p:nvSpPr>
        <p:spPr>
          <a:xfrm>
            <a:off x="777225" y="4777725"/>
            <a:ext cx="6217900" cy="45262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170" name="Google Shape;170;p13:notes"/>
          <p:cNvSpPr/>
          <p:nvPr>
            <p:ph idx="2" type="sldImg"/>
          </p:nvPr>
        </p:nvSpPr>
        <p:spPr>
          <a:xfrm>
            <a:off x="1295650" y="754375"/>
            <a:ext cx="5181850" cy="37719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12" name="Shape 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Google Shape;13;p2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4" name="Google Shape;14;p2"/>
          <p:cNvSpPr txBox="1"/>
          <p:nvPr>
            <p:ph idx="1" type="subTitle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1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4" name="Google Shape;44;p11"/>
          <p:cNvSpPr txBox="1"/>
          <p:nvPr>
            <p:ph idx="1" type="body"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5" name="Google Shape;45;p11"/>
          <p:cNvSpPr txBox="1"/>
          <p:nvPr>
            <p:ph idx="2"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8" name="Google Shape;48;p12"/>
          <p:cNvSpPr txBox="1"/>
          <p:nvPr>
            <p:ph idx="1"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9" name="Google Shape;49;p12"/>
          <p:cNvSpPr txBox="1"/>
          <p:nvPr>
            <p:ph idx="2"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0" name="Google Shape;50;p12"/>
          <p:cNvSpPr txBox="1"/>
          <p:nvPr>
            <p:ph idx="3"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1" name="Google Shape;51;p12"/>
          <p:cNvSpPr txBox="1"/>
          <p:nvPr>
            <p:ph idx="4"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52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Google Shape;53;p13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4" name="Google Shape;54;p13"/>
          <p:cNvSpPr txBox="1"/>
          <p:nvPr>
            <p:ph idx="1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5" name="Google Shape;55;p13"/>
          <p:cNvSpPr txBox="1"/>
          <p:nvPr>
            <p:ph idx="2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56" name="Google Shape;56;p13"/>
          <p:cNvSpPr/>
          <p:nvPr/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57" name="Google Shape;57;p13"/>
          <p:cNvSpPr/>
          <p:nvPr/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4 Content" type="fourObj">
  <p:cSld name="FOUR_OBJECTS"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Google Shape;68;p15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9" name="Google Shape;69;p15"/>
          <p:cNvSpPr txBox="1"/>
          <p:nvPr>
            <p:ph idx="1"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0" name="Google Shape;70;p15"/>
          <p:cNvSpPr txBox="1"/>
          <p:nvPr>
            <p:ph idx="2"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1" name="Google Shape;71;p15"/>
          <p:cNvSpPr txBox="1"/>
          <p:nvPr>
            <p:ph idx="3"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2" name="Google Shape;72;p15"/>
          <p:cNvSpPr txBox="1"/>
          <p:nvPr>
            <p:ph idx="4"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Slide" type="tx">
  <p:cSld name="TITLE_AND_BODY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7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6" name="Google Shape;76;p17"/>
          <p:cNvSpPr txBox="1"/>
          <p:nvPr>
            <p:ph idx="1" type="subTitle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p18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9" name="Google Shape;79;p18"/>
          <p:cNvSpPr txBox="1"/>
          <p:nvPr>
            <p:ph idx="1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9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2" name="Google Shape;82;p19"/>
          <p:cNvSpPr txBox="1"/>
          <p:nvPr>
            <p:ph idx="1" type="body"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3" name="Google Shape;83;p19"/>
          <p:cNvSpPr txBox="1"/>
          <p:nvPr>
            <p:ph idx="2" type="body"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20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21"/>
          <p:cNvSpPr txBox="1"/>
          <p:nvPr>
            <p:ph idx="1" type="subTitle"/>
          </p:nvPr>
        </p:nvSpPr>
        <p:spPr>
          <a:xfrm>
            <a:off x="837720" y="365040"/>
            <a:ext cx="10512720" cy="61455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Blank Slide" type="blank">
  <p:cSld name="BLANK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22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0" name="Google Shape;90;p22"/>
          <p:cNvSpPr txBox="1"/>
          <p:nvPr>
            <p:ph idx="1"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1" name="Google Shape;91;p22"/>
          <p:cNvSpPr txBox="1"/>
          <p:nvPr>
            <p:ph idx="2"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2" name="Google Shape;92;p22"/>
          <p:cNvSpPr txBox="1"/>
          <p:nvPr>
            <p:ph idx="3" type="body"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Google Shape;94;p23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5" name="Google Shape;95;p23"/>
          <p:cNvSpPr txBox="1"/>
          <p:nvPr>
            <p:ph idx="1" type="body"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6" name="Google Shape;96;p23"/>
          <p:cNvSpPr txBox="1"/>
          <p:nvPr>
            <p:ph idx="2"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7" name="Google Shape;97;p23"/>
          <p:cNvSpPr txBox="1"/>
          <p:nvPr>
            <p:ph idx="3"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p24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0" name="Google Shape;100;p24"/>
          <p:cNvSpPr txBox="1"/>
          <p:nvPr>
            <p:ph idx="1"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1" name="Google Shape;101;p24"/>
          <p:cNvSpPr txBox="1"/>
          <p:nvPr>
            <p:ph idx="2"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2" name="Google Shape;102;p24"/>
          <p:cNvSpPr txBox="1"/>
          <p:nvPr>
            <p:ph idx="3"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 over Content" type="objOverTx">
  <p:cSld name="OBJECT_OVER_TEXT"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Google Shape;104;p25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5" name="Google Shape;105;p25"/>
          <p:cNvSpPr txBox="1"/>
          <p:nvPr>
            <p:ph idx="1" type="body"/>
          </p:nvPr>
        </p:nvSpPr>
        <p:spPr>
          <a:xfrm>
            <a:off x="609120" y="1604520"/>
            <a:ext cx="1096956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6" name="Google Shape;106;p25"/>
          <p:cNvSpPr txBox="1"/>
          <p:nvPr>
            <p:ph idx="2"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6 Content">
  <p:cSld name="Title, 6 Content"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p26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09" name="Google Shape;109;p26"/>
          <p:cNvSpPr txBox="1"/>
          <p:nvPr>
            <p:ph idx="1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0" name="Google Shape;110;p26"/>
          <p:cNvSpPr txBox="1"/>
          <p:nvPr>
            <p:ph idx="2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11" name="Google Shape;111;p26"/>
          <p:cNvSpPr/>
          <p:nvPr/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</p:sp>
      <p:sp>
        <p:nvSpPr>
          <p:cNvPr id="112" name="Google Shape;112;p26"/>
          <p:cNvSpPr/>
          <p:nvPr/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Content" type="obj">
  <p:cSld name="OBJECT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" type="twoObj">
  <p:cSld name="TWO_OBJECTS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5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1" name="Google Shape;21;p5"/>
          <p:cNvSpPr txBox="1"/>
          <p:nvPr>
            <p:ph idx="1" type="body"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2" name="Google Shape;22;p5"/>
          <p:cNvSpPr txBox="1"/>
          <p:nvPr>
            <p:ph idx="2" type="body"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Only" type="titleOnly">
  <p:cSld name="TITLE_ONLY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entered Text" type="objOnly">
  <p:cSld name="OBJECT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/>
          <p:nvPr>
            <p:ph idx="1" type="subTitle"/>
          </p:nvPr>
        </p:nvSpPr>
        <p:spPr>
          <a:xfrm>
            <a:off x="837720" y="365040"/>
            <a:ext cx="10512720" cy="6145560"/>
          </a:xfrm>
          <a:prstGeom prst="rect">
            <a:avLst/>
          </a:prstGeom>
          <a:noFill/>
          <a:ln>
            <a:noFill/>
          </a:ln>
        </p:spPr>
        <p:txBody>
          <a:bodyPr anchorCtr="1" anchor="ctr" bIns="0" lIns="0" spcFirstLastPara="1" rIns="0" wrap="square" tIns="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and Content" type="twoObjAndObj">
  <p:cSld name="TWO_OBJECTS_AND_OBJECT">
    <p:spTree>
      <p:nvGrpSpPr>
        <p:cNvPr id="27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8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29" name="Google Shape;29;p8"/>
          <p:cNvSpPr txBox="1"/>
          <p:nvPr>
            <p:ph idx="1"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0" name="Google Shape;30;p8"/>
          <p:cNvSpPr txBox="1"/>
          <p:nvPr>
            <p:ph idx="2" type="body"/>
          </p:nvPr>
        </p:nvSpPr>
        <p:spPr>
          <a:xfrm>
            <a:off x="60912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1" name="Google Shape;31;p8"/>
          <p:cNvSpPr txBox="1"/>
          <p:nvPr>
            <p:ph idx="3" type="body"/>
          </p:nvPr>
        </p:nvSpPr>
        <p:spPr>
          <a:xfrm>
            <a:off x="623016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 Content and 2 Content" type="objAndTwoObj">
  <p:cSld name="OBJECT_AND_TWO_OBJECTS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9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4" name="Google Shape;34;p9"/>
          <p:cNvSpPr txBox="1"/>
          <p:nvPr>
            <p:ph idx="1" type="body"/>
          </p:nvPr>
        </p:nvSpPr>
        <p:spPr>
          <a:xfrm>
            <a:off x="609120" y="1604520"/>
            <a:ext cx="5352840" cy="397728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5" name="Google Shape;35;p9"/>
          <p:cNvSpPr txBox="1"/>
          <p:nvPr>
            <p:ph idx="2"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6" name="Google Shape;36;p9"/>
          <p:cNvSpPr txBox="1"/>
          <p:nvPr>
            <p:ph idx="3" type="body"/>
          </p:nvPr>
        </p:nvSpPr>
        <p:spPr>
          <a:xfrm>
            <a:off x="6230160" y="368208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itle, 2 Content over Content" type="twoObjOverTx">
  <p:cSld name="TWO_OBJECTS_OVER_TEX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0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39" name="Google Shape;39;p10"/>
          <p:cNvSpPr txBox="1"/>
          <p:nvPr>
            <p:ph idx="1" type="body"/>
          </p:nvPr>
        </p:nvSpPr>
        <p:spPr>
          <a:xfrm>
            <a:off x="60912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0" name="Google Shape;40;p10"/>
          <p:cNvSpPr txBox="1"/>
          <p:nvPr>
            <p:ph idx="2" type="body"/>
          </p:nvPr>
        </p:nvSpPr>
        <p:spPr>
          <a:xfrm>
            <a:off x="6230160" y="1604520"/>
            <a:ext cx="535284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41" name="Google Shape;41;p10"/>
          <p:cNvSpPr txBox="1"/>
          <p:nvPr>
            <p:ph idx="3" type="body"/>
          </p:nvPr>
        </p:nvSpPr>
        <p:spPr>
          <a:xfrm>
            <a:off x="609120" y="3682080"/>
            <a:ext cx="10969560" cy="1896840"/>
          </a:xfrm>
          <a:prstGeom prst="rect">
            <a:avLst/>
          </a:prstGeom>
          <a:noFill/>
          <a:ln>
            <a:noFill/>
          </a:ln>
        </p:spPr>
        <p:txBody>
          <a:bodyPr anchorCtr="1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_rels/slideMaster2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21.xml"/><Relationship Id="rId10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3.xml"/><Relationship Id="rId12" Type="http://schemas.openxmlformats.org/officeDocument/2006/relationships/slideLayout" Target="../slideLayouts/slideLayout22.xml"/><Relationship Id="rId1" Type="http://schemas.openxmlformats.org/officeDocument/2006/relationships/image" Target="../media/image1.png"/><Relationship Id="rId2" Type="http://schemas.openxmlformats.org/officeDocument/2006/relationships/image" Target="../media/image2.png"/><Relationship Id="rId3" Type="http://schemas.openxmlformats.org/officeDocument/2006/relationships/slideLayout" Target="../slideLayouts/slideLayout13.xml"/><Relationship Id="rId4" Type="http://schemas.openxmlformats.org/officeDocument/2006/relationships/slideLayout" Target="../slideLayouts/slideLayout14.xml"/><Relationship Id="rId9" Type="http://schemas.openxmlformats.org/officeDocument/2006/relationships/slideLayout" Target="../slideLayouts/slideLayout19.xml"/><Relationship Id="rId15" Type="http://schemas.openxmlformats.org/officeDocument/2006/relationships/theme" Target="../theme/theme1.xml"/><Relationship Id="rId1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5.xml"/><Relationship Id="rId6" Type="http://schemas.openxmlformats.org/officeDocument/2006/relationships/slideLayout" Target="../slideLayouts/slideLayout16.xml"/><Relationship Id="rId7" Type="http://schemas.openxmlformats.org/officeDocument/2006/relationships/slideLayout" Target="../slideLayouts/slideLayout17.xml"/><Relationship Id="rId8" Type="http://schemas.openxmlformats.org/officeDocument/2006/relationships/slideLayout" Target="../slideLayouts/slideLayout1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1523160" y="1122480"/>
            <a:ext cx="9141480" cy="238752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Google Shape;7;p1"/>
          <p:cNvSpPr txBox="1"/>
          <p:nvPr>
            <p:ph idx="10" type="dt"/>
          </p:nvPr>
        </p:nvSpPr>
        <p:spPr>
          <a:xfrm>
            <a:off x="837720" y="6356520"/>
            <a:ext cx="2742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8" name="Google Shape;8;p1"/>
          <p:cNvSpPr txBox="1"/>
          <p:nvPr>
            <p:ph idx="11" type="ftr"/>
          </p:nvPr>
        </p:nvSpPr>
        <p:spPr>
          <a:xfrm>
            <a:off x="4037400" y="6356520"/>
            <a:ext cx="411372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9" name="Google Shape;9;p1"/>
          <p:cNvSpPr txBox="1"/>
          <p:nvPr>
            <p:ph idx="12" type="sldNum"/>
          </p:nvPr>
        </p:nvSpPr>
        <p:spPr>
          <a:xfrm>
            <a:off x="8607960" y="6356520"/>
            <a:ext cx="2742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10" name="Google Shape;10;p1"/>
          <p:cNvSpPr txBox="1"/>
          <p:nvPr>
            <p:ph idx="1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pic>
        <p:nvPicPr>
          <p:cNvPr id="11" name="Google Shape;11;p1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004320" y="6018120"/>
            <a:ext cx="2929680" cy="64404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14"/>
          <p:cNvSpPr txBox="1"/>
          <p:nvPr>
            <p:ph type="title"/>
          </p:nvPr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0" name="Google Shape;60;p14"/>
          <p:cNvSpPr txBox="1"/>
          <p:nvPr>
            <p:ph idx="2" type="title"/>
          </p:nvPr>
        </p:nvSpPr>
        <p:spPr>
          <a:xfrm>
            <a:off x="837720" y="1825560"/>
            <a:ext cx="10512720" cy="435132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837720" y="6356520"/>
            <a:ext cx="2742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4037400" y="6356520"/>
            <a:ext cx="4113720" cy="365040"/>
          </a:xfrm>
          <a:prstGeom prst="rect">
            <a:avLst/>
          </a:prstGeom>
          <a:noFill/>
          <a:ln>
            <a:noFill/>
          </a:ln>
        </p:spPr>
        <p:txBody>
          <a:bodyPr anchorCtr="1" anchor="ctr" bIns="45700" lIns="91425" spcFirstLastPara="1" rIns="91425" wrap="square" tIns="45700"/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607960" y="6356520"/>
            <a:ext cx="2742480" cy="3650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lnSpc>
                <a:spcPct val="100000"/>
              </a:lnSpc>
              <a:spcBef>
                <a:spcPts val="0"/>
              </a:spcBef>
              <a:buNone/>
              <a:defRPr b="0" i="0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 sz="2400">
              <a:solidFill>
                <a:srgbClr val="000000"/>
              </a:solidFill>
              <a:latin typeface="Times New Roman"/>
              <a:ea typeface="Times New Roman"/>
              <a:cs typeface="Times New Roman"/>
              <a:sym typeface="Times New Roman"/>
            </a:endParaRPr>
          </a:p>
        </p:txBody>
      </p:sp>
      <p:sp>
        <p:nvSpPr>
          <p:cNvPr id="64" name="Google Shape;64;p14"/>
          <p:cNvSpPr txBox="1"/>
          <p:nvPr>
            <p:ph idx="1" type="body"/>
          </p:nvPr>
        </p:nvSpPr>
        <p:spPr>
          <a:xfrm>
            <a:off x="609120" y="1604520"/>
            <a:ext cx="10969560" cy="397728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/>
          <a:lstStyle>
            <a:lvl1pPr indent="-228600" lvl="0" marL="457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1pPr>
            <a:lvl2pPr indent="-228600" lvl="1" marL="914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2pPr>
            <a:lvl3pPr indent="-228600" lvl="2" marL="1371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3pPr>
            <a:lvl4pPr indent="-228600" lvl="3" marL="1828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4pPr>
            <a:lvl5pPr indent="-228600" lvl="4" marL="22860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5pPr>
            <a:lvl6pPr indent="-228600" lvl="5" marL="27432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6pPr>
            <a:lvl7pPr indent="-228600" lvl="6" marL="32004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7pPr>
            <a:lvl8pPr indent="-228600" lvl="7" marL="36576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8pPr>
            <a:lvl9pPr indent="-228600" lvl="8" marL="411480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/>
            </a:lvl9pPr>
          </a:lstStyle>
          <a:p/>
        </p:txBody>
      </p:sp>
      <p:pic>
        <p:nvPicPr>
          <p:cNvPr id="65" name="Google Shape;65;p14"/>
          <p:cNvPicPr preferRelativeResize="0"/>
          <p:nvPr/>
        </p:nvPicPr>
        <p:blipFill rotWithShape="1">
          <a:blip r:embed="rId1">
            <a:alphaModFix/>
          </a:blip>
          <a:srcRect b="0" l="0" r="0" t="0"/>
          <a:stretch/>
        </p:blipFill>
        <p:spPr>
          <a:xfrm>
            <a:off x="9418320" y="6132240"/>
            <a:ext cx="2468880" cy="542880"/>
          </a:xfrm>
          <a:prstGeom prst="rect">
            <a:avLst/>
          </a:prstGeom>
          <a:noFill/>
          <a:ln>
            <a:noFill/>
          </a:ln>
        </p:spPr>
      </p:pic>
      <p:pic>
        <p:nvPicPr>
          <p:cNvPr id="66" name="Google Shape;66;p1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365760" y="6212520"/>
            <a:ext cx="2468880" cy="462600"/>
          </a:xfrm>
          <a:prstGeom prst="rect">
            <a:avLst/>
          </a:prstGeom>
          <a:noFill/>
          <a:ln>
            <a:noFill/>
          </a:ln>
        </p:spPr>
      </p:pic>
    </p:spTree>
  </p:cSld>
  <p:clrMap accent1="accent1" accent2="accent2" accent3="accent3" accent4="accent4" accent5="accent5" accent6="accent6" bg1="lt1" bg2="dk2" tx1="dk1" tx2="lt2" folHlink="folHlink" hlink="hlink"/>
  <p:sldLayoutIdLst>
    <p:sldLayoutId id="2147483660" r:id="rId3"/>
    <p:sldLayoutId id="2147483661" r:id="rId4"/>
    <p:sldLayoutId id="2147483662" r:id="rId5"/>
    <p:sldLayoutId id="2147483663" r:id="rId6"/>
    <p:sldLayoutId id="2147483664" r:id="rId7"/>
    <p:sldLayoutId id="2147483665" r:id="rId8"/>
    <p:sldLayoutId id="2147483666" r:id="rId9"/>
    <p:sldLayoutId id="2147483667" r:id="rId10"/>
    <p:sldLayoutId id="2147483668" r:id="rId11"/>
    <p:sldLayoutId id="2147483669" r:id="rId12"/>
    <p:sldLayoutId id="2147483670" r:id="rId13"/>
    <p:sldLayoutId id="2147483671" r:id="rId1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10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2.xml"/><Relationship Id="rId3" Type="http://schemas.openxmlformats.org/officeDocument/2006/relationships/hyperlink" Target="https://textricator.mfj.io/" TargetMode="External"/><Relationship Id="rId4" Type="http://schemas.openxmlformats.org/officeDocument/2006/relationships/hyperlink" Target="https://github.com/measuresforjustice/textricator" TargetMode="External"/><Relationship Id="rId5" Type="http://schemas.openxmlformats.org/officeDocument/2006/relationships/hyperlink" Target="https://github.com/measuresforjustice/textricator-web" TargetMode="External"/><Relationship Id="rId6" Type="http://schemas.openxmlformats.org/officeDocument/2006/relationships/hyperlink" Target="https://github.com/measuresforjustice/expr" TargetMode="External"/><Relationship Id="rId7" Type="http://schemas.openxmlformats.org/officeDocument/2006/relationships/image" Target="../media/image3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1.png"/><Relationship Id="rId4" Type="http://schemas.openxmlformats.org/officeDocument/2006/relationships/image" Target="../media/image12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10.png"/><Relationship Id="rId4" Type="http://schemas.openxmlformats.org/officeDocument/2006/relationships/image" Target="../media/image13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6.png"/><Relationship Id="rId4" Type="http://schemas.openxmlformats.org/officeDocument/2006/relationships/image" Target="../media/image7.png"/><Relationship Id="rId5" Type="http://schemas.openxmlformats.org/officeDocument/2006/relationships/image" Target="../media/image8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6.xml"/><Relationship Id="rId3" Type="http://schemas.openxmlformats.org/officeDocument/2006/relationships/hyperlink" Target="https://textricator-demo.mfj.io" TargetMode="External"/><Relationship Id="rId4" Type="http://schemas.openxmlformats.org/officeDocument/2006/relationships/image" Target="../media/image14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9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8.xml"/><Relationship Id="rId3" Type="http://schemas.openxmlformats.org/officeDocument/2006/relationships/image" Target="../media/image4.png"/><Relationship Id="rId4" Type="http://schemas.openxmlformats.org/officeDocument/2006/relationships/image" Target="../media/image5.png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16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p27"/>
          <p:cNvSpPr txBox="1"/>
          <p:nvPr/>
        </p:nvSpPr>
        <p:spPr>
          <a:xfrm>
            <a:off x="1523160" y="1122480"/>
            <a:ext cx="9141480" cy="2387520"/>
          </a:xfrm>
          <a:prstGeom prst="rect">
            <a:avLst/>
          </a:prstGeom>
          <a:noFill/>
          <a:ln>
            <a:noFill/>
          </a:ln>
        </p:spPr>
        <p:txBody>
          <a:bodyPr anchorCtr="1" anchor="b" bIns="45700" lIns="91425" spcFirstLastPara="1" rIns="91425" wrap="square" tIns="45700">
            <a:noAutofit/>
          </a:bodyPr>
          <a:lstStyle/>
          <a:p>
            <a:pPr indent="0" lvl="0" marL="0" marR="0" rt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b="0" i="0" lang="en-US" sz="6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endParaRPr b="0" i="0" sz="4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8" name="Google Shape;118;p27"/>
          <p:cNvSpPr txBox="1"/>
          <p:nvPr/>
        </p:nvSpPr>
        <p:spPr>
          <a:xfrm>
            <a:off x="1523160" y="3952800"/>
            <a:ext cx="9141480" cy="954360"/>
          </a:xfrm>
          <a:prstGeom prst="rect">
            <a:avLst/>
          </a:prstGeom>
          <a:noFill/>
          <a:ln>
            <a:noFill/>
          </a:ln>
        </p:spPr>
        <p:txBody>
          <a:bodyPr anchorCtr="0" anchor="ctr" bIns="0" lIns="0" spcFirstLastPara="1" rIns="0" wrap="square" tIns="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PDF Data extraction made simple</a:t>
            </a:r>
            <a:endParaRPr sz="3200"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200"/>
              <a:t>(and Open Source)</a:t>
            </a:r>
            <a:endParaRPr b="0" i="0" sz="32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pic>
        <p:nvPicPr>
          <p:cNvPr id="119" name="Google Shape;119;p2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377440" y="1679040"/>
            <a:ext cx="7138440" cy="13384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77" name="Shape 1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8" name="Google Shape;178;p36"/>
          <p:cNvSpPr txBox="1"/>
          <p:nvPr/>
        </p:nvSpPr>
        <p:spPr>
          <a:xfrm>
            <a:off x="524720" y="123590"/>
            <a:ext cx="10512600" cy="1325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400"/>
              <a:t>Possible Future Features</a:t>
            </a:r>
            <a:endParaRPr b="0" sz="4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Google Shape;179;p36"/>
          <p:cNvSpPr txBox="1"/>
          <p:nvPr/>
        </p:nvSpPr>
        <p:spPr>
          <a:xfrm>
            <a:off x="609125" y="1148451"/>
            <a:ext cx="10272300" cy="464640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84959" lvl="0" marL="431999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/>
              <a:t>GUI to build the parser configuration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4959" lvl="0" marL="431999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b="0" lang="en-US" sz="2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doc / docx	</a:t>
            </a:r>
            <a:r>
              <a:rPr lang="en-US" sz="2400"/>
              <a:t> parsing</a:t>
            </a:r>
            <a:endParaRPr sz="2400"/>
          </a:p>
          <a:p>
            <a:pPr indent="-34304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lang="en-US" sz="2400"/>
              <a:t>We have received Word file reports. We converted them to PDF and then parsed them with </a:t>
            </a:r>
            <a:r>
              <a:rPr i="1" lang="en-US" sz="2400"/>
              <a:t>Textricator</a:t>
            </a:r>
            <a:r>
              <a:rPr lang="en-US" sz="2400"/>
              <a:t>.</a:t>
            </a:r>
            <a:endParaRPr b="0" i="0" sz="2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84959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●"/>
            </a:pPr>
            <a:r>
              <a:rPr lang="en-US" sz="2400"/>
              <a:t>spreadsheet parsing</a:t>
            </a:r>
            <a:endParaRPr b="0" sz="2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43049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Noto Sans Symbols"/>
              <a:buChar char="−"/>
            </a:pPr>
            <a:r>
              <a:rPr b="0" i="0" lang="en-US" sz="2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We have </a:t>
            </a:r>
            <a:r>
              <a:rPr lang="en-US" sz="2400"/>
              <a:t>received Excel file reports (for which we wrote report-specific parsers) that could probably be easily parsed by the </a:t>
            </a:r>
            <a:r>
              <a:rPr i="1" lang="en-US" sz="2400"/>
              <a:t>Textricator</a:t>
            </a:r>
            <a:r>
              <a:rPr lang="en-US" sz="2400"/>
              <a:t> FSM if column/row were mapped to ulx/uly.</a:t>
            </a:r>
            <a:endParaRPr sz="24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23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28"/>
          <p:cNvSpPr txBox="1"/>
          <p:nvPr/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0" sz="4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5" name="Google Shape;125;p28"/>
          <p:cNvSpPr txBox="1"/>
          <p:nvPr/>
        </p:nvSpPr>
        <p:spPr>
          <a:xfrm>
            <a:off x="529450" y="671950"/>
            <a:ext cx="10821000" cy="512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-2794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Char char="•"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Textricator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</a:pPr>
            <a:r>
              <a:rPr lang="en-US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3"/>
              </a:rPr>
              <a:t>https://textricator.mfj.io</a:t>
            </a:r>
            <a:endParaRPr sz="2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</a:pPr>
            <a:r>
              <a:rPr lang="en-US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4"/>
              </a:rPr>
              <a:t>https://github.com/measuresforjustice/textricator</a:t>
            </a:r>
            <a:endParaRPr sz="2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</a:pPr>
            <a:r>
              <a:rPr lang="en-US" sz="2400" u="sng" strike="noStrike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5"/>
              </a:rPr>
              <a:t>https://github.com/measuresforjustice/textricator-web</a:t>
            </a:r>
            <a:endParaRPr sz="2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400"/>
              <a:buFont typeface="Calibri"/>
              <a:buChar char="○"/>
            </a:pPr>
            <a:r>
              <a:rPr lang="en-US" sz="2400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100% Kotlin (Java-interoperable)</a:t>
            </a:r>
            <a:endParaRPr sz="2400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SzPts val="2400"/>
              <a:buFont typeface="Calibri"/>
              <a:buChar char="○"/>
            </a:pPr>
            <a:r>
              <a:rPr lang="en-US" sz="2400">
                <a:latin typeface="Calibri"/>
                <a:ea typeface="Calibri"/>
                <a:cs typeface="Calibri"/>
                <a:sym typeface="Calibri"/>
              </a:rPr>
              <a:t>AGPLv3</a:t>
            </a:r>
            <a:endParaRPr sz="2400">
              <a:latin typeface="Calibri"/>
              <a:ea typeface="Calibri"/>
              <a:cs typeface="Calibri"/>
              <a:sym typeface="Calibri"/>
            </a:endParaRPr>
          </a:p>
          <a:p>
            <a:pPr indent="-27940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3600"/>
              <a:buFont typeface="Calibri"/>
              <a:buChar char="•"/>
            </a:pPr>
            <a:r>
              <a:rPr lang="en-US" sz="3600">
                <a:latin typeface="Calibri"/>
                <a:ea typeface="Calibri"/>
                <a:cs typeface="Calibri"/>
                <a:sym typeface="Calibri"/>
              </a:rPr>
              <a:t>Expression Parser</a:t>
            </a:r>
            <a:endParaRPr sz="3600"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○"/>
            </a:pPr>
            <a:r>
              <a:rPr lang="en-US" sz="2400" u="sng">
                <a:solidFill>
                  <a:schemeClr val="hlink"/>
                </a:solidFill>
                <a:latin typeface="Calibri"/>
                <a:ea typeface="Calibri"/>
                <a:cs typeface="Calibri"/>
                <a:sym typeface="Calibri"/>
                <a:hlinkClick r:id="rId6"/>
              </a:rPr>
              <a:t>https://github.com/measuresforjustice/expr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1" marL="914400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Calibri"/>
              <a:buChar char="○"/>
            </a:pPr>
            <a:r>
              <a:rPr lang="en-US" sz="2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Apache 2.0</a:t>
            </a:r>
            <a:endParaRPr sz="24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2286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800"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26" name="Google Shape;126;p28"/>
          <p:cNvPicPr preferRelativeResize="0"/>
          <p:nvPr/>
        </p:nvPicPr>
        <p:blipFill rotWithShape="1">
          <a:blip r:embed="rId7">
            <a:alphaModFix/>
          </a:blip>
          <a:srcRect b="0" l="0" r="0" t="0"/>
          <a:stretch/>
        </p:blipFill>
        <p:spPr>
          <a:xfrm>
            <a:off x="8692370" y="3277560"/>
            <a:ext cx="2377440" cy="217584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1" name="Google Shape;131;p2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77600" y="831675"/>
            <a:ext cx="4026374" cy="5244249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2" name="Google Shape;132;p2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7082536" y="152400"/>
            <a:ext cx="4375064" cy="58698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33" name="Google Shape;133;p29"/>
          <p:cNvSpPr txBox="1"/>
          <p:nvPr/>
        </p:nvSpPr>
        <p:spPr>
          <a:xfrm>
            <a:off x="286175" y="125200"/>
            <a:ext cx="65103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Examples of documents </a:t>
            </a:r>
            <a:r>
              <a:rPr i="1" lang="en-US" sz="2400"/>
              <a:t>Textricator</a:t>
            </a:r>
            <a:r>
              <a:rPr lang="en-US" sz="2400"/>
              <a:t> can</a:t>
            </a:r>
            <a:r>
              <a:rPr lang="en-US" sz="2400"/>
              <a:t> parse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8" name="Google Shape;138;p30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4005924" cy="5957376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39" name="Google Shape;139;p30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6988076" y="152400"/>
            <a:ext cx="4863298" cy="595737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Google Shape;144;p31"/>
          <p:cNvSpPr txBox="1"/>
          <p:nvPr/>
        </p:nvSpPr>
        <p:spPr>
          <a:xfrm>
            <a:off x="286175" y="125200"/>
            <a:ext cx="52047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P</a:t>
            </a:r>
            <a:r>
              <a:rPr lang="en-US" sz="2400"/>
              <a:t>arser configuration</a:t>
            </a:r>
            <a:endParaRPr sz="2400"/>
          </a:p>
        </p:txBody>
      </p:sp>
      <p:pic>
        <p:nvPicPr>
          <p:cNvPr id="145" name="Google Shape;145;p31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317750" y="751300"/>
            <a:ext cx="2119650" cy="5437000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46" name="Google Shape;146;p31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5594100" y="751300"/>
            <a:ext cx="2324700" cy="493996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pic>
        <p:nvPicPr>
          <p:cNvPr id="147" name="Google Shape;147;p31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8022025" y="751300"/>
            <a:ext cx="3835925" cy="5006625"/>
          </a:xfrm>
          <a:prstGeom prst="rect">
            <a:avLst/>
          </a:prstGeom>
          <a:noFill/>
          <a:ln cap="flat" cmpd="sng" w="9525">
            <a:solidFill>
              <a:schemeClr val="dk2"/>
            </a:solidFill>
            <a:prstDash val="solid"/>
            <a:round/>
            <a:headEnd len="sm" w="sm" type="none"/>
            <a:tailEnd len="sm" w="sm" type="none"/>
          </a:ln>
        </p:spPr>
      </p:pic>
      <p:sp>
        <p:nvSpPr>
          <p:cNvPr id="148" name="Google Shape;148;p31"/>
          <p:cNvSpPr txBox="1"/>
          <p:nvPr/>
        </p:nvSpPr>
        <p:spPr>
          <a:xfrm>
            <a:off x="286175" y="813775"/>
            <a:ext cx="2874900" cy="527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YaML</a:t>
            </a:r>
            <a:endParaRPr/>
          </a:p>
          <a:p>
            <a:pPr indent="-317500" lvl="0" marL="457200" rtl="0">
              <a:spcBef>
                <a:spcPts val="0"/>
              </a:spcBef>
              <a:spcAft>
                <a:spcPts val="0"/>
              </a:spcAft>
              <a:buSzPts val="1400"/>
              <a:buChar char="●"/>
            </a:pPr>
            <a:r>
              <a:rPr lang="en-US"/>
              <a:t>Contains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extractor config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record definitions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type definitions</a:t>
            </a:r>
            <a:endParaRPr/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FSM state definitions</a:t>
            </a:r>
            <a:endParaRPr/>
          </a:p>
          <a:p>
            <a: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n-US"/>
              <a:t>FSM transition conditions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Google Shape;153;p32"/>
          <p:cNvSpPr txBox="1"/>
          <p:nvPr/>
        </p:nvSpPr>
        <p:spPr>
          <a:xfrm>
            <a:off x="286175" y="125200"/>
            <a:ext cx="108744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Web GUI </a:t>
            </a:r>
            <a:r>
              <a:rPr lang="en-US" sz="2400" u="sng">
                <a:solidFill>
                  <a:schemeClr val="hlink"/>
                </a:solidFill>
                <a:hlinkClick r:id="rId3"/>
              </a:rPr>
              <a:t>https://textricator-demo.mfj.io</a:t>
            </a:r>
            <a:endParaRPr sz="2400"/>
          </a:p>
        </p:txBody>
      </p:sp>
      <p:pic>
        <p:nvPicPr>
          <p:cNvPr id="154" name="Google Shape;154;p32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950" y="643975"/>
            <a:ext cx="7942650" cy="54369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58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Google Shape;159;p33"/>
          <p:cNvSpPr txBox="1"/>
          <p:nvPr/>
        </p:nvSpPr>
        <p:spPr>
          <a:xfrm>
            <a:off x="286175" y="125200"/>
            <a:ext cx="52047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Command Line Interface</a:t>
            </a:r>
            <a:endParaRPr sz="2400"/>
          </a:p>
        </p:txBody>
      </p:sp>
      <p:pic>
        <p:nvPicPr>
          <p:cNvPr id="160" name="Google Shape;160;p3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25925" y="652575"/>
            <a:ext cx="7400524" cy="55034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Google Shape;165;p34"/>
          <p:cNvSpPr txBox="1"/>
          <p:nvPr/>
        </p:nvSpPr>
        <p:spPr>
          <a:xfrm>
            <a:off x="286175" y="125200"/>
            <a:ext cx="5204700" cy="62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/>
              <a:t>Command Line Interface</a:t>
            </a:r>
            <a:endParaRPr sz="2400"/>
          </a:p>
        </p:txBody>
      </p:sp>
      <p:pic>
        <p:nvPicPr>
          <p:cNvPr id="166" name="Google Shape;166;p3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11750" y="796400"/>
            <a:ext cx="10122699" cy="2907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7" name="Google Shape;167;p34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375975" y="1248500"/>
            <a:ext cx="10963175" cy="24179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rgbClr val="FFFFFF"/>
        </a:solidFill>
      </p:bgPr>
    </p:bg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Google Shape;172;p35"/>
          <p:cNvSpPr txBox="1"/>
          <p:nvPr/>
        </p:nvSpPr>
        <p:spPr>
          <a:xfrm>
            <a:off x="837720" y="365040"/>
            <a:ext cx="10512720" cy="132552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0" lang="en-US" sz="44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Advanced Features</a:t>
            </a:r>
            <a:endParaRPr b="0" sz="44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3" name="Google Shape;173;p35"/>
          <p:cNvSpPr txBox="1"/>
          <p:nvPr/>
        </p:nvSpPr>
        <p:spPr>
          <a:xfrm>
            <a:off x="609120" y="1604520"/>
            <a:ext cx="10638000" cy="4064760"/>
          </a:xfrm>
          <a:prstGeom prst="rect">
            <a:avLst/>
          </a:prstGeom>
          <a:noFill/>
          <a:ln>
            <a:noFill/>
          </a:ln>
        </p:spPr>
        <p:txBody>
          <a:bodyPr anchorCtr="0" anchor="t" bIns="0" lIns="0" spcFirstLastPara="1" rIns="0" wrap="square" tIns="0">
            <a:noAutofit/>
          </a:bodyPr>
          <a:lstStyle/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Match on color/background color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Regex matching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Page number matching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First and last page are often different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Output data match/replace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Variables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0" marL="432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40"/>
              <a:buFont typeface="Noto Sans Symbols"/>
              <a:buChar char="●"/>
            </a:pPr>
            <a:r>
              <a:rPr b="0" lang="en-US" sz="3200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Complex data types</a:t>
            </a:r>
            <a:endParaRPr b="0" sz="3200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324000" lvl="1" marL="864000" marR="0" rtl="0" algn="l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2100"/>
              <a:buFont typeface="Noto Sans Symbols"/>
              <a:buChar char="−"/>
            </a:pPr>
            <a:r>
              <a:rPr b="0" i="0" lang="en-US" sz="2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JSON output</a:t>
            </a:r>
            <a:endParaRPr b="0" i="0" sz="2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3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