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6" r:id="rId11"/>
    <p:sldId id="268" r:id="rId12"/>
    <p:sldId id="269" r:id="rId13"/>
    <p:sldId id="259" r:id="rId14"/>
    <p:sldId id="261" r:id="rId15"/>
    <p:sldId id="267" r:id="rId16"/>
    <p:sldId id="263" r:id="rId17"/>
    <p:sldId id="264" r:id="rId18"/>
    <p:sldId id="265" r:id="rId19"/>
    <p:sldId id="262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97" d="100"/>
          <a:sy n="97" d="100"/>
        </p:scale>
        <p:origin x="-1112" y="-112"/>
      </p:cViewPr>
      <p:guideLst>
        <p:guide orient="horz" pos="2160"/>
        <p:guide pos="29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D8EE0-E42E-7142-8C9F-35CF49A1A304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76C7E-25D5-BD44-BB54-F8AFBCBAB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3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access and deliver public data</a:t>
            </a:r>
            <a:r>
              <a:rPr lang="en-US" sz="1200" b="1" baseline="0" dirty="0" smtClean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and services </a:t>
            </a:r>
            <a:r>
              <a:rPr lang="en-US" sz="1200" b="1" dirty="0" smtClean="0">
                <a:solidFill>
                  <a:srgbClr val="FFFFFF"/>
                </a:solidFill>
                <a:effectLst/>
                <a:latin typeface="Avenir Book"/>
                <a:cs typeface="Avenir Book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we wanted to invite you all to lunch to talk about civic tech, share some examples and to start ideas percolating, and also because we</a:t>
            </a:r>
            <a:r>
              <a:rPr lang="fr-FR" baseline="0" dirty="0" smtClean="0"/>
              <a:t>’</a:t>
            </a:r>
            <a:r>
              <a:rPr lang="en-US" baseline="0" dirty="0" smtClean="0"/>
              <a:t>d love your feedback and input.  So first, just your gut level reactions, are we crazy?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(end by 12:15/12:20)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F7217-AA30-734B-91D4-8A58DC1393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literacy and access efforts, Digital Empowerment Academy and CTEP.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So… does civic technology offer an opportunity to create a more equitable future for our cities and our region?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 soon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tell, but potential.  Several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5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 – also layer in demographic</a:t>
            </a:r>
            <a:r>
              <a:rPr lang="en-US" baseline="0" dirty="0" smtClean="0"/>
              <a:t> info about vulnerable pops</a:t>
            </a:r>
          </a:p>
          <a:p>
            <a:r>
              <a:rPr lang="en-US" baseline="0" dirty="0" smtClean="0"/>
              <a:t>Important to look at the way CEED  is developing this tool.</a:t>
            </a:r>
          </a:p>
          <a:p>
            <a:r>
              <a:rPr lang="en-US" baseline="0" dirty="0" smtClean="0"/>
              <a:t>Tool for advocacy; </a:t>
            </a:r>
            <a:r>
              <a:rPr lang="en-US" baseline="0" dirty="0" err="1" smtClean="0"/>
              <a:t>gvmt</a:t>
            </a:r>
            <a:r>
              <a:rPr lang="en-US" baseline="0" dirty="0" smtClean="0"/>
              <a:t> also interested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90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r>
              <a:rPr lang="en-US" baseline="0" dirty="0" smtClean="0"/>
              <a:t> social enterprises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37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TTC interviewed lots of peers… gap in info and how it’s getting to young people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42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project</a:t>
            </a:r>
            <a:r>
              <a:rPr lang="en-US" baseline="0" dirty="0" smtClean="0"/>
              <a:t> by David Kang and </a:t>
            </a:r>
            <a:r>
              <a:rPr lang="en-US" baseline="0" dirty="0" err="1" smtClean="0"/>
              <a:t>collabs</a:t>
            </a:r>
            <a:r>
              <a:rPr lang="en-US" baseline="0" dirty="0" smtClean="0"/>
              <a:t> at the Data </a:t>
            </a:r>
            <a:r>
              <a:rPr lang="en-US" baseline="0" dirty="0" err="1" smtClean="0"/>
              <a:t>Innov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Adv</a:t>
            </a:r>
            <a:r>
              <a:rPr lang="en-US" baseline="0" dirty="0" smtClean="0"/>
              <a:t> Lab</a:t>
            </a:r>
          </a:p>
          <a:p>
            <a:r>
              <a:rPr lang="en-US" baseline="0" dirty="0" smtClean="0"/>
              <a:t>Improve Asian Americans with LEP’s access to public health information.</a:t>
            </a:r>
          </a:p>
          <a:p>
            <a:r>
              <a:rPr lang="en-US" baseline="0" dirty="0" smtClean="0"/>
              <a:t>Lack of parity in design and delivery… </a:t>
            </a:r>
            <a:r>
              <a:rPr lang="en-US" baseline="0" dirty="0" err="1" smtClean="0"/>
              <a:t>collabs</a:t>
            </a:r>
            <a:r>
              <a:rPr lang="en-US" baseline="0" dirty="0" smtClean="0"/>
              <a:t> with CBO and PH agencies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engage with</a:t>
            </a:r>
            <a:r>
              <a:rPr lang="en-US" sz="1200" b="1" baseline="0" dirty="0" smtClean="0">
                <a:solidFill>
                  <a:srgbClr val="FFFFFF"/>
                </a:solidFill>
                <a:latin typeface="Avenir Book"/>
                <a:cs typeface="Avenir Book"/>
              </a:rPr>
              <a:t> decision-makers and mobilize around issues we care about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connect with one another to share ideas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visualize the present and imagine the future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visualize the present and imagine the future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visualize the present and imagine the future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visualize the present and imagine the future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visualize the present and imagine the future</a:t>
            </a:r>
            <a:endParaRPr lang="en-US" sz="1200" b="1" dirty="0" smtClean="0">
              <a:solidFill>
                <a:srgbClr val="FFFFFF"/>
              </a:solidFill>
              <a:effectLst/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1FFA9-BC8A-4742-9FEE-8190B0BF3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F7217-AA30-734B-91D4-8A58DC1393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19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2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8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7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83A3-1073-214D-AE13-7D400D241243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9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783A3-1073-214D-AE13-7D400D241243}" type="datetimeFigureOut">
              <a:rPr lang="en-US" smtClean="0"/>
              <a:t>10/13/14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BADB-6DD4-134E-A5FE-BA845B63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elcometocup.org/Projects/MakingPolicyPublic/IGotArrested" TargetMode="External"/><Relationship Id="rId4" Type="http://schemas.openxmlformats.org/officeDocument/2006/relationships/image" Target="../media/image7.jpg"/><Relationship Id="rId5" Type="http://schemas.openxmlformats.org/officeDocument/2006/relationships/hyperlink" Target="http://welcometocup.org/Projects/EnvisioningDevelopment/WhatIsAffordableHousing" TargetMode="External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425" y="3152001"/>
            <a:ext cx="5905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Avenir Black"/>
                <a:cs typeface="Avenir Black"/>
              </a:rPr>
              <a:t>Civic Technology</a:t>
            </a:r>
            <a:endParaRPr lang="en-US" sz="30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95000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65957"/>
            <a:ext cx="9144000" cy="312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627" y="3105834"/>
            <a:ext cx="814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venir Black"/>
                <a:cs typeface="Avenir Black"/>
              </a:rPr>
              <a:t>who benefits?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17774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949748"/>
            <a:ext cx="9144000" cy="295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627" y="937289"/>
            <a:ext cx="814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venir Black"/>
                <a:cs typeface="Avenir Black"/>
              </a:rPr>
              <a:t>a</a:t>
            </a:r>
            <a:r>
              <a:rPr lang="en-US" sz="3600" b="1" dirty="0" smtClean="0">
                <a:solidFill>
                  <a:srgbClr val="FFFFFF"/>
                </a:solidFill>
                <a:latin typeface="Avenir Black"/>
                <a:cs typeface="Avenir Black"/>
              </a:rPr>
              <a:t> civic tech </a:t>
            </a:r>
            <a:r>
              <a:rPr lang="en-US" sz="3600" b="1" dirty="0" smtClean="0">
                <a:solidFill>
                  <a:srgbClr val="FFFFFF"/>
                </a:solidFill>
                <a:latin typeface="Avenir Black"/>
                <a:cs typeface="Avenir Black"/>
              </a:rPr>
              <a:t>incubator!</a:t>
            </a:r>
            <a:endParaRPr lang="en-US" sz="3600" b="1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8" y="2324972"/>
            <a:ext cx="5715000" cy="1003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610607">
            <a:off x="1152940" y="3344728"/>
            <a:ext cx="90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Launch!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 rot="19610607">
            <a:off x="3347136" y="3238069"/>
            <a:ext cx="121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Phase 1:</a:t>
            </a:r>
          </a:p>
          <a:p>
            <a:r>
              <a:rPr lang="en-US" dirty="0" smtClean="0">
                <a:latin typeface="Gill Sans"/>
                <a:cs typeface="Gill Sans"/>
              </a:rPr>
              <a:t>prototypes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 rot="19610607">
            <a:off x="5682103" y="3238073"/>
            <a:ext cx="94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Phase 2</a:t>
            </a:r>
            <a:r>
              <a:rPr lang="en-US" dirty="0" smtClean="0">
                <a:latin typeface="Gill Sans"/>
                <a:cs typeface="Gill Sans"/>
              </a:rPr>
              <a:t>:</a:t>
            </a:r>
          </a:p>
          <a:p>
            <a:r>
              <a:rPr lang="en-US" dirty="0" smtClean="0">
                <a:latin typeface="Gill Sans"/>
                <a:cs typeface="Gill Sans"/>
              </a:rPr>
              <a:t>betas</a:t>
            </a:r>
            <a:endParaRPr lang="en-US" dirty="0" smtClean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 rot="19610607">
            <a:off x="4425115" y="3376568"/>
            <a:ext cx="126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Demo Day!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 rot="19610607">
            <a:off x="1790527" y="3459955"/>
            <a:ext cx="172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HCD Workshop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7512" y="4294596"/>
            <a:ext cx="652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January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7567" y="4294596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October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5198" y="4311177"/>
            <a:ext cx="431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May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1754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949748"/>
            <a:ext cx="9144000" cy="295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4" y="1949748"/>
            <a:ext cx="7992072" cy="2958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627" y="937289"/>
            <a:ext cx="814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Black"/>
                <a:cs typeface="Avenir Black"/>
              </a:rPr>
              <a:t>a</a:t>
            </a:r>
            <a:r>
              <a:rPr lang="en-US" sz="3600" b="1" dirty="0" smtClean="0">
                <a:solidFill>
                  <a:schemeClr val="bg1"/>
                </a:solidFill>
                <a:latin typeface="Avenir Black"/>
                <a:cs typeface="Avenir Black"/>
              </a:rPr>
              <a:t> civic tech </a:t>
            </a:r>
            <a:r>
              <a:rPr lang="en-US" sz="3600" b="1" dirty="0" smtClean="0">
                <a:solidFill>
                  <a:schemeClr val="bg1"/>
                </a:solidFill>
                <a:latin typeface="Avenir Black"/>
                <a:cs typeface="Avenir Black"/>
              </a:rPr>
              <a:t>incubator!</a:t>
            </a:r>
            <a:endParaRPr lang="en-US" sz="3600" b="1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69190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cd_worksh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3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ab-s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" y="432192"/>
            <a:ext cx="9117850" cy="55836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1658"/>
            <a:ext cx="9144000" cy="549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89056" y="6162821"/>
            <a:ext cx="7999952" cy="62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FFFFFF"/>
                </a:solidFill>
                <a:latin typeface="Avenir Book"/>
                <a:cs typeface="Avenir Book"/>
              </a:rPr>
              <a:t>Center for Earth, Energy and Democracy</a:t>
            </a:r>
            <a:endParaRPr lang="en-US" sz="18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1486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loko_scree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629"/>
            <a:ext cx="9144000" cy="389850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788747" y="5896196"/>
            <a:ext cx="1566505" cy="518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Tuloko</a:t>
            </a:r>
            <a:endParaRPr lang="en-US" sz="1800" dirty="0" smtClean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8611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767" y="0"/>
            <a:ext cx="10307534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08848" y="6079284"/>
            <a:ext cx="7999952" cy="62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FFFFFF"/>
                </a:solidFill>
                <a:latin typeface="Avenir Book"/>
                <a:cs typeface="Avenir Book"/>
              </a:rPr>
              <a:t>Teen Tech Crew</a:t>
            </a:r>
            <a:endParaRPr lang="en-US" sz="18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7670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21161" y="6086964"/>
            <a:ext cx="7999952" cy="62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FFFFFF"/>
                </a:solidFill>
                <a:latin typeface="Avenir Book"/>
                <a:cs typeface="Avenir Book"/>
              </a:rPr>
              <a:t>Data Innovation &amp; Advancement Lab</a:t>
            </a:r>
            <a:endParaRPr lang="en-US" sz="18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dial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0" y="1156229"/>
            <a:ext cx="3346441" cy="4545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65" y="1156229"/>
            <a:ext cx="3139949" cy="45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moDay-aria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6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471" y="3152001"/>
            <a:ext cx="5905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  <a:latin typeface="Avenir Black"/>
                <a:cs typeface="Avenir Black"/>
              </a:rPr>
              <a:t>Civic Technology…?</a:t>
            </a:r>
            <a:endParaRPr lang="en-US" sz="30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276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ratech_logo_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70" y="2705258"/>
            <a:ext cx="2596636" cy="1874333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72024" y="5141486"/>
            <a:ext cx="7999952" cy="62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venir Book"/>
                <a:cs typeface="Avenir Book"/>
              </a:rPr>
              <a:t>www.cura-tech.org</a:t>
            </a:r>
            <a:endParaRPr lang="en-US" sz="18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5877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85">
            <a:off x="3800007" y="2339245"/>
            <a:ext cx="1844529" cy="2009841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45" y="2686696"/>
            <a:ext cx="2171700" cy="1484608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9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eople_connect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45" y="1951744"/>
            <a:ext cx="2171700" cy="23749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01" y="2610512"/>
            <a:ext cx="1428712" cy="1459548"/>
          </a:xfrm>
          <a:prstGeom prst="rect">
            <a:avLst/>
          </a:prstGeom>
        </p:spPr>
      </p:pic>
      <p:pic>
        <p:nvPicPr>
          <p:cNvPr id="5" name="Picture 4" descr="a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93" y="2927246"/>
            <a:ext cx="2133600" cy="10541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0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37063" y="1673672"/>
            <a:ext cx="6400800" cy="1752600"/>
          </a:xfrm>
        </p:spPr>
        <p:txBody>
          <a:bodyPr>
            <a:noAutofit/>
          </a:bodyPr>
          <a:lstStyle/>
          <a:p>
            <a:r>
              <a:rPr lang="en-US" sz="20000" dirty="0" smtClean="0">
                <a:solidFill>
                  <a:srgbClr val="FFFFFF"/>
                </a:solidFill>
              </a:rPr>
              <a:t>?</a:t>
            </a:r>
            <a:endParaRPr lang="en-US" sz="2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8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65957"/>
            <a:ext cx="9144000" cy="312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00" y="1865957"/>
            <a:ext cx="4969675" cy="31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8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65957"/>
            <a:ext cx="9144000" cy="312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" y="1851834"/>
            <a:ext cx="4186944" cy="3140208"/>
          </a:xfrm>
          <a:prstGeom prst="rect">
            <a:avLst/>
          </a:prstGeom>
        </p:spPr>
      </p:pic>
      <p:pic>
        <p:nvPicPr>
          <p:cNvPr id="8" name="Picture 7" descr="CUP_felt_board.jp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30" y="1855834"/>
            <a:ext cx="4181611" cy="313620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592467" y="5136742"/>
            <a:ext cx="4072001" cy="518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FFFF"/>
                </a:solidFill>
                <a:latin typeface="Avenir Book"/>
                <a:cs typeface="Avenir Book"/>
              </a:rPr>
              <a:t>Center for Urban Pedagogy</a:t>
            </a:r>
            <a:endParaRPr lang="en-US" sz="1200" dirty="0" smtClean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5454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326</Words>
  <Application>Microsoft Macintosh PowerPoint</Application>
  <PresentationFormat>On-screen Show (4:3)</PresentationFormat>
  <Paragraphs>60</Paragraphs>
  <Slides>20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Murray</dc:creator>
  <cp:lastModifiedBy>Kristen Murray</cp:lastModifiedBy>
  <cp:revision>6</cp:revision>
  <dcterms:created xsi:type="dcterms:W3CDTF">2014-10-13T21:06:01Z</dcterms:created>
  <dcterms:modified xsi:type="dcterms:W3CDTF">2014-10-14T20:42:35Z</dcterms:modified>
</cp:coreProperties>
</file>